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5" r:id="rId3"/>
    <p:sldMasterId id="2147483720" r:id="rId4"/>
    <p:sldMasterId id="2147483745" r:id="rId5"/>
    <p:sldMasterId id="2147483770" r:id="rId6"/>
    <p:sldMasterId id="2147483820" r:id="rId7"/>
  </p:sldMasterIdLst>
  <p:notesMasterIdLst>
    <p:notesMasterId r:id="rId17"/>
  </p:notesMasterIdLst>
  <p:sldIdLst>
    <p:sldId id="260" r:id="rId8"/>
    <p:sldId id="329" r:id="rId9"/>
    <p:sldId id="330" r:id="rId10"/>
    <p:sldId id="363" r:id="rId11"/>
    <p:sldId id="364" r:id="rId12"/>
    <p:sldId id="367" r:id="rId13"/>
    <p:sldId id="368" r:id="rId14"/>
    <p:sldId id="376" r:id="rId15"/>
    <p:sldId id="375" r:id="rId16"/>
  </p:sldIdLst>
  <p:sldSz cx="9144000" cy="5143500" type="screen16x9"/>
  <p:notesSz cx="6858000" cy="9144000"/>
  <p:defaultText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9F7"/>
    <a:srgbClr val="FFFFFF"/>
    <a:srgbClr val="338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4"/>
  </p:normalViewPr>
  <p:slideViewPr>
    <p:cSldViewPr>
      <p:cViewPr varScale="1">
        <p:scale>
          <a:sx n="146" d="100"/>
          <a:sy n="146" d="100"/>
        </p:scale>
        <p:origin x="64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A30FF-9DF8-47BC-B4AA-5FD9F738520C}" type="datetimeFigureOut">
              <a:rPr lang="en-US" smtClean="0"/>
              <a:t>4/4/26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51B98-1BAE-494E-9B32-32C1577869EA}" type="slidenum">
              <a:rPr lang="en-US" smtClean="0"/>
              <a:t>‹#›</a:t>
            </a:fld>
            <a:endParaRPr lang="en-US"/>
          </a:p>
        </p:txBody>
      </p:sp>
    </p:spTree>
    <p:extLst>
      <p:ext uri="{BB962C8B-B14F-4D97-AF65-F5344CB8AC3E}">
        <p14:creationId xmlns:p14="http://schemas.microsoft.com/office/powerpoint/2010/main" val="1768774021"/>
      </p:ext>
    </p:extLst>
  </p:cSld>
  <p:clrMap bg1="lt1" tx1="dk1" bg2="lt2" tx2="dk2" accent1="accent1" accent2="accent2" accent3="accent3" accent4="accent4" accent5="accent5" accent6="accent6" hlink="hlink" folHlink="folHlink"/>
  <p:notesStyle>
    <a:lvl1pPr marL="0" algn="l" defTabSz="914040" rtl="0" eaLnBrk="1" latinLnBrk="0" hangingPunct="1">
      <a:defRPr sz="1200" kern="1200">
        <a:solidFill>
          <a:schemeClr val="tx1"/>
        </a:solidFill>
        <a:latin typeface="+mn-lt"/>
        <a:ea typeface="+mn-ea"/>
        <a:cs typeface="+mn-cs"/>
      </a:defRPr>
    </a:lvl1pPr>
    <a:lvl2pPr marL="457010" algn="l" defTabSz="914040" rtl="0" eaLnBrk="1" latinLnBrk="0" hangingPunct="1">
      <a:defRPr sz="1200" kern="1200">
        <a:solidFill>
          <a:schemeClr val="tx1"/>
        </a:solidFill>
        <a:latin typeface="+mn-lt"/>
        <a:ea typeface="+mn-ea"/>
        <a:cs typeface="+mn-cs"/>
      </a:defRPr>
    </a:lvl2pPr>
    <a:lvl3pPr marL="914040" algn="l" defTabSz="914040" rtl="0" eaLnBrk="1" latinLnBrk="0" hangingPunct="1">
      <a:defRPr sz="1200" kern="1200">
        <a:solidFill>
          <a:schemeClr val="tx1"/>
        </a:solidFill>
        <a:latin typeface="+mn-lt"/>
        <a:ea typeface="+mn-ea"/>
        <a:cs typeface="+mn-cs"/>
      </a:defRPr>
    </a:lvl3pPr>
    <a:lvl4pPr marL="1371056" algn="l" defTabSz="914040" rtl="0" eaLnBrk="1" latinLnBrk="0" hangingPunct="1">
      <a:defRPr sz="1200" kern="1200">
        <a:solidFill>
          <a:schemeClr val="tx1"/>
        </a:solidFill>
        <a:latin typeface="+mn-lt"/>
        <a:ea typeface="+mn-ea"/>
        <a:cs typeface="+mn-cs"/>
      </a:defRPr>
    </a:lvl4pPr>
    <a:lvl5pPr marL="1828079" algn="l" defTabSz="914040" rtl="0" eaLnBrk="1" latinLnBrk="0" hangingPunct="1">
      <a:defRPr sz="1200" kern="1200">
        <a:solidFill>
          <a:schemeClr val="tx1"/>
        </a:solidFill>
        <a:latin typeface="+mn-lt"/>
        <a:ea typeface="+mn-ea"/>
        <a:cs typeface="+mn-cs"/>
      </a:defRPr>
    </a:lvl5pPr>
    <a:lvl6pPr marL="2285088" algn="l" defTabSz="914040" rtl="0" eaLnBrk="1" latinLnBrk="0" hangingPunct="1">
      <a:defRPr sz="1200" kern="1200">
        <a:solidFill>
          <a:schemeClr val="tx1"/>
        </a:solidFill>
        <a:latin typeface="+mn-lt"/>
        <a:ea typeface="+mn-ea"/>
        <a:cs typeface="+mn-cs"/>
      </a:defRPr>
    </a:lvl6pPr>
    <a:lvl7pPr marL="2742098" algn="l" defTabSz="914040" rtl="0" eaLnBrk="1" latinLnBrk="0" hangingPunct="1">
      <a:defRPr sz="1200" kern="1200">
        <a:solidFill>
          <a:schemeClr val="tx1"/>
        </a:solidFill>
        <a:latin typeface="+mn-lt"/>
        <a:ea typeface="+mn-ea"/>
        <a:cs typeface="+mn-cs"/>
      </a:defRPr>
    </a:lvl7pPr>
    <a:lvl8pPr marL="3199120" algn="l" defTabSz="914040" rtl="0" eaLnBrk="1" latinLnBrk="0" hangingPunct="1">
      <a:defRPr sz="1200" kern="1200">
        <a:solidFill>
          <a:schemeClr val="tx1"/>
        </a:solidFill>
        <a:latin typeface="+mn-lt"/>
        <a:ea typeface="+mn-ea"/>
        <a:cs typeface="+mn-cs"/>
      </a:defRPr>
    </a:lvl8pPr>
    <a:lvl9pPr marL="3656137" algn="l" defTabSz="9140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CF51B98-1BAE-494E-9B32-32C1577869EA}" type="slidenum">
              <a:rPr lang="en-US" smtClean="0"/>
              <a:t>1</a:t>
            </a:fld>
            <a:endParaRPr lang="en-US"/>
          </a:p>
        </p:txBody>
      </p:sp>
    </p:spTree>
    <p:extLst>
      <p:ext uri="{BB962C8B-B14F-4D97-AF65-F5344CB8AC3E}">
        <p14:creationId xmlns:p14="http://schemas.microsoft.com/office/powerpoint/2010/main" val="593918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67911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85336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86229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CF51B98-1BAE-494E-9B32-32C1577869EA}" type="slidenum">
              <a:rPr lang="en-US" smtClean="0"/>
              <a:t>5</a:t>
            </a:fld>
            <a:endParaRPr lang="en-US"/>
          </a:p>
        </p:txBody>
      </p:sp>
    </p:spTree>
    <p:extLst>
      <p:ext uri="{BB962C8B-B14F-4D97-AF65-F5344CB8AC3E}">
        <p14:creationId xmlns:p14="http://schemas.microsoft.com/office/powerpoint/2010/main" val="223632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CF51B98-1BAE-494E-9B32-32C1577869EA}" type="slidenum">
              <a:rPr lang="en-US" smtClean="0"/>
              <a:t>6</a:t>
            </a:fld>
            <a:endParaRPr lang="en-US"/>
          </a:p>
        </p:txBody>
      </p:sp>
    </p:spTree>
    <p:extLst>
      <p:ext uri="{BB962C8B-B14F-4D97-AF65-F5344CB8AC3E}">
        <p14:creationId xmlns:p14="http://schemas.microsoft.com/office/powerpoint/2010/main" val="2746617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524146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10"/>
          </p:nvPr>
        </p:nvSpPr>
        <p:spPr/>
        <p:txBody>
          <a:bodyPr/>
          <a:lstStyle/>
          <a:p>
            <a:fld id="{4CF51B98-1BAE-494E-9B32-32C1577869EA}" type="slidenum">
              <a:rPr lang="en-US" smtClean="0"/>
              <a:t>8</a:t>
            </a:fld>
            <a:endParaRPr lang="en-US"/>
          </a:p>
        </p:txBody>
      </p:sp>
    </p:spTree>
    <p:extLst>
      <p:ext uri="{BB962C8B-B14F-4D97-AF65-F5344CB8AC3E}">
        <p14:creationId xmlns:p14="http://schemas.microsoft.com/office/powerpoint/2010/main" val="319808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873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Picture Placeholder 2"/>
          <p:cNvSpPr>
            <a:spLocks noGrp="1"/>
          </p:cNvSpPr>
          <p:nvPr>
            <p:ph type="pic" idx="12" hasCustomPrompt="1"/>
          </p:nvPr>
        </p:nvSpPr>
        <p:spPr>
          <a:xfrm>
            <a:off x="1157295" y="1545589"/>
            <a:ext cx="2864314" cy="2148038"/>
          </a:xfrm>
          <a:prstGeom prst="rect">
            <a:avLst/>
          </a:prstGeom>
          <a:solidFill>
            <a:schemeClr val="bg1">
              <a:lumMod val="95000"/>
            </a:schemeClr>
          </a:solidFill>
          <a:ln w="12700">
            <a:noFill/>
          </a:ln>
        </p:spPr>
        <p:txBody>
          <a:bodyPr lIns="68556" tIns="34289" rIns="68556" bIns="34289" anchor="ctr"/>
          <a:lstStyle>
            <a:lvl1pPr marL="0" indent="0" algn="ctr">
              <a:buNone/>
              <a:defRPr sz="1200">
                <a:latin typeface="Arial" panose="020B0604020202020204" pitchFamily="34" charset="0"/>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t>
            </a:r>
            <a:endParaRPr lang="ko-KR" altLang="en-US" dirty="0"/>
          </a:p>
        </p:txBody>
      </p:sp>
      <p:sp>
        <p:nvSpPr>
          <p:cNvPr id="13" name="제목 1"/>
          <p:cNvSpPr>
            <a:spLocks noGrp="1"/>
          </p:cNvSpPr>
          <p:nvPr>
            <p:ph type="title" hasCustomPrompt="1"/>
          </p:nvPr>
        </p:nvSpPr>
        <p:spPr>
          <a:xfrm>
            <a:off x="0" y="101196"/>
            <a:ext cx="9144000" cy="533158"/>
          </a:xfrm>
          <a:prstGeom prst="rect">
            <a:avLst/>
          </a:prstGeom>
        </p:spPr>
        <p:txBody>
          <a:bodyPr lIns="68556" tIns="34289" rIns="68556" bIns="34289" anchor="ctr">
            <a:noAutofit/>
          </a:bodyPr>
          <a:lstStyle>
            <a:lvl1pPr algn="ctr">
              <a:defRPr sz="3600" b="0" baseline="0">
                <a:solidFill>
                  <a:schemeClr val="bg1"/>
                </a:solidFill>
                <a:latin typeface="Arial" panose="020B0604020202020204" pitchFamily="34" charset="0"/>
                <a:cs typeface="Arial" panose="020B0604020202020204"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31305200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Style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5247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086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0591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4618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0697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36"/>
            <a:ext cx="9144000" cy="543185"/>
          </a:xfrm>
          <a:prstGeom prst="rect">
            <a:avLst/>
          </a:prstGeom>
        </p:spPr>
        <p:txBody>
          <a:bodyPr lIns="68574" tIns="34289" rIns="68574"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6754" y="369589"/>
            <a:ext cx="1799641" cy="480938"/>
            <a:chOff x="837065" y="3215210"/>
            <a:chExt cx="5524500" cy="1476375"/>
          </a:xfrm>
          <a:solidFill>
            <a:schemeClr val="accent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80" name="Freeform: Shape 79"/>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256"/>
              <a:endParaRPr lang="en-US" sz="1400">
                <a:solidFill>
                  <a:prstClr val="black"/>
                </a:solidFill>
              </a:endParaRPr>
            </a:p>
          </p:txBody>
        </p:sp>
      </p:grpSp>
      <p:grpSp>
        <p:nvGrpSpPr>
          <p:cNvPr id="81" name="Graphic 41"/>
          <p:cNvGrpSpPr/>
          <p:nvPr userDrawn="1"/>
        </p:nvGrpSpPr>
        <p:grpSpPr>
          <a:xfrm>
            <a:off x="7195506" y="370057"/>
            <a:ext cx="1799641" cy="480938"/>
            <a:chOff x="837065" y="3215210"/>
            <a:chExt cx="5524500" cy="1476375"/>
          </a:xfrm>
          <a:solidFill>
            <a:schemeClr val="accent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256"/>
              <a:endParaRPr lang="en-US" sz="1400">
                <a:solidFill>
                  <a:prstClr val="black"/>
                </a:solidFill>
              </a:endParaRPr>
            </a:p>
          </p:txBody>
        </p:sp>
      </p:grpSp>
    </p:spTree>
    <p:extLst>
      <p:ext uri="{BB962C8B-B14F-4D97-AF65-F5344CB8AC3E}">
        <p14:creationId xmlns:p14="http://schemas.microsoft.com/office/powerpoint/2010/main" val="12581189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36"/>
            <a:ext cx="9144000" cy="543185"/>
          </a:xfrm>
          <a:prstGeom prst="rect">
            <a:avLst/>
          </a:prstGeom>
        </p:spPr>
        <p:txBody>
          <a:bodyPr lIns="68574" tIns="34289" rIns="68574"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7216" y="367266"/>
            <a:ext cx="1801550" cy="483731"/>
            <a:chOff x="829775" y="3208066"/>
            <a:chExt cx="5530361" cy="1484949"/>
          </a:xfrm>
          <a:solidFill>
            <a:schemeClr val="bg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256"/>
              <a:endParaRPr lang="en-US" sz="1400" dirty="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80" name="Freeform: Shape 79"/>
            <p:cNvSpPr/>
            <p:nvPr/>
          </p:nvSpPr>
          <p:spPr>
            <a:xfrm>
              <a:off x="1178536" y="3854815"/>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256"/>
              <a:endParaRPr lang="en-US" sz="1400" dirty="0">
                <a:solidFill>
                  <a:prstClr val="black"/>
                </a:solidFill>
              </a:endParaRPr>
            </a:p>
          </p:txBody>
        </p:sp>
      </p:grpSp>
      <p:grpSp>
        <p:nvGrpSpPr>
          <p:cNvPr id="81" name="Graphic 41"/>
          <p:cNvGrpSpPr/>
          <p:nvPr userDrawn="1"/>
        </p:nvGrpSpPr>
        <p:grpSpPr>
          <a:xfrm>
            <a:off x="7195506" y="370057"/>
            <a:ext cx="1799641" cy="480938"/>
            <a:chOff x="837065" y="3215210"/>
            <a:chExt cx="5524500" cy="1476375"/>
          </a:xfrm>
          <a:solidFill>
            <a:schemeClr val="bg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256"/>
              <a:endParaRPr lang="en-US" sz="1400">
                <a:solidFill>
                  <a:prstClr val="black"/>
                </a:solidFill>
              </a:endParaRPr>
            </a:p>
          </p:txBody>
        </p:sp>
      </p:grpSp>
    </p:spTree>
    <p:extLst>
      <p:ext uri="{BB962C8B-B14F-4D97-AF65-F5344CB8AC3E}">
        <p14:creationId xmlns:p14="http://schemas.microsoft.com/office/powerpoint/2010/main" val="912398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54636"/>
            <a:ext cx="8679898" cy="543185"/>
          </a:xfrm>
          <a:prstGeom prst="rect">
            <a:avLst/>
          </a:prstGeom>
        </p:spPr>
        <p:txBody>
          <a:bodyPr lIns="68574" tIns="34289" rIns="68574"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17883131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Picture Placeholder 2"/>
          <p:cNvSpPr>
            <a:spLocks noGrp="1"/>
          </p:cNvSpPr>
          <p:nvPr>
            <p:ph type="pic" idx="12" hasCustomPrompt="1"/>
          </p:nvPr>
        </p:nvSpPr>
        <p:spPr>
          <a:xfrm>
            <a:off x="1157295" y="1545589"/>
            <a:ext cx="2864314" cy="2148038"/>
          </a:xfrm>
          <a:prstGeom prst="rect">
            <a:avLst/>
          </a:prstGeom>
          <a:solidFill>
            <a:schemeClr val="bg1">
              <a:lumMod val="95000"/>
            </a:schemeClr>
          </a:solidFill>
          <a:ln w="12700">
            <a:noFill/>
          </a:ln>
        </p:spPr>
        <p:txBody>
          <a:bodyPr lIns="68574" tIns="34289" rIns="68574" bIns="34289" anchor="ctr"/>
          <a:lstStyle>
            <a:lvl1pPr marL="0" indent="0" algn="ctr">
              <a:buNone/>
              <a:defRPr sz="1200">
                <a:latin typeface="Arial" panose="020B0604020202020204" pitchFamily="34" charset="0"/>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t>
            </a:r>
            <a:endParaRPr lang="ko-KR" altLang="en-US" dirty="0"/>
          </a:p>
        </p:txBody>
      </p:sp>
      <p:sp>
        <p:nvSpPr>
          <p:cNvPr id="13" name="제목 1"/>
          <p:cNvSpPr>
            <a:spLocks noGrp="1"/>
          </p:cNvSpPr>
          <p:nvPr>
            <p:ph type="title" hasCustomPrompt="1"/>
          </p:nvPr>
        </p:nvSpPr>
        <p:spPr>
          <a:xfrm>
            <a:off x="0" y="101196"/>
            <a:ext cx="9144000" cy="533158"/>
          </a:xfrm>
          <a:prstGeom prst="rect">
            <a:avLst/>
          </a:prstGeom>
        </p:spPr>
        <p:txBody>
          <a:bodyPr lIns="68574" tIns="34289" rIns="68574" bIns="34289" anchor="ctr">
            <a:noAutofit/>
          </a:bodyPr>
          <a:lstStyle>
            <a:lvl1pPr algn="ctr">
              <a:defRPr sz="3600" b="0" baseline="0">
                <a:solidFill>
                  <a:schemeClr val="bg1"/>
                </a:solidFill>
                <a:latin typeface="Arial" panose="020B0604020202020204" pitchFamily="34" charset="0"/>
                <a:cs typeface="Arial" panose="020B0604020202020204"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22346422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679268" y="1368836"/>
            <a:ext cx="1702230" cy="2052228"/>
          </a:xfrm>
          <a:prstGeom prst="rect">
            <a:avLst/>
          </a:prstGeom>
          <a:solidFill>
            <a:schemeClr val="bg1">
              <a:lumMod val="95000"/>
            </a:schemeClr>
          </a:solidFill>
        </p:spPr>
        <p:txBody>
          <a:bodyPr lIns="68574" tIns="34289" rIns="68574" bIns="34289" anchor="ct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And Send to Back</a:t>
            </a:r>
            <a:endParaRPr lang="ko-KR" altLang="en-US" dirty="0"/>
          </a:p>
        </p:txBody>
      </p:sp>
      <p:sp>
        <p:nvSpPr>
          <p:cNvPr id="3" name="Picture Placeholder 2"/>
          <p:cNvSpPr>
            <a:spLocks noGrp="1"/>
          </p:cNvSpPr>
          <p:nvPr>
            <p:ph type="pic" idx="11" hasCustomPrompt="1"/>
          </p:nvPr>
        </p:nvSpPr>
        <p:spPr>
          <a:xfrm>
            <a:off x="2711367" y="1368836"/>
            <a:ext cx="1702230" cy="2052228"/>
          </a:xfrm>
          <a:prstGeom prst="rect">
            <a:avLst/>
          </a:prstGeom>
          <a:solidFill>
            <a:schemeClr val="bg1">
              <a:lumMod val="95000"/>
            </a:schemeClr>
          </a:solidFill>
        </p:spPr>
        <p:txBody>
          <a:bodyPr lIns="68574" tIns="34289" rIns="68574" bIns="34289" anchor="ct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And Send to Back</a:t>
            </a:r>
            <a:endParaRPr lang="ko-KR" altLang="en-US" dirty="0"/>
          </a:p>
        </p:txBody>
      </p:sp>
      <p:sp>
        <p:nvSpPr>
          <p:cNvPr id="4" name="Picture Placeholder 2"/>
          <p:cNvSpPr>
            <a:spLocks noGrp="1"/>
          </p:cNvSpPr>
          <p:nvPr>
            <p:ph type="pic" idx="12" hasCustomPrompt="1"/>
          </p:nvPr>
        </p:nvSpPr>
        <p:spPr>
          <a:xfrm>
            <a:off x="4743466" y="1368836"/>
            <a:ext cx="1702230" cy="2052228"/>
          </a:xfrm>
          <a:prstGeom prst="rect">
            <a:avLst/>
          </a:prstGeom>
          <a:solidFill>
            <a:schemeClr val="bg1">
              <a:lumMod val="95000"/>
            </a:schemeClr>
          </a:solidFill>
        </p:spPr>
        <p:txBody>
          <a:bodyPr lIns="68574" tIns="34289" rIns="68574" bIns="34289" anchor="ct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And Send to Back</a:t>
            </a:r>
            <a:endParaRPr lang="ko-KR" altLang="en-US" dirty="0"/>
          </a:p>
        </p:txBody>
      </p:sp>
      <p:sp>
        <p:nvSpPr>
          <p:cNvPr id="5" name="Picture Placeholder 2"/>
          <p:cNvSpPr>
            <a:spLocks noGrp="1"/>
          </p:cNvSpPr>
          <p:nvPr>
            <p:ph type="pic" idx="13" hasCustomPrompt="1"/>
          </p:nvPr>
        </p:nvSpPr>
        <p:spPr>
          <a:xfrm>
            <a:off x="6775769" y="1368836"/>
            <a:ext cx="1702230" cy="2052228"/>
          </a:xfrm>
          <a:prstGeom prst="rect">
            <a:avLst/>
          </a:prstGeom>
          <a:solidFill>
            <a:schemeClr val="bg1">
              <a:lumMod val="95000"/>
            </a:schemeClr>
          </a:solidFill>
        </p:spPr>
        <p:txBody>
          <a:bodyPr lIns="68574" tIns="34289" rIns="68574" bIns="34289" anchor="ct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And Send to Back</a:t>
            </a:r>
            <a:endParaRPr lang="ko-KR" altLang="en-US" dirty="0"/>
          </a:p>
        </p:txBody>
      </p:sp>
      <p:sp>
        <p:nvSpPr>
          <p:cNvPr id="14" name="Text Placeholder 9"/>
          <p:cNvSpPr>
            <a:spLocks noGrp="1"/>
          </p:cNvSpPr>
          <p:nvPr>
            <p:ph type="body" sz="quarter" idx="14" hasCustomPrompt="1"/>
          </p:nvPr>
        </p:nvSpPr>
        <p:spPr>
          <a:xfrm>
            <a:off x="1" y="254636"/>
            <a:ext cx="9144000" cy="543185"/>
          </a:xfrm>
          <a:prstGeom prst="rect">
            <a:avLst/>
          </a:prstGeom>
        </p:spPr>
        <p:txBody>
          <a:bodyPr lIns="68574" tIns="34289" rIns="68574"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421122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679268" y="1368836"/>
            <a:ext cx="1702230" cy="2052228"/>
          </a:xfrm>
          <a:prstGeom prst="rect">
            <a:avLst/>
          </a:prstGeom>
          <a:solidFill>
            <a:schemeClr val="bg1">
              <a:lumMod val="95000"/>
            </a:schemeClr>
          </a:solidFill>
        </p:spPr>
        <p:txBody>
          <a:bodyPr lIns="68556" tIns="34289" rIns="68556" bIns="34289" anchor="ct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
        <p:nvSpPr>
          <p:cNvPr id="3" name="Picture Placeholder 2"/>
          <p:cNvSpPr>
            <a:spLocks noGrp="1"/>
          </p:cNvSpPr>
          <p:nvPr>
            <p:ph type="pic" idx="11" hasCustomPrompt="1"/>
          </p:nvPr>
        </p:nvSpPr>
        <p:spPr>
          <a:xfrm>
            <a:off x="2711367" y="1368836"/>
            <a:ext cx="1702230" cy="2052228"/>
          </a:xfrm>
          <a:prstGeom prst="rect">
            <a:avLst/>
          </a:prstGeom>
          <a:solidFill>
            <a:schemeClr val="bg1">
              <a:lumMod val="95000"/>
            </a:schemeClr>
          </a:solidFill>
        </p:spPr>
        <p:txBody>
          <a:bodyPr lIns="68556" tIns="34289" rIns="68556" bIns="34289" anchor="ct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
        <p:nvSpPr>
          <p:cNvPr id="4" name="Picture Placeholder 2"/>
          <p:cNvSpPr>
            <a:spLocks noGrp="1"/>
          </p:cNvSpPr>
          <p:nvPr>
            <p:ph type="pic" idx="12" hasCustomPrompt="1"/>
          </p:nvPr>
        </p:nvSpPr>
        <p:spPr>
          <a:xfrm>
            <a:off x="4743466" y="1368836"/>
            <a:ext cx="1702230" cy="2052228"/>
          </a:xfrm>
          <a:prstGeom prst="rect">
            <a:avLst/>
          </a:prstGeom>
          <a:solidFill>
            <a:schemeClr val="bg1">
              <a:lumMod val="95000"/>
            </a:schemeClr>
          </a:solidFill>
        </p:spPr>
        <p:txBody>
          <a:bodyPr lIns="68556" tIns="34289" rIns="68556" bIns="34289" anchor="ct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
        <p:nvSpPr>
          <p:cNvPr id="5" name="Picture Placeholder 2"/>
          <p:cNvSpPr>
            <a:spLocks noGrp="1"/>
          </p:cNvSpPr>
          <p:nvPr>
            <p:ph type="pic" idx="13" hasCustomPrompt="1"/>
          </p:nvPr>
        </p:nvSpPr>
        <p:spPr>
          <a:xfrm>
            <a:off x="6775769" y="1368836"/>
            <a:ext cx="1702230" cy="2052228"/>
          </a:xfrm>
          <a:prstGeom prst="rect">
            <a:avLst/>
          </a:prstGeom>
          <a:solidFill>
            <a:schemeClr val="bg1">
              <a:lumMod val="95000"/>
            </a:schemeClr>
          </a:solidFill>
        </p:spPr>
        <p:txBody>
          <a:bodyPr lIns="68556" tIns="34289" rIns="68556" bIns="34289" anchor="ct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
        <p:nvSpPr>
          <p:cNvPr id="14" name="Text Placeholder 9"/>
          <p:cNvSpPr>
            <a:spLocks noGrp="1"/>
          </p:cNvSpPr>
          <p:nvPr>
            <p:ph type="body" sz="quarter" idx="14" hasCustomPrompt="1"/>
          </p:nvPr>
        </p:nvSpPr>
        <p:spPr>
          <a:xfrm>
            <a:off x="1" y="254648"/>
            <a:ext cx="9144000" cy="543185"/>
          </a:xfrm>
          <a:prstGeom prst="rect">
            <a:avLst/>
          </a:prstGeom>
        </p:spPr>
        <p:txBody>
          <a:bodyPr lIns="68556" tIns="34289" rIns="68556"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31415860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idx="13" hasCustomPrompt="1"/>
          </p:nvPr>
        </p:nvSpPr>
        <p:spPr>
          <a:xfrm>
            <a:off x="0" y="0"/>
            <a:ext cx="5220072" cy="51435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lIns="68574" tIns="34289" rIns="68574" bIns="34289" anchor="ctr">
            <a:noAutofit/>
          </a:bodyPr>
          <a:lstStyle>
            <a:lvl1pPr marL="0" indent="0" algn="ctr">
              <a:buNone/>
              <a:defRPr sz="900">
                <a:solidFill>
                  <a:schemeClr val="tx1">
                    <a:lumMod val="75000"/>
                    <a:lumOff val="25000"/>
                  </a:schemeClr>
                </a:solidFill>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986913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Freeform: Shape 9"/>
          <p:cNvSpPr/>
          <p:nvPr userDrawn="1"/>
        </p:nvSpPr>
        <p:spPr>
          <a:xfrm>
            <a:off x="0" y="4361255"/>
            <a:ext cx="9144000" cy="808854"/>
          </a:xfrm>
          <a:custGeom>
            <a:avLst/>
            <a:gdLst>
              <a:gd name="connsiteX0" fmla="*/ 7970293 w 12192000"/>
              <a:gd name="connsiteY0" fmla="*/ 376 h 1563045"/>
              <a:gd name="connsiteX1" fmla="*/ 11368585 w 12192000"/>
              <a:gd name="connsiteY1" fmla="*/ 628173 h 1563045"/>
              <a:gd name="connsiteX2" fmla="*/ 12082747 w 12192000"/>
              <a:gd name="connsiteY2" fmla="*/ 590855 h 1563045"/>
              <a:gd name="connsiteX3" fmla="*/ 12192000 w 12192000"/>
              <a:gd name="connsiteY3" fmla="*/ 573029 h 1563045"/>
              <a:gd name="connsiteX4" fmla="*/ 12192000 w 12192000"/>
              <a:gd name="connsiteY4" fmla="*/ 1563045 h 1563045"/>
              <a:gd name="connsiteX5" fmla="*/ 0 w 12192000"/>
              <a:gd name="connsiteY5" fmla="*/ 1563045 h 1563045"/>
              <a:gd name="connsiteX6" fmla="*/ 0 w 12192000"/>
              <a:gd name="connsiteY6" fmla="*/ 362829 h 1563045"/>
              <a:gd name="connsiteX7" fmla="*/ 141276 w 12192000"/>
              <a:gd name="connsiteY7" fmla="*/ 376224 h 1563045"/>
              <a:gd name="connsiteX8" fmla="*/ 3002507 w 12192000"/>
              <a:gd name="connsiteY8" fmla="*/ 532639 h 1563045"/>
              <a:gd name="connsiteX9" fmla="*/ 7970293 w 12192000"/>
              <a:gd name="connsiteY9" fmla="*/ 376 h 1563045"/>
              <a:gd name="connsiteX0-1" fmla="*/ 7970293 w 12192000"/>
              <a:gd name="connsiteY0-2" fmla="*/ 41019 h 1603688"/>
              <a:gd name="connsiteX1-3" fmla="*/ 11368585 w 12192000"/>
              <a:gd name="connsiteY1-4" fmla="*/ 668816 h 1603688"/>
              <a:gd name="connsiteX2-5" fmla="*/ 12082747 w 12192000"/>
              <a:gd name="connsiteY2-6" fmla="*/ 631498 h 1603688"/>
              <a:gd name="connsiteX3-7" fmla="*/ 12192000 w 12192000"/>
              <a:gd name="connsiteY3-8" fmla="*/ 613672 h 1603688"/>
              <a:gd name="connsiteX4-9" fmla="*/ 12192000 w 12192000"/>
              <a:gd name="connsiteY4-10" fmla="*/ 1603688 h 1603688"/>
              <a:gd name="connsiteX5-11" fmla="*/ 0 w 12192000"/>
              <a:gd name="connsiteY5-12" fmla="*/ 1603688 h 1603688"/>
              <a:gd name="connsiteX6-13" fmla="*/ 0 w 12192000"/>
              <a:gd name="connsiteY6-14" fmla="*/ 403472 h 1603688"/>
              <a:gd name="connsiteX7-15" fmla="*/ 141276 w 12192000"/>
              <a:gd name="connsiteY7-16" fmla="*/ 416867 h 1603688"/>
              <a:gd name="connsiteX8-17" fmla="*/ 3002507 w 12192000"/>
              <a:gd name="connsiteY8-18" fmla="*/ 573282 h 1603688"/>
              <a:gd name="connsiteX9-19" fmla="*/ 7970293 w 12192000"/>
              <a:gd name="connsiteY9-20" fmla="*/ 41019 h 1603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192000" h="1603688">
                <a:moveTo>
                  <a:pt x="7970293" y="41019"/>
                </a:moveTo>
                <a:cubicBezTo>
                  <a:pt x="10450489" y="255233"/>
                  <a:pt x="10410967" y="627873"/>
                  <a:pt x="11368585" y="668816"/>
                </a:cubicBezTo>
                <a:cubicBezTo>
                  <a:pt x="11607989" y="679052"/>
                  <a:pt x="11849242" y="662561"/>
                  <a:pt x="12082747" y="631498"/>
                </a:cubicBezTo>
                <a:lnTo>
                  <a:pt x="12192000" y="613672"/>
                </a:lnTo>
                <a:lnTo>
                  <a:pt x="12192000" y="1603688"/>
                </a:lnTo>
                <a:lnTo>
                  <a:pt x="0" y="1603688"/>
                </a:lnTo>
                <a:lnTo>
                  <a:pt x="0" y="403472"/>
                </a:lnTo>
                <a:lnTo>
                  <a:pt x="141276" y="416867"/>
                </a:lnTo>
                <a:cubicBezTo>
                  <a:pt x="866633" y="490117"/>
                  <a:pt x="1949924" y="614225"/>
                  <a:pt x="3002507" y="573282"/>
                </a:cubicBezTo>
                <a:cubicBezTo>
                  <a:pt x="4405953" y="518691"/>
                  <a:pt x="5490097" y="-173195"/>
                  <a:pt x="7970293" y="4101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256"/>
            <a:endParaRPr lang="en-US" sz="1400">
              <a:solidFill>
                <a:prstClr val="white"/>
              </a:solidFill>
            </a:endParaRPr>
          </a:p>
        </p:txBody>
      </p:sp>
      <p:sp>
        <p:nvSpPr>
          <p:cNvPr id="8" name="Picture Placeholder 7"/>
          <p:cNvSpPr>
            <a:spLocks noGrp="1"/>
          </p:cNvSpPr>
          <p:nvPr>
            <p:ph type="pic" idx="10" hasCustomPrompt="1"/>
          </p:nvPr>
        </p:nvSpPr>
        <p:spPr>
          <a:xfrm>
            <a:off x="353674" y="163729"/>
            <a:ext cx="5136230" cy="4647143"/>
          </a:xfrm>
          <a:custGeom>
            <a:avLst/>
            <a:gdLst>
              <a:gd name="connsiteX0" fmla="*/ 2198767 w 6848306"/>
              <a:gd name="connsiteY0" fmla="*/ 5435336 h 6196191"/>
              <a:gd name="connsiteX1" fmla="*/ 2196172 w 6848306"/>
              <a:gd name="connsiteY1" fmla="*/ 5436697 h 6196191"/>
              <a:gd name="connsiteX2" fmla="*/ 2196242 w 6848306"/>
              <a:gd name="connsiteY2" fmla="*/ 5440840 h 6196191"/>
              <a:gd name="connsiteX3" fmla="*/ 5160685 w 6848306"/>
              <a:gd name="connsiteY3" fmla="*/ 5373340 h 6196191"/>
              <a:gd name="connsiteX4" fmla="*/ 5128834 w 6848306"/>
              <a:gd name="connsiteY4" fmla="*/ 5374401 h 6196191"/>
              <a:gd name="connsiteX5" fmla="*/ 5147984 w 6848306"/>
              <a:gd name="connsiteY5" fmla="*/ 5390084 h 6196191"/>
              <a:gd name="connsiteX6" fmla="*/ 5158824 w 6848306"/>
              <a:gd name="connsiteY6" fmla="*/ 5400739 h 6196191"/>
              <a:gd name="connsiteX7" fmla="*/ 5204784 w 6848306"/>
              <a:gd name="connsiteY7" fmla="*/ 5018070 h 6196191"/>
              <a:gd name="connsiteX8" fmla="*/ 5175977 w 6848306"/>
              <a:gd name="connsiteY8" fmla="*/ 5018099 h 6196191"/>
              <a:gd name="connsiteX9" fmla="*/ 5027858 w 6848306"/>
              <a:gd name="connsiteY9" fmla="*/ 5087140 h 6196191"/>
              <a:gd name="connsiteX10" fmla="*/ 4980850 w 6848306"/>
              <a:gd name="connsiteY10" fmla="*/ 5139370 h 6196191"/>
              <a:gd name="connsiteX11" fmla="*/ 4907729 w 6848306"/>
              <a:gd name="connsiteY11" fmla="*/ 5202045 h 6196191"/>
              <a:gd name="connsiteX12" fmla="*/ 5099237 w 6848306"/>
              <a:gd name="connsiteY12" fmla="*/ 5311726 h 6196191"/>
              <a:gd name="connsiteX13" fmla="*/ 5155636 w 6848306"/>
              <a:gd name="connsiteY13" fmla="*/ 5307635 h 6196191"/>
              <a:gd name="connsiteX14" fmla="*/ 5166955 w 6848306"/>
              <a:gd name="connsiteY14" fmla="*/ 5308698 h 6196191"/>
              <a:gd name="connsiteX15" fmla="*/ 5169856 w 6848306"/>
              <a:gd name="connsiteY15" fmla="*/ 5283585 h 6196191"/>
              <a:gd name="connsiteX16" fmla="*/ 5204536 w 6848306"/>
              <a:gd name="connsiteY16" fmla="*/ 5023577 h 6196191"/>
              <a:gd name="connsiteX17" fmla="*/ 5204472 w 6848306"/>
              <a:gd name="connsiteY17" fmla="*/ 4958385 h 6196191"/>
              <a:gd name="connsiteX18" fmla="*/ 5189537 w 6848306"/>
              <a:gd name="connsiteY18" fmla="*/ 4962592 h 6196191"/>
              <a:gd name="connsiteX19" fmla="*/ 5205261 w 6848306"/>
              <a:gd name="connsiteY19" fmla="*/ 5006715 h 6196191"/>
              <a:gd name="connsiteX20" fmla="*/ 5205293 w 6848306"/>
              <a:gd name="connsiteY20" fmla="*/ 5006730 h 6196191"/>
              <a:gd name="connsiteX21" fmla="*/ 5206628 w 6848306"/>
              <a:gd name="connsiteY21" fmla="*/ 4977037 h 6196191"/>
              <a:gd name="connsiteX22" fmla="*/ 5159327 w 6848306"/>
              <a:gd name="connsiteY22" fmla="*/ 4889608 h 6196191"/>
              <a:gd name="connsiteX23" fmla="*/ 5134864 w 6848306"/>
              <a:gd name="connsiteY23" fmla="*/ 4901590 h 6196191"/>
              <a:gd name="connsiteX24" fmla="*/ 5123863 w 6848306"/>
              <a:gd name="connsiteY24" fmla="*/ 4912823 h 6196191"/>
              <a:gd name="connsiteX25" fmla="*/ 5132922 w 6848306"/>
              <a:gd name="connsiteY25" fmla="*/ 4916963 h 6196191"/>
              <a:gd name="connsiteX26" fmla="*/ 5171216 w 6848306"/>
              <a:gd name="connsiteY26" fmla="*/ 4928248 h 6196191"/>
              <a:gd name="connsiteX27" fmla="*/ 5198142 w 6848306"/>
              <a:gd name="connsiteY27" fmla="*/ 4932557 h 6196191"/>
              <a:gd name="connsiteX28" fmla="*/ 5192887 w 6848306"/>
              <a:gd name="connsiteY28" fmla="*/ 4918562 h 6196191"/>
              <a:gd name="connsiteX29" fmla="*/ 5159327 w 6848306"/>
              <a:gd name="connsiteY29" fmla="*/ 4889608 h 6196191"/>
              <a:gd name="connsiteX30" fmla="*/ 4277979 w 6848306"/>
              <a:gd name="connsiteY30" fmla="*/ 4627713 h 6196191"/>
              <a:gd name="connsiteX31" fmla="*/ 4276358 w 6848306"/>
              <a:gd name="connsiteY31" fmla="*/ 4628848 h 6196191"/>
              <a:gd name="connsiteX32" fmla="*/ 4281166 w 6848306"/>
              <a:gd name="connsiteY32" fmla="*/ 4639430 h 6196191"/>
              <a:gd name="connsiteX33" fmla="*/ 4294233 w 6848306"/>
              <a:gd name="connsiteY33" fmla="*/ 4653344 h 6196191"/>
              <a:gd name="connsiteX34" fmla="*/ 4330861 w 6848306"/>
              <a:gd name="connsiteY34" fmla="*/ 4679132 h 6196191"/>
              <a:gd name="connsiteX35" fmla="*/ 4359276 w 6848306"/>
              <a:gd name="connsiteY35" fmla="*/ 4662926 h 6196191"/>
              <a:gd name="connsiteX36" fmla="*/ 4367099 w 6848306"/>
              <a:gd name="connsiteY36" fmla="*/ 4655261 h 6196191"/>
              <a:gd name="connsiteX37" fmla="*/ 4351273 w 6848306"/>
              <a:gd name="connsiteY37" fmla="*/ 4648480 h 6196191"/>
              <a:gd name="connsiteX38" fmla="*/ 4343757 w 6848306"/>
              <a:gd name="connsiteY38" fmla="*/ 4650072 h 6196191"/>
              <a:gd name="connsiteX39" fmla="*/ 4317375 w 6848306"/>
              <a:gd name="connsiteY39" fmla="*/ 4658199 h 6196191"/>
              <a:gd name="connsiteX40" fmla="*/ 4323063 w 6848306"/>
              <a:gd name="connsiteY40" fmla="*/ 4637254 h 6196191"/>
              <a:gd name="connsiteX41" fmla="*/ 4301299 w 6848306"/>
              <a:gd name="connsiteY41" fmla="*/ 4629722 h 6196191"/>
              <a:gd name="connsiteX42" fmla="*/ 442381 w 6848306"/>
              <a:gd name="connsiteY42" fmla="*/ 4518334 h 6196191"/>
              <a:gd name="connsiteX43" fmla="*/ 694419 w 6848306"/>
              <a:gd name="connsiteY43" fmla="*/ 4561295 h 6196191"/>
              <a:gd name="connsiteX44" fmla="*/ 442381 w 6848306"/>
              <a:gd name="connsiteY44" fmla="*/ 4518334 h 6196191"/>
              <a:gd name="connsiteX45" fmla="*/ 2313591 w 6848306"/>
              <a:gd name="connsiteY45" fmla="*/ 4409273 h 6196191"/>
              <a:gd name="connsiteX46" fmla="*/ 2303823 w 6848306"/>
              <a:gd name="connsiteY46" fmla="*/ 4409786 h 6196191"/>
              <a:gd name="connsiteX47" fmla="*/ 2318347 w 6848306"/>
              <a:gd name="connsiteY47" fmla="*/ 4413794 h 6196191"/>
              <a:gd name="connsiteX48" fmla="*/ 2383713 w 6848306"/>
              <a:gd name="connsiteY48" fmla="*/ 4433674 h 6196191"/>
              <a:gd name="connsiteX49" fmla="*/ 2389402 w 6848306"/>
              <a:gd name="connsiteY49" fmla="*/ 4431838 h 6196191"/>
              <a:gd name="connsiteX50" fmla="*/ 2395499 w 6848306"/>
              <a:gd name="connsiteY50" fmla="*/ 4422086 h 6196191"/>
              <a:gd name="connsiteX51" fmla="*/ 2313591 w 6848306"/>
              <a:gd name="connsiteY51" fmla="*/ 4409273 h 6196191"/>
              <a:gd name="connsiteX52" fmla="*/ 4244569 w 6848306"/>
              <a:gd name="connsiteY52" fmla="*/ 4172298 h 6196191"/>
              <a:gd name="connsiteX53" fmla="*/ 4249284 w 6848306"/>
              <a:gd name="connsiteY53" fmla="*/ 4187863 h 6196191"/>
              <a:gd name="connsiteX54" fmla="*/ 4311734 w 6848306"/>
              <a:gd name="connsiteY54" fmla="*/ 4226749 h 6196191"/>
              <a:gd name="connsiteX55" fmla="*/ 4342971 w 6848306"/>
              <a:gd name="connsiteY55" fmla="*/ 4235370 h 6196191"/>
              <a:gd name="connsiteX56" fmla="*/ 4381626 w 6848306"/>
              <a:gd name="connsiteY56" fmla="*/ 4232063 h 6196191"/>
              <a:gd name="connsiteX57" fmla="*/ 4480697 w 6848306"/>
              <a:gd name="connsiteY57" fmla="*/ 4204840 h 6196191"/>
              <a:gd name="connsiteX58" fmla="*/ 4257810 w 6848306"/>
              <a:gd name="connsiteY58" fmla="*/ 4183300 h 6196191"/>
              <a:gd name="connsiteX59" fmla="*/ 2721321 w 6848306"/>
              <a:gd name="connsiteY59" fmla="*/ 3592708 h 6196191"/>
              <a:gd name="connsiteX60" fmla="*/ 2721191 w 6848306"/>
              <a:gd name="connsiteY60" fmla="*/ 3593630 h 6196191"/>
              <a:gd name="connsiteX61" fmla="*/ 2706458 w 6848306"/>
              <a:gd name="connsiteY61" fmla="*/ 3627258 h 6196191"/>
              <a:gd name="connsiteX62" fmla="*/ 2723537 w 6848306"/>
              <a:gd name="connsiteY62" fmla="*/ 3616066 h 6196191"/>
              <a:gd name="connsiteX63" fmla="*/ 2726669 w 6848306"/>
              <a:gd name="connsiteY63" fmla="*/ 3598133 h 6196191"/>
              <a:gd name="connsiteX64" fmla="*/ 2382788 w 6848306"/>
              <a:gd name="connsiteY64" fmla="*/ 3513045 h 6196191"/>
              <a:gd name="connsiteX65" fmla="*/ 2542281 w 6848306"/>
              <a:gd name="connsiteY65" fmla="*/ 3572653 h 6196191"/>
              <a:gd name="connsiteX66" fmla="*/ 2609974 w 6848306"/>
              <a:gd name="connsiteY66" fmla="*/ 3555556 h 6196191"/>
              <a:gd name="connsiteX67" fmla="*/ 2594748 w 6848306"/>
              <a:gd name="connsiteY67" fmla="*/ 3554146 h 6196191"/>
              <a:gd name="connsiteX68" fmla="*/ 2550445 w 6848306"/>
              <a:gd name="connsiteY68" fmla="*/ 3556819 h 6196191"/>
              <a:gd name="connsiteX69" fmla="*/ 2405965 w 6848306"/>
              <a:gd name="connsiteY69" fmla="*/ 3523639 h 6196191"/>
              <a:gd name="connsiteX70" fmla="*/ 2405632 w 6848306"/>
              <a:gd name="connsiteY70" fmla="*/ 3520505 h 6196191"/>
              <a:gd name="connsiteX71" fmla="*/ 4579384 w 6848306"/>
              <a:gd name="connsiteY71" fmla="*/ 3474158 h 6196191"/>
              <a:gd name="connsiteX72" fmla="*/ 4537718 w 6848306"/>
              <a:gd name="connsiteY72" fmla="*/ 3482562 h 6196191"/>
              <a:gd name="connsiteX73" fmla="*/ 4532018 w 6848306"/>
              <a:gd name="connsiteY73" fmla="*/ 3484234 h 6196191"/>
              <a:gd name="connsiteX74" fmla="*/ 4591915 w 6848306"/>
              <a:gd name="connsiteY74" fmla="*/ 3495942 h 6196191"/>
              <a:gd name="connsiteX75" fmla="*/ 4602070 w 6848306"/>
              <a:gd name="connsiteY75" fmla="*/ 3496250 h 6196191"/>
              <a:gd name="connsiteX76" fmla="*/ 4595779 w 6848306"/>
              <a:gd name="connsiteY76" fmla="*/ 3482116 h 6196191"/>
              <a:gd name="connsiteX77" fmla="*/ 4579384 w 6848306"/>
              <a:gd name="connsiteY77" fmla="*/ 3474158 h 6196191"/>
              <a:gd name="connsiteX78" fmla="*/ 4486328 w 6848306"/>
              <a:gd name="connsiteY78" fmla="*/ 3451586 h 6196191"/>
              <a:gd name="connsiteX79" fmla="*/ 4481050 w 6848306"/>
              <a:gd name="connsiteY79" fmla="*/ 3452116 h 6196191"/>
              <a:gd name="connsiteX80" fmla="*/ 4482472 w 6848306"/>
              <a:gd name="connsiteY80" fmla="*/ 3454547 h 6196191"/>
              <a:gd name="connsiteX81" fmla="*/ 4486947 w 6848306"/>
              <a:gd name="connsiteY81" fmla="*/ 3457411 h 6196191"/>
              <a:gd name="connsiteX82" fmla="*/ 4830241 w 6848306"/>
              <a:gd name="connsiteY82" fmla="*/ 3049816 h 6196191"/>
              <a:gd name="connsiteX83" fmla="*/ 4714416 w 6848306"/>
              <a:gd name="connsiteY83" fmla="*/ 3081297 h 6196191"/>
              <a:gd name="connsiteX84" fmla="*/ 4601781 w 6848306"/>
              <a:gd name="connsiteY84" fmla="*/ 3113679 h 6196191"/>
              <a:gd name="connsiteX85" fmla="*/ 4559380 w 6848306"/>
              <a:gd name="connsiteY85" fmla="*/ 3107005 h 6196191"/>
              <a:gd name="connsiteX86" fmla="*/ 4560269 w 6848306"/>
              <a:gd name="connsiteY86" fmla="*/ 3107940 h 6196191"/>
              <a:gd name="connsiteX87" fmla="*/ 4448111 w 6848306"/>
              <a:gd name="connsiteY87" fmla="*/ 3147690 h 6196191"/>
              <a:gd name="connsiteX88" fmla="*/ 4642014 w 6848306"/>
              <a:gd name="connsiteY88" fmla="*/ 3220157 h 6196191"/>
              <a:gd name="connsiteX89" fmla="*/ 4667364 w 6848306"/>
              <a:gd name="connsiteY89" fmla="*/ 3213754 h 6196191"/>
              <a:gd name="connsiteX90" fmla="*/ 4645173 w 6848306"/>
              <a:gd name="connsiteY90" fmla="*/ 3204515 h 6196191"/>
              <a:gd name="connsiteX91" fmla="*/ 4873513 w 6848306"/>
              <a:gd name="connsiteY91" fmla="*/ 3075665 h 6196191"/>
              <a:gd name="connsiteX92" fmla="*/ 4830241 w 6848306"/>
              <a:gd name="connsiteY92" fmla="*/ 3049816 h 6196191"/>
              <a:gd name="connsiteX93" fmla="*/ 2827723 w 6848306"/>
              <a:gd name="connsiteY93" fmla="*/ 2993858 h 6196191"/>
              <a:gd name="connsiteX94" fmla="*/ 2684501 w 6848306"/>
              <a:gd name="connsiteY94" fmla="*/ 3032785 h 6196191"/>
              <a:gd name="connsiteX95" fmla="*/ 2545223 w 6848306"/>
              <a:gd name="connsiteY95" fmla="*/ 3072827 h 6196191"/>
              <a:gd name="connsiteX96" fmla="*/ 2413534 w 6848306"/>
              <a:gd name="connsiteY96" fmla="*/ 3052098 h 6196191"/>
              <a:gd name="connsiteX97" fmla="*/ 2344202 w 6848306"/>
              <a:gd name="connsiteY97" fmla="*/ 3035948 h 6196191"/>
              <a:gd name="connsiteX98" fmla="*/ 2343855 w 6848306"/>
              <a:gd name="connsiteY98" fmla="*/ 3041055 h 6196191"/>
              <a:gd name="connsiteX99" fmla="*/ 2304027 w 6848306"/>
              <a:gd name="connsiteY99" fmla="*/ 3071978 h 6196191"/>
              <a:gd name="connsiteX100" fmla="*/ 2541744 w 6848306"/>
              <a:gd name="connsiteY100" fmla="*/ 3107778 h 6196191"/>
              <a:gd name="connsiteX101" fmla="*/ 2456717 w 6848306"/>
              <a:gd name="connsiteY101" fmla="*/ 3220014 h 6196191"/>
              <a:gd name="connsiteX102" fmla="*/ 2422935 w 6848306"/>
              <a:gd name="connsiteY102" fmla="*/ 3235412 h 6196191"/>
              <a:gd name="connsiteX103" fmla="*/ 2468619 w 6848306"/>
              <a:gd name="connsiteY103" fmla="*/ 3233541 h 6196191"/>
              <a:gd name="connsiteX104" fmla="*/ 2642718 w 6848306"/>
              <a:gd name="connsiteY104" fmla="*/ 3203401 h 6196191"/>
              <a:gd name="connsiteX105" fmla="*/ 2881231 w 6848306"/>
              <a:gd name="connsiteY105" fmla="*/ 3025821 h 6196191"/>
              <a:gd name="connsiteX106" fmla="*/ 2827723 w 6848306"/>
              <a:gd name="connsiteY106" fmla="*/ 2993858 h 6196191"/>
              <a:gd name="connsiteX107" fmla="*/ 2137988 w 6848306"/>
              <a:gd name="connsiteY107" fmla="*/ 2951011 h 6196191"/>
              <a:gd name="connsiteX108" fmla="*/ 2137015 w 6848306"/>
              <a:gd name="connsiteY108" fmla="*/ 2951150 h 6196191"/>
              <a:gd name="connsiteX109" fmla="*/ 1917377 w 6848306"/>
              <a:gd name="connsiteY109" fmla="*/ 2958847 h 6196191"/>
              <a:gd name="connsiteX110" fmla="*/ 2235862 w 6848306"/>
              <a:gd name="connsiteY110" fmla="*/ 3040001 h 6196191"/>
              <a:gd name="connsiteX111" fmla="*/ 2262397 w 6848306"/>
              <a:gd name="connsiteY111" fmla="*/ 3013399 h 6196191"/>
              <a:gd name="connsiteX112" fmla="*/ 2230129 w 6848306"/>
              <a:gd name="connsiteY112" fmla="*/ 3001726 h 6196191"/>
              <a:gd name="connsiteX113" fmla="*/ 2172354 w 6848306"/>
              <a:gd name="connsiteY113" fmla="*/ 2973429 h 6196191"/>
              <a:gd name="connsiteX114" fmla="*/ 4166073 w 6848306"/>
              <a:gd name="connsiteY114" fmla="*/ 2935291 h 6196191"/>
              <a:gd name="connsiteX115" fmla="*/ 4223240 w 6848306"/>
              <a:gd name="connsiteY115" fmla="*/ 3005769 h 6196191"/>
              <a:gd name="connsiteX116" fmla="*/ 4267411 w 6848306"/>
              <a:gd name="connsiteY116" fmla="*/ 3011882 h 6196191"/>
              <a:gd name="connsiteX117" fmla="*/ 4254734 w 6848306"/>
              <a:gd name="connsiteY117" fmla="*/ 3003612 h 6196191"/>
              <a:gd name="connsiteX118" fmla="*/ 4210371 w 6848306"/>
              <a:gd name="connsiteY118" fmla="*/ 2965845 h 6196191"/>
              <a:gd name="connsiteX119" fmla="*/ 4241129 w 6848306"/>
              <a:gd name="connsiteY119" fmla="*/ 2945633 h 6196191"/>
              <a:gd name="connsiteX120" fmla="*/ 4206925 w 6848306"/>
              <a:gd name="connsiteY120" fmla="*/ 2944158 h 6196191"/>
              <a:gd name="connsiteX121" fmla="*/ 4166073 w 6848306"/>
              <a:gd name="connsiteY121" fmla="*/ 2935291 h 6196191"/>
              <a:gd name="connsiteX122" fmla="*/ 4729903 w 6848306"/>
              <a:gd name="connsiteY122" fmla="*/ 2706782 h 6196191"/>
              <a:gd name="connsiteX123" fmla="*/ 4626419 w 6848306"/>
              <a:gd name="connsiteY123" fmla="*/ 2755973 h 6196191"/>
              <a:gd name="connsiteX124" fmla="*/ 4590456 w 6848306"/>
              <a:gd name="connsiteY124" fmla="*/ 2756551 h 6196191"/>
              <a:gd name="connsiteX125" fmla="*/ 4587162 w 6848306"/>
              <a:gd name="connsiteY125" fmla="*/ 2759686 h 6196191"/>
              <a:gd name="connsiteX126" fmla="*/ 4315797 w 6848306"/>
              <a:gd name="connsiteY126" fmla="*/ 2832572 h 6196191"/>
              <a:gd name="connsiteX127" fmla="*/ 4377112 w 6848306"/>
              <a:gd name="connsiteY127" fmla="*/ 2892201 h 6196191"/>
              <a:gd name="connsiteX128" fmla="*/ 4373582 w 6848306"/>
              <a:gd name="connsiteY128" fmla="*/ 2900674 h 6196191"/>
              <a:gd name="connsiteX129" fmla="*/ 4432650 w 6848306"/>
              <a:gd name="connsiteY129" fmla="*/ 2887528 h 6196191"/>
              <a:gd name="connsiteX130" fmla="*/ 4700336 w 6848306"/>
              <a:gd name="connsiteY130" fmla="*/ 2816602 h 6196191"/>
              <a:gd name="connsiteX131" fmla="*/ 4729903 w 6848306"/>
              <a:gd name="connsiteY131" fmla="*/ 2706782 h 6196191"/>
              <a:gd name="connsiteX132" fmla="*/ 2195169 w 6848306"/>
              <a:gd name="connsiteY132" fmla="*/ 2454189 h 6196191"/>
              <a:gd name="connsiteX133" fmla="*/ 2103542 w 6848306"/>
              <a:gd name="connsiteY133" fmla="*/ 2559310 h 6196191"/>
              <a:gd name="connsiteX134" fmla="*/ 1958906 w 6848306"/>
              <a:gd name="connsiteY134" fmla="*/ 2580789 h 6196191"/>
              <a:gd name="connsiteX135" fmla="*/ 1683955 w 6848306"/>
              <a:gd name="connsiteY135" fmla="*/ 2559310 h 6196191"/>
              <a:gd name="connsiteX136" fmla="*/ 2155095 w 6848306"/>
              <a:gd name="connsiteY136" fmla="*/ 2643799 h 6196191"/>
              <a:gd name="connsiteX137" fmla="*/ 2385652 w 6848306"/>
              <a:gd name="connsiteY137" fmla="*/ 2731154 h 6196191"/>
              <a:gd name="connsiteX138" fmla="*/ 2470433 w 6848306"/>
              <a:gd name="connsiteY138" fmla="*/ 2754088 h 6196191"/>
              <a:gd name="connsiteX139" fmla="*/ 2465193 w 6848306"/>
              <a:gd name="connsiteY139" fmla="*/ 2765400 h 6196191"/>
              <a:gd name="connsiteX140" fmla="*/ 2512933 w 6848306"/>
              <a:gd name="connsiteY140" fmla="*/ 2755126 h 6196191"/>
              <a:gd name="connsiteX141" fmla="*/ 2667091 w 6848306"/>
              <a:gd name="connsiteY141" fmla="*/ 2705481 h 6196191"/>
              <a:gd name="connsiteX142" fmla="*/ 2703651 w 6848306"/>
              <a:gd name="connsiteY142" fmla="*/ 2569685 h 6196191"/>
              <a:gd name="connsiteX143" fmla="*/ 2207473 w 6848306"/>
              <a:gd name="connsiteY143" fmla="*/ 2482636 h 6196191"/>
              <a:gd name="connsiteX144" fmla="*/ 2207279 w 6848306"/>
              <a:gd name="connsiteY144" fmla="*/ 2464766 h 6196191"/>
              <a:gd name="connsiteX145" fmla="*/ 2215586 w 6848306"/>
              <a:gd name="connsiteY145" fmla="*/ 2456433 h 6196191"/>
              <a:gd name="connsiteX146" fmla="*/ 4381366 w 6848306"/>
              <a:gd name="connsiteY146" fmla="*/ 2420442 h 6196191"/>
              <a:gd name="connsiteX147" fmla="*/ 4274259 w 6848306"/>
              <a:gd name="connsiteY147" fmla="*/ 2446755 h 6196191"/>
              <a:gd name="connsiteX148" fmla="*/ 3882295 w 6848306"/>
              <a:gd name="connsiteY148" fmla="*/ 2473930 h 6196191"/>
              <a:gd name="connsiteX149" fmla="*/ 4317540 w 6848306"/>
              <a:gd name="connsiteY149" fmla="*/ 2524420 h 6196191"/>
              <a:gd name="connsiteX150" fmla="*/ 4385709 w 6848306"/>
              <a:gd name="connsiteY150" fmla="*/ 2588162 h 6196191"/>
              <a:gd name="connsiteX151" fmla="*/ 4363880 w 6848306"/>
              <a:gd name="connsiteY151" fmla="*/ 2603417 h 6196191"/>
              <a:gd name="connsiteX152" fmla="*/ 4384319 w 6848306"/>
              <a:gd name="connsiteY152" fmla="*/ 2600064 h 6196191"/>
              <a:gd name="connsiteX153" fmla="*/ 4572212 w 6848306"/>
              <a:gd name="connsiteY153" fmla="*/ 2554724 h 6196191"/>
              <a:gd name="connsiteX154" fmla="*/ 4390654 w 6848306"/>
              <a:gd name="connsiteY154" fmla="*/ 2442462 h 6196191"/>
              <a:gd name="connsiteX155" fmla="*/ 1013762 w 6848306"/>
              <a:gd name="connsiteY155" fmla="*/ 2272902 h 6196191"/>
              <a:gd name="connsiteX156" fmla="*/ 1158399 w 6848306"/>
              <a:gd name="connsiteY156" fmla="*/ 2335912 h 6196191"/>
              <a:gd name="connsiteX157" fmla="*/ 1013762 w 6848306"/>
              <a:gd name="connsiteY157" fmla="*/ 2272902 h 6196191"/>
              <a:gd name="connsiteX158" fmla="*/ 1542184 w 6848306"/>
              <a:gd name="connsiteY158" fmla="*/ 2056664 h 6196191"/>
              <a:gd name="connsiteX159" fmla="*/ 1535023 w 6848306"/>
              <a:gd name="connsiteY159" fmla="*/ 2086738 h 6196191"/>
              <a:gd name="connsiteX160" fmla="*/ 1542184 w 6848306"/>
              <a:gd name="connsiteY160" fmla="*/ 2056664 h 6196191"/>
              <a:gd name="connsiteX161" fmla="*/ 4794668 w 6848306"/>
              <a:gd name="connsiteY161" fmla="*/ 1954938 h 6196191"/>
              <a:gd name="connsiteX162" fmla="*/ 4936872 w 6848306"/>
              <a:gd name="connsiteY162" fmla="*/ 2016888 h 6196191"/>
              <a:gd name="connsiteX163" fmla="*/ 4794668 w 6848306"/>
              <a:gd name="connsiteY163" fmla="*/ 1954938 h 6196191"/>
              <a:gd name="connsiteX164" fmla="*/ 1506382 w 6848306"/>
              <a:gd name="connsiteY164" fmla="*/ 1791738 h 6196191"/>
              <a:gd name="connsiteX165" fmla="*/ 1536456 w 6848306"/>
              <a:gd name="connsiteY165" fmla="*/ 1814651 h 6196191"/>
              <a:gd name="connsiteX166" fmla="*/ 1506382 w 6848306"/>
              <a:gd name="connsiteY166" fmla="*/ 1791738 h 6196191"/>
              <a:gd name="connsiteX167" fmla="*/ 5314202 w 6848306"/>
              <a:gd name="connsiteY167" fmla="*/ 1742337 h 6196191"/>
              <a:gd name="connsiteX168" fmla="*/ 5307161 w 6848306"/>
              <a:gd name="connsiteY168" fmla="*/ 1771905 h 6196191"/>
              <a:gd name="connsiteX169" fmla="*/ 5314202 w 6848306"/>
              <a:gd name="connsiteY169" fmla="*/ 1742337 h 6196191"/>
              <a:gd name="connsiteX170" fmla="*/ 2783736 w 6848306"/>
              <a:gd name="connsiteY170" fmla="*/ 1640002 h 6196191"/>
              <a:gd name="connsiteX171" fmla="*/ 2959576 w 6848306"/>
              <a:gd name="connsiteY171" fmla="*/ 1716605 h 6196191"/>
              <a:gd name="connsiteX172" fmla="*/ 2783736 w 6848306"/>
              <a:gd name="connsiteY172" fmla="*/ 1640002 h 6196191"/>
              <a:gd name="connsiteX173" fmla="*/ 1668203 w 6848306"/>
              <a:gd name="connsiteY173" fmla="*/ 1619894 h 6196191"/>
              <a:gd name="connsiteX174" fmla="*/ 1592305 w 6848306"/>
              <a:gd name="connsiteY174" fmla="*/ 1681471 h 6196191"/>
              <a:gd name="connsiteX175" fmla="*/ 1668203 w 6848306"/>
              <a:gd name="connsiteY175" fmla="*/ 1619894 h 6196191"/>
              <a:gd name="connsiteX176" fmla="*/ 1287282 w 6848306"/>
              <a:gd name="connsiteY176" fmla="*/ 1521083 h 6196191"/>
              <a:gd name="connsiteX177" fmla="*/ 1307330 w 6848306"/>
              <a:gd name="connsiteY177" fmla="*/ 1568341 h 6196191"/>
              <a:gd name="connsiteX178" fmla="*/ 1287282 w 6848306"/>
              <a:gd name="connsiteY178" fmla="*/ 1521083 h 6196191"/>
              <a:gd name="connsiteX179" fmla="*/ 5279002 w 6848306"/>
              <a:gd name="connsiteY179" fmla="*/ 1481867 h 6196191"/>
              <a:gd name="connsiteX180" fmla="*/ 5308571 w 6848306"/>
              <a:gd name="connsiteY180" fmla="*/ 1504394 h 6196191"/>
              <a:gd name="connsiteX181" fmla="*/ 5279002 w 6848306"/>
              <a:gd name="connsiteY181" fmla="*/ 1481867 h 6196191"/>
              <a:gd name="connsiteX182" fmla="*/ 3426158 w 6848306"/>
              <a:gd name="connsiteY182" fmla="*/ 1377113 h 6196191"/>
              <a:gd name="connsiteX183" fmla="*/ 3417452 w 6848306"/>
              <a:gd name="connsiteY183" fmla="*/ 1413675 h 6196191"/>
              <a:gd name="connsiteX184" fmla="*/ 3426158 w 6848306"/>
              <a:gd name="connsiteY184" fmla="*/ 1377113 h 6196191"/>
              <a:gd name="connsiteX185" fmla="*/ 1321651 w 6848306"/>
              <a:gd name="connsiteY185" fmla="*/ 1344944 h 6196191"/>
              <a:gd name="connsiteX186" fmla="*/ 1354587 w 6848306"/>
              <a:gd name="connsiteY186" fmla="*/ 1405089 h 6196191"/>
              <a:gd name="connsiteX187" fmla="*/ 1321651 w 6848306"/>
              <a:gd name="connsiteY187" fmla="*/ 1344944 h 6196191"/>
              <a:gd name="connsiteX188" fmla="*/ 5438101 w 6848306"/>
              <a:gd name="connsiteY188" fmla="*/ 1312913 h 6196191"/>
              <a:gd name="connsiteX189" fmla="*/ 5363479 w 6848306"/>
              <a:gd name="connsiteY189" fmla="*/ 1373454 h 6196191"/>
              <a:gd name="connsiteX190" fmla="*/ 5438101 w 6848306"/>
              <a:gd name="connsiteY190" fmla="*/ 1312913 h 6196191"/>
              <a:gd name="connsiteX191" fmla="*/ 5063587 w 6848306"/>
              <a:gd name="connsiteY191" fmla="*/ 1215764 h 6196191"/>
              <a:gd name="connsiteX192" fmla="*/ 5083298 w 6848306"/>
              <a:gd name="connsiteY192" fmla="*/ 1262227 h 6196191"/>
              <a:gd name="connsiteX193" fmla="*/ 5063587 w 6848306"/>
              <a:gd name="connsiteY193" fmla="*/ 1215764 h 6196191"/>
              <a:gd name="connsiteX194" fmla="*/ 3382633 w 6848306"/>
              <a:gd name="connsiteY194" fmla="*/ 1055033 h 6196191"/>
              <a:gd name="connsiteX195" fmla="*/ 3419194 w 6848306"/>
              <a:gd name="connsiteY195" fmla="*/ 1082889 h 6196191"/>
              <a:gd name="connsiteX196" fmla="*/ 3382633 w 6848306"/>
              <a:gd name="connsiteY196" fmla="*/ 1055033 h 6196191"/>
              <a:gd name="connsiteX197" fmla="*/ 5097378 w 6848306"/>
              <a:gd name="connsiteY197" fmla="*/ 1042587 h 6196191"/>
              <a:gd name="connsiteX198" fmla="*/ 5129760 w 6848306"/>
              <a:gd name="connsiteY198" fmla="*/ 1101721 h 6196191"/>
              <a:gd name="connsiteX199" fmla="*/ 5097378 w 6848306"/>
              <a:gd name="connsiteY199" fmla="*/ 1042587 h 6196191"/>
              <a:gd name="connsiteX200" fmla="*/ 3579364 w 6848306"/>
              <a:gd name="connsiteY200" fmla="*/ 846116 h 6196191"/>
              <a:gd name="connsiteX201" fmla="*/ 3487091 w 6848306"/>
              <a:gd name="connsiteY201" fmla="*/ 920977 h 6196191"/>
              <a:gd name="connsiteX202" fmla="*/ 3579364 w 6848306"/>
              <a:gd name="connsiteY202" fmla="*/ 846116 h 6196191"/>
              <a:gd name="connsiteX203" fmla="*/ 3116264 w 6848306"/>
              <a:gd name="connsiteY203" fmla="*/ 725987 h 6196191"/>
              <a:gd name="connsiteX204" fmla="*/ 3140638 w 6848306"/>
              <a:gd name="connsiteY204" fmla="*/ 783441 h 6196191"/>
              <a:gd name="connsiteX205" fmla="*/ 3116264 w 6848306"/>
              <a:gd name="connsiteY205" fmla="*/ 725987 h 6196191"/>
              <a:gd name="connsiteX206" fmla="*/ 3158047 w 6848306"/>
              <a:gd name="connsiteY206" fmla="*/ 511848 h 6196191"/>
              <a:gd name="connsiteX207" fmla="*/ 3198089 w 6848306"/>
              <a:gd name="connsiteY207" fmla="*/ 584969 h 6196191"/>
              <a:gd name="connsiteX208" fmla="*/ 3158047 w 6848306"/>
              <a:gd name="connsiteY208" fmla="*/ 511848 h 6196191"/>
              <a:gd name="connsiteX209" fmla="*/ 3272952 w 6848306"/>
              <a:gd name="connsiteY209" fmla="*/ 0 h 6196191"/>
              <a:gd name="connsiteX210" fmla="*/ 3360001 w 6848306"/>
              <a:gd name="connsiteY210" fmla="*/ 191508 h 6196191"/>
              <a:gd name="connsiteX211" fmla="*/ 3351295 w 6848306"/>
              <a:gd name="connsiteY211" fmla="*/ 337750 h 6196191"/>
              <a:gd name="connsiteX212" fmla="*/ 3483609 w 6848306"/>
              <a:gd name="connsiteY212" fmla="*/ 325562 h 6196191"/>
              <a:gd name="connsiteX213" fmla="*/ 3572400 w 6848306"/>
              <a:gd name="connsiteY213" fmla="*/ 374310 h 6196191"/>
              <a:gd name="connsiteX214" fmla="*/ 3462717 w 6848306"/>
              <a:gd name="connsiteY214" fmla="*/ 447431 h 6196191"/>
              <a:gd name="connsiteX215" fmla="*/ 3473163 w 6848306"/>
              <a:gd name="connsiteY215" fmla="*/ 576263 h 6196191"/>
              <a:gd name="connsiteX216" fmla="*/ 3431380 w 6848306"/>
              <a:gd name="connsiteY216" fmla="*/ 811296 h 6196191"/>
              <a:gd name="connsiteX217" fmla="*/ 3826584 w 6848306"/>
              <a:gd name="connsiteY217" fmla="*/ 532740 h 6196191"/>
              <a:gd name="connsiteX218" fmla="*/ 3783057 w 6848306"/>
              <a:gd name="connsiteY218" fmla="*/ 746879 h 6196191"/>
              <a:gd name="connsiteX219" fmla="*/ 3696008 w 6848306"/>
              <a:gd name="connsiteY219" fmla="*/ 926201 h 6196191"/>
              <a:gd name="connsiteX220" fmla="*/ 3685563 w 6848306"/>
              <a:gd name="connsiteY220" fmla="*/ 1065479 h 6196191"/>
              <a:gd name="connsiteX221" fmla="*/ 4077284 w 6848306"/>
              <a:gd name="connsiteY221" fmla="*/ 1206498 h 6196191"/>
              <a:gd name="connsiteX222" fmla="*/ 3812655 w 6848306"/>
              <a:gd name="connsiteY222" fmla="*/ 1316180 h 6196191"/>
              <a:gd name="connsiteX223" fmla="*/ 3527135 w 6848306"/>
              <a:gd name="connsiteY223" fmla="*/ 1218685 h 6196191"/>
              <a:gd name="connsiteX224" fmla="*/ 3401784 w 6848306"/>
              <a:gd name="connsiteY224" fmla="*/ 1185606 h 6196191"/>
              <a:gd name="connsiteX225" fmla="*/ 3605478 w 6848306"/>
              <a:gd name="connsiteY225" fmla="*/ 1368409 h 6196191"/>
              <a:gd name="connsiteX226" fmla="*/ 4030276 w 6848306"/>
              <a:gd name="connsiteY226" fmla="*/ 1446753 h 6196191"/>
              <a:gd name="connsiteX227" fmla="*/ 4244417 w 6848306"/>
              <a:gd name="connsiteY227" fmla="*/ 1507688 h 6196191"/>
              <a:gd name="connsiteX228" fmla="*/ 4009385 w 6848306"/>
              <a:gd name="connsiteY228" fmla="*/ 1573845 h 6196191"/>
              <a:gd name="connsiteX229" fmla="*/ 3922336 w 6848306"/>
              <a:gd name="connsiteY229" fmla="*/ 1603441 h 6196191"/>
              <a:gd name="connsiteX230" fmla="*/ 3649003 w 6848306"/>
              <a:gd name="connsiteY230" fmla="*/ 1638260 h 6196191"/>
              <a:gd name="connsiteX231" fmla="*/ 4136477 w 6848306"/>
              <a:gd name="connsiteY231" fmla="*/ 1702678 h 6196191"/>
              <a:gd name="connsiteX232" fmla="*/ 4338431 w 6848306"/>
              <a:gd name="connsiteY232" fmla="*/ 1758389 h 6196191"/>
              <a:gd name="connsiteX233" fmla="*/ 4294905 w 6848306"/>
              <a:gd name="connsiteY233" fmla="*/ 1888961 h 6196191"/>
              <a:gd name="connsiteX234" fmla="*/ 4108622 w 6848306"/>
              <a:gd name="connsiteY234" fmla="*/ 1988198 h 6196191"/>
              <a:gd name="connsiteX235" fmla="*/ 3932783 w 6848306"/>
              <a:gd name="connsiteY235" fmla="*/ 2014312 h 6196191"/>
              <a:gd name="connsiteX236" fmla="*/ 3598514 w 6848306"/>
              <a:gd name="connsiteY236" fmla="*/ 1988198 h 6196191"/>
              <a:gd name="connsiteX237" fmla="*/ 4171296 w 6848306"/>
              <a:gd name="connsiteY237" fmla="*/ 2090915 h 6196191"/>
              <a:gd name="connsiteX238" fmla="*/ 4451593 w 6848306"/>
              <a:gd name="connsiteY238" fmla="*/ 2197115 h 6196191"/>
              <a:gd name="connsiteX239" fmla="*/ 4399855 w 6848306"/>
              <a:gd name="connsiteY239" fmla="*/ 2390813 h 6196191"/>
              <a:gd name="connsiteX240" fmla="*/ 4400881 w 6848306"/>
              <a:gd name="connsiteY240" fmla="*/ 2396002 h 6196191"/>
              <a:gd name="connsiteX241" fmla="*/ 4450786 w 6848306"/>
              <a:gd name="connsiteY241" fmla="*/ 2382305 h 6196191"/>
              <a:gd name="connsiteX242" fmla="*/ 4866474 w 6848306"/>
              <a:gd name="connsiteY242" fmla="*/ 2326637 h 6196191"/>
              <a:gd name="connsiteX243" fmla="*/ 4596148 w 6848306"/>
              <a:gd name="connsiteY243" fmla="*/ 2195696 h 6196191"/>
              <a:gd name="connsiteX244" fmla="*/ 4393404 w 6848306"/>
              <a:gd name="connsiteY244" fmla="*/ 2056311 h 6196191"/>
              <a:gd name="connsiteX245" fmla="*/ 4529974 w 6848306"/>
              <a:gd name="connsiteY245" fmla="*/ 2035190 h 6196191"/>
              <a:gd name="connsiteX246" fmla="*/ 4628531 w 6848306"/>
              <a:gd name="connsiteY246" fmla="*/ 1967609 h 6196191"/>
              <a:gd name="connsiteX247" fmla="*/ 4572212 w 6848306"/>
              <a:gd name="connsiteY247" fmla="*/ 1869052 h 6196191"/>
              <a:gd name="connsiteX248" fmla="*/ 4567990 w 6848306"/>
              <a:gd name="connsiteY248" fmla="*/ 1783168 h 6196191"/>
              <a:gd name="connsiteX249" fmla="*/ 4784813 w 6848306"/>
              <a:gd name="connsiteY249" fmla="*/ 1739521 h 6196191"/>
              <a:gd name="connsiteX250" fmla="*/ 5187487 w 6848306"/>
              <a:gd name="connsiteY250" fmla="*/ 1636742 h 6196191"/>
              <a:gd name="connsiteX251" fmla="*/ 4843947 w 6848306"/>
              <a:gd name="connsiteY251" fmla="*/ 1694467 h 6196191"/>
              <a:gd name="connsiteX252" fmla="*/ 4717232 w 6848306"/>
              <a:gd name="connsiteY252" fmla="*/ 1635333 h 6196191"/>
              <a:gd name="connsiteX253" fmla="*/ 4670769 w 6848306"/>
              <a:gd name="connsiteY253" fmla="*/ 1577608 h 6196191"/>
              <a:gd name="connsiteX254" fmla="*/ 4572212 w 6848306"/>
              <a:gd name="connsiteY254" fmla="*/ 1507210 h 6196191"/>
              <a:gd name="connsiteX255" fmla="*/ 4869290 w 6848306"/>
              <a:gd name="connsiteY255" fmla="*/ 1532553 h 6196191"/>
              <a:gd name="connsiteX256" fmla="*/ 5187487 w 6848306"/>
              <a:gd name="connsiteY256" fmla="*/ 1472011 h 6196191"/>
              <a:gd name="connsiteX257" fmla="*/ 5011492 w 6848306"/>
              <a:gd name="connsiteY257" fmla="*/ 1466379 h 6196191"/>
              <a:gd name="connsiteX258" fmla="*/ 4843947 w 6848306"/>
              <a:gd name="connsiteY258" fmla="*/ 1415693 h 6196191"/>
              <a:gd name="connsiteX259" fmla="*/ 4827052 w 6848306"/>
              <a:gd name="connsiteY259" fmla="*/ 1284754 h 6196191"/>
              <a:gd name="connsiteX260" fmla="*/ 4798893 w 6848306"/>
              <a:gd name="connsiteY260" fmla="*/ 1181973 h 6196191"/>
              <a:gd name="connsiteX261" fmla="*/ 4984742 w 6848306"/>
              <a:gd name="connsiteY261" fmla="*/ 1103128 h 6196191"/>
              <a:gd name="connsiteX262" fmla="*/ 4996006 w 6848306"/>
              <a:gd name="connsiteY262" fmla="*/ 1063706 h 6196191"/>
              <a:gd name="connsiteX263" fmla="*/ 5019940 w 6848306"/>
              <a:gd name="connsiteY263" fmla="*/ 904608 h 6196191"/>
              <a:gd name="connsiteX264" fmla="*/ 5131169 w 6848306"/>
              <a:gd name="connsiteY264" fmla="*/ 970781 h 6196191"/>
              <a:gd name="connsiteX265" fmla="*/ 5093153 w 6848306"/>
              <a:gd name="connsiteY265" fmla="*/ 773668 h 6196191"/>
              <a:gd name="connsiteX266" fmla="*/ 5190302 w 6848306"/>
              <a:gd name="connsiteY266" fmla="*/ 628650 h 6196191"/>
              <a:gd name="connsiteX267" fmla="*/ 5260700 w 6848306"/>
              <a:gd name="connsiteY267" fmla="*/ 783525 h 6196191"/>
              <a:gd name="connsiteX268" fmla="*/ 5253659 w 6848306"/>
              <a:gd name="connsiteY268" fmla="*/ 901792 h 6196191"/>
              <a:gd name="connsiteX269" fmla="*/ 5360663 w 6848306"/>
              <a:gd name="connsiteY269" fmla="*/ 891936 h 6196191"/>
              <a:gd name="connsiteX270" fmla="*/ 5432470 w 6848306"/>
              <a:gd name="connsiteY270" fmla="*/ 931358 h 6196191"/>
              <a:gd name="connsiteX271" fmla="*/ 5343768 w 6848306"/>
              <a:gd name="connsiteY271" fmla="*/ 990492 h 6196191"/>
              <a:gd name="connsiteX272" fmla="*/ 5352216 w 6848306"/>
              <a:gd name="connsiteY272" fmla="*/ 1094681 h 6196191"/>
              <a:gd name="connsiteX273" fmla="*/ 5318425 w 6848306"/>
              <a:gd name="connsiteY273" fmla="*/ 1284754 h 6196191"/>
              <a:gd name="connsiteX274" fmla="*/ 5638030 w 6848306"/>
              <a:gd name="connsiteY274" fmla="*/ 1059482 h 6196191"/>
              <a:gd name="connsiteX275" fmla="*/ 5602831 w 6848306"/>
              <a:gd name="connsiteY275" fmla="*/ 1232660 h 6196191"/>
              <a:gd name="connsiteX276" fmla="*/ 5532433 w 6848306"/>
              <a:gd name="connsiteY276" fmla="*/ 1377679 h 6196191"/>
              <a:gd name="connsiteX277" fmla="*/ 5523985 w 6848306"/>
              <a:gd name="connsiteY277" fmla="*/ 1490315 h 6196191"/>
              <a:gd name="connsiteX278" fmla="*/ 5840774 w 6848306"/>
              <a:gd name="connsiteY278" fmla="*/ 1604358 h 6196191"/>
              <a:gd name="connsiteX279" fmla="*/ 5626766 w 6848306"/>
              <a:gd name="connsiteY279" fmla="*/ 1693059 h 6196191"/>
              <a:gd name="connsiteX280" fmla="*/ 5395864 w 6848306"/>
              <a:gd name="connsiteY280" fmla="*/ 1614214 h 6196191"/>
              <a:gd name="connsiteX281" fmla="*/ 5294491 w 6848306"/>
              <a:gd name="connsiteY281" fmla="*/ 1587463 h 6196191"/>
              <a:gd name="connsiteX282" fmla="*/ 5459220 w 6848306"/>
              <a:gd name="connsiteY282" fmla="*/ 1735298 h 6196191"/>
              <a:gd name="connsiteX283" fmla="*/ 5802759 w 6848306"/>
              <a:gd name="connsiteY283" fmla="*/ 1798655 h 6196191"/>
              <a:gd name="connsiteX284" fmla="*/ 5975937 w 6848306"/>
              <a:gd name="connsiteY284" fmla="*/ 1847934 h 6196191"/>
              <a:gd name="connsiteX285" fmla="*/ 5785864 w 6848306"/>
              <a:gd name="connsiteY285" fmla="*/ 1901436 h 6196191"/>
              <a:gd name="connsiteX286" fmla="*/ 5715466 w 6848306"/>
              <a:gd name="connsiteY286" fmla="*/ 1925370 h 6196191"/>
              <a:gd name="connsiteX287" fmla="*/ 5494419 w 6848306"/>
              <a:gd name="connsiteY287" fmla="*/ 1953529 h 6196191"/>
              <a:gd name="connsiteX288" fmla="*/ 5888645 w 6848306"/>
              <a:gd name="connsiteY288" fmla="*/ 2005624 h 6196191"/>
              <a:gd name="connsiteX289" fmla="*/ 6051967 w 6848306"/>
              <a:gd name="connsiteY289" fmla="*/ 2050678 h 6196191"/>
              <a:gd name="connsiteX290" fmla="*/ 6016767 w 6848306"/>
              <a:gd name="connsiteY290" fmla="*/ 2156274 h 6196191"/>
              <a:gd name="connsiteX291" fmla="*/ 5866118 w 6848306"/>
              <a:gd name="connsiteY291" fmla="*/ 2236528 h 6196191"/>
              <a:gd name="connsiteX292" fmla="*/ 5723914 w 6848306"/>
              <a:gd name="connsiteY292" fmla="*/ 2257646 h 6196191"/>
              <a:gd name="connsiteX293" fmla="*/ 5453588 w 6848306"/>
              <a:gd name="connsiteY293" fmla="*/ 2236528 h 6196191"/>
              <a:gd name="connsiteX294" fmla="*/ 5916804 w 6848306"/>
              <a:gd name="connsiteY294" fmla="*/ 2319596 h 6196191"/>
              <a:gd name="connsiteX295" fmla="*/ 6143483 w 6848306"/>
              <a:gd name="connsiteY295" fmla="*/ 2405481 h 6196191"/>
              <a:gd name="connsiteX296" fmla="*/ 6105469 w 6848306"/>
              <a:gd name="connsiteY296" fmla="*/ 2581474 h 6196191"/>
              <a:gd name="connsiteX297" fmla="*/ 5683084 w 6848306"/>
              <a:gd name="connsiteY297" fmla="*/ 2629345 h 6196191"/>
              <a:gd name="connsiteX298" fmla="*/ 6035071 w 6848306"/>
              <a:gd name="connsiteY298" fmla="*/ 2670176 h 6196191"/>
              <a:gd name="connsiteX299" fmla="*/ 6063230 w 6848306"/>
              <a:gd name="connsiteY299" fmla="*/ 2740573 h 6196191"/>
              <a:gd name="connsiteX300" fmla="*/ 6296950 w 6848306"/>
              <a:gd name="connsiteY300" fmla="*/ 2775771 h 6196191"/>
              <a:gd name="connsiteX301" fmla="*/ 6033663 w 6848306"/>
              <a:gd name="connsiteY301" fmla="*/ 2919382 h 6196191"/>
              <a:gd name="connsiteX302" fmla="*/ 5912579 w 6848306"/>
              <a:gd name="connsiteY302" fmla="*/ 3002452 h 6196191"/>
              <a:gd name="connsiteX303" fmla="*/ 6223736 w 6848306"/>
              <a:gd name="connsiteY303" fmla="*/ 3060177 h 6196191"/>
              <a:gd name="connsiteX304" fmla="*/ 6211064 w 6848306"/>
              <a:gd name="connsiteY304" fmla="*/ 3120719 h 6196191"/>
              <a:gd name="connsiteX305" fmla="*/ 6140667 w 6848306"/>
              <a:gd name="connsiteY305" fmla="*/ 3174221 h 6196191"/>
              <a:gd name="connsiteX306" fmla="*/ 6482799 w 6848306"/>
              <a:gd name="connsiteY306" fmla="*/ 3186892 h 6196191"/>
              <a:gd name="connsiteX307" fmla="*/ 6153339 w 6848306"/>
              <a:gd name="connsiteY307" fmla="*/ 3381189 h 6196191"/>
              <a:gd name="connsiteX308" fmla="*/ 6560235 w 6848306"/>
              <a:gd name="connsiteY308" fmla="*/ 3478338 h 6196191"/>
              <a:gd name="connsiteX309" fmla="*/ 6502510 w 6848306"/>
              <a:gd name="connsiteY309" fmla="*/ 3575486 h 6196191"/>
              <a:gd name="connsiteX310" fmla="*/ 6460272 w 6848306"/>
              <a:gd name="connsiteY310" fmla="*/ 3614909 h 6196191"/>
              <a:gd name="connsiteX311" fmla="*/ 6299766 w 6848306"/>
              <a:gd name="connsiteY311" fmla="*/ 3665595 h 6196191"/>
              <a:gd name="connsiteX312" fmla="*/ 6764388 w 6848306"/>
              <a:gd name="connsiteY312" fmla="*/ 3758519 h 6196191"/>
              <a:gd name="connsiteX313" fmla="*/ 6736229 w 6848306"/>
              <a:gd name="connsiteY313" fmla="*/ 3809205 h 6196191"/>
              <a:gd name="connsiteX314" fmla="*/ 6482799 w 6848306"/>
              <a:gd name="connsiteY314" fmla="*/ 4004911 h 6196191"/>
              <a:gd name="connsiteX315" fmla="*/ 6085757 w 6848306"/>
              <a:gd name="connsiteY315" fmla="*/ 3992239 h 6196191"/>
              <a:gd name="connsiteX316" fmla="*/ 6077310 w 6848306"/>
              <a:gd name="connsiteY316" fmla="*/ 4059820 h 6196191"/>
              <a:gd name="connsiteX317" fmla="*/ 6733414 w 6848306"/>
              <a:gd name="connsiteY317" fmla="*/ 4147113 h 6196191"/>
              <a:gd name="connsiteX318" fmla="*/ 6744677 w 6848306"/>
              <a:gd name="connsiteY318" fmla="*/ 4190760 h 6196191"/>
              <a:gd name="connsiteX319" fmla="*/ 6653160 w 6848306"/>
              <a:gd name="connsiteY319" fmla="*/ 4238631 h 6196191"/>
              <a:gd name="connsiteX320" fmla="*/ 6484206 w 6848306"/>
              <a:gd name="connsiteY320" fmla="*/ 4411807 h 6196191"/>
              <a:gd name="connsiteX321" fmla="*/ 6140667 w 6848306"/>
              <a:gd name="connsiteY321" fmla="*/ 4365346 h 6196191"/>
              <a:gd name="connsiteX322" fmla="*/ 6001281 w 6848306"/>
              <a:gd name="connsiteY322" fmla="*/ 4370978 h 6196191"/>
              <a:gd name="connsiteX323" fmla="*/ 6437744 w 6848306"/>
              <a:gd name="connsiteY323" fmla="*/ 4537116 h 6196191"/>
              <a:gd name="connsiteX324" fmla="*/ 6660200 w 6848306"/>
              <a:gd name="connsiteY324" fmla="*/ 4528668 h 6196191"/>
              <a:gd name="connsiteX325" fmla="*/ 6755941 w 6848306"/>
              <a:gd name="connsiteY325" fmla="*/ 4565275 h 6196191"/>
              <a:gd name="connsiteX326" fmla="*/ 6798179 w 6848306"/>
              <a:gd name="connsiteY326" fmla="*/ 4625816 h 6196191"/>
              <a:gd name="connsiteX327" fmla="*/ 6791139 w 6848306"/>
              <a:gd name="connsiteY327" fmla="*/ 4694806 h 6196191"/>
              <a:gd name="connsiteX328" fmla="*/ 6609514 w 6848306"/>
              <a:gd name="connsiteY328" fmla="*/ 4742676 h 6196191"/>
              <a:gd name="connsiteX329" fmla="*/ 6571499 w 6848306"/>
              <a:gd name="connsiteY329" fmla="*/ 4784915 h 6196191"/>
              <a:gd name="connsiteX330" fmla="*/ 6512365 w 6848306"/>
              <a:gd name="connsiteY330" fmla="*/ 4835601 h 6196191"/>
              <a:gd name="connsiteX331" fmla="*/ 6667239 w 6848306"/>
              <a:gd name="connsiteY331" fmla="*/ 4924301 h 6196191"/>
              <a:gd name="connsiteX332" fmla="*/ 6691175 w 6848306"/>
              <a:gd name="connsiteY332" fmla="*/ 4974987 h 6196191"/>
              <a:gd name="connsiteX333" fmla="*/ 6578539 w 6848306"/>
              <a:gd name="connsiteY333" fmla="*/ 4970764 h 6196191"/>
              <a:gd name="connsiteX334" fmla="*/ 6586987 w 6848306"/>
              <a:gd name="connsiteY334" fmla="*/ 5066504 h 6196191"/>
              <a:gd name="connsiteX335" fmla="*/ 6371570 w 6848306"/>
              <a:gd name="connsiteY335" fmla="*/ 5046793 h 6196191"/>
              <a:gd name="connsiteX336" fmla="*/ 6270198 w 6848306"/>
              <a:gd name="connsiteY336" fmla="*/ 5097479 h 6196191"/>
              <a:gd name="connsiteX337" fmla="*/ 6095612 w 6848306"/>
              <a:gd name="connsiteY337" fmla="*/ 5056648 h 6196191"/>
              <a:gd name="connsiteX338" fmla="*/ 5957633 w 6848306"/>
              <a:gd name="connsiteY338" fmla="*/ 5091848 h 6196191"/>
              <a:gd name="connsiteX339" fmla="*/ 5549329 w 6848306"/>
              <a:gd name="connsiteY339" fmla="*/ 5048200 h 6196191"/>
              <a:gd name="connsiteX340" fmla="*/ 5419216 w 6848306"/>
              <a:gd name="connsiteY340" fmla="*/ 5037184 h 6196191"/>
              <a:gd name="connsiteX341" fmla="*/ 5443538 w 6848306"/>
              <a:gd name="connsiteY341" fmla="*/ 5420527 h 6196191"/>
              <a:gd name="connsiteX342" fmla="*/ 5316855 w 6848306"/>
              <a:gd name="connsiteY342" fmla="*/ 5635849 h 6196191"/>
              <a:gd name="connsiteX343" fmla="*/ 5155938 w 6848306"/>
              <a:gd name="connsiteY343" fmla="*/ 5481815 h 6196191"/>
              <a:gd name="connsiteX344" fmla="*/ 5158239 w 6848306"/>
              <a:gd name="connsiteY344" fmla="*/ 5413630 h 6196191"/>
              <a:gd name="connsiteX345" fmla="*/ 5147349 w 6848306"/>
              <a:gd name="connsiteY345" fmla="*/ 5413910 h 6196191"/>
              <a:gd name="connsiteX346" fmla="*/ 4989556 w 6848306"/>
              <a:gd name="connsiteY346" fmla="*/ 5369179 h 6196191"/>
              <a:gd name="connsiteX347" fmla="*/ 5000002 w 6848306"/>
              <a:gd name="connsiteY347" fmla="*/ 5487565 h 6196191"/>
              <a:gd name="connsiteX348" fmla="*/ 4733631 w 6848306"/>
              <a:gd name="connsiteY348" fmla="*/ 5463192 h 6196191"/>
              <a:gd name="connsiteX349" fmla="*/ 4608281 w 6848306"/>
              <a:gd name="connsiteY349" fmla="*/ 5525867 h 6196191"/>
              <a:gd name="connsiteX350" fmla="*/ 4392400 w 6848306"/>
              <a:gd name="connsiteY350" fmla="*/ 5475378 h 6196191"/>
              <a:gd name="connsiteX351" fmla="*/ 4221784 w 6848306"/>
              <a:gd name="connsiteY351" fmla="*/ 5518903 h 6196191"/>
              <a:gd name="connsiteX352" fmla="*/ 3716900 w 6848306"/>
              <a:gd name="connsiteY352" fmla="*/ 5464932 h 6196191"/>
              <a:gd name="connsiteX353" fmla="*/ 3556012 w 6848306"/>
              <a:gd name="connsiteY353" fmla="*/ 5451309 h 6196191"/>
              <a:gd name="connsiteX354" fmla="*/ 3586087 w 6848306"/>
              <a:gd name="connsiteY354" fmla="*/ 5925327 h 6196191"/>
              <a:gd name="connsiteX355" fmla="*/ 3429439 w 6848306"/>
              <a:gd name="connsiteY355" fmla="*/ 6191581 h 6196191"/>
              <a:gd name="connsiteX356" fmla="*/ 3233660 w 6848306"/>
              <a:gd name="connsiteY356" fmla="*/ 5906278 h 6196191"/>
              <a:gd name="connsiteX357" fmla="*/ 3288620 w 6848306"/>
              <a:gd name="connsiteY357" fmla="*/ 5337841 h 6196191"/>
              <a:gd name="connsiteX358" fmla="*/ 3046625 w 6848306"/>
              <a:gd name="connsiteY358" fmla="*/ 5386589 h 6196191"/>
              <a:gd name="connsiteX359" fmla="*/ 2640976 w 6848306"/>
              <a:gd name="connsiteY359" fmla="*/ 5576354 h 6196191"/>
              <a:gd name="connsiteX360" fmla="*/ 2473842 w 6848306"/>
              <a:gd name="connsiteY360" fmla="*/ 5524125 h 6196191"/>
              <a:gd name="connsiteX361" fmla="*/ 2183935 w 6848306"/>
              <a:gd name="connsiteY361" fmla="*/ 5467663 h 6196191"/>
              <a:gd name="connsiteX362" fmla="*/ 2184849 w 6848306"/>
              <a:gd name="connsiteY362" fmla="*/ 5465670 h 6196191"/>
              <a:gd name="connsiteX363" fmla="*/ 2150410 w 6848306"/>
              <a:gd name="connsiteY363" fmla="*/ 5472083 h 6196191"/>
              <a:gd name="connsiteX364" fmla="*/ 1781333 w 6848306"/>
              <a:gd name="connsiteY364" fmla="*/ 5419083 h 6196191"/>
              <a:gd name="connsiteX365" fmla="*/ 1648995 w 6848306"/>
              <a:gd name="connsiteY365" fmla="*/ 5407878 h 6196191"/>
              <a:gd name="connsiteX366" fmla="*/ 1673733 w 6848306"/>
              <a:gd name="connsiteY366" fmla="*/ 5797780 h 6196191"/>
              <a:gd name="connsiteX367" fmla="*/ 1544883 w 6848306"/>
              <a:gd name="connsiteY367" fmla="*/ 6016786 h 6196191"/>
              <a:gd name="connsiteX368" fmla="*/ 1383845 w 6848306"/>
              <a:gd name="connsiteY368" fmla="*/ 5782111 h 6196191"/>
              <a:gd name="connsiteX369" fmla="*/ 1429052 w 6848306"/>
              <a:gd name="connsiteY369" fmla="*/ 5314546 h 6196191"/>
              <a:gd name="connsiteX370" fmla="*/ 1230000 w 6848306"/>
              <a:gd name="connsiteY370" fmla="*/ 5354642 h 6196191"/>
              <a:gd name="connsiteX371" fmla="*/ 896336 w 6848306"/>
              <a:gd name="connsiteY371" fmla="*/ 5510734 h 6196191"/>
              <a:gd name="connsiteX372" fmla="*/ 758860 w 6848306"/>
              <a:gd name="connsiteY372" fmla="*/ 5467773 h 6196191"/>
              <a:gd name="connsiteX373" fmla="*/ 532599 w 6848306"/>
              <a:gd name="connsiteY373" fmla="*/ 5394739 h 6196191"/>
              <a:gd name="connsiteX374" fmla="*/ 442381 w 6848306"/>
              <a:gd name="connsiteY374" fmla="*/ 5357507 h 6196191"/>
              <a:gd name="connsiteX375" fmla="*/ 505391 w 6848306"/>
              <a:gd name="connsiteY375" fmla="*/ 5294497 h 6196191"/>
              <a:gd name="connsiteX376" fmla="*/ 223279 w 6848306"/>
              <a:gd name="connsiteY376" fmla="*/ 5277313 h 6196191"/>
              <a:gd name="connsiteX377" fmla="*/ 123037 w 6848306"/>
              <a:gd name="connsiteY377" fmla="*/ 5265856 h 6196191"/>
              <a:gd name="connsiteX378" fmla="*/ 58596 w 6848306"/>
              <a:gd name="connsiteY378" fmla="*/ 5221462 h 6196191"/>
              <a:gd name="connsiteX379" fmla="*/ 57163 w 6848306"/>
              <a:gd name="connsiteY379" fmla="*/ 5132676 h 6196191"/>
              <a:gd name="connsiteX380" fmla="*/ 372211 w 6848306"/>
              <a:gd name="connsiteY380" fmla="*/ 5061074 h 6196191"/>
              <a:gd name="connsiteX381" fmla="*/ 528303 w 6848306"/>
              <a:gd name="connsiteY381" fmla="*/ 5022410 h 6196191"/>
              <a:gd name="connsiteX382" fmla="*/ 383667 w 6848306"/>
              <a:gd name="connsiteY382" fmla="*/ 5056779 h 6196191"/>
              <a:gd name="connsiteX383" fmla="*/ 312065 w 6848306"/>
              <a:gd name="connsiteY383" fmla="*/ 5013818 h 6196191"/>
              <a:gd name="connsiteX384" fmla="*/ 155974 w 6848306"/>
              <a:gd name="connsiteY384" fmla="*/ 4962265 h 6196191"/>
              <a:gd name="connsiteX385" fmla="*/ 77212 w 6848306"/>
              <a:gd name="connsiteY385" fmla="*/ 4912143 h 6196191"/>
              <a:gd name="connsiteX386" fmla="*/ 104421 w 6848306"/>
              <a:gd name="connsiteY386" fmla="*/ 4806172 h 6196191"/>
              <a:gd name="connsiteX387" fmla="*/ 442381 w 6848306"/>
              <a:gd name="connsiteY387" fmla="*/ 4760347 h 6196191"/>
              <a:gd name="connsiteX388" fmla="*/ 292017 w 6848306"/>
              <a:gd name="connsiteY388" fmla="*/ 4701634 h 6196191"/>
              <a:gd name="connsiteX389" fmla="*/ 249056 w 6848306"/>
              <a:gd name="connsiteY389" fmla="*/ 4640056 h 6196191"/>
              <a:gd name="connsiteX390" fmla="*/ 294881 w 6848306"/>
              <a:gd name="connsiteY390" fmla="*/ 4588503 h 6196191"/>
              <a:gd name="connsiteX391" fmla="*/ 115877 w 6848306"/>
              <a:gd name="connsiteY391" fmla="*/ 4451027 h 6196191"/>
              <a:gd name="connsiteX392" fmla="*/ 57163 w 6848306"/>
              <a:gd name="connsiteY392" fmla="*/ 4356513 h 6196191"/>
              <a:gd name="connsiteX393" fmla="*/ 148813 w 6848306"/>
              <a:gd name="connsiteY393" fmla="*/ 4296368 h 6196191"/>
              <a:gd name="connsiteX394" fmla="*/ 395123 w 6848306"/>
              <a:gd name="connsiteY394" fmla="*/ 4263431 h 6196191"/>
              <a:gd name="connsiteX395" fmla="*/ 711604 w 6848306"/>
              <a:gd name="connsiteY395" fmla="*/ 4181805 h 6196191"/>
              <a:gd name="connsiteX396" fmla="*/ 621385 w 6848306"/>
              <a:gd name="connsiteY396" fmla="*/ 4147436 h 6196191"/>
              <a:gd name="connsiteX397" fmla="*/ 383667 w 6848306"/>
              <a:gd name="connsiteY397" fmla="*/ 4058650 h 6196191"/>
              <a:gd name="connsiteX398" fmla="*/ 345003 w 6848306"/>
              <a:gd name="connsiteY398" fmla="*/ 3994209 h 6196191"/>
              <a:gd name="connsiteX399" fmla="*/ 403716 w 6848306"/>
              <a:gd name="connsiteY399" fmla="*/ 3956976 h 6196191"/>
              <a:gd name="connsiteX400" fmla="*/ 894904 w 6848306"/>
              <a:gd name="connsiteY400" fmla="*/ 3926902 h 6196191"/>
              <a:gd name="connsiteX401" fmla="*/ 821870 w 6848306"/>
              <a:gd name="connsiteY401" fmla="*/ 3849573 h 6196191"/>
              <a:gd name="connsiteX402" fmla="*/ 700147 w 6848306"/>
              <a:gd name="connsiteY402" fmla="*/ 3795155 h 6196191"/>
              <a:gd name="connsiteX403" fmla="*/ 493935 w 6848306"/>
              <a:gd name="connsiteY403" fmla="*/ 3790860 h 6196191"/>
              <a:gd name="connsiteX404" fmla="*/ 312065 w 6848306"/>
              <a:gd name="connsiteY404" fmla="*/ 3713530 h 6196191"/>
              <a:gd name="connsiteX405" fmla="*/ 316362 w 6848306"/>
              <a:gd name="connsiteY405" fmla="*/ 3611855 h 6196191"/>
              <a:gd name="connsiteX406" fmla="*/ 897768 w 6848306"/>
              <a:gd name="connsiteY406" fmla="*/ 3558870 h 6196191"/>
              <a:gd name="connsiteX407" fmla="*/ 1093956 w 6848306"/>
              <a:gd name="connsiteY407" fmla="*/ 3412802 h 6196191"/>
              <a:gd name="connsiteX408" fmla="*/ 932137 w 6848306"/>
              <a:gd name="connsiteY408" fmla="*/ 3418531 h 6196191"/>
              <a:gd name="connsiteX409" fmla="*/ 817574 w 6848306"/>
              <a:gd name="connsiteY409" fmla="*/ 3451467 h 6196191"/>
              <a:gd name="connsiteX410" fmla="*/ 419469 w 6848306"/>
              <a:gd name="connsiteY410" fmla="*/ 3301104 h 6196191"/>
              <a:gd name="connsiteX411" fmla="*/ 917817 w 6848306"/>
              <a:gd name="connsiteY411" fmla="*/ 3149308 h 6196191"/>
              <a:gd name="connsiteX412" fmla="*/ 947889 w 6848306"/>
              <a:gd name="connsiteY412" fmla="*/ 3037609 h 6196191"/>
              <a:gd name="connsiteX413" fmla="*/ 539760 w 6848306"/>
              <a:gd name="connsiteY413" fmla="*/ 2966008 h 6196191"/>
              <a:gd name="connsiteX414" fmla="*/ 787501 w 6848306"/>
              <a:gd name="connsiteY414" fmla="*/ 2882949 h 6196191"/>
              <a:gd name="connsiteX415" fmla="*/ 604200 w 6848306"/>
              <a:gd name="connsiteY415" fmla="*/ 2723993 h 6196191"/>
              <a:gd name="connsiteX416" fmla="*/ 1086797 w 6848306"/>
              <a:gd name="connsiteY416" fmla="*/ 2650960 h 6196191"/>
              <a:gd name="connsiteX417" fmla="*/ 811846 w 6848306"/>
              <a:gd name="connsiteY417" fmla="*/ 2517780 h 6196191"/>
              <a:gd name="connsiteX418" fmla="*/ 605633 w 6848306"/>
              <a:gd name="connsiteY418" fmla="*/ 2376009 h 6196191"/>
              <a:gd name="connsiteX419" fmla="*/ 744540 w 6848306"/>
              <a:gd name="connsiteY419" fmla="*/ 2354528 h 6196191"/>
              <a:gd name="connsiteX420" fmla="*/ 844782 w 6848306"/>
              <a:gd name="connsiteY420" fmla="*/ 2285790 h 6196191"/>
              <a:gd name="connsiteX421" fmla="*/ 787501 w 6848306"/>
              <a:gd name="connsiteY421" fmla="*/ 2185548 h 6196191"/>
              <a:gd name="connsiteX422" fmla="*/ 783206 w 6848306"/>
              <a:gd name="connsiteY422" fmla="*/ 2098194 h 6196191"/>
              <a:gd name="connsiteX423" fmla="*/ 1003739 w 6848306"/>
              <a:gd name="connsiteY423" fmla="*/ 2053800 h 6196191"/>
              <a:gd name="connsiteX424" fmla="*/ 1413301 w 6848306"/>
              <a:gd name="connsiteY424" fmla="*/ 1949263 h 6196191"/>
              <a:gd name="connsiteX425" fmla="*/ 1063884 w 6848306"/>
              <a:gd name="connsiteY425" fmla="*/ 2007975 h 6196191"/>
              <a:gd name="connsiteX426" fmla="*/ 935001 w 6848306"/>
              <a:gd name="connsiteY426" fmla="*/ 1947830 h 6196191"/>
              <a:gd name="connsiteX427" fmla="*/ 887743 w 6848306"/>
              <a:gd name="connsiteY427" fmla="*/ 1889117 h 6196191"/>
              <a:gd name="connsiteX428" fmla="*/ 787501 w 6848306"/>
              <a:gd name="connsiteY428" fmla="*/ 1817515 h 6196191"/>
              <a:gd name="connsiteX429" fmla="*/ 1089661 w 6848306"/>
              <a:gd name="connsiteY429" fmla="*/ 1843292 h 6196191"/>
              <a:gd name="connsiteX430" fmla="*/ 1413301 w 6848306"/>
              <a:gd name="connsiteY430" fmla="*/ 1781714 h 6196191"/>
              <a:gd name="connsiteX431" fmla="*/ 1234296 w 6848306"/>
              <a:gd name="connsiteY431" fmla="*/ 1775985 h 6196191"/>
              <a:gd name="connsiteX432" fmla="*/ 1063884 w 6848306"/>
              <a:gd name="connsiteY432" fmla="*/ 1724432 h 6196191"/>
              <a:gd name="connsiteX433" fmla="*/ 1046700 w 6848306"/>
              <a:gd name="connsiteY433" fmla="*/ 1591254 h 6196191"/>
              <a:gd name="connsiteX434" fmla="*/ 1018059 w 6848306"/>
              <a:gd name="connsiteY434" fmla="*/ 1486714 h 6196191"/>
              <a:gd name="connsiteX435" fmla="*/ 1207088 w 6848306"/>
              <a:gd name="connsiteY435" fmla="*/ 1406520 h 6196191"/>
              <a:gd name="connsiteX436" fmla="*/ 1218544 w 6848306"/>
              <a:gd name="connsiteY436" fmla="*/ 1366423 h 6196191"/>
              <a:gd name="connsiteX437" fmla="*/ 1242888 w 6848306"/>
              <a:gd name="connsiteY437" fmla="*/ 1204604 h 6196191"/>
              <a:gd name="connsiteX438" fmla="*/ 1356019 w 6848306"/>
              <a:gd name="connsiteY438" fmla="*/ 1271909 h 6196191"/>
              <a:gd name="connsiteX439" fmla="*/ 1317354 w 6848306"/>
              <a:gd name="connsiteY439" fmla="*/ 1071424 h 6196191"/>
              <a:gd name="connsiteX440" fmla="*/ 1416165 w 6848306"/>
              <a:gd name="connsiteY440" fmla="*/ 923925 h 6196191"/>
              <a:gd name="connsiteX441" fmla="*/ 1487767 w 6848306"/>
              <a:gd name="connsiteY441" fmla="*/ 1081449 h 6196191"/>
              <a:gd name="connsiteX442" fmla="*/ 1480606 w 6848306"/>
              <a:gd name="connsiteY442" fmla="*/ 1201740 h 6196191"/>
              <a:gd name="connsiteX443" fmla="*/ 1589441 w 6848306"/>
              <a:gd name="connsiteY443" fmla="*/ 1191715 h 6196191"/>
              <a:gd name="connsiteX444" fmla="*/ 1662475 w 6848306"/>
              <a:gd name="connsiteY444" fmla="*/ 1231812 h 6196191"/>
              <a:gd name="connsiteX445" fmla="*/ 1572256 w 6848306"/>
              <a:gd name="connsiteY445" fmla="*/ 1291957 h 6196191"/>
              <a:gd name="connsiteX446" fmla="*/ 1580848 w 6848306"/>
              <a:gd name="connsiteY446" fmla="*/ 1397928 h 6196191"/>
              <a:gd name="connsiteX447" fmla="*/ 1546479 w 6848306"/>
              <a:gd name="connsiteY447" fmla="*/ 1591254 h 6196191"/>
              <a:gd name="connsiteX448" fmla="*/ 1871552 w 6848306"/>
              <a:gd name="connsiteY448" fmla="*/ 1362128 h 6196191"/>
              <a:gd name="connsiteX449" fmla="*/ 1835750 w 6848306"/>
              <a:gd name="connsiteY449" fmla="*/ 1538268 h 6196191"/>
              <a:gd name="connsiteX450" fmla="*/ 1764149 w 6848306"/>
              <a:gd name="connsiteY450" fmla="*/ 1685768 h 6196191"/>
              <a:gd name="connsiteX451" fmla="*/ 1755557 w 6848306"/>
              <a:gd name="connsiteY451" fmla="*/ 1800331 h 6196191"/>
              <a:gd name="connsiteX452" fmla="*/ 2077765 w 6848306"/>
              <a:gd name="connsiteY452" fmla="*/ 1916325 h 6196191"/>
              <a:gd name="connsiteX453" fmla="*/ 1860096 w 6848306"/>
              <a:gd name="connsiteY453" fmla="*/ 2006544 h 6196191"/>
              <a:gd name="connsiteX454" fmla="*/ 1625242 w 6848306"/>
              <a:gd name="connsiteY454" fmla="*/ 1926350 h 6196191"/>
              <a:gd name="connsiteX455" fmla="*/ 1522135 w 6848306"/>
              <a:gd name="connsiteY455" fmla="*/ 1899140 h 6196191"/>
              <a:gd name="connsiteX456" fmla="*/ 1689683 w 6848306"/>
              <a:gd name="connsiteY456" fmla="*/ 2049505 h 6196191"/>
              <a:gd name="connsiteX457" fmla="*/ 2039100 w 6848306"/>
              <a:gd name="connsiteY457" fmla="*/ 2113946 h 6196191"/>
              <a:gd name="connsiteX458" fmla="*/ 2215240 w 6848306"/>
              <a:gd name="connsiteY458" fmla="*/ 2164068 h 6196191"/>
              <a:gd name="connsiteX459" fmla="*/ 2021915 w 6848306"/>
              <a:gd name="connsiteY459" fmla="*/ 2218485 h 6196191"/>
              <a:gd name="connsiteX460" fmla="*/ 1950313 w 6848306"/>
              <a:gd name="connsiteY460" fmla="*/ 2242829 h 6196191"/>
              <a:gd name="connsiteX461" fmla="*/ 1725485 w 6848306"/>
              <a:gd name="connsiteY461" fmla="*/ 2271470 h 6196191"/>
              <a:gd name="connsiteX462" fmla="*/ 2126454 w 6848306"/>
              <a:gd name="connsiteY462" fmla="*/ 2324456 h 6196191"/>
              <a:gd name="connsiteX463" fmla="*/ 2292571 w 6848306"/>
              <a:gd name="connsiteY463" fmla="*/ 2370281 h 6196191"/>
              <a:gd name="connsiteX464" fmla="*/ 2300021 w 6848306"/>
              <a:gd name="connsiteY464" fmla="*/ 2431500 h 6196191"/>
              <a:gd name="connsiteX465" fmla="*/ 2293389 w 6848306"/>
              <a:gd name="connsiteY465" fmla="*/ 2437073 h 6196191"/>
              <a:gd name="connsiteX466" fmla="*/ 2357703 w 6848306"/>
              <a:gd name="connsiteY466" fmla="*/ 2434619 h 6196191"/>
              <a:gd name="connsiteX467" fmla="*/ 2508662 w 6848306"/>
              <a:gd name="connsiteY467" fmla="*/ 2381659 h 6196191"/>
              <a:gd name="connsiteX468" fmla="*/ 2285816 w 6848306"/>
              <a:gd name="connsiteY468" fmla="*/ 2188410 h 6196191"/>
              <a:gd name="connsiteX469" fmla="*/ 2872527 w 6848306"/>
              <a:gd name="connsiteY469" fmla="*/ 2099621 h 6196191"/>
              <a:gd name="connsiteX470" fmla="*/ 2538259 w 6848306"/>
              <a:gd name="connsiteY470" fmla="*/ 1937709 h 6196191"/>
              <a:gd name="connsiteX471" fmla="*/ 2287558 w 6848306"/>
              <a:gd name="connsiteY471" fmla="*/ 1765353 h 6196191"/>
              <a:gd name="connsiteX472" fmla="*/ 2456432 w 6848306"/>
              <a:gd name="connsiteY472" fmla="*/ 1739237 h 6196191"/>
              <a:gd name="connsiteX473" fmla="*/ 2578301 w 6848306"/>
              <a:gd name="connsiteY473" fmla="*/ 1655670 h 6196191"/>
              <a:gd name="connsiteX474" fmla="*/ 2508662 w 6848306"/>
              <a:gd name="connsiteY474" fmla="*/ 1533802 h 6196191"/>
              <a:gd name="connsiteX475" fmla="*/ 2503439 w 6848306"/>
              <a:gd name="connsiteY475" fmla="*/ 1427603 h 6196191"/>
              <a:gd name="connsiteX476" fmla="*/ 2771550 w 6848306"/>
              <a:gd name="connsiteY476" fmla="*/ 1373632 h 6196191"/>
              <a:gd name="connsiteX477" fmla="*/ 3269470 w 6848306"/>
              <a:gd name="connsiteY477" fmla="*/ 1246541 h 6196191"/>
              <a:gd name="connsiteX478" fmla="*/ 2844671 w 6848306"/>
              <a:gd name="connsiteY478" fmla="*/ 1317920 h 6196191"/>
              <a:gd name="connsiteX479" fmla="*/ 2687983 w 6848306"/>
              <a:gd name="connsiteY479" fmla="*/ 1244799 h 6196191"/>
              <a:gd name="connsiteX480" fmla="*/ 2630530 w 6848306"/>
              <a:gd name="connsiteY480" fmla="*/ 1173420 h 6196191"/>
              <a:gd name="connsiteX481" fmla="*/ 2508662 w 6848306"/>
              <a:gd name="connsiteY481" fmla="*/ 1086371 h 6196191"/>
              <a:gd name="connsiteX482" fmla="*/ 2876009 w 6848306"/>
              <a:gd name="connsiteY482" fmla="*/ 1117709 h 6196191"/>
              <a:gd name="connsiteX483" fmla="*/ 3269470 w 6848306"/>
              <a:gd name="connsiteY483" fmla="*/ 1042846 h 6196191"/>
              <a:gd name="connsiteX484" fmla="*/ 3051847 w 6848306"/>
              <a:gd name="connsiteY484" fmla="*/ 1035882 h 6196191"/>
              <a:gd name="connsiteX485" fmla="*/ 2844671 w 6848306"/>
              <a:gd name="connsiteY485" fmla="*/ 973206 h 6196191"/>
              <a:gd name="connsiteX486" fmla="*/ 2823779 w 6848306"/>
              <a:gd name="connsiteY486" fmla="*/ 811296 h 6196191"/>
              <a:gd name="connsiteX487" fmla="*/ 2788960 w 6848306"/>
              <a:gd name="connsiteY487" fmla="*/ 684204 h 6196191"/>
              <a:gd name="connsiteX488" fmla="*/ 3018769 w 6848306"/>
              <a:gd name="connsiteY488" fmla="*/ 586709 h 6196191"/>
              <a:gd name="connsiteX489" fmla="*/ 3032697 w 6848306"/>
              <a:gd name="connsiteY489" fmla="*/ 537962 h 6196191"/>
              <a:gd name="connsiteX490" fmla="*/ 3062293 w 6848306"/>
              <a:gd name="connsiteY490" fmla="*/ 341232 h 6196191"/>
              <a:gd name="connsiteX491" fmla="*/ 3199831 w 6848306"/>
              <a:gd name="connsiteY491" fmla="*/ 423057 h 6196191"/>
              <a:gd name="connsiteX492" fmla="*/ 3152823 w 6848306"/>
              <a:gd name="connsiteY492" fmla="*/ 179320 h 6196191"/>
              <a:gd name="connsiteX493" fmla="*/ 3272952 w 6848306"/>
              <a:gd name="connsiteY493" fmla="*/ 0 h 61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6848306" h="6196191">
                <a:moveTo>
                  <a:pt x="2198767" y="5435336"/>
                </a:moveTo>
                <a:lnTo>
                  <a:pt x="2196172" y="5436697"/>
                </a:lnTo>
                <a:lnTo>
                  <a:pt x="2196242" y="5440840"/>
                </a:lnTo>
                <a:close/>
                <a:moveTo>
                  <a:pt x="5160685" y="5373340"/>
                </a:moveTo>
                <a:lnTo>
                  <a:pt x="5128834" y="5374401"/>
                </a:lnTo>
                <a:cubicBezTo>
                  <a:pt x="5136560" y="5380385"/>
                  <a:pt x="5142898" y="5385588"/>
                  <a:pt x="5147984" y="5390084"/>
                </a:cubicBezTo>
                <a:lnTo>
                  <a:pt x="5158824" y="5400739"/>
                </a:lnTo>
                <a:close/>
                <a:moveTo>
                  <a:pt x="5204784" y="5018070"/>
                </a:moveTo>
                <a:lnTo>
                  <a:pt x="5175977" y="5018099"/>
                </a:lnTo>
                <a:cubicBezTo>
                  <a:pt x="5117300" y="5026423"/>
                  <a:pt x="5100979" y="5079306"/>
                  <a:pt x="5027858" y="5087140"/>
                </a:cubicBezTo>
                <a:cubicBezTo>
                  <a:pt x="5184546" y="5087140"/>
                  <a:pt x="5064417" y="5177671"/>
                  <a:pt x="4980850" y="5139370"/>
                </a:cubicBezTo>
                <a:cubicBezTo>
                  <a:pt x="5104461" y="5202045"/>
                  <a:pt x="4937327" y="5172447"/>
                  <a:pt x="4907729" y="5202045"/>
                </a:cubicBezTo>
                <a:cubicBezTo>
                  <a:pt x="4768451" y="5238604"/>
                  <a:pt x="4980850" y="5301280"/>
                  <a:pt x="5099237" y="5311726"/>
                </a:cubicBezTo>
                <a:cubicBezTo>
                  <a:pt x="5119477" y="5308679"/>
                  <a:pt x="5138409" y="5307455"/>
                  <a:pt x="5155636" y="5307635"/>
                </a:cubicBezTo>
                <a:lnTo>
                  <a:pt x="5166955" y="5308698"/>
                </a:lnTo>
                <a:lnTo>
                  <a:pt x="5169856" y="5283585"/>
                </a:lnTo>
                <a:cubicBezTo>
                  <a:pt x="5181513" y="5193978"/>
                  <a:pt x="5198610" y="5093905"/>
                  <a:pt x="5204536" y="5023577"/>
                </a:cubicBezTo>
                <a:close/>
                <a:moveTo>
                  <a:pt x="5204472" y="4958385"/>
                </a:moveTo>
                <a:lnTo>
                  <a:pt x="5189537" y="4962592"/>
                </a:lnTo>
                <a:cubicBezTo>
                  <a:pt x="5164238" y="4971133"/>
                  <a:pt x="5157002" y="4982069"/>
                  <a:pt x="5205261" y="5006715"/>
                </a:cubicBezTo>
                <a:lnTo>
                  <a:pt x="5205293" y="5006730"/>
                </a:lnTo>
                <a:lnTo>
                  <a:pt x="5206628" y="4977037"/>
                </a:lnTo>
                <a:close/>
                <a:moveTo>
                  <a:pt x="5159327" y="4889608"/>
                </a:moveTo>
                <a:cubicBezTo>
                  <a:pt x="5151408" y="4890213"/>
                  <a:pt x="5143225" y="4894729"/>
                  <a:pt x="5134864" y="4901590"/>
                </a:cubicBezTo>
                <a:lnTo>
                  <a:pt x="5123863" y="4912823"/>
                </a:lnTo>
                <a:lnTo>
                  <a:pt x="5132922" y="4916963"/>
                </a:lnTo>
                <a:cubicBezTo>
                  <a:pt x="5144109" y="4920979"/>
                  <a:pt x="5157153" y="4924807"/>
                  <a:pt x="5171216" y="4928248"/>
                </a:cubicBezTo>
                <a:lnTo>
                  <a:pt x="5198142" y="4932557"/>
                </a:lnTo>
                <a:lnTo>
                  <a:pt x="5192887" y="4918562"/>
                </a:lnTo>
                <a:cubicBezTo>
                  <a:pt x="5182492" y="4896592"/>
                  <a:pt x="5171207" y="4888701"/>
                  <a:pt x="5159327" y="4889608"/>
                </a:cubicBezTo>
                <a:close/>
                <a:moveTo>
                  <a:pt x="4277979" y="4627713"/>
                </a:moveTo>
                <a:lnTo>
                  <a:pt x="4276358" y="4628848"/>
                </a:lnTo>
                <a:lnTo>
                  <a:pt x="4281166" y="4639430"/>
                </a:lnTo>
                <a:cubicBezTo>
                  <a:pt x="4284292" y="4643757"/>
                  <a:pt x="4288694" y="4648417"/>
                  <a:pt x="4294233" y="4653344"/>
                </a:cubicBezTo>
                <a:lnTo>
                  <a:pt x="4330861" y="4679132"/>
                </a:lnTo>
                <a:lnTo>
                  <a:pt x="4359276" y="4662926"/>
                </a:lnTo>
                <a:lnTo>
                  <a:pt x="4367099" y="4655261"/>
                </a:lnTo>
                <a:lnTo>
                  <a:pt x="4351273" y="4648480"/>
                </a:lnTo>
                <a:lnTo>
                  <a:pt x="4343757" y="4650072"/>
                </a:lnTo>
                <a:cubicBezTo>
                  <a:pt x="4336503" y="4652006"/>
                  <a:pt x="4327758" y="4654679"/>
                  <a:pt x="4317375" y="4658199"/>
                </a:cubicBezTo>
                <a:lnTo>
                  <a:pt x="4323063" y="4637254"/>
                </a:lnTo>
                <a:lnTo>
                  <a:pt x="4301299" y="4629722"/>
                </a:lnTo>
                <a:close/>
                <a:moveTo>
                  <a:pt x="442381" y="4518334"/>
                </a:moveTo>
                <a:cubicBezTo>
                  <a:pt x="293450" y="4648648"/>
                  <a:pt x="735948" y="4577046"/>
                  <a:pt x="694419" y="4561295"/>
                </a:cubicBezTo>
                <a:cubicBezTo>
                  <a:pt x="607065" y="4528357"/>
                  <a:pt x="505391" y="4589936"/>
                  <a:pt x="442381" y="4518334"/>
                </a:cubicBezTo>
                <a:close/>
                <a:moveTo>
                  <a:pt x="2313591" y="4409273"/>
                </a:moveTo>
                <a:lnTo>
                  <a:pt x="2303823" y="4409786"/>
                </a:lnTo>
                <a:lnTo>
                  <a:pt x="2318347" y="4413794"/>
                </a:lnTo>
                <a:lnTo>
                  <a:pt x="2383713" y="4433674"/>
                </a:lnTo>
                <a:lnTo>
                  <a:pt x="2389402" y="4431838"/>
                </a:lnTo>
                <a:cubicBezTo>
                  <a:pt x="2398926" y="4427935"/>
                  <a:pt x="2401810" y="4424480"/>
                  <a:pt x="2395499" y="4422086"/>
                </a:cubicBezTo>
                <a:cubicBezTo>
                  <a:pt x="2368949" y="4412075"/>
                  <a:pt x="2341311" y="4409246"/>
                  <a:pt x="2313591" y="4409273"/>
                </a:cubicBezTo>
                <a:close/>
                <a:moveTo>
                  <a:pt x="4244569" y="4172298"/>
                </a:moveTo>
                <a:lnTo>
                  <a:pt x="4249284" y="4187863"/>
                </a:lnTo>
                <a:cubicBezTo>
                  <a:pt x="4258553" y="4200798"/>
                  <a:pt x="4279125" y="4214794"/>
                  <a:pt x="4311734" y="4226749"/>
                </a:cubicBezTo>
                <a:lnTo>
                  <a:pt x="4342971" y="4235370"/>
                </a:lnTo>
                <a:lnTo>
                  <a:pt x="4381626" y="4232063"/>
                </a:lnTo>
                <a:cubicBezTo>
                  <a:pt x="4444398" y="4224177"/>
                  <a:pt x="4496008" y="4210647"/>
                  <a:pt x="4480697" y="4204840"/>
                </a:cubicBezTo>
                <a:cubicBezTo>
                  <a:pt x="4405547" y="4176504"/>
                  <a:pt x="4319618" y="4219315"/>
                  <a:pt x="4257810" y="4183300"/>
                </a:cubicBezTo>
                <a:close/>
                <a:moveTo>
                  <a:pt x="2721321" y="3592708"/>
                </a:moveTo>
                <a:lnTo>
                  <a:pt x="2721191" y="3593630"/>
                </a:lnTo>
                <a:lnTo>
                  <a:pt x="2706458" y="3627258"/>
                </a:lnTo>
                <a:lnTo>
                  <a:pt x="2723537" y="3616066"/>
                </a:lnTo>
                <a:cubicBezTo>
                  <a:pt x="2728366" y="3610000"/>
                  <a:pt x="2729134" y="3603948"/>
                  <a:pt x="2726669" y="3598133"/>
                </a:cubicBezTo>
                <a:close/>
                <a:moveTo>
                  <a:pt x="2382788" y="3513045"/>
                </a:moveTo>
                <a:cubicBezTo>
                  <a:pt x="2417873" y="3576770"/>
                  <a:pt x="2477661" y="3583572"/>
                  <a:pt x="2542281" y="3572653"/>
                </a:cubicBezTo>
                <a:lnTo>
                  <a:pt x="2609974" y="3555556"/>
                </a:lnTo>
                <a:lnTo>
                  <a:pt x="2594748" y="3554146"/>
                </a:lnTo>
                <a:cubicBezTo>
                  <a:pt x="2579634" y="3553827"/>
                  <a:pt x="2564591" y="3554643"/>
                  <a:pt x="2550445" y="3556819"/>
                </a:cubicBezTo>
                <a:cubicBezTo>
                  <a:pt x="2532165" y="3463895"/>
                  <a:pt x="2427244" y="3574910"/>
                  <a:pt x="2405965" y="3523639"/>
                </a:cubicBezTo>
                <a:lnTo>
                  <a:pt x="2405632" y="3520505"/>
                </a:lnTo>
                <a:close/>
                <a:moveTo>
                  <a:pt x="4579384" y="3474158"/>
                </a:moveTo>
                <a:cubicBezTo>
                  <a:pt x="4566933" y="3472706"/>
                  <a:pt x="4551973" y="3477810"/>
                  <a:pt x="4537718" y="3482562"/>
                </a:cubicBezTo>
                <a:lnTo>
                  <a:pt x="4532018" y="3484234"/>
                </a:lnTo>
                <a:lnTo>
                  <a:pt x="4591915" y="3495942"/>
                </a:lnTo>
                <a:lnTo>
                  <a:pt x="4602070" y="3496250"/>
                </a:lnTo>
                <a:lnTo>
                  <a:pt x="4595779" y="3482116"/>
                </a:lnTo>
                <a:cubicBezTo>
                  <a:pt x="4591209" y="3477249"/>
                  <a:pt x="4585610" y="3474884"/>
                  <a:pt x="4579384" y="3474158"/>
                </a:cubicBezTo>
                <a:close/>
                <a:moveTo>
                  <a:pt x="4486328" y="3451586"/>
                </a:moveTo>
                <a:lnTo>
                  <a:pt x="4481050" y="3452116"/>
                </a:lnTo>
                <a:lnTo>
                  <a:pt x="4482472" y="3454547"/>
                </a:lnTo>
                <a:lnTo>
                  <a:pt x="4486947" y="3457411"/>
                </a:lnTo>
                <a:close/>
                <a:moveTo>
                  <a:pt x="4830241" y="3049816"/>
                </a:moveTo>
                <a:cubicBezTo>
                  <a:pt x="4789653" y="3048034"/>
                  <a:pt x="4755599" y="3103471"/>
                  <a:pt x="4714416" y="3081297"/>
                </a:cubicBezTo>
                <a:cubicBezTo>
                  <a:pt x="4648242" y="3062993"/>
                  <a:pt x="4677809" y="3085520"/>
                  <a:pt x="4601781" y="3113679"/>
                </a:cubicBezTo>
                <a:lnTo>
                  <a:pt x="4559380" y="3107005"/>
                </a:lnTo>
                <a:lnTo>
                  <a:pt x="4560269" y="3107940"/>
                </a:lnTo>
                <a:cubicBezTo>
                  <a:pt x="4597972" y="3164066"/>
                  <a:pt x="4498383" y="3181203"/>
                  <a:pt x="4448111" y="3147690"/>
                </a:cubicBezTo>
                <a:cubicBezTo>
                  <a:pt x="4490766" y="3225163"/>
                  <a:pt x="4563452" y="3233432"/>
                  <a:pt x="4642014" y="3220157"/>
                </a:cubicBezTo>
                <a:lnTo>
                  <a:pt x="4667364" y="3213754"/>
                </a:lnTo>
                <a:lnTo>
                  <a:pt x="4645173" y="3204515"/>
                </a:lnTo>
                <a:cubicBezTo>
                  <a:pt x="4499472" y="3135888"/>
                  <a:pt x="4811477" y="3141663"/>
                  <a:pt x="4873513" y="3075665"/>
                </a:cubicBezTo>
                <a:cubicBezTo>
                  <a:pt x="4858026" y="3057362"/>
                  <a:pt x="4843770" y="3050410"/>
                  <a:pt x="4830241" y="3049816"/>
                </a:cubicBezTo>
                <a:close/>
                <a:moveTo>
                  <a:pt x="2827723" y="2993858"/>
                </a:moveTo>
                <a:cubicBezTo>
                  <a:pt x="2777534" y="2991654"/>
                  <a:pt x="2735424" y="3060205"/>
                  <a:pt x="2684501" y="3032785"/>
                </a:cubicBezTo>
                <a:cubicBezTo>
                  <a:pt x="2602674" y="3010152"/>
                  <a:pt x="2639236" y="3038007"/>
                  <a:pt x="2545223" y="3072827"/>
                </a:cubicBezTo>
                <a:cubicBezTo>
                  <a:pt x="2499958" y="3065863"/>
                  <a:pt x="2456107" y="3059661"/>
                  <a:pt x="2413534" y="3052098"/>
                </a:cubicBezTo>
                <a:lnTo>
                  <a:pt x="2344202" y="3035948"/>
                </a:lnTo>
                <a:lnTo>
                  <a:pt x="2343855" y="3041055"/>
                </a:lnTo>
                <a:cubicBezTo>
                  <a:pt x="2339917" y="3046918"/>
                  <a:pt x="2328013" y="3056226"/>
                  <a:pt x="2304027" y="3071978"/>
                </a:cubicBezTo>
                <a:cubicBezTo>
                  <a:pt x="2379924" y="3086298"/>
                  <a:pt x="2470143" y="3027584"/>
                  <a:pt x="2541744" y="3107778"/>
                </a:cubicBezTo>
                <a:cubicBezTo>
                  <a:pt x="2558212" y="3142863"/>
                  <a:pt x="2515609" y="3187973"/>
                  <a:pt x="2456717" y="3220014"/>
                </a:cubicBezTo>
                <a:lnTo>
                  <a:pt x="2422935" y="3235412"/>
                </a:lnTo>
                <a:lnTo>
                  <a:pt x="2468619" y="3233541"/>
                </a:lnTo>
                <a:cubicBezTo>
                  <a:pt x="2527486" y="3228427"/>
                  <a:pt x="2585701" y="3219505"/>
                  <a:pt x="2642718" y="3203401"/>
                </a:cubicBezTo>
                <a:cubicBezTo>
                  <a:pt x="2365901" y="3098942"/>
                  <a:pt x="2799406" y="3112870"/>
                  <a:pt x="2881231" y="3025821"/>
                </a:cubicBezTo>
                <a:cubicBezTo>
                  <a:pt x="2862080" y="3003189"/>
                  <a:pt x="2844453" y="2994592"/>
                  <a:pt x="2827723" y="2993858"/>
                </a:cubicBezTo>
                <a:close/>
                <a:moveTo>
                  <a:pt x="2137988" y="2951011"/>
                </a:moveTo>
                <a:lnTo>
                  <a:pt x="2137015" y="2951150"/>
                </a:lnTo>
                <a:cubicBezTo>
                  <a:pt x="2068457" y="2957773"/>
                  <a:pt x="1998287" y="2958847"/>
                  <a:pt x="1917377" y="2958847"/>
                </a:cubicBezTo>
                <a:cubicBezTo>
                  <a:pt x="1858484" y="3000197"/>
                  <a:pt x="2119742" y="3106235"/>
                  <a:pt x="2235862" y="3040001"/>
                </a:cubicBezTo>
                <a:lnTo>
                  <a:pt x="2262397" y="3013399"/>
                </a:lnTo>
                <a:lnTo>
                  <a:pt x="2230129" y="3001726"/>
                </a:lnTo>
                <a:cubicBezTo>
                  <a:pt x="2210608" y="2993518"/>
                  <a:pt x="2191355" y="2984174"/>
                  <a:pt x="2172354" y="2973429"/>
                </a:cubicBezTo>
                <a:close/>
                <a:moveTo>
                  <a:pt x="4166073" y="2935291"/>
                </a:moveTo>
                <a:cubicBezTo>
                  <a:pt x="4134083" y="2971851"/>
                  <a:pt x="4165747" y="2993722"/>
                  <a:pt x="4223240" y="3005769"/>
                </a:cubicBezTo>
                <a:lnTo>
                  <a:pt x="4267411" y="3011882"/>
                </a:lnTo>
                <a:lnTo>
                  <a:pt x="4254734" y="3003612"/>
                </a:lnTo>
                <a:cubicBezTo>
                  <a:pt x="4239761" y="2992442"/>
                  <a:pt x="4224978" y="2979924"/>
                  <a:pt x="4210371" y="2965845"/>
                </a:cubicBezTo>
                <a:lnTo>
                  <a:pt x="4241129" y="2945633"/>
                </a:lnTo>
                <a:lnTo>
                  <a:pt x="4206925" y="2944158"/>
                </a:lnTo>
                <a:cubicBezTo>
                  <a:pt x="4191997" y="2942363"/>
                  <a:pt x="4178042" y="2939425"/>
                  <a:pt x="4166073" y="2935291"/>
                </a:cubicBezTo>
                <a:close/>
                <a:moveTo>
                  <a:pt x="4729903" y="2706782"/>
                </a:moveTo>
                <a:cubicBezTo>
                  <a:pt x="4694352" y="2735646"/>
                  <a:pt x="4660034" y="2750781"/>
                  <a:pt x="4626419" y="2755973"/>
                </a:cubicBezTo>
                <a:lnTo>
                  <a:pt x="4590456" y="2756551"/>
                </a:lnTo>
                <a:lnTo>
                  <a:pt x="4587162" y="2759686"/>
                </a:lnTo>
                <a:cubicBezTo>
                  <a:pt x="4514105" y="2816114"/>
                  <a:pt x="4389788" y="2858686"/>
                  <a:pt x="4315797" y="2832572"/>
                </a:cubicBezTo>
                <a:cubicBezTo>
                  <a:pt x="4358017" y="2855640"/>
                  <a:pt x="4375752" y="2875661"/>
                  <a:pt x="4377112" y="2892201"/>
                </a:cubicBezTo>
                <a:lnTo>
                  <a:pt x="4373582" y="2900674"/>
                </a:lnTo>
                <a:lnTo>
                  <a:pt x="4432650" y="2887528"/>
                </a:lnTo>
                <a:cubicBezTo>
                  <a:pt x="4527511" y="2867640"/>
                  <a:pt x="4629939" y="2848985"/>
                  <a:pt x="4700336" y="2816602"/>
                </a:cubicBezTo>
                <a:cubicBezTo>
                  <a:pt x="4644019" y="2730717"/>
                  <a:pt x="4777773" y="2741981"/>
                  <a:pt x="4729903" y="2706782"/>
                </a:cubicBezTo>
                <a:close/>
                <a:moveTo>
                  <a:pt x="2195169" y="2454189"/>
                </a:moveTo>
                <a:cubicBezTo>
                  <a:pt x="2160196" y="2464258"/>
                  <a:pt x="2186241" y="2556087"/>
                  <a:pt x="2103542" y="2559310"/>
                </a:cubicBezTo>
                <a:cubicBezTo>
                  <a:pt x="2057717" y="2666711"/>
                  <a:pt x="1944585" y="2534964"/>
                  <a:pt x="1958906" y="2580789"/>
                </a:cubicBezTo>
                <a:cubicBezTo>
                  <a:pt x="1848640" y="2555013"/>
                  <a:pt x="1815702" y="2600838"/>
                  <a:pt x="1683955" y="2559310"/>
                </a:cubicBezTo>
                <a:cubicBezTo>
                  <a:pt x="1716892" y="2626615"/>
                  <a:pt x="2016187" y="2754066"/>
                  <a:pt x="2155095" y="2643799"/>
                </a:cubicBezTo>
                <a:cubicBezTo>
                  <a:pt x="2103542" y="2814212"/>
                  <a:pt x="2335531" y="2626615"/>
                  <a:pt x="2385652" y="2731154"/>
                </a:cubicBezTo>
                <a:cubicBezTo>
                  <a:pt x="2442933" y="2737240"/>
                  <a:pt x="2466562" y="2744668"/>
                  <a:pt x="2470433" y="2754088"/>
                </a:cubicBezTo>
                <a:lnTo>
                  <a:pt x="2465193" y="2765400"/>
                </a:lnTo>
                <a:lnTo>
                  <a:pt x="2512933" y="2755126"/>
                </a:lnTo>
                <a:cubicBezTo>
                  <a:pt x="2570141" y="2741280"/>
                  <a:pt x="2623567" y="2725502"/>
                  <a:pt x="2667091" y="2705481"/>
                </a:cubicBezTo>
                <a:cubicBezTo>
                  <a:pt x="2597452" y="2599280"/>
                  <a:pt x="2762844" y="2613209"/>
                  <a:pt x="2703651" y="2569685"/>
                </a:cubicBezTo>
                <a:cubicBezTo>
                  <a:pt x="2527813" y="2712445"/>
                  <a:pt x="2376347" y="2583613"/>
                  <a:pt x="2207473" y="2482636"/>
                </a:cubicBezTo>
                <a:cubicBezTo>
                  <a:pt x="2204971" y="2475781"/>
                  <a:pt x="2205032" y="2469864"/>
                  <a:pt x="2207279" y="2464766"/>
                </a:cubicBezTo>
                <a:lnTo>
                  <a:pt x="2215586" y="2456433"/>
                </a:lnTo>
                <a:close/>
                <a:moveTo>
                  <a:pt x="4381366" y="2420442"/>
                </a:moveTo>
                <a:lnTo>
                  <a:pt x="4274259" y="2446755"/>
                </a:lnTo>
                <a:cubicBezTo>
                  <a:pt x="4148011" y="2470993"/>
                  <a:pt x="4029841" y="2473930"/>
                  <a:pt x="3882295" y="2473930"/>
                </a:cubicBezTo>
                <a:cubicBezTo>
                  <a:pt x="3800467" y="2531384"/>
                  <a:pt x="4227008" y="2691553"/>
                  <a:pt x="4317540" y="2524420"/>
                </a:cubicBezTo>
                <a:cubicBezTo>
                  <a:pt x="4346483" y="2576214"/>
                  <a:pt x="4440739" y="2545366"/>
                  <a:pt x="4385709" y="2588162"/>
                </a:cubicBezTo>
                <a:lnTo>
                  <a:pt x="4363880" y="2603417"/>
                </a:lnTo>
                <a:lnTo>
                  <a:pt x="4384319" y="2600064"/>
                </a:lnTo>
                <a:cubicBezTo>
                  <a:pt x="4500408" y="2587722"/>
                  <a:pt x="4739054" y="2628641"/>
                  <a:pt x="4572212" y="2554724"/>
                </a:cubicBezTo>
                <a:cubicBezTo>
                  <a:pt x="4557429" y="2548388"/>
                  <a:pt x="4427810" y="2491366"/>
                  <a:pt x="4390654" y="2442462"/>
                </a:cubicBezTo>
                <a:close/>
                <a:moveTo>
                  <a:pt x="1013762" y="2272902"/>
                </a:moveTo>
                <a:cubicBezTo>
                  <a:pt x="973665" y="2365984"/>
                  <a:pt x="1109709" y="2345936"/>
                  <a:pt x="1158399" y="2335912"/>
                </a:cubicBezTo>
                <a:cubicBezTo>
                  <a:pt x="1373204" y="2261446"/>
                  <a:pt x="1069613" y="2338776"/>
                  <a:pt x="1013762" y="2272902"/>
                </a:cubicBezTo>
                <a:close/>
                <a:moveTo>
                  <a:pt x="1542184" y="2056664"/>
                </a:moveTo>
                <a:lnTo>
                  <a:pt x="1535023" y="2086738"/>
                </a:lnTo>
                <a:cubicBezTo>
                  <a:pt x="1507815" y="2229942"/>
                  <a:pt x="1596601" y="2136858"/>
                  <a:pt x="1542184" y="2056664"/>
                </a:cubicBezTo>
                <a:close/>
                <a:moveTo>
                  <a:pt x="4794668" y="1954938"/>
                </a:moveTo>
                <a:cubicBezTo>
                  <a:pt x="4755246" y="2046454"/>
                  <a:pt x="4889002" y="2026742"/>
                  <a:pt x="4936872" y="2016888"/>
                </a:cubicBezTo>
                <a:cubicBezTo>
                  <a:pt x="5148065" y="1943674"/>
                  <a:pt x="4849579" y="2019703"/>
                  <a:pt x="4794668" y="1954938"/>
                </a:cubicBezTo>
                <a:close/>
                <a:moveTo>
                  <a:pt x="1506382" y="1791738"/>
                </a:moveTo>
                <a:lnTo>
                  <a:pt x="1536456" y="1814651"/>
                </a:lnTo>
                <a:cubicBezTo>
                  <a:pt x="1685388" y="1851884"/>
                  <a:pt x="1595169" y="1801762"/>
                  <a:pt x="1506382" y="1791738"/>
                </a:cubicBezTo>
                <a:close/>
                <a:moveTo>
                  <a:pt x="5314202" y="1742337"/>
                </a:moveTo>
                <a:lnTo>
                  <a:pt x="5307161" y="1771905"/>
                </a:lnTo>
                <a:cubicBezTo>
                  <a:pt x="5280411" y="1912699"/>
                  <a:pt x="5367704" y="1821182"/>
                  <a:pt x="5314202" y="1742337"/>
                </a:cubicBezTo>
                <a:close/>
                <a:moveTo>
                  <a:pt x="2783736" y="1640002"/>
                </a:moveTo>
                <a:cubicBezTo>
                  <a:pt x="2734989" y="1753165"/>
                  <a:pt x="2900383" y="1728791"/>
                  <a:pt x="2959576" y="1716605"/>
                </a:cubicBezTo>
                <a:cubicBezTo>
                  <a:pt x="3220723" y="1626074"/>
                  <a:pt x="2851635" y="1720087"/>
                  <a:pt x="2783736" y="1640002"/>
                </a:cubicBezTo>
                <a:close/>
                <a:moveTo>
                  <a:pt x="1668203" y="1619894"/>
                </a:moveTo>
                <a:cubicBezTo>
                  <a:pt x="1638130" y="1634215"/>
                  <a:pt x="1623809" y="1668584"/>
                  <a:pt x="1592305" y="1681471"/>
                </a:cubicBezTo>
                <a:cubicBezTo>
                  <a:pt x="1367476" y="1728729"/>
                  <a:pt x="1706867" y="1724432"/>
                  <a:pt x="1668203" y="1619894"/>
                </a:cubicBezTo>
                <a:close/>
                <a:moveTo>
                  <a:pt x="1287282" y="1521083"/>
                </a:moveTo>
                <a:cubicBezTo>
                  <a:pt x="1255777" y="1523947"/>
                  <a:pt x="1308762" y="1569772"/>
                  <a:pt x="1307330" y="1568341"/>
                </a:cubicBezTo>
                <a:cubicBezTo>
                  <a:pt x="1413301" y="1671448"/>
                  <a:pt x="1390388" y="1523947"/>
                  <a:pt x="1287282" y="1521083"/>
                </a:cubicBezTo>
                <a:close/>
                <a:moveTo>
                  <a:pt x="5279002" y="1481867"/>
                </a:moveTo>
                <a:lnTo>
                  <a:pt x="5308571" y="1504394"/>
                </a:lnTo>
                <a:cubicBezTo>
                  <a:pt x="5454997" y="1541001"/>
                  <a:pt x="5366295" y="1491722"/>
                  <a:pt x="5279002" y="1481867"/>
                </a:cubicBezTo>
                <a:close/>
                <a:moveTo>
                  <a:pt x="3426158" y="1377113"/>
                </a:moveTo>
                <a:lnTo>
                  <a:pt x="3417452" y="1413675"/>
                </a:lnTo>
                <a:cubicBezTo>
                  <a:pt x="3384375" y="1587773"/>
                  <a:pt x="3492315" y="1474608"/>
                  <a:pt x="3426158" y="1377113"/>
                </a:cubicBezTo>
                <a:close/>
                <a:moveTo>
                  <a:pt x="1321651" y="1344944"/>
                </a:moveTo>
                <a:cubicBezTo>
                  <a:pt x="1311626" y="1372151"/>
                  <a:pt x="1348859" y="1385041"/>
                  <a:pt x="1354587" y="1405089"/>
                </a:cubicBezTo>
                <a:cubicBezTo>
                  <a:pt x="1397548" y="1559749"/>
                  <a:pt x="1419029" y="1354967"/>
                  <a:pt x="1321651" y="1344944"/>
                </a:cubicBezTo>
                <a:close/>
                <a:moveTo>
                  <a:pt x="5438101" y="1312913"/>
                </a:moveTo>
                <a:cubicBezTo>
                  <a:pt x="5408534" y="1326993"/>
                  <a:pt x="5394454" y="1360784"/>
                  <a:pt x="5363479" y="1373454"/>
                </a:cubicBezTo>
                <a:cubicBezTo>
                  <a:pt x="5142432" y="1419917"/>
                  <a:pt x="5476116" y="1415693"/>
                  <a:pt x="5438101" y="1312913"/>
                </a:cubicBezTo>
                <a:close/>
                <a:moveTo>
                  <a:pt x="5063587" y="1215764"/>
                </a:moveTo>
                <a:cubicBezTo>
                  <a:pt x="5032612" y="1218580"/>
                  <a:pt x="5084706" y="1263634"/>
                  <a:pt x="5083298" y="1262227"/>
                </a:cubicBezTo>
                <a:cubicBezTo>
                  <a:pt x="5187487" y="1363599"/>
                  <a:pt x="5164959" y="1218580"/>
                  <a:pt x="5063587" y="1215764"/>
                </a:cubicBezTo>
                <a:close/>
                <a:moveTo>
                  <a:pt x="3382633" y="1055033"/>
                </a:moveTo>
                <a:lnTo>
                  <a:pt x="3419194" y="1082889"/>
                </a:lnTo>
                <a:cubicBezTo>
                  <a:pt x="3600256" y="1128155"/>
                  <a:pt x="3490573" y="1067219"/>
                  <a:pt x="3382633" y="1055033"/>
                </a:cubicBezTo>
                <a:close/>
                <a:moveTo>
                  <a:pt x="5097378" y="1042587"/>
                </a:moveTo>
                <a:cubicBezTo>
                  <a:pt x="5087521" y="1069338"/>
                  <a:pt x="5124128" y="1082010"/>
                  <a:pt x="5129760" y="1101721"/>
                </a:cubicBezTo>
                <a:cubicBezTo>
                  <a:pt x="5171998" y="1253779"/>
                  <a:pt x="5193118" y="1052442"/>
                  <a:pt x="5097378" y="1042587"/>
                </a:cubicBezTo>
                <a:close/>
                <a:moveTo>
                  <a:pt x="3579364" y="846116"/>
                </a:moveTo>
                <a:cubicBezTo>
                  <a:pt x="3542802" y="863526"/>
                  <a:pt x="3525393" y="905309"/>
                  <a:pt x="3487091" y="920977"/>
                </a:cubicBezTo>
                <a:cubicBezTo>
                  <a:pt x="3213759" y="978430"/>
                  <a:pt x="3626369" y="973206"/>
                  <a:pt x="3579364" y="846116"/>
                </a:cubicBezTo>
                <a:close/>
                <a:moveTo>
                  <a:pt x="3116264" y="725987"/>
                </a:moveTo>
                <a:cubicBezTo>
                  <a:pt x="3077962" y="729469"/>
                  <a:pt x="3142378" y="785181"/>
                  <a:pt x="3140638" y="783441"/>
                </a:cubicBezTo>
                <a:cubicBezTo>
                  <a:pt x="3269470" y="908791"/>
                  <a:pt x="3241614" y="729469"/>
                  <a:pt x="3116264" y="725987"/>
                </a:cubicBezTo>
                <a:close/>
                <a:moveTo>
                  <a:pt x="3158047" y="511848"/>
                </a:moveTo>
                <a:cubicBezTo>
                  <a:pt x="3145860" y="544926"/>
                  <a:pt x="3191125" y="560595"/>
                  <a:pt x="3198089" y="584969"/>
                </a:cubicBezTo>
                <a:cubicBezTo>
                  <a:pt x="3250318" y="772995"/>
                  <a:pt x="3276434" y="524034"/>
                  <a:pt x="3158047" y="511848"/>
                </a:cubicBezTo>
                <a:close/>
                <a:moveTo>
                  <a:pt x="3272952" y="0"/>
                </a:moveTo>
                <a:cubicBezTo>
                  <a:pt x="3398302" y="31338"/>
                  <a:pt x="3269470" y="203694"/>
                  <a:pt x="3360001" y="191508"/>
                </a:cubicBezTo>
                <a:cubicBezTo>
                  <a:pt x="3579364" y="48748"/>
                  <a:pt x="3382633" y="238513"/>
                  <a:pt x="3351295" y="337750"/>
                </a:cubicBezTo>
                <a:cubicBezTo>
                  <a:pt x="3309511" y="576263"/>
                  <a:pt x="3420934" y="236773"/>
                  <a:pt x="3483609" y="325562"/>
                </a:cubicBezTo>
                <a:cubicBezTo>
                  <a:pt x="3574140" y="306412"/>
                  <a:pt x="3715160" y="235031"/>
                  <a:pt x="3572400" y="374310"/>
                </a:cubicBezTo>
                <a:cubicBezTo>
                  <a:pt x="3770871" y="430021"/>
                  <a:pt x="3532357" y="438727"/>
                  <a:pt x="3462717" y="447431"/>
                </a:cubicBezTo>
                <a:cubicBezTo>
                  <a:pt x="3596774" y="452655"/>
                  <a:pt x="3645521" y="584969"/>
                  <a:pt x="3473163" y="576263"/>
                </a:cubicBezTo>
                <a:cubicBezTo>
                  <a:pt x="3312993" y="428281"/>
                  <a:pt x="3293844" y="837410"/>
                  <a:pt x="3431380" y="811296"/>
                </a:cubicBezTo>
                <a:cubicBezTo>
                  <a:pt x="3549766" y="663312"/>
                  <a:pt x="3640297" y="539704"/>
                  <a:pt x="3826584" y="532740"/>
                </a:cubicBezTo>
                <a:cubicBezTo>
                  <a:pt x="3725606" y="625011"/>
                  <a:pt x="3955415" y="684204"/>
                  <a:pt x="3783057" y="746879"/>
                </a:cubicBezTo>
                <a:cubicBezTo>
                  <a:pt x="4018090" y="832188"/>
                  <a:pt x="3675117" y="863526"/>
                  <a:pt x="3696008" y="926201"/>
                </a:cubicBezTo>
                <a:cubicBezTo>
                  <a:pt x="3866624" y="948833"/>
                  <a:pt x="3786539" y="980170"/>
                  <a:pt x="3685563" y="1065479"/>
                </a:cubicBezTo>
                <a:cubicBezTo>
                  <a:pt x="3706454" y="1044588"/>
                  <a:pt x="3979789" y="1128155"/>
                  <a:pt x="4077284" y="1206498"/>
                </a:cubicBezTo>
                <a:cubicBezTo>
                  <a:pt x="4028536" y="1354482"/>
                  <a:pt x="3861402" y="1211722"/>
                  <a:pt x="3812655" y="1316180"/>
                </a:cubicBezTo>
                <a:cubicBezTo>
                  <a:pt x="3708196" y="1156010"/>
                  <a:pt x="3593292" y="1410193"/>
                  <a:pt x="3527135" y="1218685"/>
                </a:cubicBezTo>
                <a:cubicBezTo>
                  <a:pt x="3534099" y="1363186"/>
                  <a:pt x="3419194" y="1263951"/>
                  <a:pt x="3401784" y="1185606"/>
                </a:cubicBezTo>
                <a:cubicBezTo>
                  <a:pt x="3286880" y="1225649"/>
                  <a:pt x="3553248" y="1340554"/>
                  <a:pt x="3605478" y="1368409"/>
                </a:cubicBezTo>
                <a:cubicBezTo>
                  <a:pt x="3655967" y="1539025"/>
                  <a:pt x="3932783" y="1237835"/>
                  <a:pt x="4030276" y="1446753"/>
                </a:cubicBezTo>
                <a:cubicBezTo>
                  <a:pt x="4110361" y="1382337"/>
                  <a:pt x="4509046" y="1476350"/>
                  <a:pt x="4244417" y="1507688"/>
                </a:cubicBezTo>
                <a:cubicBezTo>
                  <a:pt x="4261827" y="1579067"/>
                  <a:pt x="4119067" y="1653930"/>
                  <a:pt x="4009385" y="1573845"/>
                </a:cubicBezTo>
                <a:cubicBezTo>
                  <a:pt x="4174778" y="1659152"/>
                  <a:pt x="4002421" y="1683526"/>
                  <a:pt x="3922336" y="1603441"/>
                </a:cubicBezTo>
                <a:cubicBezTo>
                  <a:pt x="3924078" y="1754907"/>
                  <a:pt x="3730828" y="1631296"/>
                  <a:pt x="3649003" y="1638260"/>
                </a:cubicBezTo>
                <a:cubicBezTo>
                  <a:pt x="3737792" y="1798430"/>
                  <a:pt x="3991975" y="1836732"/>
                  <a:pt x="4136477" y="1702678"/>
                </a:cubicBezTo>
                <a:cubicBezTo>
                  <a:pt x="4146923" y="1829768"/>
                  <a:pt x="4277495" y="1699195"/>
                  <a:pt x="4338431" y="1758389"/>
                </a:cubicBezTo>
                <a:cubicBezTo>
                  <a:pt x="4549088" y="1760129"/>
                  <a:pt x="4333206" y="1803654"/>
                  <a:pt x="4294905" y="1888961"/>
                </a:cubicBezTo>
                <a:cubicBezTo>
                  <a:pt x="4141699" y="1786245"/>
                  <a:pt x="4242676" y="1982974"/>
                  <a:pt x="4108622" y="1988198"/>
                </a:cubicBezTo>
                <a:cubicBezTo>
                  <a:pt x="4052910" y="2118771"/>
                  <a:pt x="3915372" y="1958600"/>
                  <a:pt x="3932783" y="2014312"/>
                </a:cubicBezTo>
                <a:cubicBezTo>
                  <a:pt x="3798727" y="1982974"/>
                  <a:pt x="3758685" y="2038685"/>
                  <a:pt x="3598514" y="1988198"/>
                </a:cubicBezTo>
                <a:cubicBezTo>
                  <a:pt x="3638557" y="2070023"/>
                  <a:pt x="4002421" y="2224971"/>
                  <a:pt x="4171296" y="2090915"/>
                </a:cubicBezTo>
                <a:cubicBezTo>
                  <a:pt x="4108622" y="2298092"/>
                  <a:pt x="4390660" y="2070023"/>
                  <a:pt x="4451593" y="2197115"/>
                </a:cubicBezTo>
                <a:cubicBezTo>
                  <a:pt x="4712740" y="2224862"/>
                  <a:pt x="4398548" y="2275561"/>
                  <a:pt x="4399855" y="2390813"/>
                </a:cubicBezTo>
                <a:lnTo>
                  <a:pt x="4400881" y="2396002"/>
                </a:lnTo>
                <a:lnTo>
                  <a:pt x="4450786" y="2382305"/>
                </a:lnTo>
                <a:cubicBezTo>
                  <a:pt x="4590517" y="2359437"/>
                  <a:pt x="4745743" y="2427657"/>
                  <a:pt x="4866474" y="2326637"/>
                </a:cubicBezTo>
                <a:cubicBezTo>
                  <a:pt x="4812972" y="2375914"/>
                  <a:pt x="4703152" y="2192880"/>
                  <a:pt x="4596148" y="2195696"/>
                </a:cubicBezTo>
                <a:cubicBezTo>
                  <a:pt x="4541238" y="2181617"/>
                  <a:pt x="4300480" y="2078837"/>
                  <a:pt x="4393404" y="2056311"/>
                </a:cubicBezTo>
                <a:cubicBezTo>
                  <a:pt x="4496183" y="2106997"/>
                  <a:pt x="4455353" y="1994360"/>
                  <a:pt x="4529974" y="2035190"/>
                </a:cubicBezTo>
                <a:cubicBezTo>
                  <a:pt x="4677809" y="2129523"/>
                  <a:pt x="4538422" y="1966201"/>
                  <a:pt x="4628531" y="1967609"/>
                </a:cubicBezTo>
                <a:cubicBezTo>
                  <a:pt x="4835500" y="1999992"/>
                  <a:pt x="4672178" y="1897211"/>
                  <a:pt x="4572212" y="1869052"/>
                </a:cubicBezTo>
                <a:cubicBezTo>
                  <a:pt x="4580660" y="1854973"/>
                  <a:pt x="4479288" y="1784575"/>
                  <a:pt x="4567990" y="1783168"/>
                </a:cubicBezTo>
                <a:cubicBezTo>
                  <a:pt x="4631346" y="1711362"/>
                  <a:pt x="4873513" y="1832446"/>
                  <a:pt x="4784813" y="1739521"/>
                </a:cubicBezTo>
                <a:cubicBezTo>
                  <a:pt x="4917160" y="1778944"/>
                  <a:pt x="5094563" y="1777536"/>
                  <a:pt x="5187487" y="1636742"/>
                </a:cubicBezTo>
                <a:cubicBezTo>
                  <a:pt x="5173407" y="1593094"/>
                  <a:pt x="4914346" y="1778944"/>
                  <a:pt x="4843947" y="1694467"/>
                </a:cubicBezTo>
                <a:cubicBezTo>
                  <a:pt x="5021350" y="1536776"/>
                  <a:pt x="4745391" y="1770496"/>
                  <a:pt x="4717232" y="1635333"/>
                </a:cubicBezTo>
                <a:cubicBezTo>
                  <a:pt x="4883370" y="1526922"/>
                  <a:pt x="4507447" y="1708546"/>
                  <a:pt x="4670769" y="1577608"/>
                </a:cubicBezTo>
                <a:cubicBezTo>
                  <a:pt x="4620083" y="1587463"/>
                  <a:pt x="4373693" y="1522697"/>
                  <a:pt x="4572212" y="1507210"/>
                </a:cubicBezTo>
                <a:cubicBezTo>
                  <a:pt x="4638387" y="1394574"/>
                  <a:pt x="4777773" y="1536776"/>
                  <a:pt x="4869290" y="1532553"/>
                </a:cubicBezTo>
                <a:cubicBezTo>
                  <a:pt x="4793261" y="1408654"/>
                  <a:pt x="5232541" y="1671940"/>
                  <a:pt x="5187487" y="1472011"/>
                </a:cubicBezTo>
                <a:cubicBezTo>
                  <a:pt x="5098785" y="1529737"/>
                  <a:pt x="5103010" y="1457931"/>
                  <a:pt x="5011492" y="1466379"/>
                </a:cubicBezTo>
                <a:cubicBezTo>
                  <a:pt x="5059362" y="1383311"/>
                  <a:pt x="4912936" y="1439629"/>
                  <a:pt x="4843947" y="1415693"/>
                </a:cubicBezTo>
                <a:cubicBezTo>
                  <a:pt x="4697521" y="1365007"/>
                  <a:pt x="5019940" y="1352336"/>
                  <a:pt x="4827052" y="1284754"/>
                </a:cubicBezTo>
                <a:cubicBezTo>
                  <a:pt x="4707375" y="1225621"/>
                  <a:pt x="4936872" y="1241107"/>
                  <a:pt x="4798893" y="1181973"/>
                </a:cubicBezTo>
                <a:cubicBezTo>
                  <a:pt x="4801709" y="1132696"/>
                  <a:pt x="5126944" y="1297425"/>
                  <a:pt x="4984742" y="1103128"/>
                </a:cubicBezTo>
                <a:cubicBezTo>
                  <a:pt x="5073442" y="1145367"/>
                  <a:pt x="5111457" y="1063706"/>
                  <a:pt x="4996006" y="1063706"/>
                </a:cubicBezTo>
                <a:cubicBezTo>
                  <a:pt x="5056547" y="1039771"/>
                  <a:pt x="4870697" y="846881"/>
                  <a:pt x="5019940" y="904608"/>
                </a:cubicBezTo>
                <a:cubicBezTo>
                  <a:pt x="5063587" y="876449"/>
                  <a:pt x="5115680" y="872225"/>
                  <a:pt x="5131169" y="970781"/>
                </a:cubicBezTo>
                <a:cubicBezTo>
                  <a:pt x="5255069" y="1083417"/>
                  <a:pt x="5074852" y="773668"/>
                  <a:pt x="5093153" y="773668"/>
                </a:cubicBezTo>
                <a:cubicBezTo>
                  <a:pt x="5225500" y="914463"/>
                  <a:pt x="5174815" y="710311"/>
                  <a:pt x="5190302" y="628650"/>
                </a:cubicBezTo>
                <a:cubicBezTo>
                  <a:pt x="5291675" y="653993"/>
                  <a:pt x="5187487" y="793379"/>
                  <a:pt x="5260700" y="783525"/>
                </a:cubicBezTo>
                <a:cubicBezTo>
                  <a:pt x="5438101" y="668073"/>
                  <a:pt x="5279002" y="821538"/>
                  <a:pt x="5253659" y="901792"/>
                </a:cubicBezTo>
                <a:cubicBezTo>
                  <a:pt x="5219869" y="1094681"/>
                  <a:pt x="5309977" y="820131"/>
                  <a:pt x="5360663" y="891936"/>
                </a:cubicBezTo>
                <a:cubicBezTo>
                  <a:pt x="5433877" y="876449"/>
                  <a:pt x="5547921" y="818722"/>
                  <a:pt x="5432470" y="931358"/>
                </a:cubicBezTo>
                <a:cubicBezTo>
                  <a:pt x="5592976" y="976413"/>
                  <a:pt x="5400086" y="983453"/>
                  <a:pt x="5343768" y="990492"/>
                </a:cubicBezTo>
                <a:cubicBezTo>
                  <a:pt x="5452181" y="994717"/>
                  <a:pt x="5491603" y="1101721"/>
                  <a:pt x="5352216" y="1094681"/>
                </a:cubicBezTo>
                <a:cubicBezTo>
                  <a:pt x="5222684" y="975006"/>
                  <a:pt x="5207198" y="1305873"/>
                  <a:pt x="5318425" y="1284754"/>
                </a:cubicBezTo>
                <a:cubicBezTo>
                  <a:pt x="5414165" y="1165078"/>
                  <a:pt x="5487379" y="1065114"/>
                  <a:pt x="5638030" y="1059482"/>
                </a:cubicBezTo>
                <a:cubicBezTo>
                  <a:pt x="5556370" y="1134103"/>
                  <a:pt x="5742218" y="1181973"/>
                  <a:pt x="5602831" y="1232660"/>
                </a:cubicBezTo>
                <a:cubicBezTo>
                  <a:pt x="5792904" y="1301650"/>
                  <a:pt x="5515538" y="1326993"/>
                  <a:pt x="5532433" y="1377679"/>
                </a:cubicBezTo>
                <a:cubicBezTo>
                  <a:pt x="5670412" y="1395981"/>
                  <a:pt x="5605646" y="1421325"/>
                  <a:pt x="5523985" y="1490315"/>
                </a:cubicBezTo>
                <a:cubicBezTo>
                  <a:pt x="5540881" y="1473419"/>
                  <a:pt x="5761929" y="1541001"/>
                  <a:pt x="5840774" y="1604358"/>
                </a:cubicBezTo>
                <a:cubicBezTo>
                  <a:pt x="5801352" y="1724034"/>
                  <a:pt x="5666189" y="1608582"/>
                  <a:pt x="5626766" y="1693059"/>
                </a:cubicBezTo>
                <a:cubicBezTo>
                  <a:pt x="5542290" y="1563528"/>
                  <a:pt x="5449366" y="1769089"/>
                  <a:pt x="5395864" y="1614214"/>
                </a:cubicBezTo>
                <a:cubicBezTo>
                  <a:pt x="5401495" y="1731073"/>
                  <a:pt x="5308571" y="1650821"/>
                  <a:pt x="5294491" y="1587463"/>
                </a:cubicBezTo>
                <a:cubicBezTo>
                  <a:pt x="5201567" y="1619846"/>
                  <a:pt x="5416981" y="1712771"/>
                  <a:pt x="5459220" y="1735298"/>
                </a:cubicBezTo>
                <a:cubicBezTo>
                  <a:pt x="5500051" y="1873277"/>
                  <a:pt x="5723914" y="1629701"/>
                  <a:pt x="5802759" y="1798655"/>
                </a:cubicBezTo>
                <a:cubicBezTo>
                  <a:pt x="5867525" y="1746562"/>
                  <a:pt x="6189946" y="1822591"/>
                  <a:pt x="5975937" y="1847934"/>
                </a:cubicBezTo>
                <a:cubicBezTo>
                  <a:pt x="5990017" y="1905659"/>
                  <a:pt x="5874565" y="1966201"/>
                  <a:pt x="5785864" y="1901436"/>
                </a:cubicBezTo>
                <a:cubicBezTo>
                  <a:pt x="5919620" y="1970425"/>
                  <a:pt x="5780232" y="1990136"/>
                  <a:pt x="5715466" y="1925370"/>
                </a:cubicBezTo>
                <a:cubicBezTo>
                  <a:pt x="5716875" y="2047862"/>
                  <a:pt x="5560592" y="1947897"/>
                  <a:pt x="5494419" y="1953529"/>
                </a:cubicBezTo>
                <a:cubicBezTo>
                  <a:pt x="5566224" y="2083061"/>
                  <a:pt x="5771784" y="2114035"/>
                  <a:pt x="5888645" y="2005624"/>
                </a:cubicBezTo>
                <a:cubicBezTo>
                  <a:pt x="5897092" y="2108403"/>
                  <a:pt x="6002688" y="2002808"/>
                  <a:pt x="6051967" y="2050678"/>
                </a:cubicBezTo>
                <a:cubicBezTo>
                  <a:pt x="6222328" y="2052086"/>
                  <a:pt x="6047742" y="2087285"/>
                  <a:pt x="6016767" y="2156274"/>
                </a:cubicBezTo>
                <a:cubicBezTo>
                  <a:pt x="5892868" y="2073206"/>
                  <a:pt x="5974529" y="2232303"/>
                  <a:pt x="5866118" y="2236528"/>
                </a:cubicBezTo>
                <a:cubicBezTo>
                  <a:pt x="5821063" y="2342123"/>
                  <a:pt x="5709835" y="2212592"/>
                  <a:pt x="5723914" y="2257646"/>
                </a:cubicBezTo>
                <a:cubicBezTo>
                  <a:pt x="5615503" y="2232303"/>
                  <a:pt x="5583120" y="2277357"/>
                  <a:pt x="5453588" y="2236528"/>
                </a:cubicBezTo>
                <a:cubicBezTo>
                  <a:pt x="5485972" y="2302701"/>
                  <a:pt x="5780232" y="2428009"/>
                  <a:pt x="5916804" y="2319596"/>
                </a:cubicBezTo>
                <a:cubicBezTo>
                  <a:pt x="5866118" y="2487142"/>
                  <a:pt x="6094205" y="2302701"/>
                  <a:pt x="6143483" y="2405481"/>
                </a:cubicBezTo>
                <a:cubicBezTo>
                  <a:pt x="6368754" y="2429416"/>
                  <a:pt x="6064637" y="2474470"/>
                  <a:pt x="6105469" y="2581474"/>
                </a:cubicBezTo>
                <a:cubicBezTo>
                  <a:pt x="5959042" y="2625121"/>
                  <a:pt x="5842182" y="2629345"/>
                  <a:pt x="5683084" y="2629345"/>
                </a:cubicBezTo>
                <a:cubicBezTo>
                  <a:pt x="5616911" y="2675808"/>
                  <a:pt x="5961858" y="2805339"/>
                  <a:pt x="6035071" y="2670176"/>
                </a:cubicBezTo>
                <a:cubicBezTo>
                  <a:pt x="6061822" y="2718046"/>
                  <a:pt x="6157562" y="2678624"/>
                  <a:pt x="6063230" y="2740573"/>
                </a:cubicBezTo>
                <a:cubicBezTo>
                  <a:pt x="6137851" y="2754653"/>
                  <a:pt x="6226552" y="2696926"/>
                  <a:pt x="6296950" y="2775771"/>
                </a:cubicBezTo>
                <a:cubicBezTo>
                  <a:pt x="6329332" y="2844761"/>
                  <a:pt x="6129403" y="2953173"/>
                  <a:pt x="6033663" y="2919382"/>
                </a:cubicBezTo>
                <a:cubicBezTo>
                  <a:pt x="6170234" y="2994004"/>
                  <a:pt x="5990017" y="3029202"/>
                  <a:pt x="5912579" y="3002452"/>
                </a:cubicBezTo>
                <a:cubicBezTo>
                  <a:pt x="5843590" y="3081297"/>
                  <a:pt x="6140667" y="3075665"/>
                  <a:pt x="6223736" y="3060177"/>
                </a:cubicBezTo>
                <a:cubicBezTo>
                  <a:pt x="6334964" y="2988372"/>
                  <a:pt x="6292725" y="3137615"/>
                  <a:pt x="6211064" y="3120719"/>
                </a:cubicBezTo>
                <a:cubicBezTo>
                  <a:pt x="6285686" y="3182669"/>
                  <a:pt x="6187130" y="3205196"/>
                  <a:pt x="6140667" y="3174221"/>
                </a:cubicBezTo>
                <a:cubicBezTo>
                  <a:pt x="6209657" y="3299528"/>
                  <a:pt x="6375795" y="3200972"/>
                  <a:pt x="6482799" y="3186892"/>
                </a:cubicBezTo>
                <a:cubicBezTo>
                  <a:pt x="6477167" y="3385414"/>
                  <a:pt x="6308213" y="3410757"/>
                  <a:pt x="6153339" y="3381189"/>
                </a:cubicBezTo>
                <a:cubicBezTo>
                  <a:pt x="6160378" y="3519168"/>
                  <a:pt x="6453231" y="3414980"/>
                  <a:pt x="6560235" y="3478338"/>
                </a:cubicBezTo>
                <a:cubicBezTo>
                  <a:pt x="6771427" y="3400900"/>
                  <a:pt x="6603882" y="3567038"/>
                  <a:pt x="6502510" y="3575486"/>
                </a:cubicBezTo>
                <a:cubicBezTo>
                  <a:pt x="6617962" y="3598013"/>
                  <a:pt x="6515181" y="3623356"/>
                  <a:pt x="6460272" y="3614909"/>
                </a:cubicBezTo>
                <a:cubicBezTo>
                  <a:pt x="6557419" y="3716281"/>
                  <a:pt x="6332148" y="3590974"/>
                  <a:pt x="6299766" y="3665595"/>
                </a:cubicBezTo>
                <a:cubicBezTo>
                  <a:pt x="6427888" y="3737401"/>
                  <a:pt x="6610921" y="3754296"/>
                  <a:pt x="6764388" y="3758519"/>
                </a:cubicBezTo>
                <a:cubicBezTo>
                  <a:pt x="6924895" y="3738808"/>
                  <a:pt x="6820706" y="3762744"/>
                  <a:pt x="6736229" y="3809205"/>
                </a:cubicBezTo>
                <a:cubicBezTo>
                  <a:pt x="6896736" y="3959857"/>
                  <a:pt x="6519405" y="3889459"/>
                  <a:pt x="6482799" y="4004911"/>
                </a:cubicBezTo>
                <a:cubicBezTo>
                  <a:pt x="6318068" y="4003502"/>
                  <a:pt x="6261750" y="4034477"/>
                  <a:pt x="6085757" y="3992239"/>
                </a:cubicBezTo>
                <a:cubicBezTo>
                  <a:pt x="5947778" y="3954225"/>
                  <a:pt x="5932290" y="4030254"/>
                  <a:pt x="6077310" y="4059820"/>
                </a:cubicBezTo>
                <a:cubicBezTo>
                  <a:pt x="6308213" y="4140074"/>
                  <a:pt x="6508142" y="4125995"/>
                  <a:pt x="6733414" y="4147113"/>
                </a:cubicBezTo>
                <a:cubicBezTo>
                  <a:pt x="6858720" y="4128811"/>
                  <a:pt x="6663016" y="4200615"/>
                  <a:pt x="6744677" y="4190760"/>
                </a:cubicBezTo>
                <a:cubicBezTo>
                  <a:pt x="6988251" y="4238631"/>
                  <a:pt x="6619369" y="4220326"/>
                  <a:pt x="6653160" y="4238631"/>
                </a:cubicBezTo>
                <a:cubicBezTo>
                  <a:pt x="6943197" y="4351266"/>
                  <a:pt x="6305397" y="4206247"/>
                  <a:pt x="6484206" y="4411807"/>
                </a:cubicBezTo>
                <a:cubicBezTo>
                  <a:pt x="6351859" y="4272421"/>
                  <a:pt x="6274422" y="4482205"/>
                  <a:pt x="6140667" y="4365346"/>
                </a:cubicBezTo>
                <a:cubicBezTo>
                  <a:pt x="6182905" y="4473757"/>
                  <a:pt x="6046335" y="4362530"/>
                  <a:pt x="6001281" y="4370978"/>
                </a:cubicBezTo>
                <a:cubicBezTo>
                  <a:pt x="6006912" y="4417439"/>
                  <a:pt x="6305397" y="4546971"/>
                  <a:pt x="6437744" y="4537116"/>
                </a:cubicBezTo>
                <a:cubicBezTo>
                  <a:pt x="6513774" y="4580761"/>
                  <a:pt x="6757348" y="4408992"/>
                  <a:pt x="6660200" y="4528668"/>
                </a:cubicBezTo>
                <a:cubicBezTo>
                  <a:pt x="6717925" y="4527259"/>
                  <a:pt x="6938974" y="4492061"/>
                  <a:pt x="6755941" y="4565275"/>
                </a:cubicBezTo>
                <a:cubicBezTo>
                  <a:pt x="6572907" y="4570906"/>
                  <a:pt x="6702439" y="4618777"/>
                  <a:pt x="6798179" y="4625816"/>
                </a:cubicBezTo>
                <a:cubicBezTo>
                  <a:pt x="6747493" y="4644120"/>
                  <a:pt x="6664423" y="4642711"/>
                  <a:pt x="6791139" y="4694806"/>
                </a:cubicBezTo>
                <a:cubicBezTo>
                  <a:pt x="6685543" y="4661015"/>
                  <a:pt x="6688359" y="4734228"/>
                  <a:pt x="6609514" y="4742676"/>
                </a:cubicBezTo>
                <a:cubicBezTo>
                  <a:pt x="6736229" y="4742676"/>
                  <a:pt x="6639080" y="4815889"/>
                  <a:pt x="6571499" y="4784915"/>
                </a:cubicBezTo>
                <a:cubicBezTo>
                  <a:pt x="6671464" y="4835601"/>
                  <a:pt x="6536301" y="4811665"/>
                  <a:pt x="6512365" y="4835601"/>
                </a:cubicBezTo>
                <a:cubicBezTo>
                  <a:pt x="6399729" y="4865167"/>
                  <a:pt x="6571499" y="4915853"/>
                  <a:pt x="6667239" y="4924301"/>
                </a:cubicBezTo>
                <a:cubicBezTo>
                  <a:pt x="6798179" y="4904590"/>
                  <a:pt x="6861536" y="4979212"/>
                  <a:pt x="6691175" y="4974987"/>
                </a:cubicBezTo>
                <a:cubicBezTo>
                  <a:pt x="6791139" y="5052425"/>
                  <a:pt x="6603882" y="4967948"/>
                  <a:pt x="6578539" y="4970764"/>
                </a:cubicBezTo>
                <a:cubicBezTo>
                  <a:pt x="6663016" y="5029898"/>
                  <a:pt x="6579946" y="4993291"/>
                  <a:pt x="6586987" y="5066504"/>
                </a:cubicBezTo>
                <a:cubicBezTo>
                  <a:pt x="6553196" y="5043977"/>
                  <a:pt x="6433520" y="5081991"/>
                  <a:pt x="6371570" y="5046793"/>
                </a:cubicBezTo>
                <a:cubicBezTo>
                  <a:pt x="6285686" y="4914446"/>
                  <a:pt x="6353268" y="5156613"/>
                  <a:pt x="6270198" y="5097479"/>
                </a:cubicBezTo>
                <a:cubicBezTo>
                  <a:pt x="6237816" y="5114375"/>
                  <a:pt x="6143483" y="5110150"/>
                  <a:pt x="6095612" y="5056648"/>
                </a:cubicBezTo>
                <a:cubicBezTo>
                  <a:pt x="6047742" y="5067912"/>
                  <a:pt x="5942147" y="4996107"/>
                  <a:pt x="5957633" y="5091848"/>
                </a:cubicBezTo>
                <a:cubicBezTo>
                  <a:pt x="5846406" y="5112966"/>
                  <a:pt x="5647885" y="5152389"/>
                  <a:pt x="5549329" y="5048200"/>
                </a:cubicBezTo>
                <a:cubicBezTo>
                  <a:pt x="5509907" y="5045384"/>
                  <a:pt x="5376316" y="4789210"/>
                  <a:pt x="5419216" y="5037184"/>
                </a:cubicBezTo>
                <a:cubicBezTo>
                  <a:pt x="5405435" y="5090251"/>
                  <a:pt x="5433637" y="5220612"/>
                  <a:pt x="5443538" y="5420527"/>
                </a:cubicBezTo>
                <a:cubicBezTo>
                  <a:pt x="5476547" y="5566524"/>
                  <a:pt x="5452941" y="5652539"/>
                  <a:pt x="5316855" y="5635849"/>
                </a:cubicBezTo>
                <a:cubicBezTo>
                  <a:pt x="5141790" y="5647943"/>
                  <a:pt x="5148706" y="5638788"/>
                  <a:pt x="5155938" y="5481815"/>
                </a:cubicBezTo>
                <a:lnTo>
                  <a:pt x="5158239" y="5413630"/>
                </a:lnTo>
                <a:lnTo>
                  <a:pt x="5147349" y="5413910"/>
                </a:lnTo>
                <a:cubicBezTo>
                  <a:pt x="5106936" y="5406991"/>
                  <a:pt x="5009142" y="5367002"/>
                  <a:pt x="4989556" y="5369179"/>
                </a:cubicBezTo>
                <a:cubicBezTo>
                  <a:pt x="5094015" y="5442300"/>
                  <a:pt x="4991296" y="5397034"/>
                  <a:pt x="5000002" y="5487565"/>
                </a:cubicBezTo>
                <a:cubicBezTo>
                  <a:pt x="4958218" y="5459710"/>
                  <a:pt x="4810235" y="5506715"/>
                  <a:pt x="4733631" y="5463192"/>
                </a:cubicBezTo>
                <a:cubicBezTo>
                  <a:pt x="4627433" y="5299540"/>
                  <a:pt x="4711000" y="5598988"/>
                  <a:pt x="4608281" y="5525867"/>
                </a:cubicBezTo>
                <a:cubicBezTo>
                  <a:pt x="4568239" y="5546759"/>
                  <a:pt x="4451593" y="5541535"/>
                  <a:pt x="4392400" y="5475378"/>
                </a:cubicBezTo>
                <a:cubicBezTo>
                  <a:pt x="4333206" y="5489305"/>
                  <a:pt x="4202634" y="5400516"/>
                  <a:pt x="4221784" y="5518903"/>
                </a:cubicBezTo>
                <a:cubicBezTo>
                  <a:pt x="4084248" y="5545017"/>
                  <a:pt x="3838769" y="5593764"/>
                  <a:pt x="3716900" y="5464932"/>
                </a:cubicBezTo>
                <a:cubicBezTo>
                  <a:pt x="3668153" y="5461450"/>
                  <a:pt x="3502964" y="5144681"/>
                  <a:pt x="3556012" y="5451309"/>
                </a:cubicBezTo>
                <a:cubicBezTo>
                  <a:pt x="3538971" y="5516929"/>
                  <a:pt x="3573844" y="5678124"/>
                  <a:pt x="3586087" y="5925327"/>
                </a:cubicBezTo>
                <a:cubicBezTo>
                  <a:pt x="3626903" y="6105857"/>
                  <a:pt x="3597713" y="6212218"/>
                  <a:pt x="3429439" y="6191581"/>
                </a:cubicBezTo>
                <a:cubicBezTo>
                  <a:pt x="3182039" y="6208670"/>
                  <a:pt x="3228553" y="6191443"/>
                  <a:pt x="3233660" y="5906278"/>
                </a:cubicBezTo>
                <a:cubicBezTo>
                  <a:pt x="3238767" y="5735413"/>
                  <a:pt x="3311855" y="5413344"/>
                  <a:pt x="3288620" y="5337841"/>
                </a:cubicBezTo>
                <a:cubicBezTo>
                  <a:pt x="3224204" y="5127182"/>
                  <a:pt x="3124968" y="5473637"/>
                  <a:pt x="3046625" y="5386589"/>
                </a:cubicBezTo>
                <a:cubicBezTo>
                  <a:pt x="2935202" y="5491047"/>
                  <a:pt x="2804628" y="5522385"/>
                  <a:pt x="2640976" y="5576354"/>
                </a:cubicBezTo>
                <a:cubicBezTo>
                  <a:pt x="2658386" y="5384847"/>
                  <a:pt x="2454692" y="5661663"/>
                  <a:pt x="2473842" y="5524125"/>
                </a:cubicBezTo>
                <a:cubicBezTo>
                  <a:pt x="2462418" y="5504539"/>
                  <a:pt x="2135780" y="5611957"/>
                  <a:pt x="2183935" y="5467663"/>
                </a:cubicBezTo>
                <a:lnTo>
                  <a:pt x="2184849" y="5465670"/>
                </a:lnTo>
                <a:lnTo>
                  <a:pt x="2150410" y="5472083"/>
                </a:lnTo>
                <a:cubicBezTo>
                  <a:pt x="2034603" y="5492699"/>
                  <a:pt x="1869045" y="5511807"/>
                  <a:pt x="1781333" y="5419083"/>
                </a:cubicBezTo>
                <a:cubicBezTo>
                  <a:pt x="1741236" y="5416219"/>
                  <a:pt x="1605361" y="5155663"/>
                  <a:pt x="1648995" y="5407878"/>
                </a:cubicBezTo>
                <a:cubicBezTo>
                  <a:pt x="1634979" y="5461853"/>
                  <a:pt x="1663663" y="5594444"/>
                  <a:pt x="1673733" y="5797780"/>
                </a:cubicBezTo>
                <a:cubicBezTo>
                  <a:pt x="1707306" y="5946274"/>
                  <a:pt x="1683296" y="6033761"/>
                  <a:pt x="1544883" y="6016786"/>
                </a:cubicBezTo>
                <a:cubicBezTo>
                  <a:pt x="1341385" y="6030843"/>
                  <a:pt x="1379645" y="6016673"/>
                  <a:pt x="1383845" y="5782111"/>
                </a:cubicBezTo>
                <a:cubicBezTo>
                  <a:pt x="1388046" y="5641567"/>
                  <a:pt x="1448164" y="5376650"/>
                  <a:pt x="1429052" y="5314546"/>
                </a:cubicBezTo>
                <a:cubicBezTo>
                  <a:pt x="1376068" y="5141268"/>
                  <a:pt x="1294441" y="5426244"/>
                  <a:pt x="1230000" y="5354642"/>
                </a:cubicBezTo>
                <a:cubicBezTo>
                  <a:pt x="1138350" y="5440565"/>
                  <a:pt x="1030947" y="5466341"/>
                  <a:pt x="896336" y="5510734"/>
                </a:cubicBezTo>
                <a:cubicBezTo>
                  <a:pt x="910656" y="5353210"/>
                  <a:pt x="743109" y="5580904"/>
                  <a:pt x="758860" y="5467773"/>
                </a:cubicBezTo>
                <a:cubicBezTo>
                  <a:pt x="748837" y="5450588"/>
                  <a:pt x="443813" y="5552263"/>
                  <a:pt x="532599" y="5394739"/>
                </a:cubicBezTo>
                <a:cubicBezTo>
                  <a:pt x="462430" y="5443429"/>
                  <a:pt x="304906" y="5434836"/>
                  <a:pt x="442381" y="5357507"/>
                </a:cubicBezTo>
                <a:cubicBezTo>
                  <a:pt x="241896" y="5394739"/>
                  <a:pt x="402284" y="5288769"/>
                  <a:pt x="505391" y="5294497"/>
                </a:cubicBezTo>
                <a:cubicBezTo>
                  <a:pt x="410877" y="5280177"/>
                  <a:pt x="304906" y="5310249"/>
                  <a:pt x="223279" y="5277313"/>
                </a:cubicBezTo>
                <a:cubicBezTo>
                  <a:pt x="130198" y="5337458"/>
                  <a:pt x="188910" y="5235783"/>
                  <a:pt x="123037" y="5265856"/>
                </a:cubicBezTo>
                <a:cubicBezTo>
                  <a:pt x="121605" y="5217167"/>
                  <a:pt x="170295" y="5172773"/>
                  <a:pt x="58596" y="5221462"/>
                </a:cubicBezTo>
                <a:cubicBezTo>
                  <a:pt x="-136162" y="5247239"/>
                  <a:pt x="231871" y="5124084"/>
                  <a:pt x="57163" y="5132676"/>
                </a:cubicBezTo>
                <a:cubicBezTo>
                  <a:pt x="130198" y="5082556"/>
                  <a:pt x="236168" y="5042459"/>
                  <a:pt x="372211" y="5061074"/>
                </a:cubicBezTo>
                <a:cubicBezTo>
                  <a:pt x="439517" y="5128381"/>
                  <a:pt x="697284" y="4965129"/>
                  <a:pt x="528303" y="5022410"/>
                </a:cubicBezTo>
                <a:cubicBezTo>
                  <a:pt x="571264" y="4899255"/>
                  <a:pt x="468158" y="5022410"/>
                  <a:pt x="383667" y="5056779"/>
                </a:cubicBezTo>
                <a:cubicBezTo>
                  <a:pt x="436653" y="4973721"/>
                  <a:pt x="360755" y="4972288"/>
                  <a:pt x="312065" y="5013818"/>
                </a:cubicBezTo>
                <a:cubicBezTo>
                  <a:pt x="284857" y="4989473"/>
                  <a:pt x="240464" y="4933624"/>
                  <a:pt x="155974" y="4962265"/>
                </a:cubicBezTo>
                <a:cubicBezTo>
                  <a:pt x="264809" y="4874910"/>
                  <a:pt x="140221" y="4896391"/>
                  <a:pt x="77212" y="4912143"/>
                </a:cubicBezTo>
                <a:cubicBezTo>
                  <a:pt x="-108953" y="4870614"/>
                  <a:pt x="259081" y="4864886"/>
                  <a:pt x="104421" y="4806172"/>
                </a:cubicBezTo>
                <a:cubicBezTo>
                  <a:pt x="150246" y="4781828"/>
                  <a:pt x="549783" y="4811900"/>
                  <a:pt x="442381" y="4760347"/>
                </a:cubicBezTo>
                <a:cubicBezTo>
                  <a:pt x="416605" y="4714522"/>
                  <a:pt x="337842" y="4771803"/>
                  <a:pt x="292017" y="4701634"/>
                </a:cubicBezTo>
                <a:cubicBezTo>
                  <a:pt x="137357" y="4741731"/>
                  <a:pt x="376508" y="4605687"/>
                  <a:pt x="249056" y="4640056"/>
                </a:cubicBezTo>
                <a:cubicBezTo>
                  <a:pt x="87237" y="4632897"/>
                  <a:pt x="210392" y="4582775"/>
                  <a:pt x="294881" y="4588503"/>
                </a:cubicBezTo>
                <a:cubicBezTo>
                  <a:pt x="472453" y="4502581"/>
                  <a:pt x="163134" y="4535518"/>
                  <a:pt x="115877" y="4451027"/>
                </a:cubicBezTo>
                <a:cubicBezTo>
                  <a:pt x="177454" y="4369402"/>
                  <a:pt x="158838" y="4356513"/>
                  <a:pt x="57163" y="4356513"/>
                </a:cubicBezTo>
                <a:cubicBezTo>
                  <a:pt x="-108953" y="4273455"/>
                  <a:pt x="299178" y="4365105"/>
                  <a:pt x="148813" y="4296368"/>
                </a:cubicBezTo>
                <a:cubicBezTo>
                  <a:pt x="204664" y="4266296"/>
                  <a:pt x="310634" y="4269160"/>
                  <a:pt x="395123" y="4263431"/>
                </a:cubicBezTo>
                <a:cubicBezTo>
                  <a:pt x="476750" y="4322144"/>
                  <a:pt x="854807" y="4209014"/>
                  <a:pt x="711604" y="4181805"/>
                </a:cubicBezTo>
                <a:cubicBezTo>
                  <a:pt x="576993" y="4213309"/>
                  <a:pt x="754565" y="4082995"/>
                  <a:pt x="621385" y="4147436"/>
                </a:cubicBezTo>
                <a:cubicBezTo>
                  <a:pt x="562672" y="4075834"/>
                  <a:pt x="410877" y="4143140"/>
                  <a:pt x="383667" y="4058650"/>
                </a:cubicBezTo>
                <a:cubicBezTo>
                  <a:pt x="207528" y="4022850"/>
                  <a:pt x="489638" y="4011393"/>
                  <a:pt x="345003" y="3994209"/>
                </a:cubicBezTo>
                <a:cubicBezTo>
                  <a:pt x="165998" y="3948384"/>
                  <a:pt x="303473" y="3922607"/>
                  <a:pt x="403716" y="3956976"/>
                </a:cubicBezTo>
                <a:cubicBezTo>
                  <a:pt x="558375" y="3952679"/>
                  <a:pt x="724491" y="3969863"/>
                  <a:pt x="894904" y="3926902"/>
                </a:cubicBezTo>
                <a:cubicBezTo>
                  <a:pt x="1055292" y="3892534"/>
                  <a:pt x="914953" y="3835252"/>
                  <a:pt x="821870" y="3849573"/>
                </a:cubicBezTo>
                <a:cubicBezTo>
                  <a:pt x="804685" y="3762219"/>
                  <a:pt x="694419" y="3893966"/>
                  <a:pt x="700147" y="3795155"/>
                </a:cubicBezTo>
                <a:cubicBezTo>
                  <a:pt x="628546" y="3813772"/>
                  <a:pt x="585585" y="3775107"/>
                  <a:pt x="493935" y="3790860"/>
                </a:cubicBezTo>
                <a:cubicBezTo>
                  <a:pt x="532599" y="3709233"/>
                  <a:pt x="253353" y="3785132"/>
                  <a:pt x="312065" y="3713530"/>
                </a:cubicBezTo>
                <a:cubicBezTo>
                  <a:pt x="446677" y="3650520"/>
                  <a:pt x="204664" y="3661977"/>
                  <a:pt x="316362" y="3611855"/>
                </a:cubicBezTo>
                <a:cubicBezTo>
                  <a:pt x="506822" y="3570326"/>
                  <a:pt x="710171" y="3611855"/>
                  <a:pt x="897768" y="3558870"/>
                </a:cubicBezTo>
                <a:cubicBezTo>
                  <a:pt x="670074" y="3472948"/>
                  <a:pt x="1026651" y="3484404"/>
                  <a:pt x="1093956" y="3412802"/>
                </a:cubicBezTo>
                <a:cubicBezTo>
                  <a:pt x="1030947" y="3338337"/>
                  <a:pt x="987986" y="3448603"/>
                  <a:pt x="932137" y="3418531"/>
                </a:cubicBezTo>
                <a:cubicBezTo>
                  <a:pt x="864831" y="3399913"/>
                  <a:pt x="894904" y="3422826"/>
                  <a:pt x="817574" y="3451467"/>
                </a:cubicBezTo>
                <a:cubicBezTo>
                  <a:pt x="668643" y="3428554"/>
                  <a:pt x="538327" y="3415667"/>
                  <a:pt x="419469" y="3301104"/>
                </a:cubicBezTo>
                <a:cubicBezTo>
                  <a:pt x="501094" y="3225205"/>
                  <a:pt x="774613" y="3215182"/>
                  <a:pt x="917817" y="3149308"/>
                </a:cubicBezTo>
                <a:cubicBezTo>
                  <a:pt x="860535" y="3061953"/>
                  <a:pt x="996578" y="3073409"/>
                  <a:pt x="947889" y="3037609"/>
                </a:cubicBezTo>
                <a:cubicBezTo>
                  <a:pt x="803254" y="3155036"/>
                  <a:pt x="678666" y="3049066"/>
                  <a:pt x="539760" y="2966008"/>
                </a:cubicBezTo>
                <a:cubicBezTo>
                  <a:pt x="506822" y="2875789"/>
                  <a:pt x="1013762" y="2983192"/>
                  <a:pt x="787501" y="2882949"/>
                </a:cubicBezTo>
                <a:cubicBezTo>
                  <a:pt x="767452" y="2874357"/>
                  <a:pt x="539760" y="2774115"/>
                  <a:pt x="604200" y="2723993"/>
                </a:cubicBezTo>
                <a:cubicBezTo>
                  <a:pt x="760293" y="2660983"/>
                  <a:pt x="946458" y="2768387"/>
                  <a:pt x="1086797" y="2650960"/>
                </a:cubicBezTo>
                <a:cubicBezTo>
                  <a:pt x="1032380" y="2701080"/>
                  <a:pt x="920681" y="2514916"/>
                  <a:pt x="811846" y="2517780"/>
                </a:cubicBezTo>
                <a:cubicBezTo>
                  <a:pt x="755996" y="2503459"/>
                  <a:pt x="511119" y="2398922"/>
                  <a:pt x="605633" y="2376009"/>
                </a:cubicBezTo>
                <a:cubicBezTo>
                  <a:pt x="710171" y="2427562"/>
                  <a:pt x="668643" y="2312999"/>
                  <a:pt x="744540" y="2354528"/>
                </a:cubicBezTo>
                <a:cubicBezTo>
                  <a:pt x="894904" y="2450475"/>
                  <a:pt x="753132" y="2284359"/>
                  <a:pt x="844782" y="2285790"/>
                </a:cubicBezTo>
                <a:cubicBezTo>
                  <a:pt x="1055292" y="2318728"/>
                  <a:pt x="889176" y="2214188"/>
                  <a:pt x="787501" y="2185548"/>
                </a:cubicBezTo>
                <a:cubicBezTo>
                  <a:pt x="796093" y="2171227"/>
                  <a:pt x="692987" y="2099625"/>
                  <a:pt x="783206" y="2098194"/>
                </a:cubicBezTo>
                <a:cubicBezTo>
                  <a:pt x="847646" y="2025160"/>
                  <a:pt x="1093956" y="2148315"/>
                  <a:pt x="1003739" y="2053800"/>
                </a:cubicBezTo>
                <a:cubicBezTo>
                  <a:pt x="1138350" y="2093897"/>
                  <a:pt x="1318787" y="2092466"/>
                  <a:pt x="1413301" y="1949263"/>
                </a:cubicBezTo>
                <a:cubicBezTo>
                  <a:pt x="1398981" y="1904869"/>
                  <a:pt x="1135486" y="2093897"/>
                  <a:pt x="1063884" y="2007975"/>
                </a:cubicBezTo>
                <a:cubicBezTo>
                  <a:pt x="1244321" y="1847587"/>
                  <a:pt x="963642" y="2085305"/>
                  <a:pt x="935001" y="1947830"/>
                </a:cubicBezTo>
                <a:cubicBezTo>
                  <a:pt x="1103981" y="1837564"/>
                  <a:pt x="721627" y="2022296"/>
                  <a:pt x="887743" y="1889117"/>
                </a:cubicBezTo>
                <a:cubicBezTo>
                  <a:pt x="836190" y="1899140"/>
                  <a:pt x="585585" y="1833267"/>
                  <a:pt x="787501" y="1817515"/>
                </a:cubicBezTo>
                <a:cubicBezTo>
                  <a:pt x="854807" y="1702952"/>
                  <a:pt x="996578" y="1847587"/>
                  <a:pt x="1089661" y="1843292"/>
                </a:cubicBezTo>
                <a:cubicBezTo>
                  <a:pt x="1012331" y="1717273"/>
                  <a:pt x="1459126" y="1985063"/>
                  <a:pt x="1413301" y="1781714"/>
                </a:cubicBezTo>
                <a:cubicBezTo>
                  <a:pt x="1323082" y="1840428"/>
                  <a:pt x="1327379" y="1767393"/>
                  <a:pt x="1234296" y="1775985"/>
                </a:cubicBezTo>
                <a:cubicBezTo>
                  <a:pt x="1282985" y="1691496"/>
                  <a:pt x="1134053" y="1748777"/>
                  <a:pt x="1063884" y="1724432"/>
                </a:cubicBezTo>
                <a:cubicBezTo>
                  <a:pt x="914953" y="1672879"/>
                  <a:pt x="1242888" y="1659991"/>
                  <a:pt x="1046700" y="1591254"/>
                </a:cubicBezTo>
                <a:cubicBezTo>
                  <a:pt x="924976" y="1531108"/>
                  <a:pt x="1158399" y="1546860"/>
                  <a:pt x="1018059" y="1486714"/>
                </a:cubicBezTo>
                <a:cubicBezTo>
                  <a:pt x="1020923" y="1436594"/>
                  <a:pt x="1351723" y="1604141"/>
                  <a:pt x="1207088" y="1406520"/>
                </a:cubicBezTo>
                <a:cubicBezTo>
                  <a:pt x="1297305" y="1449481"/>
                  <a:pt x="1335971" y="1366423"/>
                  <a:pt x="1218544" y="1366423"/>
                </a:cubicBezTo>
                <a:cubicBezTo>
                  <a:pt x="1280121" y="1342079"/>
                  <a:pt x="1091092" y="1145890"/>
                  <a:pt x="1242888" y="1204604"/>
                </a:cubicBezTo>
                <a:cubicBezTo>
                  <a:pt x="1287282" y="1175963"/>
                  <a:pt x="1340266" y="1171667"/>
                  <a:pt x="1356019" y="1271909"/>
                </a:cubicBezTo>
                <a:cubicBezTo>
                  <a:pt x="1482039" y="1386472"/>
                  <a:pt x="1298738" y="1071424"/>
                  <a:pt x="1317354" y="1071424"/>
                </a:cubicBezTo>
                <a:cubicBezTo>
                  <a:pt x="1451965" y="1214628"/>
                  <a:pt x="1400412" y="1006983"/>
                  <a:pt x="1416165" y="923925"/>
                </a:cubicBezTo>
                <a:cubicBezTo>
                  <a:pt x="1519271" y="949702"/>
                  <a:pt x="1413301" y="1091473"/>
                  <a:pt x="1487767" y="1081449"/>
                </a:cubicBezTo>
                <a:cubicBezTo>
                  <a:pt x="1668203" y="964022"/>
                  <a:pt x="1506382" y="1120113"/>
                  <a:pt x="1480606" y="1201740"/>
                </a:cubicBezTo>
                <a:cubicBezTo>
                  <a:pt x="1446237" y="1397928"/>
                  <a:pt x="1537887" y="1118682"/>
                  <a:pt x="1589441" y="1191715"/>
                </a:cubicBezTo>
                <a:cubicBezTo>
                  <a:pt x="1663906" y="1175963"/>
                  <a:pt x="1779902" y="1117249"/>
                  <a:pt x="1662475" y="1231812"/>
                </a:cubicBezTo>
                <a:cubicBezTo>
                  <a:pt x="1825727" y="1277637"/>
                  <a:pt x="1629537" y="1284798"/>
                  <a:pt x="1572256" y="1291957"/>
                </a:cubicBezTo>
                <a:cubicBezTo>
                  <a:pt x="1682524" y="1296254"/>
                  <a:pt x="1722620" y="1405089"/>
                  <a:pt x="1580848" y="1397928"/>
                </a:cubicBezTo>
                <a:cubicBezTo>
                  <a:pt x="1449101" y="1276206"/>
                  <a:pt x="1433349" y="1612733"/>
                  <a:pt x="1546479" y="1591254"/>
                </a:cubicBezTo>
                <a:cubicBezTo>
                  <a:pt x="1643858" y="1469530"/>
                  <a:pt x="1718324" y="1367856"/>
                  <a:pt x="1871552" y="1362128"/>
                </a:cubicBezTo>
                <a:cubicBezTo>
                  <a:pt x="1788494" y="1438025"/>
                  <a:pt x="1977523" y="1486714"/>
                  <a:pt x="1835750" y="1538268"/>
                </a:cubicBezTo>
                <a:cubicBezTo>
                  <a:pt x="2029076" y="1608438"/>
                  <a:pt x="1746964" y="1634215"/>
                  <a:pt x="1764149" y="1685768"/>
                </a:cubicBezTo>
                <a:cubicBezTo>
                  <a:pt x="1904488" y="1704384"/>
                  <a:pt x="1838615" y="1730160"/>
                  <a:pt x="1755557" y="1800331"/>
                </a:cubicBezTo>
                <a:cubicBezTo>
                  <a:pt x="1772741" y="1783146"/>
                  <a:pt x="1997571" y="1851884"/>
                  <a:pt x="2077765" y="1916325"/>
                </a:cubicBezTo>
                <a:cubicBezTo>
                  <a:pt x="2037668" y="2038049"/>
                  <a:pt x="1900193" y="1920622"/>
                  <a:pt x="1860096" y="2006544"/>
                </a:cubicBezTo>
                <a:cubicBezTo>
                  <a:pt x="1774174" y="1874797"/>
                  <a:pt x="1679659" y="2083874"/>
                  <a:pt x="1625242" y="1926350"/>
                </a:cubicBezTo>
                <a:cubicBezTo>
                  <a:pt x="1630970" y="2045208"/>
                  <a:pt x="1536456" y="1963583"/>
                  <a:pt x="1522135" y="1899140"/>
                </a:cubicBezTo>
                <a:cubicBezTo>
                  <a:pt x="1427621" y="1932078"/>
                  <a:pt x="1646722" y="2026592"/>
                  <a:pt x="1689683" y="2049505"/>
                </a:cubicBezTo>
                <a:cubicBezTo>
                  <a:pt x="1731213" y="2189844"/>
                  <a:pt x="1958906" y="1942102"/>
                  <a:pt x="2039100" y="2113946"/>
                </a:cubicBezTo>
                <a:cubicBezTo>
                  <a:pt x="2104973" y="2060961"/>
                  <a:pt x="2432910" y="2138291"/>
                  <a:pt x="2215240" y="2164068"/>
                </a:cubicBezTo>
                <a:cubicBezTo>
                  <a:pt x="2229561" y="2222780"/>
                  <a:pt x="2112134" y="2284359"/>
                  <a:pt x="2021915" y="2218485"/>
                </a:cubicBezTo>
                <a:cubicBezTo>
                  <a:pt x="2157959" y="2288654"/>
                  <a:pt x="2016187" y="2308703"/>
                  <a:pt x="1950313" y="2242829"/>
                </a:cubicBezTo>
                <a:cubicBezTo>
                  <a:pt x="1951746" y="2367417"/>
                  <a:pt x="1792789" y="2265742"/>
                  <a:pt x="1725485" y="2271470"/>
                </a:cubicBezTo>
                <a:cubicBezTo>
                  <a:pt x="1798518" y="2403217"/>
                  <a:pt x="2007595" y="2434722"/>
                  <a:pt x="2126454" y="2324456"/>
                </a:cubicBezTo>
                <a:cubicBezTo>
                  <a:pt x="2135046" y="2428994"/>
                  <a:pt x="2242448" y="2321592"/>
                  <a:pt x="2292571" y="2370281"/>
                </a:cubicBezTo>
                <a:cubicBezTo>
                  <a:pt x="2422527" y="2371354"/>
                  <a:pt x="2355132" y="2391761"/>
                  <a:pt x="2300021" y="2431500"/>
                </a:cubicBezTo>
                <a:lnTo>
                  <a:pt x="2293389" y="2437073"/>
                </a:lnTo>
                <a:lnTo>
                  <a:pt x="2357703" y="2434619"/>
                </a:lnTo>
                <a:cubicBezTo>
                  <a:pt x="2504309" y="2435384"/>
                  <a:pt x="2680583" y="2457827"/>
                  <a:pt x="2508662" y="2381659"/>
                </a:cubicBezTo>
                <a:cubicBezTo>
                  <a:pt x="2484288" y="2371213"/>
                  <a:pt x="2207473" y="2249345"/>
                  <a:pt x="2285816" y="2188410"/>
                </a:cubicBezTo>
                <a:cubicBezTo>
                  <a:pt x="2475584" y="2111806"/>
                  <a:pt x="2701911" y="2242381"/>
                  <a:pt x="2872527" y="2099621"/>
                </a:cubicBezTo>
                <a:cubicBezTo>
                  <a:pt x="2806370" y="2160554"/>
                  <a:pt x="2670574" y="1934227"/>
                  <a:pt x="2538259" y="1937709"/>
                </a:cubicBezTo>
                <a:cubicBezTo>
                  <a:pt x="2470360" y="1920299"/>
                  <a:pt x="2172654" y="1793208"/>
                  <a:pt x="2287558" y="1765353"/>
                </a:cubicBezTo>
                <a:cubicBezTo>
                  <a:pt x="2414649" y="1828028"/>
                  <a:pt x="2364161" y="1688750"/>
                  <a:pt x="2456432" y="1739237"/>
                </a:cubicBezTo>
                <a:cubicBezTo>
                  <a:pt x="2639236" y="1855884"/>
                  <a:pt x="2466878" y="1653930"/>
                  <a:pt x="2578301" y="1655670"/>
                </a:cubicBezTo>
                <a:cubicBezTo>
                  <a:pt x="2834225" y="1695713"/>
                  <a:pt x="2632272" y="1568621"/>
                  <a:pt x="2508662" y="1533802"/>
                </a:cubicBezTo>
                <a:cubicBezTo>
                  <a:pt x="2519107" y="1516392"/>
                  <a:pt x="2393757" y="1429343"/>
                  <a:pt x="2503439" y="1427603"/>
                </a:cubicBezTo>
                <a:cubicBezTo>
                  <a:pt x="2581783" y="1338812"/>
                  <a:pt x="2881231" y="1488536"/>
                  <a:pt x="2771550" y="1373632"/>
                </a:cubicBezTo>
                <a:cubicBezTo>
                  <a:pt x="2935202" y="1422379"/>
                  <a:pt x="3154565" y="1420639"/>
                  <a:pt x="3269470" y="1246541"/>
                </a:cubicBezTo>
                <a:cubicBezTo>
                  <a:pt x="3252060" y="1192570"/>
                  <a:pt x="2931720" y="1422379"/>
                  <a:pt x="2844671" y="1317920"/>
                </a:cubicBezTo>
                <a:cubicBezTo>
                  <a:pt x="3064034" y="1122931"/>
                  <a:pt x="2722803" y="1411933"/>
                  <a:pt x="2687983" y="1244799"/>
                </a:cubicBezTo>
                <a:cubicBezTo>
                  <a:pt x="2893419" y="1110745"/>
                  <a:pt x="2428577" y="1335330"/>
                  <a:pt x="2630530" y="1173420"/>
                </a:cubicBezTo>
                <a:cubicBezTo>
                  <a:pt x="2567855" y="1185606"/>
                  <a:pt x="2263185" y="1105521"/>
                  <a:pt x="2508662" y="1086371"/>
                </a:cubicBezTo>
                <a:cubicBezTo>
                  <a:pt x="2590489" y="947093"/>
                  <a:pt x="2762844" y="1122931"/>
                  <a:pt x="2876009" y="1117709"/>
                </a:cubicBezTo>
                <a:cubicBezTo>
                  <a:pt x="2781996" y="964502"/>
                  <a:pt x="3325181" y="1290065"/>
                  <a:pt x="3269470" y="1042846"/>
                </a:cubicBezTo>
                <a:cubicBezTo>
                  <a:pt x="3159787" y="1114227"/>
                  <a:pt x="3165011" y="1025436"/>
                  <a:pt x="3051847" y="1035882"/>
                </a:cubicBezTo>
                <a:cubicBezTo>
                  <a:pt x="3111040" y="933165"/>
                  <a:pt x="2929978" y="1002804"/>
                  <a:pt x="2844671" y="973206"/>
                </a:cubicBezTo>
                <a:cubicBezTo>
                  <a:pt x="2663609" y="910531"/>
                  <a:pt x="3062293" y="894863"/>
                  <a:pt x="2823779" y="811296"/>
                </a:cubicBezTo>
                <a:cubicBezTo>
                  <a:pt x="2675795" y="738175"/>
                  <a:pt x="2959576" y="757325"/>
                  <a:pt x="2788960" y="684204"/>
                </a:cubicBezTo>
                <a:cubicBezTo>
                  <a:pt x="2792442" y="623271"/>
                  <a:pt x="3194607" y="826964"/>
                  <a:pt x="3018769" y="586709"/>
                </a:cubicBezTo>
                <a:cubicBezTo>
                  <a:pt x="3128450" y="638938"/>
                  <a:pt x="3175457" y="537962"/>
                  <a:pt x="3032697" y="537962"/>
                </a:cubicBezTo>
                <a:cubicBezTo>
                  <a:pt x="3107558" y="508366"/>
                  <a:pt x="2877749" y="269851"/>
                  <a:pt x="3062293" y="341232"/>
                </a:cubicBezTo>
                <a:cubicBezTo>
                  <a:pt x="3116264" y="306412"/>
                  <a:pt x="3180679" y="301189"/>
                  <a:pt x="3199831" y="423057"/>
                </a:cubicBezTo>
                <a:cubicBezTo>
                  <a:pt x="3353037" y="562335"/>
                  <a:pt x="3130192" y="179320"/>
                  <a:pt x="3152823" y="179320"/>
                </a:cubicBezTo>
                <a:cubicBezTo>
                  <a:pt x="3316475" y="353418"/>
                  <a:pt x="3253800" y="100977"/>
                  <a:pt x="3272952" y="0"/>
                </a:cubicBezTo>
                <a:close/>
              </a:path>
            </a:pathLst>
          </a:custGeom>
          <a:solidFill>
            <a:schemeClr val="bg1">
              <a:lumMod val="95000"/>
            </a:schemeClr>
          </a:solidFill>
        </p:spPr>
        <p:txBody>
          <a:bodyPr wrap="square" lIns="68574" tIns="34289" rIns="68574" bIns="34289" anchor="ctr">
            <a:noAutofit/>
          </a:bodyP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a:t>
            </a:r>
            <a:endParaRPr lang="ko-KR" altLang="en-US" dirty="0"/>
          </a:p>
        </p:txBody>
      </p:sp>
      <p:sp>
        <p:nvSpPr>
          <p:cNvPr id="11" name="Graphic 47"/>
          <p:cNvSpPr/>
          <p:nvPr userDrawn="1"/>
        </p:nvSpPr>
        <p:spPr>
          <a:xfrm>
            <a:off x="7219315" y="3047557"/>
            <a:ext cx="1135856" cy="170378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
        <p:nvSpPr>
          <p:cNvPr id="12" name="Graphic 47"/>
          <p:cNvSpPr/>
          <p:nvPr userDrawn="1"/>
        </p:nvSpPr>
        <p:spPr>
          <a:xfrm>
            <a:off x="7966426" y="3600032"/>
            <a:ext cx="885752" cy="13286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
        <p:nvSpPr>
          <p:cNvPr id="13" name="Freeform: Shape 12"/>
          <p:cNvSpPr/>
          <p:nvPr userDrawn="1"/>
        </p:nvSpPr>
        <p:spPr>
          <a:xfrm>
            <a:off x="8831117" y="4012375"/>
            <a:ext cx="312887" cy="841914"/>
          </a:xfrm>
          <a:custGeom>
            <a:avLst/>
            <a:gdLst>
              <a:gd name="connsiteX0" fmla="*/ 150537 w 417182"/>
              <a:gd name="connsiteY0" fmla="*/ 987116 h 1122552"/>
              <a:gd name="connsiteX1" fmla="*/ 150537 w 417182"/>
              <a:gd name="connsiteY1" fmla="*/ 987116 h 1122552"/>
              <a:gd name="connsiteX2" fmla="*/ 184647 w 417182"/>
              <a:gd name="connsiteY2" fmla="*/ 867904 h 1122552"/>
              <a:gd name="connsiteX3" fmla="*/ 184647 w 417182"/>
              <a:gd name="connsiteY3" fmla="*/ 867904 h 1122552"/>
              <a:gd name="connsiteX4" fmla="*/ 106436 w 417182"/>
              <a:gd name="connsiteY4" fmla="*/ 864804 h 1122552"/>
              <a:gd name="connsiteX5" fmla="*/ 167075 w 417182"/>
              <a:gd name="connsiteY5" fmla="*/ 875140 h 1122552"/>
              <a:gd name="connsiteX6" fmla="*/ 106436 w 417182"/>
              <a:gd name="connsiteY6" fmla="*/ 864804 h 1122552"/>
              <a:gd name="connsiteX7" fmla="*/ 52342 w 417182"/>
              <a:gd name="connsiteY7" fmla="*/ 839997 h 1122552"/>
              <a:gd name="connsiteX8" fmla="*/ 52342 w 417182"/>
              <a:gd name="connsiteY8" fmla="*/ 839997 h 1122552"/>
              <a:gd name="connsiteX9" fmla="*/ 271472 w 417182"/>
              <a:gd name="connsiteY9" fmla="*/ 512336 h 1122552"/>
              <a:gd name="connsiteX10" fmla="*/ 271472 w 417182"/>
              <a:gd name="connsiteY10" fmla="*/ 512336 h 1122552"/>
              <a:gd name="connsiteX11" fmla="*/ 313851 w 417182"/>
              <a:gd name="connsiteY11" fmla="*/ 324560 h 1122552"/>
              <a:gd name="connsiteX12" fmla="*/ 313851 w 417182"/>
              <a:gd name="connsiteY12" fmla="*/ 324560 h 1122552"/>
              <a:gd name="connsiteX13" fmla="*/ 243908 w 417182"/>
              <a:gd name="connsiteY13" fmla="*/ 324560 h 1122552"/>
              <a:gd name="connsiteX14" fmla="*/ 278707 w 417182"/>
              <a:gd name="connsiteY14" fmla="*/ 339720 h 1122552"/>
              <a:gd name="connsiteX15" fmla="*/ 243908 w 417182"/>
              <a:gd name="connsiteY15" fmla="*/ 324560 h 1122552"/>
              <a:gd name="connsiteX16" fmla="*/ 330733 w 417182"/>
              <a:gd name="connsiteY16" fmla="*/ 318703 h 1122552"/>
              <a:gd name="connsiteX17" fmla="*/ 330733 w 417182"/>
              <a:gd name="connsiteY17" fmla="*/ 318703 h 1122552"/>
              <a:gd name="connsiteX18" fmla="*/ 345204 w 417182"/>
              <a:gd name="connsiteY18" fmla="*/ 311123 h 1122552"/>
              <a:gd name="connsiteX19" fmla="*/ 345204 w 417182"/>
              <a:gd name="connsiteY19" fmla="*/ 311123 h 1122552"/>
              <a:gd name="connsiteX20" fmla="*/ 371045 w 417182"/>
              <a:gd name="connsiteY20" fmla="*/ 272534 h 1122552"/>
              <a:gd name="connsiteX21" fmla="*/ 369322 w 417182"/>
              <a:gd name="connsiteY21" fmla="*/ 279769 h 1122552"/>
              <a:gd name="connsiteX22" fmla="*/ 371045 w 417182"/>
              <a:gd name="connsiteY22" fmla="*/ 272534 h 1122552"/>
              <a:gd name="connsiteX23" fmla="*/ 399297 w 417182"/>
              <a:gd name="connsiteY23" fmla="*/ 215684 h 1122552"/>
              <a:gd name="connsiteX24" fmla="*/ 399297 w 417182"/>
              <a:gd name="connsiteY24" fmla="*/ 215684 h 1122552"/>
              <a:gd name="connsiteX25" fmla="*/ 362431 w 417182"/>
              <a:gd name="connsiteY25" fmla="*/ 208794 h 1122552"/>
              <a:gd name="connsiteX26" fmla="*/ 369667 w 417182"/>
              <a:gd name="connsiteY26" fmla="*/ 214306 h 1122552"/>
              <a:gd name="connsiteX27" fmla="*/ 362431 w 417182"/>
              <a:gd name="connsiteY27" fmla="*/ 208794 h 1122552"/>
              <a:gd name="connsiteX28" fmla="*/ 401365 w 417182"/>
              <a:gd name="connsiteY28" fmla="*/ 167448 h 1122552"/>
              <a:gd name="connsiteX29" fmla="*/ 383104 w 417182"/>
              <a:gd name="connsiteY29" fmla="*/ 182264 h 1122552"/>
              <a:gd name="connsiteX30" fmla="*/ 401365 w 417182"/>
              <a:gd name="connsiteY30" fmla="*/ 167448 h 1122552"/>
              <a:gd name="connsiteX31" fmla="*/ 309716 w 417182"/>
              <a:gd name="connsiteY31" fmla="*/ 143675 h 1122552"/>
              <a:gd name="connsiteX32" fmla="*/ 314540 w 417182"/>
              <a:gd name="connsiteY32" fmla="*/ 155045 h 1122552"/>
              <a:gd name="connsiteX33" fmla="*/ 309716 w 417182"/>
              <a:gd name="connsiteY33" fmla="*/ 143675 h 1122552"/>
              <a:gd name="connsiteX34" fmla="*/ 317985 w 417182"/>
              <a:gd name="connsiteY34" fmla="*/ 101296 h 1122552"/>
              <a:gd name="connsiteX35" fmla="*/ 325909 w 417182"/>
              <a:gd name="connsiteY35" fmla="*/ 115767 h 1122552"/>
              <a:gd name="connsiteX36" fmla="*/ 317985 w 417182"/>
              <a:gd name="connsiteY36" fmla="*/ 101296 h 1122552"/>
              <a:gd name="connsiteX37" fmla="*/ 340725 w 417182"/>
              <a:gd name="connsiteY37" fmla="*/ 0 h 1122552"/>
              <a:gd name="connsiteX38" fmla="*/ 357952 w 417182"/>
              <a:gd name="connsiteY38" fmla="*/ 37900 h 1122552"/>
              <a:gd name="connsiteX39" fmla="*/ 356229 w 417182"/>
              <a:gd name="connsiteY39" fmla="*/ 66842 h 1122552"/>
              <a:gd name="connsiteX40" fmla="*/ 382414 w 417182"/>
              <a:gd name="connsiteY40" fmla="*/ 64430 h 1122552"/>
              <a:gd name="connsiteX41" fmla="*/ 399986 w 417182"/>
              <a:gd name="connsiteY41" fmla="*/ 74077 h 1122552"/>
              <a:gd name="connsiteX42" fmla="*/ 378280 w 417182"/>
              <a:gd name="connsiteY42" fmla="*/ 88548 h 1122552"/>
              <a:gd name="connsiteX43" fmla="*/ 380347 w 417182"/>
              <a:gd name="connsiteY43" fmla="*/ 114044 h 1122552"/>
              <a:gd name="connsiteX44" fmla="*/ 372078 w 417182"/>
              <a:gd name="connsiteY44" fmla="*/ 160557 h 1122552"/>
              <a:gd name="connsiteX45" fmla="*/ 406145 w 417182"/>
              <a:gd name="connsiteY45" fmla="*/ 122529 h 1122552"/>
              <a:gd name="connsiteX46" fmla="*/ 417182 w 417182"/>
              <a:gd name="connsiteY46" fmla="*/ 118254 h 1122552"/>
              <a:gd name="connsiteX47" fmla="*/ 417182 w 417182"/>
              <a:gd name="connsiteY47" fmla="*/ 252973 h 1122552"/>
              <a:gd name="connsiteX48" fmla="*/ 416438 w 417182"/>
              <a:gd name="connsiteY48" fmla="*/ 253154 h 1122552"/>
              <a:gd name="connsiteX49" fmla="*/ 391028 w 417182"/>
              <a:gd name="connsiteY49" fmla="*/ 241181 h 1122552"/>
              <a:gd name="connsiteX50" fmla="*/ 366221 w 417182"/>
              <a:gd name="connsiteY50" fmla="*/ 234634 h 1122552"/>
              <a:gd name="connsiteX51" fmla="*/ 406532 w 417182"/>
              <a:gd name="connsiteY51" fmla="*/ 270811 h 1122552"/>
              <a:gd name="connsiteX52" fmla="*/ 417182 w 417182"/>
              <a:gd name="connsiteY52" fmla="*/ 278708 h 1122552"/>
              <a:gd name="connsiteX53" fmla="*/ 417182 w 417182"/>
              <a:gd name="connsiteY53" fmla="*/ 324555 h 1122552"/>
              <a:gd name="connsiteX54" fmla="*/ 415146 w 417182"/>
              <a:gd name="connsiteY54" fmla="*/ 324215 h 1122552"/>
              <a:gd name="connsiteX55" fmla="*/ 417182 w 417182"/>
              <a:gd name="connsiteY55" fmla="*/ 326321 h 1122552"/>
              <a:gd name="connsiteX56" fmla="*/ 417182 w 417182"/>
              <a:gd name="connsiteY56" fmla="*/ 395968 h 1122552"/>
              <a:gd name="connsiteX57" fmla="*/ 405154 w 417182"/>
              <a:gd name="connsiteY57" fmla="*/ 393469 h 1122552"/>
              <a:gd name="connsiteX58" fmla="*/ 417182 w 417182"/>
              <a:gd name="connsiteY58" fmla="*/ 403573 h 1122552"/>
              <a:gd name="connsiteX59" fmla="*/ 417182 w 417182"/>
              <a:gd name="connsiteY59" fmla="*/ 1076079 h 1122552"/>
              <a:gd name="connsiteX60" fmla="*/ 408643 w 417182"/>
              <a:gd name="connsiteY60" fmla="*/ 1072003 h 1122552"/>
              <a:gd name="connsiteX61" fmla="*/ 402398 w 417182"/>
              <a:gd name="connsiteY61" fmla="*/ 1090135 h 1122552"/>
              <a:gd name="connsiteX62" fmla="*/ 364154 w 417182"/>
              <a:gd name="connsiteY62" fmla="*/ 1119765 h 1122552"/>
              <a:gd name="connsiteX63" fmla="*/ 343826 w 417182"/>
              <a:gd name="connsiteY63" fmla="*/ 1056370 h 1122552"/>
              <a:gd name="connsiteX64" fmla="*/ 295934 w 417182"/>
              <a:gd name="connsiteY64" fmla="*/ 1066017 h 1122552"/>
              <a:gd name="connsiteX65" fmla="*/ 215656 w 417182"/>
              <a:gd name="connsiteY65" fmla="*/ 1103572 h 1122552"/>
              <a:gd name="connsiteX66" fmla="*/ 182579 w 417182"/>
              <a:gd name="connsiteY66" fmla="*/ 1093235 h 1122552"/>
              <a:gd name="connsiteX67" fmla="*/ 128142 w 417182"/>
              <a:gd name="connsiteY67" fmla="*/ 1075664 h 1122552"/>
              <a:gd name="connsiteX68" fmla="*/ 106436 w 417182"/>
              <a:gd name="connsiteY68" fmla="*/ 1066706 h 1122552"/>
              <a:gd name="connsiteX69" fmla="*/ 121595 w 417182"/>
              <a:gd name="connsiteY69" fmla="*/ 1051546 h 1122552"/>
              <a:gd name="connsiteX70" fmla="*/ 53720 w 417182"/>
              <a:gd name="connsiteY70" fmla="*/ 1047411 h 1122552"/>
              <a:gd name="connsiteX71" fmla="*/ 29602 w 417182"/>
              <a:gd name="connsiteY71" fmla="*/ 1044655 h 1122552"/>
              <a:gd name="connsiteX72" fmla="*/ 14098 w 417182"/>
              <a:gd name="connsiteY72" fmla="*/ 1033974 h 1122552"/>
              <a:gd name="connsiteX73" fmla="*/ 13753 w 417182"/>
              <a:gd name="connsiteY73" fmla="*/ 1012612 h 1122552"/>
              <a:gd name="connsiteX74" fmla="*/ 89553 w 417182"/>
              <a:gd name="connsiteY74" fmla="*/ 995385 h 1122552"/>
              <a:gd name="connsiteX75" fmla="*/ 127108 w 417182"/>
              <a:gd name="connsiteY75" fmla="*/ 986083 h 1122552"/>
              <a:gd name="connsiteX76" fmla="*/ 92309 w 417182"/>
              <a:gd name="connsiteY76" fmla="*/ 994352 h 1122552"/>
              <a:gd name="connsiteX77" fmla="*/ 75082 w 417182"/>
              <a:gd name="connsiteY77" fmla="*/ 984016 h 1122552"/>
              <a:gd name="connsiteX78" fmla="*/ 37527 w 417182"/>
              <a:gd name="connsiteY78" fmla="*/ 971612 h 1122552"/>
              <a:gd name="connsiteX79" fmla="*/ 18577 w 417182"/>
              <a:gd name="connsiteY79" fmla="*/ 959553 h 1122552"/>
              <a:gd name="connsiteX80" fmla="*/ 25123 w 417182"/>
              <a:gd name="connsiteY80" fmla="*/ 934057 h 1122552"/>
              <a:gd name="connsiteX81" fmla="*/ 106436 w 417182"/>
              <a:gd name="connsiteY81" fmla="*/ 923031 h 1122552"/>
              <a:gd name="connsiteX82" fmla="*/ 70258 w 417182"/>
              <a:gd name="connsiteY82" fmla="*/ 908905 h 1122552"/>
              <a:gd name="connsiteX83" fmla="*/ 59922 w 417182"/>
              <a:gd name="connsiteY83" fmla="*/ 894090 h 1122552"/>
              <a:gd name="connsiteX84" fmla="*/ 70947 w 417182"/>
              <a:gd name="connsiteY84" fmla="*/ 881686 h 1122552"/>
              <a:gd name="connsiteX85" fmla="*/ 27880 w 417182"/>
              <a:gd name="connsiteY85" fmla="*/ 848610 h 1122552"/>
              <a:gd name="connsiteX86" fmla="*/ 13753 w 417182"/>
              <a:gd name="connsiteY86" fmla="*/ 825870 h 1122552"/>
              <a:gd name="connsiteX87" fmla="*/ 35804 w 417182"/>
              <a:gd name="connsiteY87" fmla="*/ 811399 h 1122552"/>
              <a:gd name="connsiteX88" fmla="*/ 95065 w 417182"/>
              <a:gd name="connsiteY88" fmla="*/ 803475 h 1122552"/>
              <a:gd name="connsiteX89" fmla="*/ 171210 w 417182"/>
              <a:gd name="connsiteY89" fmla="*/ 783836 h 1122552"/>
              <a:gd name="connsiteX90" fmla="*/ 149503 w 417182"/>
              <a:gd name="connsiteY90" fmla="*/ 775567 h 1122552"/>
              <a:gd name="connsiteX91" fmla="*/ 92309 w 417182"/>
              <a:gd name="connsiteY91" fmla="*/ 754205 h 1122552"/>
              <a:gd name="connsiteX92" fmla="*/ 83007 w 417182"/>
              <a:gd name="connsiteY92" fmla="*/ 738701 h 1122552"/>
              <a:gd name="connsiteX93" fmla="*/ 97133 w 417182"/>
              <a:gd name="connsiteY93" fmla="*/ 729743 h 1122552"/>
              <a:gd name="connsiteX94" fmla="*/ 215311 w 417182"/>
              <a:gd name="connsiteY94" fmla="*/ 722507 h 1122552"/>
              <a:gd name="connsiteX95" fmla="*/ 197739 w 417182"/>
              <a:gd name="connsiteY95" fmla="*/ 703902 h 1122552"/>
              <a:gd name="connsiteX96" fmla="*/ 168453 w 417182"/>
              <a:gd name="connsiteY96" fmla="*/ 690809 h 1122552"/>
              <a:gd name="connsiteX97" fmla="*/ 118839 w 417182"/>
              <a:gd name="connsiteY97" fmla="*/ 689776 h 1122552"/>
              <a:gd name="connsiteX98" fmla="*/ 75082 w 417182"/>
              <a:gd name="connsiteY98" fmla="*/ 671170 h 1122552"/>
              <a:gd name="connsiteX99" fmla="*/ 76116 w 417182"/>
              <a:gd name="connsiteY99" fmla="*/ 646708 h 1122552"/>
              <a:gd name="connsiteX100" fmla="*/ 216000 w 417182"/>
              <a:gd name="connsiteY100" fmla="*/ 633960 h 1122552"/>
              <a:gd name="connsiteX101" fmla="*/ 263203 w 417182"/>
              <a:gd name="connsiteY101" fmla="*/ 598816 h 1122552"/>
              <a:gd name="connsiteX102" fmla="*/ 224269 w 417182"/>
              <a:gd name="connsiteY102" fmla="*/ 600194 h 1122552"/>
              <a:gd name="connsiteX103" fmla="*/ 196706 w 417182"/>
              <a:gd name="connsiteY103" fmla="*/ 608119 h 1122552"/>
              <a:gd name="connsiteX104" fmla="*/ 100923 w 417182"/>
              <a:gd name="connsiteY104" fmla="*/ 571942 h 1122552"/>
              <a:gd name="connsiteX105" fmla="*/ 220824 w 417182"/>
              <a:gd name="connsiteY105" fmla="*/ 535420 h 1122552"/>
              <a:gd name="connsiteX106" fmla="*/ 228059 w 417182"/>
              <a:gd name="connsiteY106" fmla="*/ 508546 h 1122552"/>
              <a:gd name="connsiteX107" fmla="*/ 129865 w 417182"/>
              <a:gd name="connsiteY107" fmla="*/ 491319 h 1122552"/>
              <a:gd name="connsiteX108" fmla="*/ 189470 w 417182"/>
              <a:gd name="connsiteY108" fmla="*/ 471335 h 1122552"/>
              <a:gd name="connsiteX109" fmla="*/ 145369 w 417182"/>
              <a:gd name="connsiteY109" fmla="*/ 433091 h 1122552"/>
              <a:gd name="connsiteX110" fmla="*/ 261480 w 417182"/>
              <a:gd name="connsiteY110" fmla="*/ 415519 h 1122552"/>
              <a:gd name="connsiteX111" fmla="*/ 195328 w 417182"/>
              <a:gd name="connsiteY111" fmla="*/ 383477 h 1122552"/>
              <a:gd name="connsiteX112" fmla="*/ 145714 w 417182"/>
              <a:gd name="connsiteY112" fmla="*/ 349367 h 1122552"/>
              <a:gd name="connsiteX113" fmla="*/ 179134 w 417182"/>
              <a:gd name="connsiteY113" fmla="*/ 344199 h 1122552"/>
              <a:gd name="connsiteX114" fmla="*/ 203252 w 417182"/>
              <a:gd name="connsiteY114" fmla="*/ 327661 h 1122552"/>
              <a:gd name="connsiteX115" fmla="*/ 189470 w 417182"/>
              <a:gd name="connsiteY115" fmla="*/ 303543 h 1122552"/>
              <a:gd name="connsiteX116" fmla="*/ 188437 w 417182"/>
              <a:gd name="connsiteY116" fmla="*/ 282526 h 1122552"/>
              <a:gd name="connsiteX117" fmla="*/ 241497 w 417182"/>
              <a:gd name="connsiteY117" fmla="*/ 271845 h 1122552"/>
              <a:gd name="connsiteX118" fmla="*/ 340036 w 417182"/>
              <a:gd name="connsiteY118" fmla="*/ 246693 h 1122552"/>
              <a:gd name="connsiteX119" fmla="*/ 255967 w 417182"/>
              <a:gd name="connsiteY119" fmla="*/ 260819 h 1122552"/>
              <a:gd name="connsiteX120" fmla="*/ 224958 w 417182"/>
              <a:gd name="connsiteY120" fmla="*/ 246349 h 1122552"/>
              <a:gd name="connsiteX121" fmla="*/ 213588 w 417182"/>
              <a:gd name="connsiteY121" fmla="*/ 232222 h 1122552"/>
              <a:gd name="connsiteX122" fmla="*/ 189470 w 417182"/>
              <a:gd name="connsiteY122" fmla="*/ 214995 h 1122552"/>
              <a:gd name="connsiteX123" fmla="*/ 262169 w 417182"/>
              <a:gd name="connsiteY123" fmla="*/ 221197 h 1122552"/>
              <a:gd name="connsiteX124" fmla="*/ 340036 w 417182"/>
              <a:gd name="connsiteY124" fmla="*/ 206382 h 1122552"/>
              <a:gd name="connsiteX125" fmla="*/ 296968 w 417182"/>
              <a:gd name="connsiteY125" fmla="*/ 205003 h 1122552"/>
              <a:gd name="connsiteX126" fmla="*/ 255967 w 417182"/>
              <a:gd name="connsiteY126" fmla="*/ 192600 h 1122552"/>
              <a:gd name="connsiteX127" fmla="*/ 251833 w 417182"/>
              <a:gd name="connsiteY127" fmla="*/ 160557 h 1122552"/>
              <a:gd name="connsiteX128" fmla="*/ 244942 w 417182"/>
              <a:gd name="connsiteY128" fmla="*/ 135406 h 1122552"/>
              <a:gd name="connsiteX129" fmla="*/ 290422 w 417182"/>
              <a:gd name="connsiteY129" fmla="*/ 116111 h 1122552"/>
              <a:gd name="connsiteX130" fmla="*/ 293178 w 417182"/>
              <a:gd name="connsiteY130" fmla="*/ 106464 h 1122552"/>
              <a:gd name="connsiteX131" fmla="*/ 299035 w 417182"/>
              <a:gd name="connsiteY131" fmla="*/ 67531 h 1122552"/>
              <a:gd name="connsiteX132" fmla="*/ 326254 w 417182"/>
              <a:gd name="connsiteY132" fmla="*/ 83724 h 1122552"/>
              <a:gd name="connsiteX133" fmla="*/ 316951 w 417182"/>
              <a:gd name="connsiteY133" fmla="*/ 35488 h 1122552"/>
              <a:gd name="connsiteX134" fmla="*/ 340725 w 417182"/>
              <a:gd name="connsiteY134" fmla="*/ 0 h 1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17182" h="1122552">
                <a:moveTo>
                  <a:pt x="150537" y="987116"/>
                </a:moveTo>
                <a:cubicBezTo>
                  <a:pt x="135377" y="992285"/>
                  <a:pt x="160529" y="993318"/>
                  <a:pt x="150537" y="987116"/>
                </a:cubicBezTo>
                <a:close/>
                <a:moveTo>
                  <a:pt x="184647" y="867904"/>
                </a:moveTo>
                <a:cubicBezTo>
                  <a:pt x="162252" y="871005"/>
                  <a:pt x="195672" y="873073"/>
                  <a:pt x="184647" y="867904"/>
                </a:cubicBezTo>
                <a:close/>
                <a:moveTo>
                  <a:pt x="106436" y="864804"/>
                </a:moveTo>
                <a:cubicBezTo>
                  <a:pt x="70603" y="896157"/>
                  <a:pt x="177067" y="878930"/>
                  <a:pt x="167075" y="875140"/>
                </a:cubicBezTo>
                <a:cubicBezTo>
                  <a:pt x="146058" y="867215"/>
                  <a:pt x="121595" y="882031"/>
                  <a:pt x="106436" y="864804"/>
                </a:cubicBezTo>
                <a:close/>
                <a:moveTo>
                  <a:pt x="52342" y="839997"/>
                </a:moveTo>
                <a:cubicBezTo>
                  <a:pt x="30636" y="842408"/>
                  <a:pt x="59578" y="848266"/>
                  <a:pt x="52342" y="839997"/>
                </a:cubicBezTo>
                <a:close/>
                <a:moveTo>
                  <a:pt x="271472" y="512336"/>
                </a:moveTo>
                <a:cubicBezTo>
                  <a:pt x="232538" y="518882"/>
                  <a:pt x="245286" y="531975"/>
                  <a:pt x="271472" y="512336"/>
                </a:cubicBezTo>
                <a:close/>
                <a:moveTo>
                  <a:pt x="313851" y="324560"/>
                </a:moveTo>
                <a:cubicBezTo>
                  <a:pt x="301447" y="330417"/>
                  <a:pt x="325220" y="329384"/>
                  <a:pt x="313851" y="324560"/>
                </a:cubicBezTo>
                <a:close/>
                <a:moveTo>
                  <a:pt x="243908" y="324560"/>
                </a:moveTo>
                <a:cubicBezTo>
                  <a:pt x="234261" y="346955"/>
                  <a:pt x="266993" y="342132"/>
                  <a:pt x="278707" y="339720"/>
                </a:cubicBezTo>
                <a:cubicBezTo>
                  <a:pt x="330389" y="321804"/>
                  <a:pt x="257345" y="340409"/>
                  <a:pt x="243908" y="324560"/>
                </a:cubicBezTo>
                <a:close/>
                <a:moveTo>
                  <a:pt x="330733" y="318703"/>
                </a:moveTo>
                <a:cubicBezTo>
                  <a:pt x="318329" y="324560"/>
                  <a:pt x="342103" y="323526"/>
                  <a:pt x="330733" y="318703"/>
                </a:cubicBezTo>
                <a:close/>
                <a:moveTo>
                  <a:pt x="345204" y="311123"/>
                </a:moveTo>
                <a:cubicBezTo>
                  <a:pt x="330044" y="316291"/>
                  <a:pt x="355196" y="317669"/>
                  <a:pt x="345204" y="311123"/>
                </a:cubicBezTo>
                <a:close/>
                <a:moveTo>
                  <a:pt x="371045" y="272534"/>
                </a:moveTo>
                <a:lnTo>
                  <a:pt x="369322" y="279769"/>
                </a:lnTo>
                <a:cubicBezTo>
                  <a:pt x="362776" y="314224"/>
                  <a:pt x="384137" y="291828"/>
                  <a:pt x="371045" y="272534"/>
                </a:cubicBezTo>
                <a:close/>
                <a:moveTo>
                  <a:pt x="399297" y="215684"/>
                </a:moveTo>
                <a:cubicBezTo>
                  <a:pt x="395507" y="237046"/>
                  <a:pt x="424104" y="209827"/>
                  <a:pt x="399297" y="215684"/>
                </a:cubicBezTo>
                <a:close/>
                <a:moveTo>
                  <a:pt x="362431" y="208794"/>
                </a:moveTo>
                <a:lnTo>
                  <a:pt x="369667" y="214306"/>
                </a:lnTo>
                <a:cubicBezTo>
                  <a:pt x="405499" y="223264"/>
                  <a:pt x="383793" y="211205"/>
                  <a:pt x="362431" y="208794"/>
                </a:cubicBezTo>
                <a:close/>
                <a:moveTo>
                  <a:pt x="401365" y="167448"/>
                </a:moveTo>
                <a:cubicBezTo>
                  <a:pt x="394129" y="170894"/>
                  <a:pt x="390683" y="179163"/>
                  <a:pt x="383104" y="182264"/>
                </a:cubicBezTo>
                <a:cubicBezTo>
                  <a:pt x="329010" y="193634"/>
                  <a:pt x="410667" y="192600"/>
                  <a:pt x="401365" y="167448"/>
                </a:cubicBezTo>
                <a:close/>
                <a:moveTo>
                  <a:pt x="309716" y="143675"/>
                </a:moveTo>
                <a:cubicBezTo>
                  <a:pt x="302136" y="144364"/>
                  <a:pt x="314884" y="155389"/>
                  <a:pt x="314540" y="155045"/>
                </a:cubicBezTo>
                <a:cubicBezTo>
                  <a:pt x="340036" y="179852"/>
                  <a:pt x="334523" y="144364"/>
                  <a:pt x="309716" y="143675"/>
                </a:cubicBezTo>
                <a:close/>
                <a:moveTo>
                  <a:pt x="317985" y="101296"/>
                </a:moveTo>
                <a:cubicBezTo>
                  <a:pt x="315573" y="107842"/>
                  <a:pt x="324531" y="110943"/>
                  <a:pt x="325909" y="115767"/>
                </a:cubicBezTo>
                <a:cubicBezTo>
                  <a:pt x="336246" y="152978"/>
                  <a:pt x="341414" y="103708"/>
                  <a:pt x="317985" y="101296"/>
                </a:cubicBezTo>
                <a:close/>
                <a:moveTo>
                  <a:pt x="340725" y="0"/>
                </a:moveTo>
                <a:cubicBezTo>
                  <a:pt x="365532" y="6202"/>
                  <a:pt x="340036" y="40312"/>
                  <a:pt x="357952" y="37900"/>
                </a:cubicBezTo>
                <a:cubicBezTo>
                  <a:pt x="401365" y="9648"/>
                  <a:pt x="362431" y="47203"/>
                  <a:pt x="356229" y="66842"/>
                </a:cubicBezTo>
                <a:cubicBezTo>
                  <a:pt x="347960" y="114044"/>
                  <a:pt x="370011" y="46858"/>
                  <a:pt x="382414" y="64430"/>
                </a:cubicBezTo>
                <a:cubicBezTo>
                  <a:pt x="400331" y="60640"/>
                  <a:pt x="428239" y="46514"/>
                  <a:pt x="399986" y="74077"/>
                </a:cubicBezTo>
                <a:cubicBezTo>
                  <a:pt x="439264" y="85102"/>
                  <a:pt x="392062" y="86825"/>
                  <a:pt x="378280" y="88548"/>
                </a:cubicBezTo>
                <a:cubicBezTo>
                  <a:pt x="404810" y="89582"/>
                  <a:pt x="414457" y="115767"/>
                  <a:pt x="380347" y="114044"/>
                </a:cubicBezTo>
                <a:cubicBezTo>
                  <a:pt x="348649" y="84758"/>
                  <a:pt x="344859" y="165725"/>
                  <a:pt x="372078" y="160557"/>
                </a:cubicBezTo>
                <a:cubicBezTo>
                  <a:pt x="383793" y="145914"/>
                  <a:pt x="394129" y="132477"/>
                  <a:pt x="406145" y="122529"/>
                </a:cubicBezTo>
                <a:lnTo>
                  <a:pt x="417182" y="118254"/>
                </a:lnTo>
                <a:lnTo>
                  <a:pt x="417182" y="252973"/>
                </a:lnTo>
                <a:lnTo>
                  <a:pt x="416438" y="253154"/>
                </a:lnTo>
                <a:cubicBezTo>
                  <a:pt x="406533" y="257030"/>
                  <a:pt x="397575" y="260131"/>
                  <a:pt x="391028" y="241181"/>
                </a:cubicBezTo>
                <a:cubicBezTo>
                  <a:pt x="392406" y="269777"/>
                  <a:pt x="369667" y="250139"/>
                  <a:pt x="366221" y="234634"/>
                </a:cubicBezTo>
                <a:cubicBezTo>
                  <a:pt x="343481" y="242559"/>
                  <a:pt x="396196" y="265299"/>
                  <a:pt x="406532" y="270811"/>
                </a:cubicBezTo>
                <a:lnTo>
                  <a:pt x="417182" y="278708"/>
                </a:lnTo>
                <a:lnTo>
                  <a:pt x="417182" y="324555"/>
                </a:lnTo>
                <a:lnTo>
                  <a:pt x="415146" y="324215"/>
                </a:lnTo>
                <a:lnTo>
                  <a:pt x="417182" y="326321"/>
                </a:lnTo>
                <a:lnTo>
                  <a:pt x="417182" y="395968"/>
                </a:lnTo>
                <a:lnTo>
                  <a:pt x="405154" y="393469"/>
                </a:lnTo>
                <a:lnTo>
                  <a:pt x="417182" y="403573"/>
                </a:lnTo>
                <a:lnTo>
                  <a:pt x="417182" y="1076079"/>
                </a:lnTo>
                <a:lnTo>
                  <a:pt x="408643" y="1072003"/>
                </a:lnTo>
                <a:cubicBezTo>
                  <a:pt x="402226" y="1069721"/>
                  <a:pt x="398092" y="1072046"/>
                  <a:pt x="402398" y="1090135"/>
                </a:cubicBezTo>
                <a:cubicBezTo>
                  <a:pt x="419625" y="1124933"/>
                  <a:pt x="391028" y="1121488"/>
                  <a:pt x="364154" y="1119765"/>
                </a:cubicBezTo>
                <a:cubicBezTo>
                  <a:pt x="307993" y="1134925"/>
                  <a:pt x="341414" y="1084622"/>
                  <a:pt x="343826" y="1056370"/>
                </a:cubicBezTo>
                <a:cubicBezTo>
                  <a:pt x="331078" y="1014680"/>
                  <a:pt x="311439" y="1083244"/>
                  <a:pt x="295934" y="1066017"/>
                </a:cubicBezTo>
                <a:cubicBezTo>
                  <a:pt x="273884" y="1086689"/>
                  <a:pt x="248043" y="1092891"/>
                  <a:pt x="215656" y="1103572"/>
                </a:cubicBezTo>
                <a:cubicBezTo>
                  <a:pt x="219101" y="1065672"/>
                  <a:pt x="178790" y="1120455"/>
                  <a:pt x="182579" y="1093235"/>
                </a:cubicBezTo>
                <a:cubicBezTo>
                  <a:pt x="180168" y="1089101"/>
                  <a:pt x="106780" y="1113564"/>
                  <a:pt x="128142" y="1075664"/>
                </a:cubicBezTo>
                <a:cubicBezTo>
                  <a:pt x="111259" y="1087378"/>
                  <a:pt x="73359" y="1085311"/>
                  <a:pt x="106436" y="1066706"/>
                </a:cubicBezTo>
                <a:cubicBezTo>
                  <a:pt x="58200" y="1075664"/>
                  <a:pt x="96788" y="1050168"/>
                  <a:pt x="121595" y="1051546"/>
                </a:cubicBezTo>
                <a:cubicBezTo>
                  <a:pt x="98856" y="1048101"/>
                  <a:pt x="73359" y="1055336"/>
                  <a:pt x="53720" y="1047411"/>
                </a:cubicBezTo>
                <a:cubicBezTo>
                  <a:pt x="31325" y="1061882"/>
                  <a:pt x="45451" y="1037420"/>
                  <a:pt x="29602" y="1044655"/>
                </a:cubicBezTo>
                <a:cubicBezTo>
                  <a:pt x="29258" y="1032941"/>
                  <a:pt x="40972" y="1022260"/>
                  <a:pt x="14098" y="1033974"/>
                </a:cubicBezTo>
                <a:cubicBezTo>
                  <a:pt x="-32760" y="1040176"/>
                  <a:pt x="55788" y="1010545"/>
                  <a:pt x="13753" y="1012612"/>
                </a:cubicBezTo>
                <a:cubicBezTo>
                  <a:pt x="31325" y="1000554"/>
                  <a:pt x="56821" y="990906"/>
                  <a:pt x="89553" y="995385"/>
                </a:cubicBezTo>
                <a:cubicBezTo>
                  <a:pt x="105747" y="1011579"/>
                  <a:pt x="167764" y="972301"/>
                  <a:pt x="127108" y="986083"/>
                </a:cubicBezTo>
                <a:cubicBezTo>
                  <a:pt x="137444" y="956452"/>
                  <a:pt x="112637" y="986083"/>
                  <a:pt x="92309" y="994352"/>
                </a:cubicBezTo>
                <a:cubicBezTo>
                  <a:pt x="105057" y="974368"/>
                  <a:pt x="86796" y="974024"/>
                  <a:pt x="75082" y="984016"/>
                </a:cubicBezTo>
                <a:cubicBezTo>
                  <a:pt x="68536" y="978158"/>
                  <a:pt x="57855" y="964721"/>
                  <a:pt x="37527" y="971612"/>
                </a:cubicBezTo>
                <a:cubicBezTo>
                  <a:pt x="63712" y="950595"/>
                  <a:pt x="33737" y="955763"/>
                  <a:pt x="18577" y="959553"/>
                </a:cubicBezTo>
                <a:cubicBezTo>
                  <a:pt x="-26214" y="949561"/>
                  <a:pt x="62334" y="948183"/>
                  <a:pt x="25123" y="934057"/>
                </a:cubicBezTo>
                <a:cubicBezTo>
                  <a:pt x="36149" y="928200"/>
                  <a:pt x="132276" y="935435"/>
                  <a:pt x="106436" y="923031"/>
                </a:cubicBezTo>
                <a:cubicBezTo>
                  <a:pt x="100234" y="912006"/>
                  <a:pt x="81284" y="925788"/>
                  <a:pt x="70258" y="908905"/>
                </a:cubicBezTo>
                <a:cubicBezTo>
                  <a:pt x="33048" y="918552"/>
                  <a:pt x="90587" y="885821"/>
                  <a:pt x="59922" y="894090"/>
                </a:cubicBezTo>
                <a:cubicBezTo>
                  <a:pt x="20989" y="892367"/>
                  <a:pt x="50620" y="880308"/>
                  <a:pt x="70947" y="881686"/>
                </a:cubicBezTo>
                <a:cubicBezTo>
                  <a:pt x="113671" y="861013"/>
                  <a:pt x="39250" y="868938"/>
                  <a:pt x="27880" y="848610"/>
                </a:cubicBezTo>
                <a:cubicBezTo>
                  <a:pt x="42695" y="828971"/>
                  <a:pt x="38216" y="825870"/>
                  <a:pt x="13753" y="825870"/>
                </a:cubicBezTo>
                <a:cubicBezTo>
                  <a:pt x="-26214" y="805887"/>
                  <a:pt x="71981" y="827937"/>
                  <a:pt x="35804" y="811399"/>
                </a:cubicBezTo>
                <a:cubicBezTo>
                  <a:pt x="49241" y="804164"/>
                  <a:pt x="74738" y="804853"/>
                  <a:pt x="95065" y="803475"/>
                </a:cubicBezTo>
                <a:cubicBezTo>
                  <a:pt x="114705" y="817601"/>
                  <a:pt x="205664" y="790382"/>
                  <a:pt x="171210" y="783836"/>
                </a:cubicBezTo>
                <a:cubicBezTo>
                  <a:pt x="138823" y="791416"/>
                  <a:pt x="181546" y="760063"/>
                  <a:pt x="149503" y="775567"/>
                </a:cubicBezTo>
                <a:cubicBezTo>
                  <a:pt x="135377" y="758340"/>
                  <a:pt x="98856" y="774533"/>
                  <a:pt x="92309" y="754205"/>
                </a:cubicBezTo>
                <a:cubicBezTo>
                  <a:pt x="49931" y="745592"/>
                  <a:pt x="117805" y="742835"/>
                  <a:pt x="83007" y="738701"/>
                </a:cubicBezTo>
                <a:cubicBezTo>
                  <a:pt x="39939" y="727675"/>
                  <a:pt x="73015" y="721474"/>
                  <a:pt x="97133" y="729743"/>
                </a:cubicBezTo>
                <a:cubicBezTo>
                  <a:pt x="134343" y="728709"/>
                  <a:pt x="174310" y="732843"/>
                  <a:pt x="215311" y="722507"/>
                </a:cubicBezTo>
                <a:cubicBezTo>
                  <a:pt x="253900" y="714238"/>
                  <a:pt x="220135" y="700456"/>
                  <a:pt x="197739" y="703902"/>
                </a:cubicBezTo>
                <a:cubicBezTo>
                  <a:pt x="193605" y="682885"/>
                  <a:pt x="167075" y="714583"/>
                  <a:pt x="168453" y="690809"/>
                </a:cubicBezTo>
                <a:cubicBezTo>
                  <a:pt x="151226" y="695288"/>
                  <a:pt x="140890" y="685986"/>
                  <a:pt x="118839" y="689776"/>
                </a:cubicBezTo>
                <a:cubicBezTo>
                  <a:pt x="128142" y="670137"/>
                  <a:pt x="60956" y="688398"/>
                  <a:pt x="75082" y="671170"/>
                </a:cubicBezTo>
                <a:cubicBezTo>
                  <a:pt x="107469" y="656010"/>
                  <a:pt x="49241" y="658767"/>
                  <a:pt x="76116" y="646708"/>
                </a:cubicBezTo>
                <a:cubicBezTo>
                  <a:pt x="121940" y="636716"/>
                  <a:pt x="170865" y="646708"/>
                  <a:pt x="216000" y="633960"/>
                </a:cubicBezTo>
                <a:cubicBezTo>
                  <a:pt x="161218" y="613287"/>
                  <a:pt x="247009" y="616043"/>
                  <a:pt x="263203" y="598816"/>
                </a:cubicBezTo>
                <a:cubicBezTo>
                  <a:pt x="248043" y="580900"/>
                  <a:pt x="237706" y="607430"/>
                  <a:pt x="224269" y="600194"/>
                </a:cubicBezTo>
                <a:cubicBezTo>
                  <a:pt x="208076" y="595715"/>
                  <a:pt x="215311" y="601228"/>
                  <a:pt x="196706" y="608119"/>
                </a:cubicBezTo>
                <a:cubicBezTo>
                  <a:pt x="160873" y="602606"/>
                  <a:pt x="129520" y="599505"/>
                  <a:pt x="100923" y="571942"/>
                </a:cubicBezTo>
                <a:cubicBezTo>
                  <a:pt x="120562" y="553681"/>
                  <a:pt x="186370" y="551269"/>
                  <a:pt x="220824" y="535420"/>
                </a:cubicBezTo>
                <a:cubicBezTo>
                  <a:pt x="207042" y="514403"/>
                  <a:pt x="239774" y="517159"/>
                  <a:pt x="228059" y="508546"/>
                </a:cubicBezTo>
                <a:cubicBezTo>
                  <a:pt x="193260" y="536799"/>
                  <a:pt x="163285" y="511302"/>
                  <a:pt x="129865" y="491319"/>
                </a:cubicBezTo>
                <a:cubicBezTo>
                  <a:pt x="121940" y="469612"/>
                  <a:pt x="243908" y="495453"/>
                  <a:pt x="189470" y="471335"/>
                </a:cubicBezTo>
                <a:cubicBezTo>
                  <a:pt x="184647" y="469268"/>
                  <a:pt x="129865" y="445150"/>
                  <a:pt x="145369" y="433091"/>
                </a:cubicBezTo>
                <a:cubicBezTo>
                  <a:pt x="182924" y="417931"/>
                  <a:pt x="227715" y="443772"/>
                  <a:pt x="261480" y="415519"/>
                </a:cubicBezTo>
                <a:cubicBezTo>
                  <a:pt x="248387" y="427578"/>
                  <a:pt x="221513" y="382788"/>
                  <a:pt x="195328" y="383477"/>
                </a:cubicBezTo>
                <a:cubicBezTo>
                  <a:pt x="181890" y="380031"/>
                  <a:pt x="122974" y="354880"/>
                  <a:pt x="145714" y="349367"/>
                </a:cubicBezTo>
                <a:cubicBezTo>
                  <a:pt x="170865" y="361771"/>
                  <a:pt x="160873" y="334207"/>
                  <a:pt x="179134" y="344199"/>
                </a:cubicBezTo>
                <a:cubicBezTo>
                  <a:pt x="215311" y="367283"/>
                  <a:pt x="181201" y="327316"/>
                  <a:pt x="203252" y="327661"/>
                </a:cubicBezTo>
                <a:cubicBezTo>
                  <a:pt x="253900" y="335585"/>
                  <a:pt x="213933" y="310434"/>
                  <a:pt x="189470" y="303543"/>
                </a:cubicBezTo>
                <a:cubicBezTo>
                  <a:pt x="191538" y="300097"/>
                  <a:pt x="166730" y="282870"/>
                  <a:pt x="188437" y="282526"/>
                </a:cubicBezTo>
                <a:cubicBezTo>
                  <a:pt x="203941" y="264954"/>
                  <a:pt x="263203" y="294585"/>
                  <a:pt x="241497" y="271845"/>
                </a:cubicBezTo>
                <a:cubicBezTo>
                  <a:pt x="273884" y="281492"/>
                  <a:pt x="317296" y="281148"/>
                  <a:pt x="340036" y="246693"/>
                </a:cubicBezTo>
                <a:cubicBezTo>
                  <a:pt x="336590" y="236012"/>
                  <a:pt x="273194" y="281492"/>
                  <a:pt x="255967" y="260819"/>
                </a:cubicBezTo>
                <a:cubicBezTo>
                  <a:pt x="299380" y="222231"/>
                  <a:pt x="231849" y="279425"/>
                  <a:pt x="224958" y="246349"/>
                </a:cubicBezTo>
                <a:cubicBezTo>
                  <a:pt x="265615" y="219819"/>
                  <a:pt x="173621" y="264265"/>
                  <a:pt x="213588" y="232222"/>
                </a:cubicBezTo>
                <a:cubicBezTo>
                  <a:pt x="201185" y="234634"/>
                  <a:pt x="140890" y="218785"/>
                  <a:pt x="189470" y="214995"/>
                </a:cubicBezTo>
                <a:cubicBezTo>
                  <a:pt x="205664" y="187432"/>
                  <a:pt x="239774" y="222231"/>
                  <a:pt x="262169" y="221197"/>
                </a:cubicBezTo>
                <a:cubicBezTo>
                  <a:pt x="243564" y="190877"/>
                  <a:pt x="351061" y="255307"/>
                  <a:pt x="340036" y="206382"/>
                </a:cubicBezTo>
                <a:cubicBezTo>
                  <a:pt x="318329" y="220508"/>
                  <a:pt x="319363" y="202936"/>
                  <a:pt x="296968" y="205003"/>
                </a:cubicBezTo>
                <a:cubicBezTo>
                  <a:pt x="308682" y="184676"/>
                  <a:pt x="272850" y="198457"/>
                  <a:pt x="255967" y="192600"/>
                </a:cubicBezTo>
                <a:cubicBezTo>
                  <a:pt x="220135" y="180196"/>
                  <a:pt x="299035" y="177096"/>
                  <a:pt x="251833" y="160557"/>
                </a:cubicBezTo>
                <a:cubicBezTo>
                  <a:pt x="222546" y="146087"/>
                  <a:pt x="278707" y="149876"/>
                  <a:pt x="244942" y="135406"/>
                </a:cubicBezTo>
                <a:cubicBezTo>
                  <a:pt x="245631" y="123347"/>
                  <a:pt x="325220" y="163658"/>
                  <a:pt x="290422" y="116111"/>
                </a:cubicBezTo>
                <a:cubicBezTo>
                  <a:pt x="312128" y="126448"/>
                  <a:pt x="321431" y="106464"/>
                  <a:pt x="293178" y="106464"/>
                </a:cubicBezTo>
                <a:cubicBezTo>
                  <a:pt x="307993" y="100607"/>
                  <a:pt x="262513" y="53404"/>
                  <a:pt x="299035" y="67531"/>
                </a:cubicBezTo>
                <a:cubicBezTo>
                  <a:pt x="309716" y="60640"/>
                  <a:pt x="322464" y="59606"/>
                  <a:pt x="326254" y="83724"/>
                </a:cubicBezTo>
                <a:cubicBezTo>
                  <a:pt x="356574" y="111288"/>
                  <a:pt x="312472" y="35488"/>
                  <a:pt x="316951" y="35488"/>
                </a:cubicBezTo>
                <a:cubicBezTo>
                  <a:pt x="349338" y="69942"/>
                  <a:pt x="336935" y="19984"/>
                  <a:pt x="340725" y="0"/>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
        <p:nvSpPr>
          <p:cNvPr id="14" name="Graphic 47"/>
          <p:cNvSpPr/>
          <p:nvPr userDrawn="1"/>
        </p:nvSpPr>
        <p:spPr>
          <a:xfrm>
            <a:off x="804863" y="4324524"/>
            <a:ext cx="251855" cy="377783"/>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
        <p:nvSpPr>
          <p:cNvPr id="15" name="Graphic 47"/>
          <p:cNvSpPr/>
          <p:nvPr userDrawn="1"/>
        </p:nvSpPr>
        <p:spPr>
          <a:xfrm>
            <a:off x="-1" y="3895689"/>
            <a:ext cx="506364" cy="75954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
        <p:nvSpPr>
          <p:cNvPr id="16" name="Graphic 47"/>
          <p:cNvSpPr/>
          <p:nvPr userDrawn="1"/>
        </p:nvSpPr>
        <p:spPr>
          <a:xfrm>
            <a:off x="1042917" y="4250894"/>
            <a:ext cx="350026" cy="525039"/>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
        <p:nvSpPr>
          <p:cNvPr id="17" name="Graphic 47"/>
          <p:cNvSpPr/>
          <p:nvPr userDrawn="1"/>
        </p:nvSpPr>
        <p:spPr>
          <a:xfrm>
            <a:off x="2399824" y="4245069"/>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
        <p:nvSpPr>
          <p:cNvPr id="18" name="Graphic 47"/>
          <p:cNvSpPr/>
          <p:nvPr userDrawn="1"/>
        </p:nvSpPr>
        <p:spPr>
          <a:xfrm>
            <a:off x="5533537" y="3911792"/>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
        <p:nvSpPr>
          <p:cNvPr id="19" name="Graphic 47"/>
          <p:cNvSpPr/>
          <p:nvPr userDrawn="1"/>
        </p:nvSpPr>
        <p:spPr>
          <a:xfrm>
            <a:off x="5221785" y="4134627"/>
            <a:ext cx="155020" cy="23253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Tree>
    <p:extLst>
      <p:ext uri="{BB962C8B-B14F-4D97-AF65-F5344CB8AC3E}">
        <p14:creationId xmlns:p14="http://schemas.microsoft.com/office/powerpoint/2010/main" val="1502885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6"/>
          <p:cNvSpPr>
            <a:spLocks noGrp="1"/>
          </p:cNvSpPr>
          <p:nvPr>
            <p:ph type="pic" idx="10" hasCustomPrompt="1"/>
          </p:nvPr>
        </p:nvSpPr>
        <p:spPr>
          <a:xfrm>
            <a:off x="2" y="6"/>
            <a:ext cx="9143997" cy="51434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lIns="68574" tIns="34289" rIns="68574" bIns="34289" anchor="ctr">
            <a:noAutofit/>
          </a:bodyP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4380509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p:cNvSpPr>
            <a:spLocks noGrp="1"/>
          </p:cNvSpPr>
          <p:nvPr>
            <p:ph type="pic" idx="10" hasCustomPrompt="1"/>
          </p:nvPr>
        </p:nvSpPr>
        <p:spPr>
          <a:xfrm>
            <a:off x="2" y="2"/>
            <a:ext cx="9143997" cy="457557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lIns="68574" tIns="34289" rIns="68574" bIns="34289" anchor="ctr">
            <a:noAutofit/>
          </a:bodyP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0318418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5" name="Picture Placeholder 14"/>
          <p:cNvSpPr>
            <a:spLocks noGrp="1"/>
          </p:cNvSpPr>
          <p:nvPr>
            <p:ph type="pic" idx="11" hasCustomPrompt="1"/>
          </p:nvPr>
        </p:nvSpPr>
        <p:spPr>
          <a:xfrm>
            <a:off x="7014411" y="3013910"/>
            <a:ext cx="2129590" cy="2129590"/>
          </a:xfrm>
          <a:custGeom>
            <a:avLst/>
            <a:gdLst>
              <a:gd name="connsiteX0" fmla="*/ 2839453 w 2839453"/>
              <a:gd name="connsiteY0" fmla="*/ 0 h 2839453"/>
              <a:gd name="connsiteX1" fmla="*/ 2839453 w 2839453"/>
              <a:gd name="connsiteY1" fmla="*/ 2839453 h 2839453"/>
              <a:gd name="connsiteX2" fmla="*/ 0 w 2839453"/>
              <a:gd name="connsiteY2" fmla="*/ 2839453 h 2839453"/>
            </a:gdLst>
            <a:ahLst/>
            <a:cxnLst>
              <a:cxn ang="0">
                <a:pos x="connsiteX0" y="connsiteY0"/>
              </a:cxn>
              <a:cxn ang="0">
                <a:pos x="connsiteX1" y="connsiteY1"/>
              </a:cxn>
              <a:cxn ang="0">
                <a:pos x="connsiteX2" y="connsiteY2"/>
              </a:cxn>
            </a:cxnLst>
            <a:rect l="l" t="t" r="r" b="b"/>
            <a:pathLst>
              <a:path w="2839453" h="2839453">
                <a:moveTo>
                  <a:pt x="2839453" y="0"/>
                </a:moveTo>
                <a:lnTo>
                  <a:pt x="2839453" y="2839453"/>
                </a:lnTo>
                <a:lnTo>
                  <a:pt x="0" y="2839453"/>
                </a:lnTo>
                <a:close/>
              </a:path>
            </a:pathLst>
          </a:custGeom>
          <a:solidFill>
            <a:schemeClr val="bg1">
              <a:lumMod val="95000"/>
            </a:schemeClr>
          </a:solidFill>
        </p:spPr>
        <p:txBody>
          <a:bodyPr wrap="square" lIns="68574" tIns="34289" rIns="68574" bIns="34289" anchor="ctr">
            <a:noAutofit/>
          </a:bodyP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a:t>
            </a:r>
            <a:endParaRPr lang="ko-KR" altLang="en-US" dirty="0"/>
          </a:p>
        </p:txBody>
      </p:sp>
      <p:sp>
        <p:nvSpPr>
          <p:cNvPr id="14" name="Picture Placeholder 13"/>
          <p:cNvSpPr>
            <a:spLocks noGrp="1"/>
          </p:cNvSpPr>
          <p:nvPr>
            <p:ph type="pic" idx="12" hasCustomPrompt="1"/>
          </p:nvPr>
        </p:nvSpPr>
        <p:spPr>
          <a:xfrm>
            <a:off x="2251085" y="2954935"/>
            <a:ext cx="4377137" cy="2188568"/>
          </a:xfrm>
          <a:custGeom>
            <a:avLst/>
            <a:gdLst>
              <a:gd name="connsiteX0" fmla="*/ 2918092 w 5836182"/>
              <a:gd name="connsiteY0" fmla="*/ 0 h 2918091"/>
              <a:gd name="connsiteX1" fmla="*/ 5836182 w 5836182"/>
              <a:gd name="connsiteY1" fmla="*/ 2918091 h 2918091"/>
              <a:gd name="connsiteX2" fmla="*/ 0 w 5836182"/>
              <a:gd name="connsiteY2" fmla="*/ 2918091 h 2918091"/>
            </a:gdLst>
            <a:ahLst/>
            <a:cxnLst>
              <a:cxn ang="0">
                <a:pos x="connsiteX0" y="connsiteY0"/>
              </a:cxn>
              <a:cxn ang="0">
                <a:pos x="connsiteX1" y="connsiteY1"/>
              </a:cxn>
              <a:cxn ang="0">
                <a:pos x="connsiteX2" y="connsiteY2"/>
              </a:cxn>
            </a:cxnLst>
            <a:rect l="l" t="t" r="r" b="b"/>
            <a:pathLst>
              <a:path w="5836182" h="2918091">
                <a:moveTo>
                  <a:pt x="2918092" y="0"/>
                </a:moveTo>
                <a:lnTo>
                  <a:pt x="5836182" y="2918091"/>
                </a:lnTo>
                <a:lnTo>
                  <a:pt x="0" y="2918091"/>
                </a:lnTo>
                <a:close/>
              </a:path>
            </a:pathLst>
          </a:custGeom>
          <a:solidFill>
            <a:schemeClr val="bg1">
              <a:lumMod val="95000"/>
            </a:schemeClr>
          </a:solidFill>
        </p:spPr>
        <p:txBody>
          <a:bodyPr wrap="square" lIns="68574" tIns="34289" rIns="68574" bIns="34289" anchor="ctr">
            <a:noAutofit/>
          </a:bodyP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a:t>
            </a:r>
            <a:endParaRPr lang="ko-KR" altLang="en-US" dirty="0"/>
          </a:p>
        </p:txBody>
      </p:sp>
      <p:sp>
        <p:nvSpPr>
          <p:cNvPr id="12" name="Picture Placeholder 11"/>
          <p:cNvSpPr>
            <a:spLocks noGrp="1"/>
          </p:cNvSpPr>
          <p:nvPr>
            <p:ph type="pic" idx="13" hasCustomPrompt="1"/>
          </p:nvPr>
        </p:nvSpPr>
        <p:spPr>
          <a:xfrm>
            <a:off x="6924551" y="3"/>
            <a:ext cx="2219448" cy="2681722"/>
          </a:xfrm>
          <a:custGeom>
            <a:avLst/>
            <a:gdLst>
              <a:gd name="connsiteX0" fmla="*/ 616365 w 2959264"/>
              <a:gd name="connsiteY0" fmla="*/ 0 h 3575629"/>
              <a:gd name="connsiteX1" fmla="*/ 2959264 w 2959264"/>
              <a:gd name="connsiteY1" fmla="*/ 0 h 3575629"/>
              <a:gd name="connsiteX2" fmla="*/ 2959264 w 2959264"/>
              <a:gd name="connsiteY2" fmla="*/ 3575629 h 3575629"/>
              <a:gd name="connsiteX3" fmla="*/ 0 w 2959264"/>
              <a:gd name="connsiteY3" fmla="*/ 616365 h 3575629"/>
            </a:gdLst>
            <a:ahLst/>
            <a:cxnLst>
              <a:cxn ang="0">
                <a:pos x="connsiteX0" y="connsiteY0"/>
              </a:cxn>
              <a:cxn ang="0">
                <a:pos x="connsiteX1" y="connsiteY1"/>
              </a:cxn>
              <a:cxn ang="0">
                <a:pos x="connsiteX2" y="connsiteY2"/>
              </a:cxn>
              <a:cxn ang="0">
                <a:pos x="connsiteX3" y="connsiteY3"/>
              </a:cxn>
            </a:cxnLst>
            <a:rect l="l" t="t" r="r" b="b"/>
            <a:pathLst>
              <a:path w="2959264" h="3575629">
                <a:moveTo>
                  <a:pt x="616365" y="0"/>
                </a:moveTo>
                <a:lnTo>
                  <a:pt x="2959264" y="0"/>
                </a:lnTo>
                <a:lnTo>
                  <a:pt x="2959264" y="3575629"/>
                </a:lnTo>
                <a:lnTo>
                  <a:pt x="0" y="616365"/>
                </a:lnTo>
                <a:close/>
              </a:path>
            </a:pathLst>
          </a:custGeom>
          <a:solidFill>
            <a:schemeClr val="bg1">
              <a:lumMod val="95000"/>
            </a:schemeClr>
          </a:solidFill>
        </p:spPr>
        <p:txBody>
          <a:bodyPr wrap="square" lIns="68574" tIns="34289" rIns="68574" bIns="34289" anchor="ctr">
            <a:noAutofit/>
          </a:bodyP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a:t>
            </a:r>
            <a:endParaRPr lang="ko-KR" altLang="en-US" dirty="0"/>
          </a:p>
        </p:txBody>
      </p:sp>
      <p:sp>
        <p:nvSpPr>
          <p:cNvPr id="13" name="Picture Placeholder 12"/>
          <p:cNvSpPr>
            <a:spLocks noGrp="1"/>
          </p:cNvSpPr>
          <p:nvPr>
            <p:ph type="pic" idx="10" hasCustomPrompt="1"/>
          </p:nvPr>
        </p:nvSpPr>
        <p:spPr>
          <a:xfrm>
            <a:off x="4572004" y="585794"/>
            <a:ext cx="4493417" cy="4493417"/>
          </a:xfrm>
          <a:custGeom>
            <a:avLst/>
            <a:gdLst>
              <a:gd name="connsiteX0" fmla="*/ 2995611 w 5991222"/>
              <a:gd name="connsiteY0" fmla="*/ 0 h 5991222"/>
              <a:gd name="connsiteX1" fmla="*/ 5991222 w 5991222"/>
              <a:gd name="connsiteY1" fmla="*/ 2995611 h 5991222"/>
              <a:gd name="connsiteX2" fmla="*/ 2995611 w 5991222"/>
              <a:gd name="connsiteY2" fmla="*/ 5991222 h 5991222"/>
              <a:gd name="connsiteX3" fmla="*/ 0 w 5991222"/>
              <a:gd name="connsiteY3" fmla="*/ 2995611 h 5991222"/>
            </a:gdLst>
            <a:ahLst/>
            <a:cxnLst>
              <a:cxn ang="0">
                <a:pos x="connsiteX0" y="connsiteY0"/>
              </a:cxn>
              <a:cxn ang="0">
                <a:pos x="connsiteX1" y="connsiteY1"/>
              </a:cxn>
              <a:cxn ang="0">
                <a:pos x="connsiteX2" y="connsiteY2"/>
              </a:cxn>
              <a:cxn ang="0">
                <a:pos x="connsiteX3" y="connsiteY3"/>
              </a:cxn>
            </a:cxnLst>
            <a:rect l="l" t="t" r="r" b="b"/>
            <a:pathLst>
              <a:path w="5991222" h="5991222">
                <a:moveTo>
                  <a:pt x="2995611" y="0"/>
                </a:moveTo>
                <a:lnTo>
                  <a:pt x="5991222" y="2995611"/>
                </a:lnTo>
                <a:lnTo>
                  <a:pt x="2995611" y="5991222"/>
                </a:lnTo>
                <a:lnTo>
                  <a:pt x="0" y="2995611"/>
                </a:lnTo>
                <a:close/>
              </a:path>
            </a:pathLst>
          </a:custGeom>
          <a:solidFill>
            <a:schemeClr val="bg1">
              <a:lumMod val="95000"/>
            </a:schemeClr>
          </a:solidFill>
        </p:spPr>
        <p:txBody>
          <a:bodyPr wrap="square" lIns="68574" tIns="34289" rIns="68574" bIns="34289" anchor="ctr">
            <a:noAutofit/>
          </a:bodyP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4476641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92613"/>
            <a:ext cx="8679898" cy="543185"/>
          </a:xfrm>
          <a:prstGeom prst="rect">
            <a:avLst/>
          </a:prstGeom>
        </p:spPr>
        <p:txBody>
          <a:bodyPr lIns="68574" tIns="34289" rIns="68574"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265512" y="848698"/>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256"/>
            <a:endParaRPr lang="ko-KR" altLang="en-US" sz="1000">
              <a:solidFill>
                <a:prstClr val="white"/>
              </a:solidFill>
            </a:endParaRPr>
          </a:p>
        </p:txBody>
      </p:sp>
      <p:sp>
        <p:nvSpPr>
          <p:cNvPr id="4" name="Rounded Rectangle 3"/>
          <p:cNvSpPr/>
          <p:nvPr userDrawn="1"/>
        </p:nvSpPr>
        <p:spPr>
          <a:xfrm>
            <a:off x="398951"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256"/>
            <a:endParaRPr lang="ko-KR" altLang="en-US" sz="1000">
              <a:solidFill>
                <a:prstClr val="white"/>
              </a:solidFill>
            </a:endParaRPr>
          </a:p>
        </p:txBody>
      </p:sp>
      <p:sp>
        <p:nvSpPr>
          <p:cNvPr id="5" name="Half Frame 4"/>
          <p:cNvSpPr/>
          <p:nvPr userDrawn="1"/>
        </p:nvSpPr>
        <p:spPr>
          <a:xfrm rot="5400000">
            <a:off x="2292887" y="957491"/>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256"/>
            <a:endParaRPr lang="ko-KR" altLang="en-US" sz="1000">
              <a:solidFill>
                <a:prstClr val="black">
                  <a:lumMod val="85000"/>
                  <a:lumOff val="15000"/>
                </a:prstClr>
              </a:solidFill>
            </a:endParaRPr>
          </a:p>
        </p:txBody>
      </p:sp>
      <p:sp>
        <p:nvSpPr>
          <p:cNvPr id="58" name="TextBox 57"/>
          <p:cNvSpPr txBox="1"/>
          <p:nvPr userDrawn="1"/>
        </p:nvSpPr>
        <p:spPr>
          <a:xfrm>
            <a:off x="533778" y="1216369"/>
            <a:ext cx="1674186" cy="415497"/>
          </a:xfrm>
          <a:prstGeom prst="rect">
            <a:avLst/>
          </a:prstGeom>
          <a:noFill/>
        </p:spPr>
        <p:txBody>
          <a:bodyPr wrap="square" lIns="68574" tIns="34289" rIns="68574" bIns="34289" rtlCol="0" anchor="ctr">
            <a:spAutoFit/>
          </a:bodyPr>
          <a:lstStyle/>
          <a:p>
            <a:pPr defTabSz="685256"/>
            <a:r>
              <a:rPr lang="en-US" altLang="ko-KR" sz="1100" b="1" dirty="0">
                <a:solidFill>
                  <a:prstClr val="white"/>
                </a:solidFill>
                <a:cs typeface="Arial" panose="020B0604020202020204" pitchFamily="34" charset="0"/>
              </a:rPr>
              <a:t>You can Resize without losing quality</a:t>
            </a:r>
            <a:endParaRPr lang="ko-KR" altLang="en-US" sz="1100" b="1" dirty="0">
              <a:solidFill>
                <a:prstClr val="white"/>
              </a:solidFill>
              <a:cs typeface="Arial" panose="020B0604020202020204" pitchFamily="34" charset="0"/>
            </a:endParaRPr>
          </a:p>
        </p:txBody>
      </p:sp>
      <p:sp>
        <p:nvSpPr>
          <p:cNvPr id="59" name="TextBox 58"/>
          <p:cNvSpPr txBox="1"/>
          <p:nvPr userDrawn="1"/>
        </p:nvSpPr>
        <p:spPr>
          <a:xfrm>
            <a:off x="533778" y="1578287"/>
            <a:ext cx="1674186" cy="588621"/>
          </a:xfrm>
          <a:prstGeom prst="rect">
            <a:avLst/>
          </a:prstGeom>
          <a:noFill/>
        </p:spPr>
        <p:txBody>
          <a:bodyPr wrap="square" lIns="68574" tIns="34289" rIns="68574" bIns="34289" rtlCol="0" anchor="ctr">
            <a:spAutoFit/>
          </a:bodyPr>
          <a:lstStyle/>
          <a:p>
            <a:pPr defTabSz="685256"/>
            <a:r>
              <a:rPr lang="en-US" altLang="ko-KR" sz="1100" b="1" dirty="0">
                <a:solidFill>
                  <a:prstClr val="white"/>
                </a:solidFill>
                <a:cs typeface="Arial" panose="020B0604020202020204" pitchFamily="34" charset="0"/>
              </a:rPr>
              <a:t>You can Change Fill Color &amp;</a:t>
            </a:r>
          </a:p>
          <a:p>
            <a:pPr defTabSz="685256"/>
            <a:r>
              <a:rPr lang="en-US" altLang="ko-KR" sz="1100" b="1" dirty="0">
                <a:solidFill>
                  <a:prstClr val="white"/>
                </a:solidFill>
                <a:cs typeface="Arial" panose="020B0604020202020204" pitchFamily="34" charset="0"/>
              </a:rPr>
              <a:t>Line Color</a:t>
            </a:r>
            <a:endParaRPr lang="ko-KR" altLang="en-US" sz="1100" b="1" dirty="0">
              <a:solidFill>
                <a:prstClr val="white"/>
              </a:solidFill>
              <a:cs typeface="Arial" panose="020B0604020202020204" pitchFamily="34" charset="0"/>
            </a:endParaRPr>
          </a:p>
        </p:txBody>
      </p:sp>
      <p:sp>
        <p:nvSpPr>
          <p:cNvPr id="60" name="TextBox 59"/>
          <p:cNvSpPr txBox="1"/>
          <p:nvPr userDrawn="1"/>
        </p:nvSpPr>
        <p:spPr>
          <a:xfrm>
            <a:off x="540922" y="4350562"/>
            <a:ext cx="1674000" cy="242372"/>
          </a:xfrm>
          <a:prstGeom prst="rect">
            <a:avLst/>
          </a:prstGeom>
          <a:noFill/>
        </p:spPr>
        <p:txBody>
          <a:bodyPr wrap="square" lIns="68574" tIns="34289" rIns="68574" bIns="34289" rtlCol="0" anchor="ctr">
            <a:spAutoFit/>
          </a:bodyPr>
          <a:lstStyle/>
          <a:p>
            <a:pPr defTabSz="685256"/>
            <a:r>
              <a:rPr lang="en-US" altLang="ko-KR" sz="1100" dirty="0">
                <a:solidFill>
                  <a:prstClr val="white"/>
                </a:solidFill>
                <a:cs typeface="Arial" panose="020B0604020202020204" pitchFamily="34" charset="0"/>
              </a:rPr>
              <a:t>www.allppt.com</a:t>
            </a:r>
            <a:endParaRPr lang="ko-KR" altLang="en-US" sz="1100" dirty="0">
              <a:solidFill>
                <a:prstClr val="white"/>
              </a:solidFill>
              <a:cs typeface="Arial" panose="020B0604020202020204" pitchFamily="34" charset="0"/>
            </a:endParaRPr>
          </a:p>
        </p:txBody>
      </p:sp>
      <p:sp>
        <p:nvSpPr>
          <p:cNvPr id="61" name="TextBox 60"/>
          <p:cNvSpPr txBox="1"/>
          <p:nvPr userDrawn="1"/>
        </p:nvSpPr>
        <p:spPr>
          <a:xfrm>
            <a:off x="540922" y="3337744"/>
            <a:ext cx="2037972" cy="1038746"/>
          </a:xfrm>
          <a:prstGeom prst="rect">
            <a:avLst/>
          </a:prstGeom>
          <a:noFill/>
        </p:spPr>
        <p:txBody>
          <a:bodyPr wrap="square" lIns="68574" tIns="34289" rIns="68574" bIns="34289" rtlCol="0" anchor="ctr">
            <a:spAutoFit/>
          </a:bodyPr>
          <a:lstStyle/>
          <a:p>
            <a:pPr defTabSz="685256"/>
            <a:r>
              <a:rPr lang="en-US" altLang="ko-KR" sz="2100" b="1" dirty="0">
                <a:solidFill>
                  <a:prstClr val="white"/>
                </a:solidFill>
                <a:cs typeface="Arial" panose="020B0604020202020204" pitchFamily="34" charset="0"/>
              </a:rPr>
              <a:t>FREE </a:t>
            </a:r>
          </a:p>
          <a:p>
            <a:pPr defTabSz="685256"/>
            <a:r>
              <a:rPr lang="en-US" altLang="ko-KR" sz="2100" b="1" dirty="0">
                <a:solidFill>
                  <a:prstClr val="white"/>
                </a:solidFill>
                <a:cs typeface="Arial" panose="020B0604020202020204" pitchFamily="34" charset="0"/>
              </a:rPr>
              <a:t>PPT TEMPLATES</a:t>
            </a:r>
          </a:p>
        </p:txBody>
      </p:sp>
    </p:spTree>
    <p:extLst>
      <p:ext uri="{BB962C8B-B14F-4D97-AF65-F5344CB8AC3E}">
        <p14:creationId xmlns:p14="http://schemas.microsoft.com/office/powerpoint/2010/main" val="21864752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4_Images &amp; Contents">
    <p:spTree>
      <p:nvGrpSpPr>
        <p:cNvPr id="1" name=""/>
        <p:cNvGrpSpPr/>
        <p:nvPr/>
      </p:nvGrpSpPr>
      <p:grpSpPr>
        <a:xfrm>
          <a:off x="0" y="0"/>
          <a:ext cx="0" cy="0"/>
          <a:chOff x="0" y="0"/>
          <a:chExt cx="0" cy="0"/>
        </a:xfrm>
      </p:grpSpPr>
      <p:sp>
        <p:nvSpPr>
          <p:cNvPr id="12" name="그림 개체 틀 11"/>
          <p:cNvSpPr>
            <a:spLocks noGrp="1"/>
          </p:cNvSpPr>
          <p:nvPr>
            <p:ph type="pic" sz="quarter" idx="10" hasCustomPrompt="1"/>
          </p:nvPr>
        </p:nvSpPr>
        <p:spPr>
          <a:xfrm>
            <a:off x="7" y="0"/>
            <a:ext cx="5922169" cy="5143500"/>
          </a:xfrm>
          <a:custGeom>
            <a:avLst/>
            <a:gdLst>
              <a:gd name="connsiteX0" fmla="*/ 6193612 w 7896225"/>
              <a:gd name="connsiteY0" fmla="*/ 0 h 6858000"/>
              <a:gd name="connsiteX1" fmla="*/ 7896225 w 7896225"/>
              <a:gd name="connsiteY1" fmla="*/ 0 h 6858000"/>
              <a:gd name="connsiteX2" fmla="*/ 4598214 w 7896225"/>
              <a:gd name="connsiteY2" fmla="*/ 6858000 h 6858000"/>
              <a:gd name="connsiteX3" fmla="*/ 2895600 w 7896225"/>
              <a:gd name="connsiteY3" fmla="*/ 6858000 h 6858000"/>
              <a:gd name="connsiteX4" fmla="*/ 4383861 w 7896225"/>
              <a:gd name="connsiteY4" fmla="*/ 0 h 6858000"/>
              <a:gd name="connsiteX5" fmla="*/ 6086474 w 7896225"/>
              <a:gd name="connsiteY5" fmla="*/ 0 h 6858000"/>
              <a:gd name="connsiteX6" fmla="*/ 2788462 w 7896225"/>
              <a:gd name="connsiteY6" fmla="*/ 6858000 h 6858000"/>
              <a:gd name="connsiteX7" fmla="*/ 1085849 w 7896225"/>
              <a:gd name="connsiteY7" fmla="*/ 6858000 h 6858000"/>
              <a:gd name="connsiteX8" fmla="*/ 2574110 w 7896225"/>
              <a:gd name="connsiteY8" fmla="*/ 0 h 6858000"/>
              <a:gd name="connsiteX9" fmla="*/ 4276723 w 7896225"/>
              <a:gd name="connsiteY9" fmla="*/ 0 h 6858000"/>
              <a:gd name="connsiteX10" fmla="*/ 978711 w 7896225"/>
              <a:gd name="connsiteY10" fmla="*/ 6858000 h 6858000"/>
              <a:gd name="connsiteX11" fmla="*/ 0 w 7896225"/>
              <a:gd name="connsiteY11" fmla="*/ 6858000 h 6858000"/>
              <a:gd name="connsiteX12" fmla="*/ 0 w 7896225"/>
              <a:gd name="connsiteY12" fmla="*/ 5352694 h 6858000"/>
              <a:gd name="connsiteX13" fmla="*/ 764359 w 7896225"/>
              <a:gd name="connsiteY13" fmla="*/ 0 h 6858000"/>
              <a:gd name="connsiteX14" fmla="*/ 2466972 w 7896225"/>
              <a:gd name="connsiteY14" fmla="*/ 0 h 6858000"/>
              <a:gd name="connsiteX15" fmla="*/ 0 w 7896225"/>
              <a:gd name="connsiteY15" fmla="*/ 5129907 h 6858000"/>
              <a:gd name="connsiteX16" fmla="*/ 0 w 7896225"/>
              <a:gd name="connsiteY16" fmla="*/ 15894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96225" h="6858000">
                <a:moveTo>
                  <a:pt x="6193612" y="0"/>
                </a:moveTo>
                <a:lnTo>
                  <a:pt x="7896225" y="0"/>
                </a:lnTo>
                <a:lnTo>
                  <a:pt x="4598214" y="6858000"/>
                </a:lnTo>
                <a:lnTo>
                  <a:pt x="2895600" y="6858000"/>
                </a:lnTo>
                <a:close/>
                <a:moveTo>
                  <a:pt x="4383861" y="0"/>
                </a:moveTo>
                <a:lnTo>
                  <a:pt x="6086474" y="0"/>
                </a:lnTo>
                <a:lnTo>
                  <a:pt x="2788462" y="6858000"/>
                </a:lnTo>
                <a:lnTo>
                  <a:pt x="1085849" y="6858000"/>
                </a:lnTo>
                <a:close/>
                <a:moveTo>
                  <a:pt x="2574110" y="0"/>
                </a:moveTo>
                <a:lnTo>
                  <a:pt x="4276723" y="0"/>
                </a:lnTo>
                <a:lnTo>
                  <a:pt x="978711" y="6858000"/>
                </a:lnTo>
                <a:lnTo>
                  <a:pt x="0" y="6858000"/>
                </a:lnTo>
                <a:lnTo>
                  <a:pt x="0" y="5352694"/>
                </a:lnTo>
                <a:close/>
                <a:moveTo>
                  <a:pt x="764359" y="0"/>
                </a:moveTo>
                <a:lnTo>
                  <a:pt x="2466972" y="0"/>
                </a:lnTo>
                <a:lnTo>
                  <a:pt x="0" y="5129907"/>
                </a:lnTo>
                <a:lnTo>
                  <a:pt x="0" y="1589435"/>
                </a:lnTo>
                <a:close/>
              </a:path>
            </a:pathLst>
          </a:custGeom>
          <a:solidFill>
            <a:schemeClr val="bg1">
              <a:lumMod val="95000"/>
            </a:schemeClr>
          </a:solidFill>
          <a:effectLst/>
        </p:spPr>
        <p:txBody>
          <a:bodyPr wrap="square" lIns="68574" tIns="34289" rIns="68574" bIns="34289" anchor="ctr">
            <a:noAutofit/>
          </a:bodyPr>
          <a:lstStyle>
            <a:lvl1pPr marL="0" marR="0" indent="0" algn="ctr" defTabSz="685732"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7609734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0_Images &amp; Contents">
    <p:spTree>
      <p:nvGrpSpPr>
        <p:cNvPr id="1" name=""/>
        <p:cNvGrpSpPr/>
        <p:nvPr/>
      </p:nvGrpSpPr>
      <p:grpSpPr>
        <a:xfrm>
          <a:off x="0" y="0"/>
          <a:ext cx="0" cy="0"/>
          <a:chOff x="0" y="0"/>
          <a:chExt cx="0" cy="0"/>
        </a:xfrm>
      </p:grpSpPr>
      <p:sp>
        <p:nvSpPr>
          <p:cNvPr id="8" name="그림 개체 틀 3"/>
          <p:cNvSpPr>
            <a:spLocks noGrp="1"/>
          </p:cNvSpPr>
          <p:nvPr>
            <p:ph type="pic" sz="quarter" idx="10" hasCustomPrompt="1"/>
          </p:nvPr>
        </p:nvSpPr>
        <p:spPr>
          <a:xfrm>
            <a:off x="1137909" y="320774"/>
            <a:ext cx="2700000" cy="2700000"/>
          </a:xfrm>
          <a:prstGeom prst="diamond">
            <a:avLst/>
          </a:prstGeom>
          <a:solidFill>
            <a:schemeClr val="bg1">
              <a:lumMod val="95000"/>
            </a:schemeClr>
          </a:solidFill>
          <a:ln w="76200">
            <a:solidFill>
              <a:schemeClr val="bg1"/>
            </a:solidFill>
          </a:ln>
          <a:effectLst/>
        </p:spPr>
        <p:txBody>
          <a:bodyPr wrap="square" lIns="68574" tIns="34289" rIns="68574" bIns="34289" anchor="ctr">
            <a:noAutofit/>
          </a:bodyPr>
          <a:lstStyle>
            <a:lvl1pPr marL="0" marR="0" indent="0" algn="ctr" defTabSz="685732"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
        <p:nvSpPr>
          <p:cNvPr id="9" name="그림 개체 틀 3"/>
          <p:cNvSpPr>
            <a:spLocks noGrp="1"/>
          </p:cNvSpPr>
          <p:nvPr>
            <p:ph type="pic" sz="quarter" idx="11" hasCustomPrompt="1"/>
          </p:nvPr>
        </p:nvSpPr>
        <p:spPr>
          <a:xfrm>
            <a:off x="1465208" y="2127776"/>
            <a:ext cx="2700000" cy="2700000"/>
          </a:xfrm>
          <a:prstGeom prst="diamond">
            <a:avLst/>
          </a:prstGeom>
          <a:solidFill>
            <a:schemeClr val="bg1">
              <a:lumMod val="95000"/>
            </a:schemeClr>
          </a:solidFill>
          <a:ln w="76200">
            <a:solidFill>
              <a:schemeClr val="bg1"/>
            </a:solidFill>
          </a:ln>
          <a:effectLst/>
        </p:spPr>
        <p:txBody>
          <a:bodyPr wrap="square" lIns="68574" tIns="34289" rIns="68574" bIns="34289" anchor="ctr">
            <a:noAutofit/>
          </a:bodyPr>
          <a:lstStyle>
            <a:lvl1pPr marL="0" marR="0" indent="0" algn="ctr" defTabSz="685732"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
        <p:nvSpPr>
          <p:cNvPr id="11" name="그림 개체 틀 3"/>
          <p:cNvSpPr>
            <a:spLocks noGrp="1"/>
          </p:cNvSpPr>
          <p:nvPr>
            <p:ph type="pic" sz="quarter" idx="12" hasCustomPrompt="1"/>
          </p:nvPr>
        </p:nvSpPr>
        <p:spPr>
          <a:xfrm>
            <a:off x="3305643" y="1688563"/>
            <a:ext cx="1485000" cy="1485000"/>
          </a:xfrm>
          <a:prstGeom prst="diamond">
            <a:avLst/>
          </a:prstGeom>
          <a:solidFill>
            <a:schemeClr val="bg1">
              <a:lumMod val="95000"/>
            </a:schemeClr>
          </a:solidFill>
          <a:effectLst/>
        </p:spPr>
        <p:txBody>
          <a:bodyPr wrap="square" lIns="68574" tIns="34289" rIns="68574" bIns="34289" anchor="ctr">
            <a:noAutofit/>
          </a:bodyPr>
          <a:lstStyle>
            <a:lvl1pPr marL="0" marR="0" indent="0" algn="ctr" defTabSz="685732"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
        <p:nvSpPr>
          <p:cNvPr id="12" name="그림 개체 틀 3"/>
          <p:cNvSpPr>
            <a:spLocks noGrp="1"/>
          </p:cNvSpPr>
          <p:nvPr>
            <p:ph type="pic" sz="quarter" idx="13" hasCustomPrompt="1"/>
          </p:nvPr>
        </p:nvSpPr>
        <p:spPr>
          <a:xfrm>
            <a:off x="477078" y="2007685"/>
            <a:ext cx="1485000" cy="1485000"/>
          </a:xfrm>
          <a:prstGeom prst="diamond">
            <a:avLst/>
          </a:prstGeom>
          <a:solidFill>
            <a:schemeClr val="bg1">
              <a:lumMod val="95000"/>
            </a:schemeClr>
          </a:solidFill>
          <a:effectLst/>
        </p:spPr>
        <p:txBody>
          <a:bodyPr wrap="square" lIns="68574" tIns="34289" rIns="68574" bIns="34289" anchor="ctr">
            <a:noAutofit/>
          </a:bodyPr>
          <a:lstStyle>
            <a:lvl1pPr marL="0" marR="0" indent="0" algn="ctr" defTabSz="685732"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24147776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10" name="그림 개체 틀 9"/>
          <p:cNvSpPr>
            <a:spLocks noGrp="1"/>
          </p:cNvSpPr>
          <p:nvPr>
            <p:ph type="pic" sz="quarter" idx="10" hasCustomPrompt="1"/>
          </p:nvPr>
        </p:nvSpPr>
        <p:spPr>
          <a:xfrm>
            <a:off x="282724" y="315323"/>
            <a:ext cx="5024504" cy="4383108"/>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lIns="68574" tIns="34289" rIns="68574" bIns="34289" anchor="ctr">
            <a:noAutofit/>
          </a:bodyPr>
          <a:lstStyle>
            <a:lvl1pPr marL="0" marR="0" indent="0" algn="ctr" defTabSz="685732"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223979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80"/>
            <a:ext cx="9144000" cy="576064"/>
          </a:xfrm>
          <a:prstGeom prst="rect">
            <a:avLst/>
          </a:prstGeom>
        </p:spPr>
        <p:txBody>
          <a:bodyPr lIns="68574" tIns="34289" rIns="68574" bIns="34289"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grpSp>
        <p:nvGrpSpPr>
          <p:cNvPr id="5" name="Group 4"/>
          <p:cNvGrpSpPr/>
          <p:nvPr userDrawn="1"/>
        </p:nvGrpSpPr>
        <p:grpSpPr>
          <a:xfrm>
            <a:off x="354010" y="1131593"/>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256"/>
              <a:endParaRPr lang="ko-KR" altLang="en-US">
                <a:solidFill>
                  <a:prstClr val="white"/>
                </a:solidFill>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256"/>
              <a:endParaRPr lang="ko-KR" altLang="en-US">
                <a:solidFill>
                  <a:prstClr val="white"/>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256"/>
              <a:endParaRPr lang="ko-KR" altLang="en-US">
                <a:solidFill>
                  <a:prstClr val="black"/>
                </a:solidFill>
              </a:endParaRPr>
            </a:p>
          </p:txBody>
        </p:sp>
      </p:grpSp>
    </p:spTree>
    <p:extLst>
      <p:ext uri="{BB962C8B-B14F-4D97-AF65-F5344CB8AC3E}">
        <p14:creationId xmlns:p14="http://schemas.microsoft.com/office/powerpoint/2010/main" val="1007465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idx="13" hasCustomPrompt="1"/>
          </p:nvPr>
        </p:nvSpPr>
        <p:spPr>
          <a:xfrm>
            <a:off x="0" y="0"/>
            <a:ext cx="5220072" cy="51435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lIns="68556" tIns="34289" rIns="68556" bIns="34289" anchor="ctr">
            <a:noAutofit/>
          </a:bodyPr>
          <a:lstStyle>
            <a:lvl1pPr marL="0" indent="0" algn="ctr">
              <a:buNone/>
              <a:defRPr sz="900">
                <a:solidFill>
                  <a:schemeClr val="tx1">
                    <a:lumMod val="75000"/>
                    <a:lumOff val="25000"/>
                  </a:schemeClr>
                </a:solidFill>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1626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76373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5F373-A181-4198-842B-E5EEF0DF0014}"/>
              </a:ext>
            </a:extLst>
          </p:cNvPr>
          <p:cNvSpPr>
            <a:spLocks noGrp="1"/>
          </p:cNvSpPr>
          <p:nvPr>
            <p:ph type="dt" sz="half" idx="10"/>
          </p:nvPr>
        </p:nvSpPr>
        <p:spPr/>
        <p:txBody>
          <a:bodyPr lIns="68574" tIns="34289" rIns="68574" bIns="34289"/>
          <a:lstStyle>
            <a:lvl1pPr>
              <a:defRPr/>
            </a:lvl1pPr>
          </a:lstStyle>
          <a:p>
            <a:pPr defTabSz="685256"/>
            <a:endParaRPr lang="en-US" altLang="en-US" sz="1400">
              <a:solidFill>
                <a:prstClr val="black"/>
              </a:solidFill>
            </a:endParaRPr>
          </a:p>
        </p:txBody>
      </p:sp>
      <p:sp>
        <p:nvSpPr>
          <p:cNvPr id="3" name="Footer Placeholder 2">
            <a:extLst>
              <a:ext uri="{FF2B5EF4-FFF2-40B4-BE49-F238E27FC236}">
                <a16:creationId xmlns:a16="http://schemas.microsoft.com/office/drawing/2014/main" id="{0D7D5996-AA77-4B81-A1D2-94E43515374F}"/>
              </a:ext>
            </a:extLst>
          </p:cNvPr>
          <p:cNvSpPr>
            <a:spLocks noGrp="1"/>
          </p:cNvSpPr>
          <p:nvPr>
            <p:ph type="ftr" sz="quarter" idx="11"/>
          </p:nvPr>
        </p:nvSpPr>
        <p:spPr/>
        <p:txBody>
          <a:bodyPr lIns="68574" tIns="34289" rIns="68574" bIns="34289"/>
          <a:lstStyle>
            <a:lvl1pPr>
              <a:defRPr/>
            </a:lvl1pPr>
          </a:lstStyle>
          <a:p>
            <a:pPr defTabSz="685256"/>
            <a:endParaRPr lang="en-US" altLang="en-US" sz="1400">
              <a:solidFill>
                <a:prstClr val="black"/>
              </a:solidFill>
            </a:endParaRPr>
          </a:p>
        </p:txBody>
      </p:sp>
      <p:sp>
        <p:nvSpPr>
          <p:cNvPr id="4" name="Slide Number Placeholder 3">
            <a:extLst>
              <a:ext uri="{FF2B5EF4-FFF2-40B4-BE49-F238E27FC236}">
                <a16:creationId xmlns:a16="http://schemas.microsoft.com/office/drawing/2014/main" id="{533B4CB9-0356-401F-B2D3-182D79CFA7F0}"/>
              </a:ext>
            </a:extLst>
          </p:cNvPr>
          <p:cNvSpPr>
            <a:spLocks noGrp="1"/>
          </p:cNvSpPr>
          <p:nvPr>
            <p:ph type="sldNum" sz="quarter" idx="12"/>
          </p:nvPr>
        </p:nvSpPr>
        <p:spPr/>
        <p:txBody>
          <a:bodyPr lIns="68574" tIns="34289" rIns="68574" bIns="34289"/>
          <a:lstStyle>
            <a:lvl1pPr>
              <a:defRPr/>
            </a:lvl1pPr>
          </a:lstStyle>
          <a:p>
            <a:pPr defTabSz="685256"/>
            <a:fld id="{1FD9860F-6113-4557-A0F6-5FF0A87D581D}" type="slidenum">
              <a:rPr lang="en-US" altLang="en-US" sz="1400" smtClean="0">
                <a:solidFill>
                  <a:prstClr val="black"/>
                </a:solidFill>
              </a:rPr>
              <a:pPr defTabSz="685256"/>
              <a:t>‹#›</a:t>
            </a:fld>
            <a:endParaRPr lang="en-US" altLang="en-US" sz="1400">
              <a:solidFill>
                <a:prstClr val="black"/>
              </a:solidFill>
            </a:endParaRPr>
          </a:p>
        </p:txBody>
      </p:sp>
    </p:spTree>
    <p:extLst>
      <p:ext uri="{BB962C8B-B14F-4D97-AF65-F5344CB8AC3E}">
        <p14:creationId xmlns:p14="http://schemas.microsoft.com/office/powerpoint/2010/main" val="42121519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8316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fld id="{7FE5A9CD-1CA5-4BB6-ABF6-C3DB2F9C09D1}" type="datetimeFigureOut">
              <a:rPr lang="en-US" sz="1600" smtClean="0">
                <a:solidFill>
                  <a:prstClr val="black"/>
                </a:solidFill>
              </a:rPr>
              <a:pPr defTabSz="814974"/>
              <a:t>4/4/26</a:t>
            </a:fld>
            <a:endParaRPr lang="en-US" sz="16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endParaRPr lang="en-US" sz="1600">
              <a:solidFill>
                <a:prstClr val="black"/>
              </a:solidFill>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fld id="{E9E3A461-C528-4C33-83FA-271D1850C3B5}"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p14="http://schemas.microsoft.com/office/powerpoint/2010/main" val="31756391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defRPr/>
            </a:pPr>
            <a:fld id="{E979D15E-7C97-46BA-A533-0FCFA23F6052}" type="slidenum">
              <a:rPr lang="en-US" sz="1600" smtClean="0">
                <a:solidFill>
                  <a:prstClr val="black"/>
                </a:solidFill>
              </a:rPr>
              <a:pPr defTabSz="814974">
                <a:defRPr/>
              </a:pPr>
              <a:t>‹#›</a:t>
            </a:fld>
            <a:endParaRPr lang="en-US" sz="1600">
              <a:solidFill>
                <a:prstClr val="black"/>
              </a:solidFill>
            </a:endParaRPr>
          </a:p>
        </p:txBody>
      </p:sp>
    </p:spTree>
    <p:extLst>
      <p:ext uri="{BB962C8B-B14F-4D97-AF65-F5344CB8AC3E}">
        <p14:creationId xmlns:p14="http://schemas.microsoft.com/office/powerpoint/2010/main" val="30634979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fld id="{475E0F57-EEA1-4A8B-9311-4AD2064A14C0}"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p14="http://schemas.microsoft.com/office/powerpoint/2010/main" val="12462660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0199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defRPr/>
            </a:pPr>
            <a:endParaRPr lang="en-US" sz="1600">
              <a:solidFill>
                <a:srgbClr val="000000"/>
              </a:solidFill>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defRPr/>
            </a:pPr>
            <a:endParaRPr lang="en-US" sz="1600">
              <a:solidFill>
                <a:srgbClr val="000000"/>
              </a:solidFill>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defRPr/>
            </a:pPr>
            <a:fld id="{BEF8FD80-C95D-4220-BF8B-01906B7B67AD}" type="slidenum">
              <a:rPr lang="en-US" sz="1600" smtClean="0">
                <a:solidFill>
                  <a:srgbClr val="000000"/>
                </a:solidFill>
              </a:rPr>
              <a:pPr defTabSz="814974">
                <a:defRPr/>
              </a:pPr>
              <a:t>‹#›</a:t>
            </a:fld>
            <a:endParaRPr lang="en-US" sz="1600">
              <a:solidFill>
                <a:srgbClr val="000000"/>
              </a:solidFill>
            </a:endParaRPr>
          </a:p>
        </p:txBody>
      </p:sp>
    </p:spTree>
    <p:extLst>
      <p:ext uri="{BB962C8B-B14F-4D97-AF65-F5344CB8AC3E}">
        <p14:creationId xmlns:p14="http://schemas.microsoft.com/office/powerpoint/2010/main" val="457829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Freeform: Shape 9"/>
          <p:cNvSpPr/>
          <p:nvPr userDrawn="1"/>
        </p:nvSpPr>
        <p:spPr>
          <a:xfrm>
            <a:off x="0" y="4361255"/>
            <a:ext cx="9144000" cy="808854"/>
          </a:xfrm>
          <a:custGeom>
            <a:avLst/>
            <a:gdLst>
              <a:gd name="connsiteX0" fmla="*/ 7970293 w 12192000"/>
              <a:gd name="connsiteY0" fmla="*/ 376 h 1563045"/>
              <a:gd name="connsiteX1" fmla="*/ 11368585 w 12192000"/>
              <a:gd name="connsiteY1" fmla="*/ 628173 h 1563045"/>
              <a:gd name="connsiteX2" fmla="*/ 12082747 w 12192000"/>
              <a:gd name="connsiteY2" fmla="*/ 590855 h 1563045"/>
              <a:gd name="connsiteX3" fmla="*/ 12192000 w 12192000"/>
              <a:gd name="connsiteY3" fmla="*/ 573029 h 1563045"/>
              <a:gd name="connsiteX4" fmla="*/ 12192000 w 12192000"/>
              <a:gd name="connsiteY4" fmla="*/ 1563045 h 1563045"/>
              <a:gd name="connsiteX5" fmla="*/ 0 w 12192000"/>
              <a:gd name="connsiteY5" fmla="*/ 1563045 h 1563045"/>
              <a:gd name="connsiteX6" fmla="*/ 0 w 12192000"/>
              <a:gd name="connsiteY6" fmla="*/ 362829 h 1563045"/>
              <a:gd name="connsiteX7" fmla="*/ 141276 w 12192000"/>
              <a:gd name="connsiteY7" fmla="*/ 376224 h 1563045"/>
              <a:gd name="connsiteX8" fmla="*/ 3002507 w 12192000"/>
              <a:gd name="connsiteY8" fmla="*/ 532639 h 1563045"/>
              <a:gd name="connsiteX9" fmla="*/ 7970293 w 12192000"/>
              <a:gd name="connsiteY9" fmla="*/ 376 h 1563045"/>
              <a:gd name="connsiteX0-1" fmla="*/ 7970293 w 12192000"/>
              <a:gd name="connsiteY0-2" fmla="*/ 41019 h 1603688"/>
              <a:gd name="connsiteX1-3" fmla="*/ 11368585 w 12192000"/>
              <a:gd name="connsiteY1-4" fmla="*/ 668816 h 1603688"/>
              <a:gd name="connsiteX2-5" fmla="*/ 12082747 w 12192000"/>
              <a:gd name="connsiteY2-6" fmla="*/ 631498 h 1603688"/>
              <a:gd name="connsiteX3-7" fmla="*/ 12192000 w 12192000"/>
              <a:gd name="connsiteY3-8" fmla="*/ 613672 h 1603688"/>
              <a:gd name="connsiteX4-9" fmla="*/ 12192000 w 12192000"/>
              <a:gd name="connsiteY4-10" fmla="*/ 1603688 h 1603688"/>
              <a:gd name="connsiteX5-11" fmla="*/ 0 w 12192000"/>
              <a:gd name="connsiteY5-12" fmla="*/ 1603688 h 1603688"/>
              <a:gd name="connsiteX6-13" fmla="*/ 0 w 12192000"/>
              <a:gd name="connsiteY6-14" fmla="*/ 403472 h 1603688"/>
              <a:gd name="connsiteX7-15" fmla="*/ 141276 w 12192000"/>
              <a:gd name="connsiteY7-16" fmla="*/ 416867 h 1603688"/>
              <a:gd name="connsiteX8-17" fmla="*/ 3002507 w 12192000"/>
              <a:gd name="connsiteY8-18" fmla="*/ 573282 h 1603688"/>
              <a:gd name="connsiteX9-19" fmla="*/ 7970293 w 12192000"/>
              <a:gd name="connsiteY9-20" fmla="*/ 41019 h 1603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192000" h="1603688">
                <a:moveTo>
                  <a:pt x="7970293" y="41019"/>
                </a:moveTo>
                <a:cubicBezTo>
                  <a:pt x="10450489" y="255233"/>
                  <a:pt x="10410967" y="627873"/>
                  <a:pt x="11368585" y="668816"/>
                </a:cubicBezTo>
                <a:cubicBezTo>
                  <a:pt x="11607989" y="679052"/>
                  <a:pt x="11849242" y="662561"/>
                  <a:pt x="12082747" y="631498"/>
                </a:cubicBezTo>
                <a:lnTo>
                  <a:pt x="12192000" y="613672"/>
                </a:lnTo>
                <a:lnTo>
                  <a:pt x="12192000" y="1603688"/>
                </a:lnTo>
                <a:lnTo>
                  <a:pt x="0" y="1603688"/>
                </a:lnTo>
                <a:lnTo>
                  <a:pt x="0" y="403472"/>
                </a:lnTo>
                <a:lnTo>
                  <a:pt x="141276" y="416867"/>
                </a:lnTo>
                <a:cubicBezTo>
                  <a:pt x="866633" y="490117"/>
                  <a:pt x="1949924" y="614225"/>
                  <a:pt x="3002507" y="573282"/>
                </a:cubicBezTo>
                <a:cubicBezTo>
                  <a:pt x="4405953" y="518691"/>
                  <a:pt x="5490097" y="-173195"/>
                  <a:pt x="7970293" y="4101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052"/>
            <a:endParaRPr lang="en-US" sz="1400">
              <a:solidFill>
                <a:prstClr val="white"/>
              </a:solidFill>
            </a:endParaRPr>
          </a:p>
        </p:txBody>
      </p:sp>
      <p:sp>
        <p:nvSpPr>
          <p:cNvPr id="8" name="Picture Placeholder 7"/>
          <p:cNvSpPr>
            <a:spLocks noGrp="1"/>
          </p:cNvSpPr>
          <p:nvPr>
            <p:ph type="pic" idx="10" hasCustomPrompt="1"/>
          </p:nvPr>
        </p:nvSpPr>
        <p:spPr>
          <a:xfrm>
            <a:off x="353674" y="163741"/>
            <a:ext cx="5136230" cy="4647143"/>
          </a:xfrm>
          <a:custGeom>
            <a:avLst/>
            <a:gdLst>
              <a:gd name="connsiteX0" fmla="*/ 2198767 w 6848306"/>
              <a:gd name="connsiteY0" fmla="*/ 5435336 h 6196191"/>
              <a:gd name="connsiteX1" fmla="*/ 2196172 w 6848306"/>
              <a:gd name="connsiteY1" fmla="*/ 5436697 h 6196191"/>
              <a:gd name="connsiteX2" fmla="*/ 2196242 w 6848306"/>
              <a:gd name="connsiteY2" fmla="*/ 5440840 h 6196191"/>
              <a:gd name="connsiteX3" fmla="*/ 5160685 w 6848306"/>
              <a:gd name="connsiteY3" fmla="*/ 5373340 h 6196191"/>
              <a:gd name="connsiteX4" fmla="*/ 5128834 w 6848306"/>
              <a:gd name="connsiteY4" fmla="*/ 5374401 h 6196191"/>
              <a:gd name="connsiteX5" fmla="*/ 5147984 w 6848306"/>
              <a:gd name="connsiteY5" fmla="*/ 5390084 h 6196191"/>
              <a:gd name="connsiteX6" fmla="*/ 5158824 w 6848306"/>
              <a:gd name="connsiteY6" fmla="*/ 5400739 h 6196191"/>
              <a:gd name="connsiteX7" fmla="*/ 5204784 w 6848306"/>
              <a:gd name="connsiteY7" fmla="*/ 5018070 h 6196191"/>
              <a:gd name="connsiteX8" fmla="*/ 5175977 w 6848306"/>
              <a:gd name="connsiteY8" fmla="*/ 5018099 h 6196191"/>
              <a:gd name="connsiteX9" fmla="*/ 5027858 w 6848306"/>
              <a:gd name="connsiteY9" fmla="*/ 5087140 h 6196191"/>
              <a:gd name="connsiteX10" fmla="*/ 4980850 w 6848306"/>
              <a:gd name="connsiteY10" fmla="*/ 5139370 h 6196191"/>
              <a:gd name="connsiteX11" fmla="*/ 4907729 w 6848306"/>
              <a:gd name="connsiteY11" fmla="*/ 5202045 h 6196191"/>
              <a:gd name="connsiteX12" fmla="*/ 5099237 w 6848306"/>
              <a:gd name="connsiteY12" fmla="*/ 5311726 h 6196191"/>
              <a:gd name="connsiteX13" fmla="*/ 5155636 w 6848306"/>
              <a:gd name="connsiteY13" fmla="*/ 5307635 h 6196191"/>
              <a:gd name="connsiteX14" fmla="*/ 5166955 w 6848306"/>
              <a:gd name="connsiteY14" fmla="*/ 5308698 h 6196191"/>
              <a:gd name="connsiteX15" fmla="*/ 5169856 w 6848306"/>
              <a:gd name="connsiteY15" fmla="*/ 5283585 h 6196191"/>
              <a:gd name="connsiteX16" fmla="*/ 5204536 w 6848306"/>
              <a:gd name="connsiteY16" fmla="*/ 5023577 h 6196191"/>
              <a:gd name="connsiteX17" fmla="*/ 5204472 w 6848306"/>
              <a:gd name="connsiteY17" fmla="*/ 4958385 h 6196191"/>
              <a:gd name="connsiteX18" fmla="*/ 5189537 w 6848306"/>
              <a:gd name="connsiteY18" fmla="*/ 4962592 h 6196191"/>
              <a:gd name="connsiteX19" fmla="*/ 5205261 w 6848306"/>
              <a:gd name="connsiteY19" fmla="*/ 5006715 h 6196191"/>
              <a:gd name="connsiteX20" fmla="*/ 5205293 w 6848306"/>
              <a:gd name="connsiteY20" fmla="*/ 5006730 h 6196191"/>
              <a:gd name="connsiteX21" fmla="*/ 5206628 w 6848306"/>
              <a:gd name="connsiteY21" fmla="*/ 4977037 h 6196191"/>
              <a:gd name="connsiteX22" fmla="*/ 5159327 w 6848306"/>
              <a:gd name="connsiteY22" fmla="*/ 4889608 h 6196191"/>
              <a:gd name="connsiteX23" fmla="*/ 5134864 w 6848306"/>
              <a:gd name="connsiteY23" fmla="*/ 4901590 h 6196191"/>
              <a:gd name="connsiteX24" fmla="*/ 5123863 w 6848306"/>
              <a:gd name="connsiteY24" fmla="*/ 4912823 h 6196191"/>
              <a:gd name="connsiteX25" fmla="*/ 5132922 w 6848306"/>
              <a:gd name="connsiteY25" fmla="*/ 4916963 h 6196191"/>
              <a:gd name="connsiteX26" fmla="*/ 5171216 w 6848306"/>
              <a:gd name="connsiteY26" fmla="*/ 4928248 h 6196191"/>
              <a:gd name="connsiteX27" fmla="*/ 5198142 w 6848306"/>
              <a:gd name="connsiteY27" fmla="*/ 4932557 h 6196191"/>
              <a:gd name="connsiteX28" fmla="*/ 5192887 w 6848306"/>
              <a:gd name="connsiteY28" fmla="*/ 4918562 h 6196191"/>
              <a:gd name="connsiteX29" fmla="*/ 5159327 w 6848306"/>
              <a:gd name="connsiteY29" fmla="*/ 4889608 h 6196191"/>
              <a:gd name="connsiteX30" fmla="*/ 4277979 w 6848306"/>
              <a:gd name="connsiteY30" fmla="*/ 4627713 h 6196191"/>
              <a:gd name="connsiteX31" fmla="*/ 4276358 w 6848306"/>
              <a:gd name="connsiteY31" fmla="*/ 4628848 h 6196191"/>
              <a:gd name="connsiteX32" fmla="*/ 4281166 w 6848306"/>
              <a:gd name="connsiteY32" fmla="*/ 4639430 h 6196191"/>
              <a:gd name="connsiteX33" fmla="*/ 4294233 w 6848306"/>
              <a:gd name="connsiteY33" fmla="*/ 4653344 h 6196191"/>
              <a:gd name="connsiteX34" fmla="*/ 4330861 w 6848306"/>
              <a:gd name="connsiteY34" fmla="*/ 4679132 h 6196191"/>
              <a:gd name="connsiteX35" fmla="*/ 4359276 w 6848306"/>
              <a:gd name="connsiteY35" fmla="*/ 4662926 h 6196191"/>
              <a:gd name="connsiteX36" fmla="*/ 4367099 w 6848306"/>
              <a:gd name="connsiteY36" fmla="*/ 4655261 h 6196191"/>
              <a:gd name="connsiteX37" fmla="*/ 4351273 w 6848306"/>
              <a:gd name="connsiteY37" fmla="*/ 4648480 h 6196191"/>
              <a:gd name="connsiteX38" fmla="*/ 4343757 w 6848306"/>
              <a:gd name="connsiteY38" fmla="*/ 4650072 h 6196191"/>
              <a:gd name="connsiteX39" fmla="*/ 4317375 w 6848306"/>
              <a:gd name="connsiteY39" fmla="*/ 4658199 h 6196191"/>
              <a:gd name="connsiteX40" fmla="*/ 4323063 w 6848306"/>
              <a:gd name="connsiteY40" fmla="*/ 4637254 h 6196191"/>
              <a:gd name="connsiteX41" fmla="*/ 4301299 w 6848306"/>
              <a:gd name="connsiteY41" fmla="*/ 4629722 h 6196191"/>
              <a:gd name="connsiteX42" fmla="*/ 442381 w 6848306"/>
              <a:gd name="connsiteY42" fmla="*/ 4518334 h 6196191"/>
              <a:gd name="connsiteX43" fmla="*/ 694419 w 6848306"/>
              <a:gd name="connsiteY43" fmla="*/ 4561295 h 6196191"/>
              <a:gd name="connsiteX44" fmla="*/ 442381 w 6848306"/>
              <a:gd name="connsiteY44" fmla="*/ 4518334 h 6196191"/>
              <a:gd name="connsiteX45" fmla="*/ 2313591 w 6848306"/>
              <a:gd name="connsiteY45" fmla="*/ 4409273 h 6196191"/>
              <a:gd name="connsiteX46" fmla="*/ 2303823 w 6848306"/>
              <a:gd name="connsiteY46" fmla="*/ 4409786 h 6196191"/>
              <a:gd name="connsiteX47" fmla="*/ 2318347 w 6848306"/>
              <a:gd name="connsiteY47" fmla="*/ 4413794 h 6196191"/>
              <a:gd name="connsiteX48" fmla="*/ 2383713 w 6848306"/>
              <a:gd name="connsiteY48" fmla="*/ 4433674 h 6196191"/>
              <a:gd name="connsiteX49" fmla="*/ 2389402 w 6848306"/>
              <a:gd name="connsiteY49" fmla="*/ 4431838 h 6196191"/>
              <a:gd name="connsiteX50" fmla="*/ 2395499 w 6848306"/>
              <a:gd name="connsiteY50" fmla="*/ 4422086 h 6196191"/>
              <a:gd name="connsiteX51" fmla="*/ 2313591 w 6848306"/>
              <a:gd name="connsiteY51" fmla="*/ 4409273 h 6196191"/>
              <a:gd name="connsiteX52" fmla="*/ 4244569 w 6848306"/>
              <a:gd name="connsiteY52" fmla="*/ 4172298 h 6196191"/>
              <a:gd name="connsiteX53" fmla="*/ 4249284 w 6848306"/>
              <a:gd name="connsiteY53" fmla="*/ 4187863 h 6196191"/>
              <a:gd name="connsiteX54" fmla="*/ 4311734 w 6848306"/>
              <a:gd name="connsiteY54" fmla="*/ 4226749 h 6196191"/>
              <a:gd name="connsiteX55" fmla="*/ 4342971 w 6848306"/>
              <a:gd name="connsiteY55" fmla="*/ 4235370 h 6196191"/>
              <a:gd name="connsiteX56" fmla="*/ 4381626 w 6848306"/>
              <a:gd name="connsiteY56" fmla="*/ 4232063 h 6196191"/>
              <a:gd name="connsiteX57" fmla="*/ 4480697 w 6848306"/>
              <a:gd name="connsiteY57" fmla="*/ 4204840 h 6196191"/>
              <a:gd name="connsiteX58" fmla="*/ 4257810 w 6848306"/>
              <a:gd name="connsiteY58" fmla="*/ 4183300 h 6196191"/>
              <a:gd name="connsiteX59" fmla="*/ 2721321 w 6848306"/>
              <a:gd name="connsiteY59" fmla="*/ 3592708 h 6196191"/>
              <a:gd name="connsiteX60" fmla="*/ 2721191 w 6848306"/>
              <a:gd name="connsiteY60" fmla="*/ 3593630 h 6196191"/>
              <a:gd name="connsiteX61" fmla="*/ 2706458 w 6848306"/>
              <a:gd name="connsiteY61" fmla="*/ 3627258 h 6196191"/>
              <a:gd name="connsiteX62" fmla="*/ 2723537 w 6848306"/>
              <a:gd name="connsiteY62" fmla="*/ 3616066 h 6196191"/>
              <a:gd name="connsiteX63" fmla="*/ 2726669 w 6848306"/>
              <a:gd name="connsiteY63" fmla="*/ 3598133 h 6196191"/>
              <a:gd name="connsiteX64" fmla="*/ 2382788 w 6848306"/>
              <a:gd name="connsiteY64" fmla="*/ 3513045 h 6196191"/>
              <a:gd name="connsiteX65" fmla="*/ 2542281 w 6848306"/>
              <a:gd name="connsiteY65" fmla="*/ 3572653 h 6196191"/>
              <a:gd name="connsiteX66" fmla="*/ 2609974 w 6848306"/>
              <a:gd name="connsiteY66" fmla="*/ 3555556 h 6196191"/>
              <a:gd name="connsiteX67" fmla="*/ 2594748 w 6848306"/>
              <a:gd name="connsiteY67" fmla="*/ 3554146 h 6196191"/>
              <a:gd name="connsiteX68" fmla="*/ 2550445 w 6848306"/>
              <a:gd name="connsiteY68" fmla="*/ 3556819 h 6196191"/>
              <a:gd name="connsiteX69" fmla="*/ 2405965 w 6848306"/>
              <a:gd name="connsiteY69" fmla="*/ 3523639 h 6196191"/>
              <a:gd name="connsiteX70" fmla="*/ 2405632 w 6848306"/>
              <a:gd name="connsiteY70" fmla="*/ 3520505 h 6196191"/>
              <a:gd name="connsiteX71" fmla="*/ 4579384 w 6848306"/>
              <a:gd name="connsiteY71" fmla="*/ 3474158 h 6196191"/>
              <a:gd name="connsiteX72" fmla="*/ 4537718 w 6848306"/>
              <a:gd name="connsiteY72" fmla="*/ 3482562 h 6196191"/>
              <a:gd name="connsiteX73" fmla="*/ 4532018 w 6848306"/>
              <a:gd name="connsiteY73" fmla="*/ 3484234 h 6196191"/>
              <a:gd name="connsiteX74" fmla="*/ 4591915 w 6848306"/>
              <a:gd name="connsiteY74" fmla="*/ 3495942 h 6196191"/>
              <a:gd name="connsiteX75" fmla="*/ 4602070 w 6848306"/>
              <a:gd name="connsiteY75" fmla="*/ 3496250 h 6196191"/>
              <a:gd name="connsiteX76" fmla="*/ 4595779 w 6848306"/>
              <a:gd name="connsiteY76" fmla="*/ 3482116 h 6196191"/>
              <a:gd name="connsiteX77" fmla="*/ 4579384 w 6848306"/>
              <a:gd name="connsiteY77" fmla="*/ 3474158 h 6196191"/>
              <a:gd name="connsiteX78" fmla="*/ 4486328 w 6848306"/>
              <a:gd name="connsiteY78" fmla="*/ 3451586 h 6196191"/>
              <a:gd name="connsiteX79" fmla="*/ 4481050 w 6848306"/>
              <a:gd name="connsiteY79" fmla="*/ 3452116 h 6196191"/>
              <a:gd name="connsiteX80" fmla="*/ 4482472 w 6848306"/>
              <a:gd name="connsiteY80" fmla="*/ 3454547 h 6196191"/>
              <a:gd name="connsiteX81" fmla="*/ 4486947 w 6848306"/>
              <a:gd name="connsiteY81" fmla="*/ 3457411 h 6196191"/>
              <a:gd name="connsiteX82" fmla="*/ 4830241 w 6848306"/>
              <a:gd name="connsiteY82" fmla="*/ 3049816 h 6196191"/>
              <a:gd name="connsiteX83" fmla="*/ 4714416 w 6848306"/>
              <a:gd name="connsiteY83" fmla="*/ 3081297 h 6196191"/>
              <a:gd name="connsiteX84" fmla="*/ 4601781 w 6848306"/>
              <a:gd name="connsiteY84" fmla="*/ 3113679 h 6196191"/>
              <a:gd name="connsiteX85" fmla="*/ 4559380 w 6848306"/>
              <a:gd name="connsiteY85" fmla="*/ 3107005 h 6196191"/>
              <a:gd name="connsiteX86" fmla="*/ 4560269 w 6848306"/>
              <a:gd name="connsiteY86" fmla="*/ 3107940 h 6196191"/>
              <a:gd name="connsiteX87" fmla="*/ 4448111 w 6848306"/>
              <a:gd name="connsiteY87" fmla="*/ 3147690 h 6196191"/>
              <a:gd name="connsiteX88" fmla="*/ 4642014 w 6848306"/>
              <a:gd name="connsiteY88" fmla="*/ 3220157 h 6196191"/>
              <a:gd name="connsiteX89" fmla="*/ 4667364 w 6848306"/>
              <a:gd name="connsiteY89" fmla="*/ 3213754 h 6196191"/>
              <a:gd name="connsiteX90" fmla="*/ 4645173 w 6848306"/>
              <a:gd name="connsiteY90" fmla="*/ 3204515 h 6196191"/>
              <a:gd name="connsiteX91" fmla="*/ 4873513 w 6848306"/>
              <a:gd name="connsiteY91" fmla="*/ 3075665 h 6196191"/>
              <a:gd name="connsiteX92" fmla="*/ 4830241 w 6848306"/>
              <a:gd name="connsiteY92" fmla="*/ 3049816 h 6196191"/>
              <a:gd name="connsiteX93" fmla="*/ 2827723 w 6848306"/>
              <a:gd name="connsiteY93" fmla="*/ 2993858 h 6196191"/>
              <a:gd name="connsiteX94" fmla="*/ 2684501 w 6848306"/>
              <a:gd name="connsiteY94" fmla="*/ 3032785 h 6196191"/>
              <a:gd name="connsiteX95" fmla="*/ 2545223 w 6848306"/>
              <a:gd name="connsiteY95" fmla="*/ 3072827 h 6196191"/>
              <a:gd name="connsiteX96" fmla="*/ 2413534 w 6848306"/>
              <a:gd name="connsiteY96" fmla="*/ 3052098 h 6196191"/>
              <a:gd name="connsiteX97" fmla="*/ 2344202 w 6848306"/>
              <a:gd name="connsiteY97" fmla="*/ 3035948 h 6196191"/>
              <a:gd name="connsiteX98" fmla="*/ 2343855 w 6848306"/>
              <a:gd name="connsiteY98" fmla="*/ 3041055 h 6196191"/>
              <a:gd name="connsiteX99" fmla="*/ 2304027 w 6848306"/>
              <a:gd name="connsiteY99" fmla="*/ 3071978 h 6196191"/>
              <a:gd name="connsiteX100" fmla="*/ 2541744 w 6848306"/>
              <a:gd name="connsiteY100" fmla="*/ 3107778 h 6196191"/>
              <a:gd name="connsiteX101" fmla="*/ 2456717 w 6848306"/>
              <a:gd name="connsiteY101" fmla="*/ 3220014 h 6196191"/>
              <a:gd name="connsiteX102" fmla="*/ 2422935 w 6848306"/>
              <a:gd name="connsiteY102" fmla="*/ 3235412 h 6196191"/>
              <a:gd name="connsiteX103" fmla="*/ 2468619 w 6848306"/>
              <a:gd name="connsiteY103" fmla="*/ 3233541 h 6196191"/>
              <a:gd name="connsiteX104" fmla="*/ 2642718 w 6848306"/>
              <a:gd name="connsiteY104" fmla="*/ 3203401 h 6196191"/>
              <a:gd name="connsiteX105" fmla="*/ 2881231 w 6848306"/>
              <a:gd name="connsiteY105" fmla="*/ 3025821 h 6196191"/>
              <a:gd name="connsiteX106" fmla="*/ 2827723 w 6848306"/>
              <a:gd name="connsiteY106" fmla="*/ 2993858 h 6196191"/>
              <a:gd name="connsiteX107" fmla="*/ 2137988 w 6848306"/>
              <a:gd name="connsiteY107" fmla="*/ 2951011 h 6196191"/>
              <a:gd name="connsiteX108" fmla="*/ 2137015 w 6848306"/>
              <a:gd name="connsiteY108" fmla="*/ 2951150 h 6196191"/>
              <a:gd name="connsiteX109" fmla="*/ 1917377 w 6848306"/>
              <a:gd name="connsiteY109" fmla="*/ 2958847 h 6196191"/>
              <a:gd name="connsiteX110" fmla="*/ 2235862 w 6848306"/>
              <a:gd name="connsiteY110" fmla="*/ 3040001 h 6196191"/>
              <a:gd name="connsiteX111" fmla="*/ 2262397 w 6848306"/>
              <a:gd name="connsiteY111" fmla="*/ 3013399 h 6196191"/>
              <a:gd name="connsiteX112" fmla="*/ 2230129 w 6848306"/>
              <a:gd name="connsiteY112" fmla="*/ 3001726 h 6196191"/>
              <a:gd name="connsiteX113" fmla="*/ 2172354 w 6848306"/>
              <a:gd name="connsiteY113" fmla="*/ 2973429 h 6196191"/>
              <a:gd name="connsiteX114" fmla="*/ 4166073 w 6848306"/>
              <a:gd name="connsiteY114" fmla="*/ 2935291 h 6196191"/>
              <a:gd name="connsiteX115" fmla="*/ 4223240 w 6848306"/>
              <a:gd name="connsiteY115" fmla="*/ 3005769 h 6196191"/>
              <a:gd name="connsiteX116" fmla="*/ 4267411 w 6848306"/>
              <a:gd name="connsiteY116" fmla="*/ 3011882 h 6196191"/>
              <a:gd name="connsiteX117" fmla="*/ 4254734 w 6848306"/>
              <a:gd name="connsiteY117" fmla="*/ 3003612 h 6196191"/>
              <a:gd name="connsiteX118" fmla="*/ 4210371 w 6848306"/>
              <a:gd name="connsiteY118" fmla="*/ 2965845 h 6196191"/>
              <a:gd name="connsiteX119" fmla="*/ 4241129 w 6848306"/>
              <a:gd name="connsiteY119" fmla="*/ 2945633 h 6196191"/>
              <a:gd name="connsiteX120" fmla="*/ 4206925 w 6848306"/>
              <a:gd name="connsiteY120" fmla="*/ 2944158 h 6196191"/>
              <a:gd name="connsiteX121" fmla="*/ 4166073 w 6848306"/>
              <a:gd name="connsiteY121" fmla="*/ 2935291 h 6196191"/>
              <a:gd name="connsiteX122" fmla="*/ 4729903 w 6848306"/>
              <a:gd name="connsiteY122" fmla="*/ 2706782 h 6196191"/>
              <a:gd name="connsiteX123" fmla="*/ 4626419 w 6848306"/>
              <a:gd name="connsiteY123" fmla="*/ 2755973 h 6196191"/>
              <a:gd name="connsiteX124" fmla="*/ 4590456 w 6848306"/>
              <a:gd name="connsiteY124" fmla="*/ 2756551 h 6196191"/>
              <a:gd name="connsiteX125" fmla="*/ 4587162 w 6848306"/>
              <a:gd name="connsiteY125" fmla="*/ 2759686 h 6196191"/>
              <a:gd name="connsiteX126" fmla="*/ 4315797 w 6848306"/>
              <a:gd name="connsiteY126" fmla="*/ 2832572 h 6196191"/>
              <a:gd name="connsiteX127" fmla="*/ 4377112 w 6848306"/>
              <a:gd name="connsiteY127" fmla="*/ 2892201 h 6196191"/>
              <a:gd name="connsiteX128" fmla="*/ 4373582 w 6848306"/>
              <a:gd name="connsiteY128" fmla="*/ 2900674 h 6196191"/>
              <a:gd name="connsiteX129" fmla="*/ 4432650 w 6848306"/>
              <a:gd name="connsiteY129" fmla="*/ 2887528 h 6196191"/>
              <a:gd name="connsiteX130" fmla="*/ 4700336 w 6848306"/>
              <a:gd name="connsiteY130" fmla="*/ 2816602 h 6196191"/>
              <a:gd name="connsiteX131" fmla="*/ 4729903 w 6848306"/>
              <a:gd name="connsiteY131" fmla="*/ 2706782 h 6196191"/>
              <a:gd name="connsiteX132" fmla="*/ 2195169 w 6848306"/>
              <a:gd name="connsiteY132" fmla="*/ 2454189 h 6196191"/>
              <a:gd name="connsiteX133" fmla="*/ 2103542 w 6848306"/>
              <a:gd name="connsiteY133" fmla="*/ 2559310 h 6196191"/>
              <a:gd name="connsiteX134" fmla="*/ 1958906 w 6848306"/>
              <a:gd name="connsiteY134" fmla="*/ 2580789 h 6196191"/>
              <a:gd name="connsiteX135" fmla="*/ 1683955 w 6848306"/>
              <a:gd name="connsiteY135" fmla="*/ 2559310 h 6196191"/>
              <a:gd name="connsiteX136" fmla="*/ 2155095 w 6848306"/>
              <a:gd name="connsiteY136" fmla="*/ 2643799 h 6196191"/>
              <a:gd name="connsiteX137" fmla="*/ 2385652 w 6848306"/>
              <a:gd name="connsiteY137" fmla="*/ 2731154 h 6196191"/>
              <a:gd name="connsiteX138" fmla="*/ 2470433 w 6848306"/>
              <a:gd name="connsiteY138" fmla="*/ 2754088 h 6196191"/>
              <a:gd name="connsiteX139" fmla="*/ 2465193 w 6848306"/>
              <a:gd name="connsiteY139" fmla="*/ 2765400 h 6196191"/>
              <a:gd name="connsiteX140" fmla="*/ 2512933 w 6848306"/>
              <a:gd name="connsiteY140" fmla="*/ 2755126 h 6196191"/>
              <a:gd name="connsiteX141" fmla="*/ 2667091 w 6848306"/>
              <a:gd name="connsiteY141" fmla="*/ 2705481 h 6196191"/>
              <a:gd name="connsiteX142" fmla="*/ 2703651 w 6848306"/>
              <a:gd name="connsiteY142" fmla="*/ 2569685 h 6196191"/>
              <a:gd name="connsiteX143" fmla="*/ 2207473 w 6848306"/>
              <a:gd name="connsiteY143" fmla="*/ 2482636 h 6196191"/>
              <a:gd name="connsiteX144" fmla="*/ 2207279 w 6848306"/>
              <a:gd name="connsiteY144" fmla="*/ 2464766 h 6196191"/>
              <a:gd name="connsiteX145" fmla="*/ 2215586 w 6848306"/>
              <a:gd name="connsiteY145" fmla="*/ 2456433 h 6196191"/>
              <a:gd name="connsiteX146" fmla="*/ 4381366 w 6848306"/>
              <a:gd name="connsiteY146" fmla="*/ 2420442 h 6196191"/>
              <a:gd name="connsiteX147" fmla="*/ 4274259 w 6848306"/>
              <a:gd name="connsiteY147" fmla="*/ 2446755 h 6196191"/>
              <a:gd name="connsiteX148" fmla="*/ 3882295 w 6848306"/>
              <a:gd name="connsiteY148" fmla="*/ 2473930 h 6196191"/>
              <a:gd name="connsiteX149" fmla="*/ 4317540 w 6848306"/>
              <a:gd name="connsiteY149" fmla="*/ 2524420 h 6196191"/>
              <a:gd name="connsiteX150" fmla="*/ 4385709 w 6848306"/>
              <a:gd name="connsiteY150" fmla="*/ 2588162 h 6196191"/>
              <a:gd name="connsiteX151" fmla="*/ 4363880 w 6848306"/>
              <a:gd name="connsiteY151" fmla="*/ 2603417 h 6196191"/>
              <a:gd name="connsiteX152" fmla="*/ 4384319 w 6848306"/>
              <a:gd name="connsiteY152" fmla="*/ 2600064 h 6196191"/>
              <a:gd name="connsiteX153" fmla="*/ 4572212 w 6848306"/>
              <a:gd name="connsiteY153" fmla="*/ 2554724 h 6196191"/>
              <a:gd name="connsiteX154" fmla="*/ 4390654 w 6848306"/>
              <a:gd name="connsiteY154" fmla="*/ 2442462 h 6196191"/>
              <a:gd name="connsiteX155" fmla="*/ 1013762 w 6848306"/>
              <a:gd name="connsiteY155" fmla="*/ 2272902 h 6196191"/>
              <a:gd name="connsiteX156" fmla="*/ 1158399 w 6848306"/>
              <a:gd name="connsiteY156" fmla="*/ 2335912 h 6196191"/>
              <a:gd name="connsiteX157" fmla="*/ 1013762 w 6848306"/>
              <a:gd name="connsiteY157" fmla="*/ 2272902 h 6196191"/>
              <a:gd name="connsiteX158" fmla="*/ 1542184 w 6848306"/>
              <a:gd name="connsiteY158" fmla="*/ 2056664 h 6196191"/>
              <a:gd name="connsiteX159" fmla="*/ 1535023 w 6848306"/>
              <a:gd name="connsiteY159" fmla="*/ 2086738 h 6196191"/>
              <a:gd name="connsiteX160" fmla="*/ 1542184 w 6848306"/>
              <a:gd name="connsiteY160" fmla="*/ 2056664 h 6196191"/>
              <a:gd name="connsiteX161" fmla="*/ 4794668 w 6848306"/>
              <a:gd name="connsiteY161" fmla="*/ 1954938 h 6196191"/>
              <a:gd name="connsiteX162" fmla="*/ 4936872 w 6848306"/>
              <a:gd name="connsiteY162" fmla="*/ 2016888 h 6196191"/>
              <a:gd name="connsiteX163" fmla="*/ 4794668 w 6848306"/>
              <a:gd name="connsiteY163" fmla="*/ 1954938 h 6196191"/>
              <a:gd name="connsiteX164" fmla="*/ 1506382 w 6848306"/>
              <a:gd name="connsiteY164" fmla="*/ 1791738 h 6196191"/>
              <a:gd name="connsiteX165" fmla="*/ 1536456 w 6848306"/>
              <a:gd name="connsiteY165" fmla="*/ 1814651 h 6196191"/>
              <a:gd name="connsiteX166" fmla="*/ 1506382 w 6848306"/>
              <a:gd name="connsiteY166" fmla="*/ 1791738 h 6196191"/>
              <a:gd name="connsiteX167" fmla="*/ 5314202 w 6848306"/>
              <a:gd name="connsiteY167" fmla="*/ 1742337 h 6196191"/>
              <a:gd name="connsiteX168" fmla="*/ 5307161 w 6848306"/>
              <a:gd name="connsiteY168" fmla="*/ 1771905 h 6196191"/>
              <a:gd name="connsiteX169" fmla="*/ 5314202 w 6848306"/>
              <a:gd name="connsiteY169" fmla="*/ 1742337 h 6196191"/>
              <a:gd name="connsiteX170" fmla="*/ 2783736 w 6848306"/>
              <a:gd name="connsiteY170" fmla="*/ 1640002 h 6196191"/>
              <a:gd name="connsiteX171" fmla="*/ 2959576 w 6848306"/>
              <a:gd name="connsiteY171" fmla="*/ 1716605 h 6196191"/>
              <a:gd name="connsiteX172" fmla="*/ 2783736 w 6848306"/>
              <a:gd name="connsiteY172" fmla="*/ 1640002 h 6196191"/>
              <a:gd name="connsiteX173" fmla="*/ 1668203 w 6848306"/>
              <a:gd name="connsiteY173" fmla="*/ 1619894 h 6196191"/>
              <a:gd name="connsiteX174" fmla="*/ 1592305 w 6848306"/>
              <a:gd name="connsiteY174" fmla="*/ 1681471 h 6196191"/>
              <a:gd name="connsiteX175" fmla="*/ 1668203 w 6848306"/>
              <a:gd name="connsiteY175" fmla="*/ 1619894 h 6196191"/>
              <a:gd name="connsiteX176" fmla="*/ 1287282 w 6848306"/>
              <a:gd name="connsiteY176" fmla="*/ 1521083 h 6196191"/>
              <a:gd name="connsiteX177" fmla="*/ 1307330 w 6848306"/>
              <a:gd name="connsiteY177" fmla="*/ 1568341 h 6196191"/>
              <a:gd name="connsiteX178" fmla="*/ 1287282 w 6848306"/>
              <a:gd name="connsiteY178" fmla="*/ 1521083 h 6196191"/>
              <a:gd name="connsiteX179" fmla="*/ 5279002 w 6848306"/>
              <a:gd name="connsiteY179" fmla="*/ 1481867 h 6196191"/>
              <a:gd name="connsiteX180" fmla="*/ 5308571 w 6848306"/>
              <a:gd name="connsiteY180" fmla="*/ 1504394 h 6196191"/>
              <a:gd name="connsiteX181" fmla="*/ 5279002 w 6848306"/>
              <a:gd name="connsiteY181" fmla="*/ 1481867 h 6196191"/>
              <a:gd name="connsiteX182" fmla="*/ 3426158 w 6848306"/>
              <a:gd name="connsiteY182" fmla="*/ 1377113 h 6196191"/>
              <a:gd name="connsiteX183" fmla="*/ 3417452 w 6848306"/>
              <a:gd name="connsiteY183" fmla="*/ 1413675 h 6196191"/>
              <a:gd name="connsiteX184" fmla="*/ 3426158 w 6848306"/>
              <a:gd name="connsiteY184" fmla="*/ 1377113 h 6196191"/>
              <a:gd name="connsiteX185" fmla="*/ 1321651 w 6848306"/>
              <a:gd name="connsiteY185" fmla="*/ 1344944 h 6196191"/>
              <a:gd name="connsiteX186" fmla="*/ 1354587 w 6848306"/>
              <a:gd name="connsiteY186" fmla="*/ 1405089 h 6196191"/>
              <a:gd name="connsiteX187" fmla="*/ 1321651 w 6848306"/>
              <a:gd name="connsiteY187" fmla="*/ 1344944 h 6196191"/>
              <a:gd name="connsiteX188" fmla="*/ 5438101 w 6848306"/>
              <a:gd name="connsiteY188" fmla="*/ 1312913 h 6196191"/>
              <a:gd name="connsiteX189" fmla="*/ 5363479 w 6848306"/>
              <a:gd name="connsiteY189" fmla="*/ 1373454 h 6196191"/>
              <a:gd name="connsiteX190" fmla="*/ 5438101 w 6848306"/>
              <a:gd name="connsiteY190" fmla="*/ 1312913 h 6196191"/>
              <a:gd name="connsiteX191" fmla="*/ 5063587 w 6848306"/>
              <a:gd name="connsiteY191" fmla="*/ 1215764 h 6196191"/>
              <a:gd name="connsiteX192" fmla="*/ 5083298 w 6848306"/>
              <a:gd name="connsiteY192" fmla="*/ 1262227 h 6196191"/>
              <a:gd name="connsiteX193" fmla="*/ 5063587 w 6848306"/>
              <a:gd name="connsiteY193" fmla="*/ 1215764 h 6196191"/>
              <a:gd name="connsiteX194" fmla="*/ 3382633 w 6848306"/>
              <a:gd name="connsiteY194" fmla="*/ 1055033 h 6196191"/>
              <a:gd name="connsiteX195" fmla="*/ 3419194 w 6848306"/>
              <a:gd name="connsiteY195" fmla="*/ 1082889 h 6196191"/>
              <a:gd name="connsiteX196" fmla="*/ 3382633 w 6848306"/>
              <a:gd name="connsiteY196" fmla="*/ 1055033 h 6196191"/>
              <a:gd name="connsiteX197" fmla="*/ 5097378 w 6848306"/>
              <a:gd name="connsiteY197" fmla="*/ 1042587 h 6196191"/>
              <a:gd name="connsiteX198" fmla="*/ 5129760 w 6848306"/>
              <a:gd name="connsiteY198" fmla="*/ 1101721 h 6196191"/>
              <a:gd name="connsiteX199" fmla="*/ 5097378 w 6848306"/>
              <a:gd name="connsiteY199" fmla="*/ 1042587 h 6196191"/>
              <a:gd name="connsiteX200" fmla="*/ 3579364 w 6848306"/>
              <a:gd name="connsiteY200" fmla="*/ 846116 h 6196191"/>
              <a:gd name="connsiteX201" fmla="*/ 3487091 w 6848306"/>
              <a:gd name="connsiteY201" fmla="*/ 920977 h 6196191"/>
              <a:gd name="connsiteX202" fmla="*/ 3579364 w 6848306"/>
              <a:gd name="connsiteY202" fmla="*/ 846116 h 6196191"/>
              <a:gd name="connsiteX203" fmla="*/ 3116264 w 6848306"/>
              <a:gd name="connsiteY203" fmla="*/ 725987 h 6196191"/>
              <a:gd name="connsiteX204" fmla="*/ 3140638 w 6848306"/>
              <a:gd name="connsiteY204" fmla="*/ 783441 h 6196191"/>
              <a:gd name="connsiteX205" fmla="*/ 3116264 w 6848306"/>
              <a:gd name="connsiteY205" fmla="*/ 725987 h 6196191"/>
              <a:gd name="connsiteX206" fmla="*/ 3158047 w 6848306"/>
              <a:gd name="connsiteY206" fmla="*/ 511848 h 6196191"/>
              <a:gd name="connsiteX207" fmla="*/ 3198089 w 6848306"/>
              <a:gd name="connsiteY207" fmla="*/ 584969 h 6196191"/>
              <a:gd name="connsiteX208" fmla="*/ 3158047 w 6848306"/>
              <a:gd name="connsiteY208" fmla="*/ 511848 h 6196191"/>
              <a:gd name="connsiteX209" fmla="*/ 3272952 w 6848306"/>
              <a:gd name="connsiteY209" fmla="*/ 0 h 6196191"/>
              <a:gd name="connsiteX210" fmla="*/ 3360001 w 6848306"/>
              <a:gd name="connsiteY210" fmla="*/ 191508 h 6196191"/>
              <a:gd name="connsiteX211" fmla="*/ 3351295 w 6848306"/>
              <a:gd name="connsiteY211" fmla="*/ 337750 h 6196191"/>
              <a:gd name="connsiteX212" fmla="*/ 3483609 w 6848306"/>
              <a:gd name="connsiteY212" fmla="*/ 325562 h 6196191"/>
              <a:gd name="connsiteX213" fmla="*/ 3572400 w 6848306"/>
              <a:gd name="connsiteY213" fmla="*/ 374310 h 6196191"/>
              <a:gd name="connsiteX214" fmla="*/ 3462717 w 6848306"/>
              <a:gd name="connsiteY214" fmla="*/ 447431 h 6196191"/>
              <a:gd name="connsiteX215" fmla="*/ 3473163 w 6848306"/>
              <a:gd name="connsiteY215" fmla="*/ 576263 h 6196191"/>
              <a:gd name="connsiteX216" fmla="*/ 3431380 w 6848306"/>
              <a:gd name="connsiteY216" fmla="*/ 811296 h 6196191"/>
              <a:gd name="connsiteX217" fmla="*/ 3826584 w 6848306"/>
              <a:gd name="connsiteY217" fmla="*/ 532740 h 6196191"/>
              <a:gd name="connsiteX218" fmla="*/ 3783057 w 6848306"/>
              <a:gd name="connsiteY218" fmla="*/ 746879 h 6196191"/>
              <a:gd name="connsiteX219" fmla="*/ 3696008 w 6848306"/>
              <a:gd name="connsiteY219" fmla="*/ 926201 h 6196191"/>
              <a:gd name="connsiteX220" fmla="*/ 3685563 w 6848306"/>
              <a:gd name="connsiteY220" fmla="*/ 1065479 h 6196191"/>
              <a:gd name="connsiteX221" fmla="*/ 4077284 w 6848306"/>
              <a:gd name="connsiteY221" fmla="*/ 1206498 h 6196191"/>
              <a:gd name="connsiteX222" fmla="*/ 3812655 w 6848306"/>
              <a:gd name="connsiteY222" fmla="*/ 1316180 h 6196191"/>
              <a:gd name="connsiteX223" fmla="*/ 3527135 w 6848306"/>
              <a:gd name="connsiteY223" fmla="*/ 1218685 h 6196191"/>
              <a:gd name="connsiteX224" fmla="*/ 3401784 w 6848306"/>
              <a:gd name="connsiteY224" fmla="*/ 1185606 h 6196191"/>
              <a:gd name="connsiteX225" fmla="*/ 3605478 w 6848306"/>
              <a:gd name="connsiteY225" fmla="*/ 1368409 h 6196191"/>
              <a:gd name="connsiteX226" fmla="*/ 4030276 w 6848306"/>
              <a:gd name="connsiteY226" fmla="*/ 1446753 h 6196191"/>
              <a:gd name="connsiteX227" fmla="*/ 4244417 w 6848306"/>
              <a:gd name="connsiteY227" fmla="*/ 1507688 h 6196191"/>
              <a:gd name="connsiteX228" fmla="*/ 4009385 w 6848306"/>
              <a:gd name="connsiteY228" fmla="*/ 1573845 h 6196191"/>
              <a:gd name="connsiteX229" fmla="*/ 3922336 w 6848306"/>
              <a:gd name="connsiteY229" fmla="*/ 1603441 h 6196191"/>
              <a:gd name="connsiteX230" fmla="*/ 3649003 w 6848306"/>
              <a:gd name="connsiteY230" fmla="*/ 1638260 h 6196191"/>
              <a:gd name="connsiteX231" fmla="*/ 4136477 w 6848306"/>
              <a:gd name="connsiteY231" fmla="*/ 1702678 h 6196191"/>
              <a:gd name="connsiteX232" fmla="*/ 4338431 w 6848306"/>
              <a:gd name="connsiteY232" fmla="*/ 1758389 h 6196191"/>
              <a:gd name="connsiteX233" fmla="*/ 4294905 w 6848306"/>
              <a:gd name="connsiteY233" fmla="*/ 1888961 h 6196191"/>
              <a:gd name="connsiteX234" fmla="*/ 4108622 w 6848306"/>
              <a:gd name="connsiteY234" fmla="*/ 1988198 h 6196191"/>
              <a:gd name="connsiteX235" fmla="*/ 3932783 w 6848306"/>
              <a:gd name="connsiteY235" fmla="*/ 2014312 h 6196191"/>
              <a:gd name="connsiteX236" fmla="*/ 3598514 w 6848306"/>
              <a:gd name="connsiteY236" fmla="*/ 1988198 h 6196191"/>
              <a:gd name="connsiteX237" fmla="*/ 4171296 w 6848306"/>
              <a:gd name="connsiteY237" fmla="*/ 2090915 h 6196191"/>
              <a:gd name="connsiteX238" fmla="*/ 4451593 w 6848306"/>
              <a:gd name="connsiteY238" fmla="*/ 2197115 h 6196191"/>
              <a:gd name="connsiteX239" fmla="*/ 4399855 w 6848306"/>
              <a:gd name="connsiteY239" fmla="*/ 2390813 h 6196191"/>
              <a:gd name="connsiteX240" fmla="*/ 4400881 w 6848306"/>
              <a:gd name="connsiteY240" fmla="*/ 2396002 h 6196191"/>
              <a:gd name="connsiteX241" fmla="*/ 4450786 w 6848306"/>
              <a:gd name="connsiteY241" fmla="*/ 2382305 h 6196191"/>
              <a:gd name="connsiteX242" fmla="*/ 4866474 w 6848306"/>
              <a:gd name="connsiteY242" fmla="*/ 2326637 h 6196191"/>
              <a:gd name="connsiteX243" fmla="*/ 4596148 w 6848306"/>
              <a:gd name="connsiteY243" fmla="*/ 2195696 h 6196191"/>
              <a:gd name="connsiteX244" fmla="*/ 4393404 w 6848306"/>
              <a:gd name="connsiteY244" fmla="*/ 2056311 h 6196191"/>
              <a:gd name="connsiteX245" fmla="*/ 4529974 w 6848306"/>
              <a:gd name="connsiteY245" fmla="*/ 2035190 h 6196191"/>
              <a:gd name="connsiteX246" fmla="*/ 4628531 w 6848306"/>
              <a:gd name="connsiteY246" fmla="*/ 1967609 h 6196191"/>
              <a:gd name="connsiteX247" fmla="*/ 4572212 w 6848306"/>
              <a:gd name="connsiteY247" fmla="*/ 1869052 h 6196191"/>
              <a:gd name="connsiteX248" fmla="*/ 4567990 w 6848306"/>
              <a:gd name="connsiteY248" fmla="*/ 1783168 h 6196191"/>
              <a:gd name="connsiteX249" fmla="*/ 4784813 w 6848306"/>
              <a:gd name="connsiteY249" fmla="*/ 1739521 h 6196191"/>
              <a:gd name="connsiteX250" fmla="*/ 5187487 w 6848306"/>
              <a:gd name="connsiteY250" fmla="*/ 1636742 h 6196191"/>
              <a:gd name="connsiteX251" fmla="*/ 4843947 w 6848306"/>
              <a:gd name="connsiteY251" fmla="*/ 1694467 h 6196191"/>
              <a:gd name="connsiteX252" fmla="*/ 4717232 w 6848306"/>
              <a:gd name="connsiteY252" fmla="*/ 1635333 h 6196191"/>
              <a:gd name="connsiteX253" fmla="*/ 4670769 w 6848306"/>
              <a:gd name="connsiteY253" fmla="*/ 1577608 h 6196191"/>
              <a:gd name="connsiteX254" fmla="*/ 4572212 w 6848306"/>
              <a:gd name="connsiteY254" fmla="*/ 1507210 h 6196191"/>
              <a:gd name="connsiteX255" fmla="*/ 4869290 w 6848306"/>
              <a:gd name="connsiteY255" fmla="*/ 1532553 h 6196191"/>
              <a:gd name="connsiteX256" fmla="*/ 5187487 w 6848306"/>
              <a:gd name="connsiteY256" fmla="*/ 1472011 h 6196191"/>
              <a:gd name="connsiteX257" fmla="*/ 5011492 w 6848306"/>
              <a:gd name="connsiteY257" fmla="*/ 1466379 h 6196191"/>
              <a:gd name="connsiteX258" fmla="*/ 4843947 w 6848306"/>
              <a:gd name="connsiteY258" fmla="*/ 1415693 h 6196191"/>
              <a:gd name="connsiteX259" fmla="*/ 4827052 w 6848306"/>
              <a:gd name="connsiteY259" fmla="*/ 1284754 h 6196191"/>
              <a:gd name="connsiteX260" fmla="*/ 4798893 w 6848306"/>
              <a:gd name="connsiteY260" fmla="*/ 1181973 h 6196191"/>
              <a:gd name="connsiteX261" fmla="*/ 4984742 w 6848306"/>
              <a:gd name="connsiteY261" fmla="*/ 1103128 h 6196191"/>
              <a:gd name="connsiteX262" fmla="*/ 4996006 w 6848306"/>
              <a:gd name="connsiteY262" fmla="*/ 1063706 h 6196191"/>
              <a:gd name="connsiteX263" fmla="*/ 5019940 w 6848306"/>
              <a:gd name="connsiteY263" fmla="*/ 904608 h 6196191"/>
              <a:gd name="connsiteX264" fmla="*/ 5131169 w 6848306"/>
              <a:gd name="connsiteY264" fmla="*/ 970781 h 6196191"/>
              <a:gd name="connsiteX265" fmla="*/ 5093153 w 6848306"/>
              <a:gd name="connsiteY265" fmla="*/ 773668 h 6196191"/>
              <a:gd name="connsiteX266" fmla="*/ 5190302 w 6848306"/>
              <a:gd name="connsiteY266" fmla="*/ 628650 h 6196191"/>
              <a:gd name="connsiteX267" fmla="*/ 5260700 w 6848306"/>
              <a:gd name="connsiteY267" fmla="*/ 783525 h 6196191"/>
              <a:gd name="connsiteX268" fmla="*/ 5253659 w 6848306"/>
              <a:gd name="connsiteY268" fmla="*/ 901792 h 6196191"/>
              <a:gd name="connsiteX269" fmla="*/ 5360663 w 6848306"/>
              <a:gd name="connsiteY269" fmla="*/ 891936 h 6196191"/>
              <a:gd name="connsiteX270" fmla="*/ 5432470 w 6848306"/>
              <a:gd name="connsiteY270" fmla="*/ 931358 h 6196191"/>
              <a:gd name="connsiteX271" fmla="*/ 5343768 w 6848306"/>
              <a:gd name="connsiteY271" fmla="*/ 990492 h 6196191"/>
              <a:gd name="connsiteX272" fmla="*/ 5352216 w 6848306"/>
              <a:gd name="connsiteY272" fmla="*/ 1094681 h 6196191"/>
              <a:gd name="connsiteX273" fmla="*/ 5318425 w 6848306"/>
              <a:gd name="connsiteY273" fmla="*/ 1284754 h 6196191"/>
              <a:gd name="connsiteX274" fmla="*/ 5638030 w 6848306"/>
              <a:gd name="connsiteY274" fmla="*/ 1059482 h 6196191"/>
              <a:gd name="connsiteX275" fmla="*/ 5602831 w 6848306"/>
              <a:gd name="connsiteY275" fmla="*/ 1232660 h 6196191"/>
              <a:gd name="connsiteX276" fmla="*/ 5532433 w 6848306"/>
              <a:gd name="connsiteY276" fmla="*/ 1377679 h 6196191"/>
              <a:gd name="connsiteX277" fmla="*/ 5523985 w 6848306"/>
              <a:gd name="connsiteY277" fmla="*/ 1490315 h 6196191"/>
              <a:gd name="connsiteX278" fmla="*/ 5840774 w 6848306"/>
              <a:gd name="connsiteY278" fmla="*/ 1604358 h 6196191"/>
              <a:gd name="connsiteX279" fmla="*/ 5626766 w 6848306"/>
              <a:gd name="connsiteY279" fmla="*/ 1693059 h 6196191"/>
              <a:gd name="connsiteX280" fmla="*/ 5395864 w 6848306"/>
              <a:gd name="connsiteY280" fmla="*/ 1614214 h 6196191"/>
              <a:gd name="connsiteX281" fmla="*/ 5294491 w 6848306"/>
              <a:gd name="connsiteY281" fmla="*/ 1587463 h 6196191"/>
              <a:gd name="connsiteX282" fmla="*/ 5459220 w 6848306"/>
              <a:gd name="connsiteY282" fmla="*/ 1735298 h 6196191"/>
              <a:gd name="connsiteX283" fmla="*/ 5802759 w 6848306"/>
              <a:gd name="connsiteY283" fmla="*/ 1798655 h 6196191"/>
              <a:gd name="connsiteX284" fmla="*/ 5975937 w 6848306"/>
              <a:gd name="connsiteY284" fmla="*/ 1847934 h 6196191"/>
              <a:gd name="connsiteX285" fmla="*/ 5785864 w 6848306"/>
              <a:gd name="connsiteY285" fmla="*/ 1901436 h 6196191"/>
              <a:gd name="connsiteX286" fmla="*/ 5715466 w 6848306"/>
              <a:gd name="connsiteY286" fmla="*/ 1925370 h 6196191"/>
              <a:gd name="connsiteX287" fmla="*/ 5494419 w 6848306"/>
              <a:gd name="connsiteY287" fmla="*/ 1953529 h 6196191"/>
              <a:gd name="connsiteX288" fmla="*/ 5888645 w 6848306"/>
              <a:gd name="connsiteY288" fmla="*/ 2005624 h 6196191"/>
              <a:gd name="connsiteX289" fmla="*/ 6051967 w 6848306"/>
              <a:gd name="connsiteY289" fmla="*/ 2050678 h 6196191"/>
              <a:gd name="connsiteX290" fmla="*/ 6016767 w 6848306"/>
              <a:gd name="connsiteY290" fmla="*/ 2156274 h 6196191"/>
              <a:gd name="connsiteX291" fmla="*/ 5866118 w 6848306"/>
              <a:gd name="connsiteY291" fmla="*/ 2236528 h 6196191"/>
              <a:gd name="connsiteX292" fmla="*/ 5723914 w 6848306"/>
              <a:gd name="connsiteY292" fmla="*/ 2257646 h 6196191"/>
              <a:gd name="connsiteX293" fmla="*/ 5453588 w 6848306"/>
              <a:gd name="connsiteY293" fmla="*/ 2236528 h 6196191"/>
              <a:gd name="connsiteX294" fmla="*/ 5916804 w 6848306"/>
              <a:gd name="connsiteY294" fmla="*/ 2319596 h 6196191"/>
              <a:gd name="connsiteX295" fmla="*/ 6143483 w 6848306"/>
              <a:gd name="connsiteY295" fmla="*/ 2405481 h 6196191"/>
              <a:gd name="connsiteX296" fmla="*/ 6105469 w 6848306"/>
              <a:gd name="connsiteY296" fmla="*/ 2581474 h 6196191"/>
              <a:gd name="connsiteX297" fmla="*/ 5683084 w 6848306"/>
              <a:gd name="connsiteY297" fmla="*/ 2629345 h 6196191"/>
              <a:gd name="connsiteX298" fmla="*/ 6035071 w 6848306"/>
              <a:gd name="connsiteY298" fmla="*/ 2670176 h 6196191"/>
              <a:gd name="connsiteX299" fmla="*/ 6063230 w 6848306"/>
              <a:gd name="connsiteY299" fmla="*/ 2740573 h 6196191"/>
              <a:gd name="connsiteX300" fmla="*/ 6296950 w 6848306"/>
              <a:gd name="connsiteY300" fmla="*/ 2775771 h 6196191"/>
              <a:gd name="connsiteX301" fmla="*/ 6033663 w 6848306"/>
              <a:gd name="connsiteY301" fmla="*/ 2919382 h 6196191"/>
              <a:gd name="connsiteX302" fmla="*/ 5912579 w 6848306"/>
              <a:gd name="connsiteY302" fmla="*/ 3002452 h 6196191"/>
              <a:gd name="connsiteX303" fmla="*/ 6223736 w 6848306"/>
              <a:gd name="connsiteY303" fmla="*/ 3060177 h 6196191"/>
              <a:gd name="connsiteX304" fmla="*/ 6211064 w 6848306"/>
              <a:gd name="connsiteY304" fmla="*/ 3120719 h 6196191"/>
              <a:gd name="connsiteX305" fmla="*/ 6140667 w 6848306"/>
              <a:gd name="connsiteY305" fmla="*/ 3174221 h 6196191"/>
              <a:gd name="connsiteX306" fmla="*/ 6482799 w 6848306"/>
              <a:gd name="connsiteY306" fmla="*/ 3186892 h 6196191"/>
              <a:gd name="connsiteX307" fmla="*/ 6153339 w 6848306"/>
              <a:gd name="connsiteY307" fmla="*/ 3381189 h 6196191"/>
              <a:gd name="connsiteX308" fmla="*/ 6560235 w 6848306"/>
              <a:gd name="connsiteY308" fmla="*/ 3478338 h 6196191"/>
              <a:gd name="connsiteX309" fmla="*/ 6502510 w 6848306"/>
              <a:gd name="connsiteY309" fmla="*/ 3575486 h 6196191"/>
              <a:gd name="connsiteX310" fmla="*/ 6460272 w 6848306"/>
              <a:gd name="connsiteY310" fmla="*/ 3614909 h 6196191"/>
              <a:gd name="connsiteX311" fmla="*/ 6299766 w 6848306"/>
              <a:gd name="connsiteY311" fmla="*/ 3665595 h 6196191"/>
              <a:gd name="connsiteX312" fmla="*/ 6764388 w 6848306"/>
              <a:gd name="connsiteY312" fmla="*/ 3758519 h 6196191"/>
              <a:gd name="connsiteX313" fmla="*/ 6736229 w 6848306"/>
              <a:gd name="connsiteY313" fmla="*/ 3809205 h 6196191"/>
              <a:gd name="connsiteX314" fmla="*/ 6482799 w 6848306"/>
              <a:gd name="connsiteY314" fmla="*/ 4004911 h 6196191"/>
              <a:gd name="connsiteX315" fmla="*/ 6085757 w 6848306"/>
              <a:gd name="connsiteY315" fmla="*/ 3992239 h 6196191"/>
              <a:gd name="connsiteX316" fmla="*/ 6077310 w 6848306"/>
              <a:gd name="connsiteY316" fmla="*/ 4059820 h 6196191"/>
              <a:gd name="connsiteX317" fmla="*/ 6733414 w 6848306"/>
              <a:gd name="connsiteY317" fmla="*/ 4147113 h 6196191"/>
              <a:gd name="connsiteX318" fmla="*/ 6744677 w 6848306"/>
              <a:gd name="connsiteY318" fmla="*/ 4190760 h 6196191"/>
              <a:gd name="connsiteX319" fmla="*/ 6653160 w 6848306"/>
              <a:gd name="connsiteY319" fmla="*/ 4238631 h 6196191"/>
              <a:gd name="connsiteX320" fmla="*/ 6484206 w 6848306"/>
              <a:gd name="connsiteY320" fmla="*/ 4411807 h 6196191"/>
              <a:gd name="connsiteX321" fmla="*/ 6140667 w 6848306"/>
              <a:gd name="connsiteY321" fmla="*/ 4365346 h 6196191"/>
              <a:gd name="connsiteX322" fmla="*/ 6001281 w 6848306"/>
              <a:gd name="connsiteY322" fmla="*/ 4370978 h 6196191"/>
              <a:gd name="connsiteX323" fmla="*/ 6437744 w 6848306"/>
              <a:gd name="connsiteY323" fmla="*/ 4537116 h 6196191"/>
              <a:gd name="connsiteX324" fmla="*/ 6660200 w 6848306"/>
              <a:gd name="connsiteY324" fmla="*/ 4528668 h 6196191"/>
              <a:gd name="connsiteX325" fmla="*/ 6755941 w 6848306"/>
              <a:gd name="connsiteY325" fmla="*/ 4565275 h 6196191"/>
              <a:gd name="connsiteX326" fmla="*/ 6798179 w 6848306"/>
              <a:gd name="connsiteY326" fmla="*/ 4625816 h 6196191"/>
              <a:gd name="connsiteX327" fmla="*/ 6791139 w 6848306"/>
              <a:gd name="connsiteY327" fmla="*/ 4694806 h 6196191"/>
              <a:gd name="connsiteX328" fmla="*/ 6609514 w 6848306"/>
              <a:gd name="connsiteY328" fmla="*/ 4742676 h 6196191"/>
              <a:gd name="connsiteX329" fmla="*/ 6571499 w 6848306"/>
              <a:gd name="connsiteY329" fmla="*/ 4784915 h 6196191"/>
              <a:gd name="connsiteX330" fmla="*/ 6512365 w 6848306"/>
              <a:gd name="connsiteY330" fmla="*/ 4835601 h 6196191"/>
              <a:gd name="connsiteX331" fmla="*/ 6667239 w 6848306"/>
              <a:gd name="connsiteY331" fmla="*/ 4924301 h 6196191"/>
              <a:gd name="connsiteX332" fmla="*/ 6691175 w 6848306"/>
              <a:gd name="connsiteY332" fmla="*/ 4974987 h 6196191"/>
              <a:gd name="connsiteX333" fmla="*/ 6578539 w 6848306"/>
              <a:gd name="connsiteY333" fmla="*/ 4970764 h 6196191"/>
              <a:gd name="connsiteX334" fmla="*/ 6586987 w 6848306"/>
              <a:gd name="connsiteY334" fmla="*/ 5066504 h 6196191"/>
              <a:gd name="connsiteX335" fmla="*/ 6371570 w 6848306"/>
              <a:gd name="connsiteY335" fmla="*/ 5046793 h 6196191"/>
              <a:gd name="connsiteX336" fmla="*/ 6270198 w 6848306"/>
              <a:gd name="connsiteY336" fmla="*/ 5097479 h 6196191"/>
              <a:gd name="connsiteX337" fmla="*/ 6095612 w 6848306"/>
              <a:gd name="connsiteY337" fmla="*/ 5056648 h 6196191"/>
              <a:gd name="connsiteX338" fmla="*/ 5957633 w 6848306"/>
              <a:gd name="connsiteY338" fmla="*/ 5091848 h 6196191"/>
              <a:gd name="connsiteX339" fmla="*/ 5549329 w 6848306"/>
              <a:gd name="connsiteY339" fmla="*/ 5048200 h 6196191"/>
              <a:gd name="connsiteX340" fmla="*/ 5419216 w 6848306"/>
              <a:gd name="connsiteY340" fmla="*/ 5037184 h 6196191"/>
              <a:gd name="connsiteX341" fmla="*/ 5443538 w 6848306"/>
              <a:gd name="connsiteY341" fmla="*/ 5420527 h 6196191"/>
              <a:gd name="connsiteX342" fmla="*/ 5316855 w 6848306"/>
              <a:gd name="connsiteY342" fmla="*/ 5635849 h 6196191"/>
              <a:gd name="connsiteX343" fmla="*/ 5155938 w 6848306"/>
              <a:gd name="connsiteY343" fmla="*/ 5481815 h 6196191"/>
              <a:gd name="connsiteX344" fmla="*/ 5158239 w 6848306"/>
              <a:gd name="connsiteY344" fmla="*/ 5413630 h 6196191"/>
              <a:gd name="connsiteX345" fmla="*/ 5147349 w 6848306"/>
              <a:gd name="connsiteY345" fmla="*/ 5413910 h 6196191"/>
              <a:gd name="connsiteX346" fmla="*/ 4989556 w 6848306"/>
              <a:gd name="connsiteY346" fmla="*/ 5369179 h 6196191"/>
              <a:gd name="connsiteX347" fmla="*/ 5000002 w 6848306"/>
              <a:gd name="connsiteY347" fmla="*/ 5487565 h 6196191"/>
              <a:gd name="connsiteX348" fmla="*/ 4733631 w 6848306"/>
              <a:gd name="connsiteY348" fmla="*/ 5463192 h 6196191"/>
              <a:gd name="connsiteX349" fmla="*/ 4608281 w 6848306"/>
              <a:gd name="connsiteY349" fmla="*/ 5525867 h 6196191"/>
              <a:gd name="connsiteX350" fmla="*/ 4392400 w 6848306"/>
              <a:gd name="connsiteY350" fmla="*/ 5475378 h 6196191"/>
              <a:gd name="connsiteX351" fmla="*/ 4221784 w 6848306"/>
              <a:gd name="connsiteY351" fmla="*/ 5518903 h 6196191"/>
              <a:gd name="connsiteX352" fmla="*/ 3716900 w 6848306"/>
              <a:gd name="connsiteY352" fmla="*/ 5464932 h 6196191"/>
              <a:gd name="connsiteX353" fmla="*/ 3556012 w 6848306"/>
              <a:gd name="connsiteY353" fmla="*/ 5451309 h 6196191"/>
              <a:gd name="connsiteX354" fmla="*/ 3586087 w 6848306"/>
              <a:gd name="connsiteY354" fmla="*/ 5925327 h 6196191"/>
              <a:gd name="connsiteX355" fmla="*/ 3429439 w 6848306"/>
              <a:gd name="connsiteY355" fmla="*/ 6191581 h 6196191"/>
              <a:gd name="connsiteX356" fmla="*/ 3233660 w 6848306"/>
              <a:gd name="connsiteY356" fmla="*/ 5906278 h 6196191"/>
              <a:gd name="connsiteX357" fmla="*/ 3288620 w 6848306"/>
              <a:gd name="connsiteY357" fmla="*/ 5337841 h 6196191"/>
              <a:gd name="connsiteX358" fmla="*/ 3046625 w 6848306"/>
              <a:gd name="connsiteY358" fmla="*/ 5386589 h 6196191"/>
              <a:gd name="connsiteX359" fmla="*/ 2640976 w 6848306"/>
              <a:gd name="connsiteY359" fmla="*/ 5576354 h 6196191"/>
              <a:gd name="connsiteX360" fmla="*/ 2473842 w 6848306"/>
              <a:gd name="connsiteY360" fmla="*/ 5524125 h 6196191"/>
              <a:gd name="connsiteX361" fmla="*/ 2183935 w 6848306"/>
              <a:gd name="connsiteY361" fmla="*/ 5467663 h 6196191"/>
              <a:gd name="connsiteX362" fmla="*/ 2184849 w 6848306"/>
              <a:gd name="connsiteY362" fmla="*/ 5465670 h 6196191"/>
              <a:gd name="connsiteX363" fmla="*/ 2150410 w 6848306"/>
              <a:gd name="connsiteY363" fmla="*/ 5472083 h 6196191"/>
              <a:gd name="connsiteX364" fmla="*/ 1781333 w 6848306"/>
              <a:gd name="connsiteY364" fmla="*/ 5419083 h 6196191"/>
              <a:gd name="connsiteX365" fmla="*/ 1648995 w 6848306"/>
              <a:gd name="connsiteY365" fmla="*/ 5407878 h 6196191"/>
              <a:gd name="connsiteX366" fmla="*/ 1673733 w 6848306"/>
              <a:gd name="connsiteY366" fmla="*/ 5797780 h 6196191"/>
              <a:gd name="connsiteX367" fmla="*/ 1544883 w 6848306"/>
              <a:gd name="connsiteY367" fmla="*/ 6016786 h 6196191"/>
              <a:gd name="connsiteX368" fmla="*/ 1383845 w 6848306"/>
              <a:gd name="connsiteY368" fmla="*/ 5782111 h 6196191"/>
              <a:gd name="connsiteX369" fmla="*/ 1429052 w 6848306"/>
              <a:gd name="connsiteY369" fmla="*/ 5314546 h 6196191"/>
              <a:gd name="connsiteX370" fmla="*/ 1230000 w 6848306"/>
              <a:gd name="connsiteY370" fmla="*/ 5354642 h 6196191"/>
              <a:gd name="connsiteX371" fmla="*/ 896336 w 6848306"/>
              <a:gd name="connsiteY371" fmla="*/ 5510734 h 6196191"/>
              <a:gd name="connsiteX372" fmla="*/ 758860 w 6848306"/>
              <a:gd name="connsiteY372" fmla="*/ 5467773 h 6196191"/>
              <a:gd name="connsiteX373" fmla="*/ 532599 w 6848306"/>
              <a:gd name="connsiteY373" fmla="*/ 5394739 h 6196191"/>
              <a:gd name="connsiteX374" fmla="*/ 442381 w 6848306"/>
              <a:gd name="connsiteY374" fmla="*/ 5357507 h 6196191"/>
              <a:gd name="connsiteX375" fmla="*/ 505391 w 6848306"/>
              <a:gd name="connsiteY375" fmla="*/ 5294497 h 6196191"/>
              <a:gd name="connsiteX376" fmla="*/ 223279 w 6848306"/>
              <a:gd name="connsiteY376" fmla="*/ 5277313 h 6196191"/>
              <a:gd name="connsiteX377" fmla="*/ 123037 w 6848306"/>
              <a:gd name="connsiteY377" fmla="*/ 5265856 h 6196191"/>
              <a:gd name="connsiteX378" fmla="*/ 58596 w 6848306"/>
              <a:gd name="connsiteY378" fmla="*/ 5221462 h 6196191"/>
              <a:gd name="connsiteX379" fmla="*/ 57163 w 6848306"/>
              <a:gd name="connsiteY379" fmla="*/ 5132676 h 6196191"/>
              <a:gd name="connsiteX380" fmla="*/ 372211 w 6848306"/>
              <a:gd name="connsiteY380" fmla="*/ 5061074 h 6196191"/>
              <a:gd name="connsiteX381" fmla="*/ 528303 w 6848306"/>
              <a:gd name="connsiteY381" fmla="*/ 5022410 h 6196191"/>
              <a:gd name="connsiteX382" fmla="*/ 383667 w 6848306"/>
              <a:gd name="connsiteY382" fmla="*/ 5056779 h 6196191"/>
              <a:gd name="connsiteX383" fmla="*/ 312065 w 6848306"/>
              <a:gd name="connsiteY383" fmla="*/ 5013818 h 6196191"/>
              <a:gd name="connsiteX384" fmla="*/ 155974 w 6848306"/>
              <a:gd name="connsiteY384" fmla="*/ 4962265 h 6196191"/>
              <a:gd name="connsiteX385" fmla="*/ 77212 w 6848306"/>
              <a:gd name="connsiteY385" fmla="*/ 4912143 h 6196191"/>
              <a:gd name="connsiteX386" fmla="*/ 104421 w 6848306"/>
              <a:gd name="connsiteY386" fmla="*/ 4806172 h 6196191"/>
              <a:gd name="connsiteX387" fmla="*/ 442381 w 6848306"/>
              <a:gd name="connsiteY387" fmla="*/ 4760347 h 6196191"/>
              <a:gd name="connsiteX388" fmla="*/ 292017 w 6848306"/>
              <a:gd name="connsiteY388" fmla="*/ 4701634 h 6196191"/>
              <a:gd name="connsiteX389" fmla="*/ 249056 w 6848306"/>
              <a:gd name="connsiteY389" fmla="*/ 4640056 h 6196191"/>
              <a:gd name="connsiteX390" fmla="*/ 294881 w 6848306"/>
              <a:gd name="connsiteY390" fmla="*/ 4588503 h 6196191"/>
              <a:gd name="connsiteX391" fmla="*/ 115877 w 6848306"/>
              <a:gd name="connsiteY391" fmla="*/ 4451027 h 6196191"/>
              <a:gd name="connsiteX392" fmla="*/ 57163 w 6848306"/>
              <a:gd name="connsiteY392" fmla="*/ 4356513 h 6196191"/>
              <a:gd name="connsiteX393" fmla="*/ 148813 w 6848306"/>
              <a:gd name="connsiteY393" fmla="*/ 4296368 h 6196191"/>
              <a:gd name="connsiteX394" fmla="*/ 395123 w 6848306"/>
              <a:gd name="connsiteY394" fmla="*/ 4263431 h 6196191"/>
              <a:gd name="connsiteX395" fmla="*/ 711604 w 6848306"/>
              <a:gd name="connsiteY395" fmla="*/ 4181805 h 6196191"/>
              <a:gd name="connsiteX396" fmla="*/ 621385 w 6848306"/>
              <a:gd name="connsiteY396" fmla="*/ 4147436 h 6196191"/>
              <a:gd name="connsiteX397" fmla="*/ 383667 w 6848306"/>
              <a:gd name="connsiteY397" fmla="*/ 4058650 h 6196191"/>
              <a:gd name="connsiteX398" fmla="*/ 345003 w 6848306"/>
              <a:gd name="connsiteY398" fmla="*/ 3994209 h 6196191"/>
              <a:gd name="connsiteX399" fmla="*/ 403716 w 6848306"/>
              <a:gd name="connsiteY399" fmla="*/ 3956976 h 6196191"/>
              <a:gd name="connsiteX400" fmla="*/ 894904 w 6848306"/>
              <a:gd name="connsiteY400" fmla="*/ 3926902 h 6196191"/>
              <a:gd name="connsiteX401" fmla="*/ 821870 w 6848306"/>
              <a:gd name="connsiteY401" fmla="*/ 3849573 h 6196191"/>
              <a:gd name="connsiteX402" fmla="*/ 700147 w 6848306"/>
              <a:gd name="connsiteY402" fmla="*/ 3795155 h 6196191"/>
              <a:gd name="connsiteX403" fmla="*/ 493935 w 6848306"/>
              <a:gd name="connsiteY403" fmla="*/ 3790860 h 6196191"/>
              <a:gd name="connsiteX404" fmla="*/ 312065 w 6848306"/>
              <a:gd name="connsiteY404" fmla="*/ 3713530 h 6196191"/>
              <a:gd name="connsiteX405" fmla="*/ 316362 w 6848306"/>
              <a:gd name="connsiteY405" fmla="*/ 3611855 h 6196191"/>
              <a:gd name="connsiteX406" fmla="*/ 897768 w 6848306"/>
              <a:gd name="connsiteY406" fmla="*/ 3558870 h 6196191"/>
              <a:gd name="connsiteX407" fmla="*/ 1093956 w 6848306"/>
              <a:gd name="connsiteY407" fmla="*/ 3412802 h 6196191"/>
              <a:gd name="connsiteX408" fmla="*/ 932137 w 6848306"/>
              <a:gd name="connsiteY408" fmla="*/ 3418531 h 6196191"/>
              <a:gd name="connsiteX409" fmla="*/ 817574 w 6848306"/>
              <a:gd name="connsiteY409" fmla="*/ 3451467 h 6196191"/>
              <a:gd name="connsiteX410" fmla="*/ 419469 w 6848306"/>
              <a:gd name="connsiteY410" fmla="*/ 3301104 h 6196191"/>
              <a:gd name="connsiteX411" fmla="*/ 917817 w 6848306"/>
              <a:gd name="connsiteY411" fmla="*/ 3149308 h 6196191"/>
              <a:gd name="connsiteX412" fmla="*/ 947889 w 6848306"/>
              <a:gd name="connsiteY412" fmla="*/ 3037609 h 6196191"/>
              <a:gd name="connsiteX413" fmla="*/ 539760 w 6848306"/>
              <a:gd name="connsiteY413" fmla="*/ 2966008 h 6196191"/>
              <a:gd name="connsiteX414" fmla="*/ 787501 w 6848306"/>
              <a:gd name="connsiteY414" fmla="*/ 2882949 h 6196191"/>
              <a:gd name="connsiteX415" fmla="*/ 604200 w 6848306"/>
              <a:gd name="connsiteY415" fmla="*/ 2723993 h 6196191"/>
              <a:gd name="connsiteX416" fmla="*/ 1086797 w 6848306"/>
              <a:gd name="connsiteY416" fmla="*/ 2650960 h 6196191"/>
              <a:gd name="connsiteX417" fmla="*/ 811846 w 6848306"/>
              <a:gd name="connsiteY417" fmla="*/ 2517780 h 6196191"/>
              <a:gd name="connsiteX418" fmla="*/ 605633 w 6848306"/>
              <a:gd name="connsiteY418" fmla="*/ 2376009 h 6196191"/>
              <a:gd name="connsiteX419" fmla="*/ 744540 w 6848306"/>
              <a:gd name="connsiteY419" fmla="*/ 2354528 h 6196191"/>
              <a:gd name="connsiteX420" fmla="*/ 844782 w 6848306"/>
              <a:gd name="connsiteY420" fmla="*/ 2285790 h 6196191"/>
              <a:gd name="connsiteX421" fmla="*/ 787501 w 6848306"/>
              <a:gd name="connsiteY421" fmla="*/ 2185548 h 6196191"/>
              <a:gd name="connsiteX422" fmla="*/ 783206 w 6848306"/>
              <a:gd name="connsiteY422" fmla="*/ 2098194 h 6196191"/>
              <a:gd name="connsiteX423" fmla="*/ 1003739 w 6848306"/>
              <a:gd name="connsiteY423" fmla="*/ 2053800 h 6196191"/>
              <a:gd name="connsiteX424" fmla="*/ 1413301 w 6848306"/>
              <a:gd name="connsiteY424" fmla="*/ 1949263 h 6196191"/>
              <a:gd name="connsiteX425" fmla="*/ 1063884 w 6848306"/>
              <a:gd name="connsiteY425" fmla="*/ 2007975 h 6196191"/>
              <a:gd name="connsiteX426" fmla="*/ 935001 w 6848306"/>
              <a:gd name="connsiteY426" fmla="*/ 1947830 h 6196191"/>
              <a:gd name="connsiteX427" fmla="*/ 887743 w 6848306"/>
              <a:gd name="connsiteY427" fmla="*/ 1889117 h 6196191"/>
              <a:gd name="connsiteX428" fmla="*/ 787501 w 6848306"/>
              <a:gd name="connsiteY428" fmla="*/ 1817515 h 6196191"/>
              <a:gd name="connsiteX429" fmla="*/ 1089661 w 6848306"/>
              <a:gd name="connsiteY429" fmla="*/ 1843292 h 6196191"/>
              <a:gd name="connsiteX430" fmla="*/ 1413301 w 6848306"/>
              <a:gd name="connsiteY430" fmla="*/ 1781714 h 6196191"/>
              <a:gd name="connsiteX431" fmla="*/ 1234296 w 6848306"/>
              <a:gd name="connsiteY431" fmla="*/ 1775985 h 6196191"/>
              <a:gd name="connsiteX432" fmla="*/ 1063884 w 6848306"/>
              <a:gd name="connsiteY432" fmla="*/ 1724432 h 6196191"/>
              <a:gd name="connsiteX433" fmla="*/ 1046700 w 6848306"/>
              <a:gd name="connsiteY433" fmla="*/ 1591254 h 6196191"/>
              <a:gd name="connsiteX434" fmla="*/ 1018059 w 6848306"/>
              <a:gd name="connsiteY434" fmla="*/ 1486714 h 6196191"/>
              <a:gd name="connsiteX435" fmla="*/ 1207088 w 6848306"/>
              <a:gd name="connsiteY435" fmla="*/ 1406520 h 6196191"/>
              <a:gd name="connsiteX436" fmla="*/ 1218544 w 6848306"/>
              <a:gd name="connsiteY436" fmla="*/ 1366423 h 6196191"/>
              <a:gd name="connsiteX437" fmla="*/ 1242888 w 6848306"/>
              <a:gd name="connsiteY437" fmla="*/ 1204604 h 6196191"/>
              <a:gd name="connsiteX438" fmla="*/ 1356019 w 6848306"/>
              <a:gd name="connsiteY438" fmla="*/ 1271909 h 6196191"/>
              <a:gd name="connsiteX439" fmla="*/ 1317354 w 6848306"/>
              <a:gd name="connsiteY439" fmla="*/ 1071424 h 6196191"/>
              <a:gd name="connsiteX440" fmla="*/ 1416165 w 6848306"/>
              <a:gd name="connsiteY440" fmla="*/ 923925 h 6196191"/>
              <a:gd name="connsiteX441" fmla="*/ 1487767 w 6848306"/>
              <a:gd name="connsiteY441" fmla="*/ 1081449 h 6196191"/>
              <a:gd name="connsiteX442" fmla="*/ 1480606 w 6848306"/>
              <a:gd name="connsiteY442" fmla="*/ 1201740 h 6196191"/>
              <a:gd name="connsiteX443" fmla="*/ 1589441 w 6848306"/>
              <a:gd name="connsiteY443" fmla="*/ 1191715 h 6196191"/>
              <a:gd name="connsiteX444" fmla="*/ 1662475 w 6848306"/>
              <a:gd name="connsiteY444" fmla="*/ 1231812 h 6196191"/>
              <a:gd name="connsiteX445" fmla="*/ 1572256 w 6848306"/>
              <a:gd name="connsiteY445" fmla="*/ 1291957 h 6196191"/>
              <a:gd name="connsiteX446" fmla="*/ 1580848 w 6848306"/>
              <a:gd name="connsiteY446" fmla="*/ 1397928 h 6196191"/>
              <a:gd name="connsiteX447" fmla="*/ 1546479 w 6848306"/>
              <a:gd name="connsiteY447" fmla="*/ 1591254 h 6196191"/>
              <a:gd name="connsiteX448" fmla="*/ 1871552 w 6848306"/>
              <a:gd name="connsiteY448" fmla="*/ 1362128 h 6196191"/>
              <a:gd name="connsiteX449" fmla="*/ 1835750 w 6848306"/>
              <a:gd name="connsiteY449" fmla="*/ 1538268 h 6196191"/>
              <a:gd name="connsiteX450" fmla="*/ 1764149 w 6848306"/>
              <a:gd name="connsiteY450" fmla="*/ 1685768 h 6196191"/>
              <a:gd name="connsiteX451" fmla="*/ 1755557 w 6848306"/>
              <a:gd name="connsiteY451" fmla="*/ 1800331 h 6196191"/>
              <a:gd name="connsiteX452" fmla="*/ 2077765 w 6848306"/>
              <a:gd name="connsiteY452" fmla="*/ 1916325 h 6196191"/>
              <a:gd name="connsiteX453" fmla="*/ 1860096 w 6848306"/>
              <a:gd name="connsiteY453" fmla="*/ 2006544 h 6196191"/>
              <a:gd name="connsiteX454" fmla="*/ 1625242 w 6848306"/>
              <a:gd name="connsiteY454" fmla="*/ 1926350 h 6196191"/>
              <a:gd name="connsiteX455" fmla="*/ 1522135 w 6848306"/>
              <a:gd name="connsiteY455" fmla="*/ 1899140 h 6196191"/>
              <a:gd name="connsiteX456" fmla="*/ 1689683 w 6848306"/>
              <a:gd name="connsiteY456" fmla="*/ 2049505 h 6196191"/>
              <a:gd name="connsiteX457" fmla="*/ 2039100 w 6848306"/>
              <a:gd name="connsiteY457" fmla="*/ 2113946 h 6196191"/>
              <a:gd name="connsiteX458" fmla="*/ 2215240 w 6848306"/>
              <a:gd name="connsiteY458" fmla="*/ 2164068 h 6196191"/>
              <a:gd name="connsiteX459" fmla="*/ 2021915 w 6848306"/>
              <a:gd name="connsiteY459" fmla="*/ 2218485 h 6196191"/>
              <a:gd name="connsiteX460" fmla="*/ 1950313 w 6848306"/>
              <a:gd name="connsiteY460" fmla="*/ 2242829 h 6196191"/>
              <a:gd name="connsiteX461" fmla="*/ 1725485 w 6848306"/>
              <a:gd name="connsiteY461" fmla="*/ 2271470 h 6196191"/>
              <a:gd name="connsiteX462" fmla="*/ 2126454 w 6848306"/>
              <a:gd name="connsiteY462" fmla="*/ 2324456 h 6196191"/>
              <a:gd name="connsiteX463" fmla="*/ 2292571 w 6848306"/>
              <a:gd name="connsiteY463" fmla="*/ 2370281 h 6196191"/>
              <a:gd name="connsiteX464" fmla="*/ 2300021 w 6848306"/>
              <a:gd name="connsiteY464" fmla="*/ 2431500 h 6196191"/>
              <a:gd name="connsiteX465" fmla="*/ 2293389 w 6848306"/>
              <a:gd name="connsiteY465" fmla="*/ 2437073 h 6196191"/>
              <a:gd name="connsiteX466" fmla="*/ 2357703 w 6848306"/>
              <a:gd name="connsiteY466" fmla="*/ 2434619 h 6196191"/>
              <a:gd name="connsiteX467" fmla="*/ 2508662 w 6848306"/>
              <a:gd name="connsiteY467" fmla="*/ 2381659 h 6196191"/>
              <a:gd name="connsiteX468" fmla="*/ 2285816 w 6848306"/>
              <a:gd name="connsiteY468" fmla="*/ 2188410 h 6196191"/>
              <a:gd name="connsiteX469" fmla="*/ 2872527 w 6848306"/>
              <a:gd name="connsiteY469" fmla="*/ 2099621 h 6196191"/>
              <a:gd name="connsiteX470" fmla="*/ 2538259 w 6848306"/>
              <a:gd name="connsiteY470" fmla="*/ 1937709 h 6196191"/>
              <a:gd name="connsiteX471" fmla="*/ 2287558 w 6848306"/>
              <a:gd name="connsiteY471" fmla="*/ 1765353 h 6196191"/>
              <a:gd name="connsiteX472" fmla="*/ 2456432 w 6848306"/>
              <a:gd name="connsiteY472" fmla="*/ 1739237 h 6196191"/>
              <a:gd name="connsiteX473" fmla="*/ 2578301 w 6848306"/>
              <a:gd name="connsiteY473" fmla="*/ 1655670 h 6196191"/>
              <a:gd name="connsiteX474" fmla="*/ 2508662 w 6848306"/>
              <a:gd name="connsiteY474" fmla="*/ 1533802 h 6196191"/>
              <a:gd name="connsiteX475" fmla="*/ 2503439 w 6848306"/>
              <a:gd name="connsiteY475" fmla="*/ 1427603 h 6196191"/>
              <a:gd name="connsiteX476" fmla="*/ 2771550 w 6848306"/>
              <a:gd name="connsiteY476" fmla="*/ 1373632 h 6196191"/>
              <a:gd name="connsiteX477" fmla="*/ 3269470 w 6848306"/>
              <a:gd name="connsiteY477" fmla="*/ 1246541 h 6196191"/>
              <a:gd name="connsiteX478" fmla="*/ 2844671 w 6848306"/>
              <a:gd name="connsiteY478" fmla="*/ 1317920 h 6196191"/>
              <a:gd name="connsiteX479" fmla="*/ 2687983 w 6848306"/>
              <a:gd name="connsiteY479" fmla="*/ 1244799 h 6196191"/>
              <a:gd name="connsiteX480" fmla="*/ 2630530 w 6848306"/>
              <a:gd name="connsiteY480" fmla="*/ 1173420 h 6196191"/>
              <a:gd name="connsiteX481" fmla="*/ 2508662 w 6848306"/>
              <a:gd name="connsiteY481" fmla="*/ 1086371 h 6196191"/>
              <a:gd name="connsiteX482" fmla="*/ 2876009 w 6848306"/>
              <a:gd name="connsiteY482" fmla="*/ 1117709 h 6196191"/>
              <a:gd name="connsiteX483" fmla="*/ 3269470 w 6848306"/>
              <a:gd name="connsiteY483" fmla="*/ 1042846 h 6196191"/>
              <a:gd name="connsiteX484" fmla="*/ 3051847 w 6848306"/>
              <a:gd name="connsiteY484" fmla="*/ 1035882 h 6196191"/>
              <a:gd name="connsiteX485" fmla="*/ 2844671 w 6848306"/>
              <a:gd name="connsiteY485" fmla="*/ 973206 h 6196191"/>
              <a:gd name="connsiteX486" fmla="*/ 2823779 w 6848306"/>
              <a:gd name="connsiteY486" fmla="*/ 811296 h 6196191"/>
              <a:gd name="connsiteX487" fmla="*/ 2788960 w 6848306"/>
              <a:gd name="connsiteY487" fmla="*/ 684204 h 6196191"/>
              <a:gd name="connsiteX488" fmla="*/ 3018769 w 6848306"/>
              <a:gd name="connsiteY488" fmla="*/ 586709 h 6196191"/>
              <a:gd name="connsiteX489" fmla="*/ 3032697 w 6848306"/>
              <a:gd name="connsiteY489" fmla="*/ 537962 h 6196191"/>
              <a:gd name="connsiteX490" fmla="*/ 3062293 w 6848306"/>
              <a:gd name="connsiteY490" fmla="*/ 341232 h 6196191"/>
              <a:gd name="connsiteX491" fmla="*/ 3199831 w 6848306"/>
              <a:gd name="connsiteY491" fmla="*/ 423057 h 6196191"/>
              <a:gd name="connsiteX492" fmla="*/ 3152823 w 6848306"/>
              <a:gd name="connsiteY492" fmla="*/ 179320 h 6196191"/>
              <a:gd name="connsiteX493" fmla="*/ 3272952 w 6848306"/>
              <a:gd name="connsiteY493" fmla="*/ 0 h 61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6848306" h="6196191">
                <a:moveTo>
                  <a:pt x="2198767" y="5435336"/>
                </a:moveTo>
                <a:lnTo>
                  <a:pt x="2196172" y="5436697"/>
                </a:lnTo>
                <a:lnTo>
                  <a:pt x="2196242" y="5440840"/>
                </a:lnTo>
                <a:close/>
                <a:moveTo>
                  <a:pt x="5160685" y="5373340"/>
                </a:moveTo>
                <a:lnTo>
                  <a:pt x="5128834" y="5374401"/>
                </a:lnTo>
                <a:cubicBezTo>
                  <a:pt x="5136560" y="5380385"/>
                  <a:pt x="5142898" y="5385588"/>
                  <a:pt x="5147984" y="5390084"/>
                </a:cubicBezTo>
                <a:lnTo>
                  <a:pt x="5158824" y="5400739"/>
                </a:lnTo>
                <a:close/>
                <a:moveTo>
                  <a:pt x="5204784" y="5018070"/>
                </a:moveTo>
                <a:lnTo>
                  <a:pt x="5175977" y="5018099"/>
                </a:lnTo>
                <a:cubicBezTo>
                  <a:pt x="5117300" y="5026423"/>
                  <a:pt x="5100979" y="5079306"/>
                  <a:pt x="5027858" y="5087140"/>
                </a:cubicBezTo>
                <a:cubicBezTo>
                  <a:pt x="5184546" y="5087140"/>
                  <a:pt x="5064417" y="5177671"/>
                  <a:pt x="4980850" y="5139370"/>
                </a:cubicBezTo>
                <a:cubicBezTo>
                  <a:pt x="5104461" y="5202045"/>
                  <a:pt x="4937327" y="5172447"/>
                  <a:pt x="4907729" y="5202045"/>
                </a:cubicBezTo>
                <a:cubicBezTo>
                  <a:pt x="4768451" y="5238604"/>
                  <a:pt x="4980850" y="5301280"/>
                  <a:pt x="5099237" y="5311726"/>
                </a:cubicBezTo>
                <a:cubicBezTo>
                  <a:pt x="5119477" y="5308679"/>
                  <a:pt x="5138409" y="5307455"/>
                  <a:pt x="5155636" y="5307635"/>
                </a:cubicBezTo>
                <a:lnTo>
                  <a:pt x="5166955" y="5308698"/>
                </a:lnTo>
                <a:lnTo>
                  <a:pt x="5169856" y="5283585"/>
                </a:lnTo>
                <a:cubicBezTo>
                  <a:pt x="5181513" y="5193978"/>
                  <a:pt x="5198610" y="5093905"/>
                  <a:pt x="5204536" y="5023577"/>
                </a:cubicBezTo>
                <a:close/>
                <a:moveTo>
                  <a:pt x="5204472" y="4958385"/>
                </a:moveTo>
                <a:lnTo>
                  <a:pt x="5189537" y="4962592"/>
                </a:lnTo>
                <a:cubicBezTo>
                  <a:pt x="5164238" y="4971133"/>
                  <a:pt x="5157002" y="4982069"/>
                  <a:pt x="5205261" y="5006715"/>
                </a:cubicBezTo>
                <a:lnTo>
                  <a:pt x="5205293" y="5006730"/>
                </a:lnTo>
                <a:lnTo>
                  <a:pt x="5206628" y="4977037"/>
                </a:lnTo>
                <a:close/>
                <a:moveTo>
                  <a:pt x="5159327" y="4889608"/>
                </a:moveTo>
                <a:cubicBezTo>
                  <a:pt x="5151408" y="4890213"/>
                  <a:pt x="5143225" y="4894729"/>
                  <a:pt x="5134864" y="4901590"/>
                </a:cubicBezTo>
                <a:lnTo>
                  <a:pt x="5123863" y="4912823"/>
                </a:lnTo>
                <a:lnTo>
                  <a:pt x="5132922" y="4916963"/>
                </a:lnTo>
                <a:cubicBezTo>
                  <a:pt x="5144109" y="4920979"/>
                  <a:pt x="5157153" y="4924807"/>
                  <a:pt x="5171216" y="4928248"/>
                </a:cubicBezTo>
                <a:lnTo>
                  <a:pt x="5198142" y="4932557"/>
                </a:lnTo>
                <a:lnTo>
                  <a:pt x="5192887" y="4918562"/>
                </a:lnTo>
                <a:cubicBezTo>
                  <a:pt x="5182492" y="4896592"/>
                  <a:pt x="5171207" y="4888701"/>
                  <a:pt x="5159327" y="4889608"/>
                </a:cubicBezTo>
                <a:close/>
                <a:moveTo>
                  <a:pt x="4277979" y="4627713"/>
                </a:moveTo>
                <a:lnTo>
                  <a:pt x="4276358" y="4628848"/>
                </a:lnTo>
                <a:lnTo>
                  <a:pt x="4281166" y="4639430"/>
                </a:lnTo>
                <a:cubicBezTo>
                  <a:pt x="4284292" y="4643757"/>
                  <a:pt x="4288694" y="4648417"/>
                  <a:pt x="4294233" y="4653344"/>
                </a:cubicBezTo>
                <a:lnTo>
                  <a:pt x="4330861" y="4679132"/>
                </a:lnTo>
                <a:lnTo>
                  <a:pt x="4359276" y="4662926"/>
                </a:lnTo>
                <a:lnTo>
                  <a:pt x="4367099" y="4655261"/>
                </a:lnTo>
                <a:lnTo>
                  <a:pt x="4351273" y="4648480"/>
                </a:lnTo>
                <a:lnTo>
                  <a:pt x="4343757" y="4650072"/>
                </a:lnTo>
                <a:cubicBezTo>
                  <a:pt x="4336503" y="4652006"/>
                  <a:pt x="4327758" y="4654679"/>
                  <a:pt x="4317375" y="4658199"/>
                </a:cubicBezTo>
                <a:lnTo>
                  <a:pt x="4323063" y="4637254"/>
                </a:lnTo>
                <a:lnTo>
                  <a:pt x="4301299" y="4629722"/>
                </a:lnTo>
                <a:close/>
                <a:moveTo>
                  <a:pt x="442381" y="4518334"/>
                </a:moveTo>
                <a:cubicBezTo>
                  <a:pt x="293450" y="4648648"/>
                  <a:pt x="735948" y="4577046"/>
                  <a:pt x="694419" y="4561295"/>
                </a:cubicBezTo>
                <a:cubicBezTo>
                  <a:pt x="607065" y="4528357"/>
                  <a:pt x="505391" y="4589936"/>
                  <a:pt x="442381" y="4518334"/>
                </a:cubicBezTo>
                <a:close/>
                <a:moveTo>
                  <a:pt x="2313591" y="4409273"/>
                </a:moveTo>
                <a:lnTo>
                  <a:pt x="2303823" y="4409786"/>
                </a:lnTo>
                <a:lnTo>
                  <a:pt x="2318347" y="4413794"/>
                </a:lnTo>
                <a:lnTo>
                  <a:pt x="2383713" y="4433674"/>
                </a:lnTo>
                <a:lnTo>
                  <a:pt x="2389402" y="4431838"/>
                </a:lnTo>
                <a:cubicBezTo>
                  <a:pt x="2398926" y="4427935"/>
                  <a:pt x="2401810" y="4424480"/>
                  <a:pt x="2395499" y="4422086"/>
                </a:cubicBezTo>
                <a:cubicBezTo>
                  <a:pt x="2368949" y="4412075"/>
                  <a:pt x="2341311" y="4409246"/>
                  <a:pt x="2313591" y="4409273"/>
                </a:cubicBezTo>
                <a:close/>
                <a:moveTo>
                  <a:pt x="4244569" y="4172298"/>
                </a:moveTo>
                <a:lnTo>
                  <a:pt x="4249284" y="4187863"/>
                </a:lnTo>
                <a:cubicBezTo>
                  <a:pt x="4258553" y="4200798"/>
                  <a:pt x="4279125" y="4214794"/>
                  <a:pt x="4311734" y="4226749"/>
                </a:cubicBezTo>
                <a:lnTo>
                  <a:pt x="4342971" y="4235370"/>
                </a:lnTo>
                <a:lnTo>
                  <a:pt x="4381626" y="4232063"/>
                </a:lnTo>
                <a:cubicBezTo>
                  <a:pt x="4444398" y="4224177"/>
                  <a:pt x="4496008" y="4210647"/>
                  <a:pt x="4480697" y="4204840"/>
                </a:cubicBezTo>
                <a:cubicBezTo>
                  <a:pt x="4405547" y="4176504"/>
                  <a:pt x="4319618" y="4219315"/>
                  <a:pt x="4257810" y="4183300"/>
                </a:cubicBezTo>
                <a:close/>
                <a:moveTo>
                  <a:pt x="2721321" y="3592708"/>
                </a:moveTo>
                <a:lnTo>
                  <a:pt x="2721191" y="3593630"/>
                </a:lnTo>
                <a:lnTo>
                  <a:pt x="2706458" y="3627258"/>
                </a:lnTo>
                <a:lnTo>
                  <a:pt x="2723537" y="3616066"/>
                </a:lnTo>
                <a:cubicBezTo>
                  <a:pt x="2728366" y="3610000"/>
                  <a:pt x="2729134" y="3603948"/>
                  <a:pt x="2726669" y="3598133"/>
                </a:cubicBezTo>
                <a:close/>
                <a:moveTo>
                  <a:pt x="2382788" y="3513045"/>
                </a:moveTo>
                <a:cubicBezTo>
                  <a:pt x="2417873" y="3576770"/>
                  <a:pt x="2477661" y="3583572"/>
                  <a:pt x="2542281" y="3572653"/>
                </a:cubicBezTo>
                <a:lnTo>
                  <a:pt x="2609974" y="3555556"/>
                </a:lnTo>
                <a:lnTo>
                  <a:pt x="2594748" y="3554146"/>
                </a:lnTo>
                <a:cubicBezTo>
                  <a:pt x="2579634" y="3553827"/>
                  <a:pt x="2564591" y="3554643"/>
                  <a:pt x="2550445" y="3556819"/>
                </a:cubicBezTo>
                <a:cubicBezTo>
                  <a:pt x="2532165" y="3463895"/>
                  <a:pt x="2427244" y="3574910"/>
                  <a:pt x="2405965" y="3523639"/>
                </a:cubicBezTo>
                <a:lnTo>
                  <a:pt x="2405632" y="3520505"/>
                </a:lnTo>
                <a:close/>
                <a:moveTo>
                  <a:pt x="4579384" y="3474158"/>
                </a:moveTo>
                <a:cubicBezTo>
                  <a:pt x="4566933" y="3472706"/>
                  <a:pt x="4551973" y="3477810"/>
                  <a:pt x="4537718" y="3482562"/>
                </a:cubicBezTo>
                <a:lnTo>
                  <a:pt x="4532018" y="3484234"/>
                </a:lnTo>
                <a:lnTo>
                  <a:pt x="4591915" y="3495942"/>
                </a:lnTo>
                <a:lnTo>
                  <a:pt x="4602070" y="3496250"/>
                </a:lnTo>
                <a:lnTo>
                  <a:pt x="4595779" y="3482116"/>
                </a:lnTo>
                <a:cubicBezTo>
                  <a:pt x="4591209" y="3477249"/>
                  <a:pt x="4585610" y="3474884"/>
                  <a:pt x="4579384" y="3474158"/>
                </a:cubicBezTo>
                <a:close/>
                <a:moveTo>
                  <a:pt x="4486328" y="3451586"/>
                </a:moveTo>
                <a:lnTo>
                  <a:pt x="4481050" y="3452116"/>
                </a:lnTo>
                <a:lnTo>
                  <a:pt x="4482472" y="3454547"/>
                </a:lnTo>
                <a:lnTo>
                  <a:pt x="4486947" y="3457411"/>
                </a:lnTo>
                <a:close/>
                <a:moveTo>
                  <a:pt x="4830241" y="3049816"/>
                </a:moveTo>
                <a:cubicBezTo>
                  <a:pt x="4789653" y="3048034"/>
                  <a:pt x="4755599" y="3103471"/>
                  <a:pt x="4714416" y="3081297"/>
                </a:cubicBezTo>
                <a:cubicBezTo>
                  <a:pt x="4648242" y="3062993"/>
                  <a:pt x="4677809" y="3085520"/>
                  <a:pt x="4601781" y="3113679"/>
                </a:cubicBezTo>
                <a:lnTo>
                  <a:pt x="4559380" y="3107005"/>
                </a:lnTo>
                <a:lnTo>
                  <a:pt x="4560269" y="3107940"/>
                </a:lnTo>
                <a:cubicBezTo>
                  <a:pt x="4597972" y="3164066"/>
                  <a:pt x="4498383" y="3181203"/>
                  <a:pt x="4448111" y="3147690"/>
                </a:cubicBezTo>
                <a:cubicBezTo>
                  <a:pt x="4490766" y="3225163"/>
                  <a:pt x="4563452" y="3233432"/>
                  <a:pt x="4642014" y="3220157"/>
                </a:cubicBezTo>
                <a:lnTo>
                  <a:pt x="4667364" y="3213754"/>
                </a:lnTo>
                <a:lnTo>
                  <a:pt x="4645173" y="3204515"/>
                </a:lnTo>
                <a:cubicBezTo>
                  <a:pt x="4499472" y="3135888"/>
                  <a:pt x="4811477" y="3141663"/>
                  <a:pt x="4873513" y="3075665"/>
                </a:cubicBezTo>
                <a:cubicBezTo>
                  <a:pt x="4858026" y="3057362"/>
                  <a:pt x="4843770" y="3050410"/>
                  <a:pt x="4830241" y="3049816"/>
                </a:cubicBezTo>
                <a:close/>
                <a:moveTo>
                  <a:pt x="2827723" y="2993858"/>
                </a:moveTo>
                <a:cubicBezTo>
                  <a:pt x="2777534" y="2991654"/>
                  <a:pt x="2735424" y="3060205"/>
                  <a:pt x="2684501" y="3032785"/>
                </a:cubicBezTo>
                <a:cubicBezTo>
                  <a:pt x="2602674" y="3010152"/>
                  <a:pt x="2639236" y="3038007"/>
                  <a:pt x="2545223" y="3072827"/>
                </a:cubicBezTo>
                <a:cubicBezTo>
                  <a:pt x="2499958" y="3065863"/>
                  <a:pt x="2456107" y="3059661"/>
                  <a:pt x="2413534" y="3052098"/>
                </a:cubicBezTo>
                <a:lnTo>
                  <a:pt x="2344202" y="3035948"/>
                </a:lnTo>
                <a:lnTo>
                  <a:pt x="2343855" y="3041055"/>
                </a:lnTo>
                <a:cubicBezTo>
                  <a:pt x="2339917" y="3046918"/>
                  <a:pt x="2328013" y="3056226"/>
                  <a:pt x="2304027" y="3071978"/>
                </a:cubicBezTo>
                <a:cubicBezTo>
                  <a:pt x="2379924" y="3086298"/>
                  <a:pt x="2470143" y="3027584"/>
                  <a:pt x="2541744" y="3107778"/>
                </a:cubicBezTo>
                <a:cubicBezTo>
                  <a:pt x="2558212" y="3142863"/>
                  <a:pt x="2515609" y="3187973"/>
                  <a:pt x="2456717" y="3220014"/>
                </a:cubicBezTo>
                <a:lnTo>
                  <a:pt x="2422935" y="3235412"/>
                </a:lnTo>
                <a:lnTo>
                  <a:pt x="2468619" y="3233541"/>
                </a:lnTo>
                <a:cubicBezTo>
                  <a:pt x="2527486" y="3228427"/>
                  <a:pt x="2585701" y="3219505"/>
                  <a:pt x="2642718" y="3203401"/>
                </a:cubicBezTo>
                <a:cubicBezTo>
                  <a:pt x="2365901" y="3098942"/>
                  <a:pt x="2799406" y="3112870"/>
                  <a:pt x="2881231" y="3025821"/>
                </a:cubicBezTo>
                <a:cubicBezTo>
                  <a:pt x="2862080" y="3003189"/>
                  <a:pt x="2844453" y="2994592"/>
                  <a:pt x="2827723" y="2993858"/>
                </a:cubicBezTo>
                <a:close/>
                <a:moveTo>
                  <a:pt x="2137988" y="2951011"/>
                </a:moveTo>
                <a:lnTo>
                  <a:pt x="2137015" y="2951150"/>
                </a:lnTo>
                <a:cubicBezTo>
                  <a:pt x="2068457" y="2957773"/>
                  <a:pt x="1998287" y="2958847"/>
                  <a:pt x="1917377" y="2958847"/>
                </a:cubicBezTo>
                <a:cubicBezTo>
                  <a:pt x="1858484" y="3000197"/>
                  <a:pt x="2119742" y="3106235"/>
                  <a:pt x="2235862" y="3040001"/>
                </a:cubicBezTo>
                <a:lnTo>
                  <a:pt x="2262397" y="3013399"/>
                </a:lnTo>
                <a:lnTo>
                  <a:pt x="2230129" y="3001726"/>
                </a:lnTo>
                <a:cubicBezTo>
                  <a:pt x="2210608" y="2993518"/>
                  <a:pt x="2191355" y="2984174"/>
                  <a:pt x="2172354" y="2973429"/>
                </a:cubicBezTo>
                <a:close/>
                <a:moveTo>
                  <a:pt x="4166073" y="2935291"/>
                </a:moveTo>
                <a:cubicBezTo>
                  <a:pt x="4134083" y="2971851"/>
                  <a:pt x="4165747" y="2993722"/>
                  <a:pt x="4223240" y="3005769"/>
                </a:cubicBezTo>
                <a:lnTo>
                  <a:pt x="4267411" y="3011882"/>
                </a:lnTo>
                <a:lnTo>
                  <a:pt x="4254734" y="3003612"/>
                </a:lnTo>
                <a:cubicBezTo>
                  <a:pt x="4239761" y="2992442"/>
                  <a:pt x="4224978" y="2979924"/>
                  <a:pt x="4210371" y="2965845"/>
                </a:cubicBezTo>
                <a:lnTo>
                  <a:pt x="4241129" y="2945633"/>
                </a:lnTo>
                <a:lnTo>
                  <a:pt x="4206925" y="2944158"/>
                </a:lnTo>
                <a:cubicBezTo>
                  <a:pt x="4191997" y="2942363"/>
                  <a:pt x="4178042" y="2939425"/>
                  <a:pt x="4166073" y="2935291"/>
                </a:cubicBezTo>
                <a:close/>
                <a:moveTo>
                  <a:pt x="4729903" y="2706782"/>
                </a:moveTo>
                <a:cubicBezTo>
                  <a:pt x="4694352" y="2735646"/>
                  <a:pt x="4660034" y="2750781"/>
                  <a:pt x="4626419" y="2755973"/>
                </a:cubicBezTo>
                <a:lnTo>
                  <a:pt x="4590456" y="2756551"/>
                </a:lnTo>
                <a:lnTo>
                  <a:pt x="4587162" y="2759686"/>
                </a:lnTo>
                <a:cubicBezTo>
                  <a:pt x="4514105" y="2816114"/>
                  <a:pt x="4389788" y="2858686"/>
                  <a:pt x="4315797" y="2832572"/>
                </a:cubicBezTo>
                <a:cubicBezTo>
                  <a:pt x="4358017" y="2855640"/>
                  <a:pt x="4375752" y="2875661"/>
                  <a:pt x="4377112" y="2892201"/>
                </a:cubicBezTo>
                <a:lnTo>
                  <a:pt x="4373582" y="2900674"/>
                </a:lnTo>
                <a:lnTo>
                  <a:pt x="4432650" y="2887528"/>
                </a:lnTo>
                <a:cubicBezTo>
                  <a:pt x="4527511" y="2867640"/>
                  <a:pt x="4629939" y="2848985"/>
                  <a:pt x="4700336" y="2816602"/>
                </a:cubicBezTo>
                <a:cubicBezTo>
                  <a:pt x="4644019" y="2730717"/>
                  <a:pt x="4777773" y="2741981"/>
                  <a:pt x="4729903" y="2706782"/>
                </a:cubicBezTo>
                <a:close/>
                <a:moveTo>
                  <a:pt x="2195169" y="2454189"/>
                </a:moveTo>
                <a:cubicBezTo>
                  <a:pt x="2160196" y="2464258"/>
                  <a:pt x="2186241" y="2556087"/>
                  <a:pt x="2103542" y="2559310"/>
                </a:cubicBezTo>
                <a:cubicBezTo>
                  <a:pt x="2057717" y="2666711"/>
                  <a:pt x="1944585" y="2534964"/>
                  <a:pt x="1958906" y="2580789"/>
                </a:cubicBezTo>
                <a:cubicBezTo>
                  <a:pt x="1848640" y="2555013"/>
                  <a:pt x="1815702" y="2600838"/>
                  <a:pt x="1683955" y="2559310"/>
                </a:cubicBezTo>
                <a:cubicBezTo>
                  <a:pt x="1716892" y="2626615"/>
                  <a:pt x="2016187" y="2754066"/>
                  <a:pt x="2155095" y="2643799"/>
                </a:cubicBezTo>
                <a:cubicBezTo>
                  <a:pt x="2103542" y="2814212"/>
                  <a:pt x="2335531" y="2626615"/>
                  <a:pt x="2385652" y="2731154"/>
                </a:cubicBezTo>
                <a:cubicBezTo>
                  <a:pt x="2442933" y="2737240"/>
                  <a:pt x="2466562" y="2744668"/>
                  <a:pt x="2470433" y="2754088"/>
                </a:cubicBezTo>
                <a:lnTo>
                  <a:pt x="2465193" y="2765400"/>
                </a:lnTo>
                <a:lnTo>
                  <a:pt x="2512933" y="2755126"/>
                </a:lnTo>
                <a:cubicBezTo>
                  <a:pt x="2570141" y="2741280"/>
                  <a:pt x="2623567" y="2725502"/>
                  <a:pt x="2667091" y="2705481"/>
                </a:cubicBezTo>
                <a:cubicBezTo>
                  <a:pt x="2597452" y="2599280"/>
                  <a:pt x="2762844" y="2613209"/>
                  <a:pt x="2703651" y="2569685"/>
                </a:cubicBezTo>
                <a:cubicBezTo>
                  <a:pt x="2527813" y="2712445"/>
                  <a:pt x="2376347" y="2583613"/>
                  <a:pt x="2207473" y="2482636"/>
                </a:cubicBezTo>
                <a:cubicBezTo>
                  <a:pt x="2204971" y="2475781"/>
                  <a:pt x="2205032" y="2469864"/>
                  <a:pt x="2207279" y="2464766"/>
                </a:cubicBezTo>
                <a:lnTo>
                  <a:pt x="2215586" y="2456433"/>
                </a:lnTo>
                <a:close/>
                <a:moveTo>
                  <a:pt x="4381366" y="2420442"/>
                </a:moveTo>
                <a:lnTo>
                  <a:pt x="4274259" y="2446755"/>
                </a:lnTo>
                <a:cubicBezTo>
                  <a:pt x="4148011" y="2470993"/>
                  <a:pt x="4029841" y="2473930"/>
                  <a:pt x="3882295" y="2473930"/>
                </a:cubicBezTo>
                <a:cubicBezTo>
                  <a:pt x="3800467" y="2531384"/>
                  <a:pt x="4227008" y="2691553"/>
                  <a:pt x="4317540" y="2524420"/>
                </a:cubicBezTo>
                <a:cubicBezTo>
                  <a:pt x="4346483" y="2576214"/>
                  <a:pt x="4440739" y="2545366"/>
                  <a:pt x="4385709" y="2588162"/>
                </a:cubicBezTo>
                <a:lnTo>
                  <a:pt x="4363880" y="2603417"/>
                </a:lnTo>
                <a:lnTo>
                  <a:pt x="4384319" y="2600064"/>
                </a:lnTo>
                <a:cubicBezTo>
                  <a:pt x="4500408" y="2587722"/>
                  <a:pt x="4739054" y="2628641"/>
                  <a:pt x="4572212" y="2554724"/>
                </a:cubicBezTo>
                <a:cubicBezTo>
                  <a:pt x="4557429" y="2548388"/>
                  <a:pt x="4427810" y="2491366"/>
                  <a:pt x="4390654" y="2442462"/>
                </a:cubicBezTo>
                <a:close/>
                <a:moveTo>
                  <a:pt x="1013762" y="2272902"/>
                </a:moveTo>
                <a:cubicBezTo>
                  <a:pt x="973665" y="2365984"/>
                  <a:pt x="1109709" y="2345936"/>
                  <a:pt x="1158399" y="2335912"/>
                </a:cubicBezTo>
                <a:cubicBezTo>
                  <a:pt x="1373204" y="2261446"/>
                  <a:pt x="1069613" y="2338776"/>
                  <a:pt x="1013762" y="2272902"/>
                </a:cubicBezTo>
                <a:close/>
                <a:moveTo>
                  <a:pt x="1542184" y="2056664"/>
                </a:moveTo>
                <a:lnTo>
                  <a:pt x="1535023" y="2086738"/>
                </a:lnTo>
                <a:cubicBezTo>
                  <a:pt x="1507815" y="2229942"/>
                  <a:pt x="1596601" y="2136858"/>
                  <a:pt x="1542184" y="2056664"/>
                </a:cubicBezTo>
                <a:close/>
                <a:moveTo>
                  <a:pt x="4794668" y="1954938"/>
                </a:moveTo>
                <a:cubicBezTo>
                  <a:pt x="4755246" y="2046454"/>
                  <a:pt x="4889002" y="2026742"/>
                  <a:pt x="4936872" y="2016888"/>
                </a:cubicBezTo>
                <a:cubicBezTo>
                  <a:pt x="5148065" y="1943674"/>
                  <a:pt x="4849579" y="2019703"/>
                  <a:pt x="4794668" y="1954938"/>
                </a:cubicBezTo>
                <a:close/>
                <a:moveTo>
                  <a:pt x="1506382" y="1791738"/>
                </a:moveTo>
                <a:lnTo>
                  <a:pt x="1536456" y="1814651"/>
                </a:lnTo>
                <a:cubicBezTo>
                  <a:pt x="1685388" y="1851884"/>
                  <a:pt x="1595169" y="1801762"/>
                  <a:pt x="1506382" y="1791738"/>
                </a:cubicBezTo>
                <a:close/>
                <a:moveTo>
                  <a:pt x="5314202" y="1742337"/>
                </a:moveTo>
                <a:lnTo>
                  <a:pt x="5307161" y="1771905"/>
                </a:lnTo>
                <a:cubicBezTo>
                  <a:pt x="5280411" y="1912699"/>
                  <a:pt x="5367704" y="1821182"/>
                  <a:pt x="5314202" y="1742337"/>
                </a:cubicBezTo>
                <a:close/>
                <a:moveTo>
                  <a:pt x="2783736" y="1640002"/>
                </a:moveTo>
                <a:cubicBezTo>
                  <a:pt x="2734989" y="1753165"/>
                  <a:pt x="2900383" y="1728791"/>
                  <a:pt x="2959576" y="1716605"/>
                </a:cubicBezTo>
                <a:cubicBezTo>
                  <a:pt x="3220723" y="1626074"/>
                  <a:pt x="2851635" y="1720087"/>
                  <a:pt x="2783736" y="1640002"/>
                </a:cubicBezTo>
                <a:close/>
                <a:moveTo>
                  <a:pt x="1668203" y="1619894"/>
                </a:moveTo>
                <a:cubicBezTo>
                  <a:pt x="1638130" y="1634215"/>
                  <a:pt x="1623809" y="1668584"/>
                  <a:pt x="1592305" y="1681471"/>
                </a:cubicBezTo>
                <a:cubicBezTo>
                  <a:pt x="1367476" y="1728729"/>
                  <a:pt x="1706867" y="1724432"/>
                  <a:pt x="1668203" y="1619894"/>
                </a:cubicBezTo>
                <a:close/>
                <a:moveTo>
                  <a:pt x="1287282" y="1521083"/>
                </a:moveTo>
                <a:cubicBezTo>
                  <a:pt x="1255777" y="1523947"/>
                  <a:pt x="1308762" y="1569772"/>
                  <a:pt x="1307330" y="1568341"/>
                </a:cubicBezTo>
                <a:cubicBezTo>
                  <a:pt x="1413301" y="1671448"/>
                  <a:pt x="1390388" y="1523947"/>
                  <a:pt x="1287282" y="1521083"/>
                </a:cubicBezTo>
                <a:close/>
                <a:moveTo>
                  <a:pt x="5279002" y="1481867"/>
                </a:moveTo>
                <a:lnTo>
                  <a:pt x="5308571" y="1504394"/>
                </a:lnTo>
                <a:cubicBezTo>
                  <a:pt x="5454997" y="1541001"/>
                  <a:pt x="5366295" y="1491722"/>
                  <a:pt x="5279002" y="1481867"/>
                </a:cubicBezTo>
                <a:close/>
                <a:moveTo>
                  <a:pt x="3426158" y="1377113"/>
                </a:moveTo>
                <a:lnTo>
                  <a:pt x="3417452" y="1413675"/>
                </a:lnTo>
                <a:cubicBezTo>
                  <a:pt x="3384375" y="1587773"/>
                  <a:pt x="3492315" y="1474608"/>
                  <a:pt x="3426158" y="1377113"/>
                </a:cubicBezTo>
                <a:close/>
                <a:moveTo>
                  <a:pt x="1321651" y="1344944"/>
                </a:moveTo>
                <a:cubicBezTo>
                  <a:pt x="1311626" y="1372151"/>
                  <a:pt x="1348859" y="1385041"/>
                  <a:pt x="1354587" y="1405089"/>
                </a:cubicBezTo>
                <a:cubicBezTo>
                  <a:pt x="1397548" y="1559749"/>
                  <a:pt x="1419029" y="1354967"/>
                  <a:pt x="1321651" y="1344944"/>
                </a:cubicBezTo>
                <a:close/>
                <a:moveTo>
                  <a:pt x="5438101" y="1312913"/>
                </a:moveTo>
                <a:cubicBezTo>
                  <a:pt x="5408534" y="1326993"/>
                  <a:pt x="5394454" y="1360784"/>
                  <a:pt x="5363479" y="1373454"/>
                </a:cubicBezTo>
                <a:cubicBezTo>
                  <a:pt x="5142432" y="1419917"/>
                  <a:pt x="5476116" y="1415693"/>
                  <a:pt x="5438101" y="1312913"/>
                </a:cubicBezTo>
                <a:close/>
                <a:moveTo>
                  <a:pt x="5063587" y="1215764"/>
                </a:moveTo>
                <a:cubicBezTo>
                  <a:pt x="5032612" y="1218580"/>
                  <a:pt x="5084706" y="1263634"/>
                  <a:pt x="5083298" y="1262227"/>
                </a:cubicBezTo>
                <a:cubicBezTo>
                  <a:pt x="5187487" y="1363599"/>
                  <a:pt x="5164959" y="1218580"/>
                  <a:pt x="5063587" y="1215764"/>
                </a:cubicBezTo>
                <a:close/>
                <a:moveTo>
                  <a:pt x="3382633" y="1055033"/>
                </a:moveTo>
                <a:lnTo>
                  <a:pt x="3419194" y="1082889"/>
                </a:lnTo>
                <a:cubicBezTo>
                  <a:pt x="3600256" y="1128155"/>
                  <a:pt x="3490573" y="1067219"/>
                  <a:pt x="3382633" y="1055033"/>
                </a:cubicBezTo>
                <a:close/>
                <a:moveTo>
                  <a:pt x="5097378" y="1042587"/>
                </a:moveTo>
                <a:cubicBezTo>
                  <a:pt x="5087521" y="1069338"/>
                  <a:pt x="5124128" y="1082010"/>
                  <a:pt x="5129760" y="1101721"/>
                </a:cubicBezTo>
                <a:cubicBezTo>
                  <a:pt x="5171998" y="1253779"/>
                  <a:pt x="5193118" y="1052442"/>
                  <a:pt x="5097378" y="1042587"/>
                </a:cubicBezTo>
                <a:close/>
                <a:moveTo>
                  <a:pt x="3579364" y="846116"/>
                </a:moveTo>
                <a:cubicBezTo>
                  <a:pt x="3542802" y="863526"/>
                  <a:pt x="3525393" y="905309"/>
                  <a:pt x="3487091" y="920977"/>
                </a:cubicBezTo>
                <a:cubicBezTo>
                  <a:pt x="3213759" y="978430"/>
                  <a:pt x="3626369" y="973206"/>
                  <a:pt x="3579364" y="846116"/>
                </a:cubicBezTo>
                <a:close/>
                <a:moveTo>
                  <a:pt x="3116264" y="725987"/>
                </a:moveTo>
                <a:cubicBezTo>
                  <a:pt x="3077962" y="729469"/>
                  <a:pt x="3142378" y="785181"/>
                  <a:pt x="3140638" y="783441"/>
                </a:cubicBezTo>
                <a:cubicBezTo>
                  <a:pt x="3269470" y="908791"/>
                  <a:pt x="3241614" y="729469"/>
                  <a:pt x="3116264" y="725987"/>
                </a:cubicBezTo>
                <a:close/>
                <a:moveTo>
                  <a:pt x="3158047" y="511848"/>
                </a:moveTo>
                <a:cubicBezTo>
                  <a:pt x="3145860" y="544926"/>
                  <a:pt x="3191125" y="560595"/>
                  <a:pt x="3198089" y="584969"/>
                </a:cubicBezTo>
                <a:cubicBezTo>
                  <a:pt x="3250318" y="772995"/>
                  <a:pt x="3276434" y="524034"/>
                  <a:pt x="3158047" y="511848"/>
                </a:cubicBezTo>
                <a:close/>
                <a:moveTo>
                  <a:pt x="3272952" y="0"/>
                </a:moveTo>
                <a:cubicBezTo>
                  <a:pt x="3398302" y="31338"/>
                  <a:pt x="3269470" y="203694"/>
                  <a:pt x="3360001" y="191508"/>
                </a:cubicBezTo>
                <a:cubicBezTo>
                  <a:pt x="3579364" y="48748"/>
                  <a:pt x="3382633" y="238513"/>
                  <a:pt x="3351295" y="337750"/>
                </a:cubicBezTo>
                <a:cubicBezTo>
                  <a:pt x="3309511" y="576263"/>
                  <a:pt x="3420934" y="236773"/>
                  <a:pt x="3483609" y="325562"/>
                </a:cubicBezTo>
                <a:cubicBezTo>
                  <a:pt x="3574140" y="306412"/>
                  <a:pt x="3715160" y="235031"/>
                  <a:pt x="3572400" y="374310"/>
                </a:cubicBezTo>
                <a:cubicBezTo>
                  <a:pt x="3770871" y="430021"/>
                  <a:pt x="3532357" y="438727"/>
                  <a:pt x="3462717" y="447431"/>
                </a:cubicBezTo>
                <a:cubicBezTo>
                  <a:pt x="3596774" y="452655"/>
                  <a:pt x="3645521" y="584969"/>
                  <a:pt x="3473163" y="576263"/>
                </a:cubicBezTo>
                <a:cubicBezTo>
                  <a:pt x="3312993" y="428281"/>
                  <a:pt x="3293844" y="837410"/>
                  <a:pt x="3431380" y="811296"/>
                </a:cubicBezTo>
                <a:cubicBezTo>
                  <a:pt x="3549766" y="663312"/>
                  <a:pt x="3640297" y="539704"/>
                  <a:pt x="3826584" y="532740"/>
                </a:cubicBezTo>
                <a:cubicBezTo>
                  <a:pt x="3725606" y="625011"/>
                  <a:pt x="3955415" y="684204"/>
                  <a:pt x="3783057" y="746879"/>
                </a:cubicBezTo>
                <a:cubicBezTo>
                  <a:pt x="4018090" y="832188"/>
                  <a:pt x="3675117" y="863526"/>
                  <a:pt x="3696008" y="926201"/>
                </a:cubicBezTo>
                <a:cubicBezTo>
                  <a:pt x="3866624" y="948833"/>
                  <a:pt x="3786539" y="980170"/>
                  <a:pt x="3685563" y="1065479"/>
                </a:cubicBezTo>
                <a:cubicBezTo>
                  <a:pt x="3706454" y="1044588"/>
                  <a:pt x="3979789" y="1128155"/>
                  <a:pt x="4077284" y="1206498"/>
                </a:cubicBezTo>
                <a:cubicBezTo>
                  <a:pt x="4028536" y="1354482"/>
                  <a:pt x="3861402" y="1211722"/>
                  <a:pt x="3812655" y="1316180"/>
                </a:cubicBezTo>
                <a:cubicBezTo>
                  <a:pt x="3708196" y="1156010"/>
                  <a:pt x="3593292" y="1410193"/>
                  <a:pt x="3527135" y="1218685"/>
                </a:cubicBezTo>
                <a:cubicBezTo>
                  <a:pt x="3534099" y="1363186"/>
                  <a:pt x="3419194" y="1263951"/>
                  <a:pt x="3401784" y="1185606"/>
                </a:cubicBezTo>
                <a:cubicBezTo>
                  <a:pt x="3286880" y="1225649"/>
                  <a:pt x="3553248" y="1340554"/>
                  <a:pt x="3605478" y="1368409"/>
                </a:cubicBezTo>
                <a:cubicBezTo>
                  <a:pt x="3655967" y="1539025"/>
                  <a:pt x="3932783" y="1237835"/>
                  <a:pt x="4030276" y="1446753"/>
                </a:cubicBezTo>
                <a:cubicBezTo>
                  <a:pt x="4110361" y="1382337"/>
                  <a:pt x="4509046" y="1476350"/>
                  <a:pt x="4244417" y="1507688"/>
                </a:cubicBezTo>
                <a:cubicBezTo>
                  <a:pt x="4261827" y="1579067"/>
                  <a:pt x="4119067" y="1653930"/>
                  <a:pt x="4009385" y="1573845"/>
                </a:cubicBezTo>
                <a:cubicBezTo>
                  <a:pt x="4174778" y="1659152"/>
                  <a:pt x="4002421" y="1683526"/>
                  <a:pt x="3922336" y="1603441"/>
                </a:cubicBezTo>
                <a:cubicBezTo>
                  <a:pt x="3924078" y="1754907"/>
                  <a:pt x="3730828" y="1631296"/>
                  <a:pt x="3649003" y="1638260"/>
                </a:cubicBezTo>
                <a:cubicBezTo>
                  <a:pt x="3737792" y="1798430"/>
                  <a:pt x="3991975" y="1836732"/>
                  <a:pt x="4136477" y="1702678"/>
                </a:cubicBezTo>
                <a:cubicBezTo>
                  <a:pt x="4146923" y="1829768"/>
                  <a:pt x="4277495" y="1699195"/>
                  <a:pt x="4338431" y="1758389"/>
                </a:cubicBezTo>
                <a:cubicBezTo>
                  <a:pt x="4549088" y="1760129"/>
                  <a:pt x="4333206" y="1803654"/>
                  <a:pt x="4294905" y="1888961"/>
                </a:cubicBezTo>
                <a:cubicBezTo>
                  <a:pt x="4141699" y="1786245"/>
                  <a:pt x="4242676" y="1982974"/>
                  <a:pt x="4108622" y="1988198"/>
                </a:cubicBezTo>
                <a:cubicBezTo>
                  <a:pt x="4052910" y="2118771"/>
                  <a:pt x="3915372" y="1958600"/>
                  <a:pt x="3932783" y="2014312"/>
                </a:cubicBezTo>
                <a:cubicBezTo>
                  <a:pt x="3798727" y="1982974"/>
                  <a:pt x="3758685" y="2038685"/>
                  <a:pt x="3598514" y="1988198"/>
                </a:cubicBezTo>
                <a:cubicBezTo>
                  <a:pt x="3638557" y="2070023"/>
                  <a:pt x="4002421" y="2224971"/>
                  <a:pt x="4171296" y="2090915"/>
                </a:cubicBezTo>
                <a:cubicBezTo>
                  <a:pt x="4108622" y="2298092"/>
                  <a:pt x="4390660" y="2070023"/>
                  <a:pt x="4451593" y="2197115"/>
                </a:cubicBezTo>
                <a:cubicBezTo>
                  <a:pt x="4712740" y="2224862"/>
                  <a:pt x="4398548" y="2275561"/>
                  <a:pt x="4399855" y="2390813"/>
                </a:cubicBezTo>
                <a:lnTo>
                  <a:pt x="4400881" y="2396002"/>
                </a:lnTo>
                <a:lnTo>
                  <a:pt x="4450786" y="2382305"/>
                </a:lnTo>
                <a:cubicBezTo>
                  <a:pt x="4590517" y="2359437"/>
                  <a:pt x="4745743" y="2427657"/>
                  <a:pt x="4866474" y="2326637"/>
                </a:cubicBezTo>
                <a:cubicBezTo>
                  <a:pt x="4812972" y="2375914"/>
                  <a:pt x="4703152" y="2192880"/>
                  <a:pt x="4596148" y="2195696"/>
                </a:cubicBezTo>
                <a:cubicBezTo>
                  <a:pt x="4541238" y="2181617"/>
                  <a:pt x="4300480" y="2078837"/>
                  <a:pt x="4393404" y="2056311"/>
                </a:cubicBezTo>
                <a:cubicBezTo>
                  <a:pt x="4496183" y="2106997"/>
                  <a:pt x="4455353" y="1994360"/>
                  <a:pt x="4529974" y="2035190"/>
                </a:cubicBezTo>
                <a:cubicBezTo>
                  <a:pt x="4677809" y="2129523"/>
                  <a:pt x="4538422" y="1966201"/>
                  <a:pt x="4628531" y="1967609"/>
                </a:cubicBezTo>
                <a:cubicBezTo>
                  <a:pt x="4835500" y="1999992"/>
                  <a:pt x="4672178" y="1897211"/>
                  <a:pt x="4572212" y="1869052"/>
                </a:cubicBezTo>
                <a:cubicBezTo>
                  <a:pt x="4580660" y="1854973"/>
                  <a:pt x="4479288" y="1784575"/>
                  <a:pt x="4567990" y="1783168"/>
                </a:cubicBezTo>
                <a:cubicBezTo>
                  <a:pt x="4631346" y="1711362"/>
                  <a:pt x="4873513" y="1832446"/>
                  <a:pt x="4784813" y="1739521"/>
                </a:cubicBezTo>
                <a:cubicBezTo>
                  <a:pt x="4917160" y="1778944"/>
                  <a:pt x="5094563" y="1777536"/>
                  <a:pt x="5187487" y="1636742"/>
                </a:cubicBezTo>
                <a:cubicBezTo>
                  <a:pt x="5173407" y="1593094"/>
                  <a:pt x="4914346" y="1778944"/>
                  <a:pt x="4843947" y="1694467"/>
                </a:cubicBezTo>
                <a:cubicBezTo>
                  <a:pt x="5021350" y="1536776"/>
                  <a:pt x="4745391" y="1770496"/>
                  <a:pt x="4717232" y="1635333"/>
                </a:cubicBezTo>
                <a:cubicBezTo>
                  <a:pt x="4883370" y="1526922"/>
                  <a:pt x="4507447" y="1708546"/>
                  <a:pt x="4670769" y="1577608"/>
                </a:cubicBezTo>
                <a:cubicBezTo>
                  <a:pt x="4620083" y="1587463"/>
                  <a:pt x="4373693" y="1522697"/>
                  <a:pt x="4572212" y="1507210"/>
                </a:cubicBezTo>
                <a:cubicBezTo>
                  <a:pt x="4638387" y="1394574"/>
                  <a:pt x="4777773" y="1536776"/>
                  <a:pt x="4869290" y="1532553"/>
                </a:cubicBezTo>
                <a:cubicBezTo>
                  <a:pt x="4793261" y="1408654"/>
                  <a:pt x="5232541" y="1671940"/>
                  <a:pt x="5187487" y="1472011"/>
                </a:cubicBezTo>
                <a:cubicBezTo>
                  <a:pt x="5098785" y="1529737"/>
                  <a:pt x="5103010" y="1457931"/>
                  <a:pt x="5011492" y="1466379"/>
                </a:cubicBezTo>
                <a:cubicBezTo>
                  <a:pt x="5059362" y="1383311"/>
                  <a:pt x="4912936" y="1439629"/>
                  <a:pt x="4843947" y="1415693"/>
                </a:cubicBezTo>
                <a:cubicBezTo>
                  <a:pt x="4697521" y="1365007"/>
                  <a:pt x="5019940" y="1352336"/>
                  <a:pt x="4827052" y="1284754"/>
                </a:cubicBezTo>
                <a:cubicBezTo>
                  <a:pt x="4707375" y="1225621"/>
                  <a:pt x="4936872" y="1241107"/>
                  <a:pt x="4798893" y="1181973"/>
                </a:cubicBezTo>
                <a:cubicBezTo>
                  <a:pt x="4801709" y="1132696"/>
                  <a:pt x="5126944" y="1297425"/>
                  <a:pt x="4984742" y="1103128"/>
                </a:cubicBezTo>
                <a:cubicBezTo>
                  <a:pt x="5073442" y="1145367"/>
                  <a:pt x="5111457" y="1063706"/>
                  <a:pt x="4996006" y="1063706"/>
                </a:cubicBezTo>
                <a:cubicBezTo>
                  <a:pt x="5056547" y="1039771"/>
                  <a:pt x="4870697" y="846881"/>
                  <a:pt x="5019940" y="904608"/>
                </a:cubicBezTo>
                <a:cubicBezTo>
                  <a:pt x="5063587" y="876449"/>
                  <a:pt x="5115680" y="872225"/>
                  <a:pt x="5131169" y="970781"/>
                </a:cubicBezTo>
                <a:cubicBezTo>
                  <a:pt x="5255069" y="1083417"/>
                  <a:pt x="5074852" y="773668"/>
                  <a:pt x="5093153" y="773668"/>
                </a:cubicBezTo>
                <a:cubicBezTo>
                  <a:pt x="5225500" y="914463"/>
                  <a:pt x="5174815" y="710311"/>
                  <a:pt x="5190302" y="628650"/>
                </a:cubicBezTo>
                <a:cubicBezTo>
                  <a:pt x="5291675" y="653993"/>
                  <a:pt x="5187487" y="793379"/>
                  <a:pt x="5260700" y="783525"/>
                </a:cubicBezTo>
                <a:cubicBezTo>
                  <a:pt x="5438101" y="668073"/>
                  <a:pt x="5279002" y="821538"/>
                  <a:pt x="5253659" y="901792"/>
                </a:cubicBezTo>
                <a:cubicBezTo>
                  <a:pt x="5219869" y="1094681"/>
                  <a:pt x="5309977" y="820131"/>
                  <a:pt x="5360663" y="891936"/>
                </a:cubicBezTo>
                <a:cubicBezTo>
                  <a:pt x="5433877" y="876449"/>
                  <a:pt x="5547921" y="818722"/>
                  <a:pt x="5432470" y="931358"/>
                </a:cubicBezTo>
                <a:cubicBezTo>
                  <a:pt x="5592976" y="976413"/>
                  <a:pt x="5400086" y="983453"/>
                  <a:pt x="5343768" y="990492"/>
                </a:cubicBezTo>
                <a:cubicBezTo>
                  <a:pt x="5452181" y="994717"/>
                  <a:pt x="5491603" y="1101721"/>
                  <a:pt x="5352216" y="1094681"/>
                </a:cubicBezTo>
                <a:cubicBezTo>
                  <a:pt x="5222684" y="975006"/>
                  <a:pt x="5207198" y="1305873"/>
                  <a:pt x="5318425" y="1284754"/>
                </a:cubicBezTo>
                <a:cubicBezTo>
                  <a:pt x="5414165" y="1165078"/>
                  <a:pt x="5487379" y="1065114"/>
                  <a:pt x="5638030" y="1059482"/>
                </a:cubicBezTo>
                <a:cubicBezTo>
                  <a:pt x="5556370" y="1134103"/>
                  <a:pt x="5742218" y="1181973"/>
                  <a:pt x="5602831" y="1232660"/>
                </a:cubicBezTo>
                <a:cubicBezTo>
                  <a:pt x="5792904" y="1301650"/>
                  <a:pt x="5515538" y="1326993"/>
                  <a:pt x="5532433" y="1377679"/>
                </a:cubicBezTo>
                <a:cubicBezTo>
                  <a:pt x="5670412" y="1395981"/>
                  <a:pt x="5605646" y="1421325"/>
                  <a:pt x="5523985" y="1490315"/>
                </a:cubicBezTo>
                <a:cubicBezTo>
                  <a:pt x="5540881" y="1473419"/>
                  <a:pt x="5761929" y="1541001"/>
                  <a:pt x="5840774" y="1604358"/>
                </a:cubicBezTo>
                <a:cubicBezTo>
                  <a:pt x="5801352" y="1724034"/>
                  <a:pt x="5666189" y="1608582"/>
                  <a:pt x="5626766" y="1693059"/>
                </a:cubicBezTo>
                <a:cubicBezTo>
                  <a:pt x="5542290" y="1563528"/>
                  <a:pt x="5449366" y="1769089"/>
                  <a:pt x="5395864" y="1614214"/>
                </a:cubicBezTo>
                <a:cubicBezTo>
                  <a:pt x="5401495" y="1731073"/>
                  <a:pt x="5308571" y="1650821"/>
                  <a:pt x="5294491" y="1587463"/>
                </a:cubicBezTo>
                <a:cubicBezTo>
                  <a:pt x="5201567" y="1619846"/>
                  <a:pt x="5416981" y="1712771"/>
                  <a:pt x="5459220" y="1735298"/>
                </a:cubicBezTo>
                <a:cubicBezTo>
                  <a:pt x="5500051" y="1873277"/>
                  <a:pt x="5723914" y="1629701"/>
                  <a:pt x="5802759" y="1798655"/>
                </a:cubicBezTo>
                <a:cubicBezTo>
                  <a:pt x="5867525" y="1746562"/>
                  <a:pt x="6189946" y="1822591"/>
                  <a:pt x="5975937" y="1847934"/>
                </a:cubicBezTo>
                <a:cubicBezTo>
                  <a:pt x="5990017" y="1905659"/>
                  <a:pt x="5874565" y="1966201"/>
                  <a:pt x="5785864" y="1901436"/>
                </a:cubicBezTo>
                <a:cubicBezTo>
                  <a:pt x="5919620" y="1970425"/>
                  <a:pt x="5780232" y="1990136"/>
                  <a:pt x="5715466" y="1925370"/>
                </a:cubicBezTo>
                <a:cubicBezTo>
                  <a:pt x="5716875" y="2047862"/>
                  <a:pt x="5560592" y="1947897"/>
                  <a:pt x="5494419" y="1953529"/>
                </a:cubicBezTo>
                <a:cubicBezTo>
                  <a:pt x="5566224" y="2083061"/>
                  <a:pt x="5771784" y="2114035"/>
                  <a:pt x="5888645" y="2005624"/>
                </a:cubicBezTo>
                <a:cubicBezTo>
                  <a:pt x="5897092" y="2108403"/>
                  <a:pt x="6002688" y="2002808"/>
                  <a:pt x="6051967" y="2050678"/>
                </a:cubicBezTo>
                <a:cubicBezTo>
                  <a:pt x="6222328" y="2052086"/>
                  <a:pt x="6047742" y="2087285"/>
                  <a:pt x="6016767" y="2156274"/>
                </a:cubicBezTo>
                <a:cubicBezTo>
                  <a:pt x="5892868" y="2073206"/>
                  <a:pt x="5974529" y="2232303"/>
                  <a:pt x="5866118" y="2236528"/>
                </a:cubicBezTo>
                <a:cubicBezTo>
                  <a:pt x="5821063" y="2342123"/>
                  <a:pt x="5709835" y="2212592"/>
                  <a:pt x="5723914" y="2257646"/>
                </a:cubicBezTo>
                <a:cubicBezTo>
                  <a:pt x="5615503" y="2232303"/>
                  <a:pt x="5583120" y="2277357"/>
                  <a:pt x="5453588" y="2236528"/>
                </a:cubicBezTo>
                <a:cubicBezTo>
                  <a:pt x="5485972" y="2302701"/>
                  <a:pt x="5780232" y="2428009"/>
                  <a:pt x="5916804" y="2319596"/>
                </a:cubicBezTo>
                <a:cubicBezTo>
                  <a:pt x="5866118" y="2487142"/>
                  <a:pt x="6094205" y="2302701"/>
                  <a:pt x="6143483" y="2405481"/>
                </a:cubicBezTo>
                <a:cubicBezTo>
                  <a:pt x="6368754" y="2429416"/>
                  <a:pt x="6064637" y="2474470"/>
                  <a:pt x="6105469" y="2581474"/>
                </a:cubicBezTo>
                <a:cubicBezTo>
                  <a:pt x="5959042" y="2625121"/>
                  <a:pt x="5842182" y="2629345"/>
                  <a:pt x="5683084" y="2629345"/>
                </a:cubicBezTo>
                <a:cubicBezTo>
                  <a:pt x="5616911" y="2675808"/>
                  <a:pt x="5961858" y="2805339"/>
                  <a:pt x="6035071" y="2670176"/>
                </a:cubicBezTo>
                <a:cubicBezTo>
                  <a:pt x="6061822" y="2718046"/>
                  <a:pt x="6157562" y="2678624"/>
                  <a:pt x="6063230" y="2740573"/>
                </a:cubicBezTo>
                <a:cubicBezTo>
                  <a:pt x="6137851" y="2754653"/>
                  <a:pt x="6226552" y="2696926"/>
                  <a:pt x="6296950" y="2775771"/>
                </a:cubicBezTo>
                <a:cubicBezTo>
                  <a:pt x="6329332" y="2844761"/>
                  <a:pt x="6129403" y="2953173"/>
                  <a:pt x="6033663" y="2919382"/>
                </a:cubicBezTo>
                <a:cubicBezTo>
                  <a:pt x="6170234" y="2994004"/>
                  <a:pt x="5990017" y="3029202"/>
                  <a:pt x="5912579" y="3002452"/>
                </a:cubicBezTo>
                <a:cubicBezTo>
                  <a:pt x="5843590" y="3081297"/>
                  <a:pt x="6140667" y="3075665"/>
                  <a:pt x="6223736" y="3060177"/>
                </a:cubicBezTo>
                <a:cubicBezTo>
                  <a:pt x="6334964" y="2988372"/>
                  <a:pt x="6292725" y="3137615"/>
                  <a:pt x="6211064" y="3120719"/>
                </a:cubicBezTo>
                <a:cubicBezTo>
                  <a:pt x="6285686" y="3182669"/>
                  <a:pt x="6187130" y="3205196"/>
                  <a:pt x="6140667" y="3174221"/>
                </a:cubicBezTo>
                <a:cubicBezTo>
                  <a:pt x="6209657" y="3299528"/>
                  <a:pt x="6375795" y="3200972"/>
                  <a:pt x="6482799" y="3186892"/>
                </a:cubicBezTo>
                <a:cubicBezTo>
                  <a:pt x="6477167" y="3385414"/>
                  <a:pt x="6308213" y="3410757"/>
                  <a:pt x="6153339" y="3381189"/>
                </a:cubicBezTo>
                <a:cubicBezTo>
                  <a:pt x="6160378" y="3519168"/>
                  <a:pt x="6453231" y="3414980"/>
                  <a:pt x="6560235" y="3478338"/>
                </a:cubicBezTo>
                <a:cubicBezTo>
                  <a:pt x="6771427" y="3400900"/>
                  <a:pt x="6603882" y="3567038"/>
                  <a:pt x="6502510" y="3575486"/>
                </a:cubicBezTo>
                <a:cubicBezTo>
                  <a:pt x="6617962" y="3598013"/>
                  <a:pt x="6515181" y="3623356"/>
                  <a:pt x="6460272" y="3614909"/>
                </a:cubicBezTo>
                <a:cubicBezTo>
                  <a:pt x="6557419" y="3716281"/>
                  <a:pt x="6332148" y="3590974"/>
                  <a:pt x="6299766" y="3665595"/>
                </a:cubicBezTo>
                <a:cubicBezTo>
                  <a:pt x="6427888" y="3737401"/>
                  <a:pt x="6610921" y="3754296"/>
                  <a:pt x="6764388" y="3758519"/>
                </a:cubicBezTo>
                <a:cubicBezTo>
                  <a:pt x="6924895" y="3738808"/>
                  <a:pt x="6820706" y="3762744"/>
                  <a:pt x="6736229" y="3809205"/>
                </a:cubicBezTo>
                <a:cubicBezTo>
                  <a:pt x="6896736" y="3959857"/>
                  <a:pt x="6519405" y="3889459"/>
                  <a:pt x="6482799" y="4004911"/>
                </a:cubicBezTo>
                <a:cubicBezTo>
                  <a:pt x="6318068" y="4003502"/>
                  <a:pt x="6261750" y="4034477"/>
                  <a:pt x="6085757" y="3992239"/>
                </a:cubicBezTo>
                <a:cubicBezTo>
                  <a:pt x="5947778" y="3954225"/>
                  <a:pt x="5932290" y="4030254"/>
                  <a:pt x="6077310" y="4059820"/>
                </a:cubicBezTo>
                <a:cubicBezTo>
                  <a:pt x="6308213" y="4140074"/>
                  <a:pt x="6508142" y="4125995"/>
                  <a:pt x="6733414" y="4147113"/>
                </a:cubicBezTo>
                <a:cubicBezTo>
                  <a:pt x="6858720" y="4128811"/>
                  <a:pt x="6663016" y="4200615"/>
                  <a:pt x="6744677" y="4190760"/>
                </a:cubicBezTo>
                <a:cubicBezTo>
                  <a:pt x="6988251" y="4238631"/>
                  <a:pt x="6619369" y="4220326"/>
                  <a:pt x="6653160" y="4238631"/>
                </a:cubicBezTo>
                <a:cubicBezTo>
                  <a:pt x="6943197" y="4351266"/>
                  <a:pt x="6305397" y="4206247"/>
                  <a:pt x="6484206" y="4411807"/>
                </a:cubicBezTo>
                <a:cubicBezTo>
                  <a:pt x="6351859" y="4272421"/>
                  <a:pt x="6274422" y="4482205"/>
                  <a:pt x="6140667" y="4365346"/>
                </a:cubicBezTo>
                <a:cubicBezTo>
                  <a:pt x="6182905" y="4473757"/>
                  <a:pt x="6046335" y="4362530"/>
                  <a:pt x="6001281" y="4370978"/>
                </a:cubicBezTo>
                <a:cubicBezTo>
                  <a:pt x="6006912" y="4417439"/>
                  <a:pt x="6305397" y="4546971"/>
                  <a:pt x="6437744" y="4537116"/>
                </a:cubicBezTo>
                <a:cubicBezTo>
                  <a:pt x="6513774" y="4580761"/>
                  <a:pt x="6757348" y="4408992"/>
                  <a:pt x="6660200" y="4528668"/>
                </a:cubicBezTo>
                <a:cubicBezTo>
                  <a:pt x="6717925" y="4527259"/>
                  <a:pt x="6938974" y="4492061"/>
                  <a:pt x="6755941" y="4565275"/>
                </a:cubicBezTo>
                <a:cubicBezTo>
                  <a:pt x="6572907" y="4570906"/>
                  <a:pt x="6702439" y="4618777"/>
                  <a:pt x="6798179" y="4625816"/>
                </a:cubicBezTo>
                <a:cubicBezTo>
                  <a:pt x="6747493" y="4644120"/>
                  <a:pt x="6664423" y="4642711"/>
                  <a:pt x="6791139" y="4694806"/>
                </a:cubicBezTo>
                <a:cubicBezTo>
                  <a:pt x="6685543" y="4661015"/>
                  <a:pt x="6688359" y="4734228"/>
                  <a:pt x="6609514" y="4742676"/>
                </a:cubicBezTo>
                <a:cubicBezTo>
                  <a:pt x="6736229" y="4742676"/>
                  <a:pt x="6639080" y="4815889"/>
                  <a:pt x="6571499" y="4784915"/>
                </a:cubicBezTo>
                <a:cubicBezTo>
                  <a:pt x="6671464" y="4835601"/>
                  <a:pt x="6536301" y="4811665"/>
                  <a:pt x="6512365" y="4835601"/>
                </a:cubicBezTo>
                <a:cubicBezTo>
                  <a:pt x="6399729" y="4865167"/>
                  <a:pt x="6571499" y="4915853"/>
                  <a:pt x="6667239" y="4924301"/>
                </a:cubicBezTo>
                <a:cubicBezTo>
                  <a:pt x="6798179" y="4904590"/>
                  <a:pt x="6861536" y="4979212"/>
                  <a:pt x="6691175" y="4974987"/>
                </a:cubicBezTo>
                <a:cubicBezTo>
                  <a:pt x="6791139" y="5052425"/>
                  <a:pt x="6603882" y="4967948"/>
                  <a:pt x="6578539" y="4970764"/>
                </a:cubicBezTo>
                <a:cubicBezTo>
                  <a:pt x="6663016" y="5029898"/>
                  <a:pt x="6579946" y="4993291"/>
                  <a:pt x="6586987" y="5066504"/>
                </a:cubicBezTo>
                <a:cubicBezTo>
                  <a:pt x="6553196" y="5043977"/>
                  <a:pt x="6433520" y="5081991"/>
                  <a:pt x="6371570" y="5046793"/>
                </a:cubicBezTo>
                <a:cubicBezTo>
                  <a:pt x="6285686" y="4914446"/>
                  <a:pt x="6353268" y="5156613"/>
                  <a:pt x="6270198" y="5097479"/>
                </a:cubicBezTo>
                <a:cubicBezTo>
                  <a:pt x="6237816" y="5114375"/>
                  <a:pt x="6143483" y="5110150"/>
                  <a:pt x="6095612" y="5056648"/>
                </a:cubicBezTo>
                <a:cubicBezTo>
                  <a:pt x="6047742" y="5067912"/>
                  <a:pt x="5942147" y="4996107"/>
                  <a:pt x="5957633" y="5091848"/>
                </a:cubicBezTo>
                <a:cubicBezTo>
                  <a:pt x="5846406" y="5112966"/>
                  <a:pt x="5647885" y="5152389"/>
                  <a:pt x="5549329" y="5048200"/>
                </a:cubicBezTo>
                <a:cubicBezTo>
                  <a:pt x="5509907" y="5045384"/>
                  <a:pt x="5376316" y="4789210"/>
                  <a:pt x="5419216" y="5037184"/>
                </a:cubicBezTo>
                <a:cubicBezTo>
                  <a:pt x="5405435" y="5090251"/>
                  <a:pt x="5433637" y="5220612"/>
                  <a:pt x="5443538" y="5420527"/>
                </a:cubicBezTo>
                <a:cubicBezTo>
                  <a:pt x="5476547" y="5566524"/>
                  <a:pt x="5452941" y="5652539"/>
                  <a:pt x="5316855" y="5635849"/>
                </a:cubicBezTo>
                <a:cubicBezTo>
                  <a:pt x="5141790" y="5647943"/>
                  <a:pt x="5148706" y="5638788"/>
                  <a:pt x="5155938" y="5481815"/>
                </a:cubicBezTo>
                <a:lnTo>
                  <a:pt x="5158239" y="5413630"/>
                </a:lnTo>
                <a:lnTo>
                  <a:pt x="5147349" y="5413910"/>
                </a:lnTo>
                <a:cubicBezTo>
                  <a:pt x="5106936" y="5406991"/>
                  <a:pt x="5009142" y="5367002"/>
                  <a:pt x="4989556" y="5369179"/>
                </a:cubicBezTo>
                <a:cubicBezTo>
                  <a:pt x="5094015" y="5442300"/>
                  <a:pt x="4991296" y="5397034"/>
                  <a:pt x="5000002" y="5487565"/>
                </a:cubicBezTo>
                <a:cubicBezTo>
                  <a:pt x="4958218" y="5459710"/>
                  <a:pt x="4810235" y="5506715"/>
                  <a:pt x="4733631" y="5463192"/>
                </a:cubicBezTo>
                <a:cubicBezTo>
                  <a:pt x="4627433" y="5299540"/>
                  <a:pt x="4711000" y="5598988"/>
                  <a:pt x="4608281" y="5525867"/>
                </a:cubicBezTo>
                <a:cubicBezTo>
                  <a:pt x="4568239" y="5546759"/>
                  <a:pt x="4451593" y="5541535"/>
                  <a:pt x="4392400" y="5475378"/>
                </a:cubicBezTo>
                <a:cubicBezTo>
                  <a:pt x="4333206" y="5489305"/>
                  <a:pt x="4202634" y="5400516"/>
                  <a:pt x="4221784" y="5518903"/>
                </a:cubicBezTo>
                <a:cubicBezTo>
                  <a:pt x="4084248" y="5545017"/>
                  <a:pt x="3838769" y="5593764"/>
                  <a:pt x="3716900" y="5464932"/>
                </a:cubicBezTo>
                <a:cubicBezTo>
                  <a:pt x="3668153" y="5461450"/>
                  <a:pt x="3502964" y="5144681"/>
                  <a:pt x="3556012" y="5451309"/>
                </a:cubicBezTo>
                <a:cubicBezTo>
                  <a:pt x="3538971" y="5516929"/>
                  <a:pt x="3573844" y="5678124"/>
                  <a:pt x="3586087" y="5925327"/>
                </a:cubicBezTo>
                <a:cubicBezTo>
                  <a:pt x="3626903" y="6105857"/>
                  <a:pt x="3597713" y="6212218"/>
                  <a:pt x="3429439" y="6191581"/>
                </a:cubicBezTo>
                <a:cubicBezTo>
                  <a:pt x="3182039" y="6208670"/>
                  <a:pt x="3228553" y="6191443"/>
                  <a:pt x="3233660" y="5906278"/>
                </a:cubicBezTo>
                <a:cubicBezTo>
                  <a:pt x="3238767" y="5735413"/>
                  <a:pt x="3311855" y="5413344"/>
                  <a:pt x="3288620" y="5337841"/>
                </a:cubicBezTo>
                <a:cubicBezTo>
                  <a:pt x="3224204" y="5127182"/>
                  <a:pt x="3124968" y="5473637"/>
                  <a:pt x="3046625" y="5386589"/>
                </a:cubicBezTo>
                <a:cubicBezTo>
                  <a:pt x="2935202" y="5491047"/>
                  <a:pt x="2804628" y="5522385"/>
                  <a:pt x="2640976" y="5576354"/>
                </a:cubicBezTo>
                <a:cubicBezTo>
                  <a:pt x="2658386" y="5384847"/>
                  <a:pt x="2454692" y="5661663"/>
                  <a:pt x="2473842" y="5524125"/>
                </a:cubicBezTo>
                <a:cubicBezTo>
                  <a:pt x="2462418" y="5504539"/>
                  <a:pt x="2135780" y="5611957"/>
                  <a:pt x="2183935" y="5467663"/>
                </a:cubicBezTo>
                <a:lnTo>
                  <a:pt x="2184849" y="5465670"/>
                </a:lnTo>
                <a:lnTo>
                  <a:pt x="2150410" y="5472083"/>
                </a:lnTo>
                <a:cubicBezTo>
                  <a:pt x="2034603" y="5492699"/>
                  <a:pt x="1869045" y="5511807"/>
                  <a:pt x="1781333" y="5419083"/>
                </a:cubicBezTo>
                <a:cubicBezTo>
                  <a:pt x="1741236" y="5416219"/>
                  <a:pt x="1605361" y="5155663"/>
                  <a:pt x="1648995" y="5407878"/>
                </a:cubicBezTo>
                <a:cubicBezTo>
                  <a:pt x="1634979" y="5461853"/>
                  <a:pt x="1663663" y="5594444"/>
                  <a:pt x="1673733" y="5797780"/>
                </a:cubicBezTo>
                <a:cubicBezTo>
                  <a:pt x="1707306" y="5946274"/>
                  <a:pt x="1683296" y="6033761"/>
                  <a:pt x="1544883" y="6016786"/>
                </a:cubicBezTo>
                <a:cubicBezTo>
                  <a:pt x="1341385" y="6030843"/>
                  <a:pt x="1379645" y="6016673"/>
                  <a:pt x="1383845" y="5782111"/>
                </a:cubicBezTo>
                <a:cubicBezTo>
                  <a:pt x="1388046" y="5641567"/>
                  <a:pt x="1448164" y="5376650"/>
                  <a:pt x="1429052" y="5314546"/>
                </a:cubicBezTo>
                <a:cubicBezTo>
                  <a:pt x="1376068" y="5141268"/>
                  <a:pt x="1294441" y="5426244"/>
                  <a:pt x="1230000" y="5354642"/>
                </a:cubicBezTo>
                <a:cubicBezTo>
                  <a:pt x="1138350" y="5440565"/>
                  <a:pt x="1030947" y="5466341"/>
                  <a:pt x="896336" y="5510734"/>
                </a:cubicBezTo>
                <a:cubicBezTo>
                  <a:pt x="910656" y="5353210"/>
                  <a:pt x="743109" y="5580904"/>
                  <a:pt x="758860" y="5467773"/>
                </a:cubicBezTo>
                <a:cubicBezTo>
                  <a:pt x="748837" y="5450588"/>
                  <a:pt x="443813" y="5552263"/>
                  <a:pt x="532599" y="5394739"/>
                </a:cubicBezTo>
                <a:cubicBezTo>
                  <a:pt x="462430" y="5443429"/>
                  <a:pt x="304906" y="5434836"/>
                  <a:pt x="442381" y="5357507"/>
                </a:cubicBezTo>
                <a:cubicBezTo>
                  <a:pt x="241896" y="5394739"/>
                  <a:pt x="402284" y="5288769"/>
                  <a:pt x="505391" y="5294497"/>
                </a:cubicBezTo>
                <a:cubicBezTo>
                  <a:pt x="410877" y="5280177"/>
                  <a:pt x="304906" y="5310249"/>
                  <a:pt x="223279" y="5277313"/>
                </a:cubicBezTo>
                <a:cubicBezTo>
                  <a:pt x="130198" y="5337458"/>
                  <a:pt x="188910" y="5235783"/>
                  <a:pt x="123037" y="5265856"/>
                </a:cubicBezTo>
                <a:cubicBezTo>
                  <a:pt x="121605" y="5217167"/>
                  <a:pt x="170295" y="5172773"/>
                  <a:pt x="58596" y="5221462"/>
                </a:cubicBezTo>
                <a:cubicBezTo>
                  <a:pt x="-136162" y="5247239"/>
                  <a:pt x="231871" y="5124084"/>
                  <a:pt x="57163" y="5132676"/>
                </a:cubicBezTo>
                <a:cubicBezTo>
                  <a:pt x="130198" y="5082556"/>
                  <a:pt x="236168" y="5042459"/>
                  <a:pt x="372211" y="5061074"/>
                </a:cubicBezTo>
                <a:cubicBezTo>
                  <a:pt x="439517" y="5128381"/>
                  <a:pt x="697284" y="4965129"/>
                  <a:pt x="528303" y="5022410"/>
                </a:cubicBezTo>
                <a:cubicBezTo>
                  <a:pt x="571264" y="4899255"/>
                  <a:pt x="468158" y="5022410"/>
                  <a:pt x="383667" y="5056779"/>
                </a:cubicBezTo>
                <a:cubicBezTo>
                  <a:pt x="436653" y="4973721"/>
                  <a:pt x="360755" y="4972288"/>
                  <a:pt x="312065" y="5013818"/>
                </a:cubicBezTo>
                <a:cubicBezTo>
                  <a:pt x="284857" y="4989473"/>
                  <a:pt x="240464" y="4933624"/>
                  <a:pt x="155974" y="4962265"/>
                </a:cubicBezTo>
                <a:cubicBezTo>
                  <a:pt x="264809" y="4874910"/>
                  <a:pt x="140221" y="4896391"/>
                  <a:pt x="77212" y="4912143"/>
                </a:cubicBezTo>
                <a:cubicBezTo>
                  <a:pt x="-108953" y="4870614"/>
                  <a:pt x="259081" y="4864886"/>
                  <a:pt x="104421" y="4806172"/>
                </a:cubicBezTo>
                <a:cubicBezTo>
                  <a:pt x="150246" y="4781828"/>
                  <a:pt x="549783" y="4811900"/>
                  <a:pt x="442381" y="4760347"/>
                </a:cubicBezTo>
                <a:cubicBezTo>
                  <a:pt x="416605" y="4714522"/>
                  <a:pt x="337842" y="4771803"/>
                  <a:pt x="292017" y="4701634"/>
                </a:cubicBezTo>
                <a:cubicBezTo>
                  <a:pt x="137357" y="4741731"/>
                  <a:pt x="376508" y="4605687"/>
                  <a:pt x="249056" y="4640056"/>
                </a:cubicBezTo>
                <a:cubicBezTo>
                  <a:pt x="87237" y="4632897"/>
                  <a:pt x="210392" y="4582775"/>
                  <a:pt x="294881" y="4588503"/>
                </a:cubicBezTo>
                <a:cubicBezTo>
                  <a:pt x="472453" y="4502581"/>
                  <a:pt x="163134" y="4535518"/>
                  <a:pt x="115877" y="4451027"/>
                </a:cubicBezTo>
                <a:cubicBezTo>
                  <a:pt x="177454" y="4369402"/>
                  <a:pt x="158838" y="4356513"/>
                  <a:pt x="57163" y="4356513"/>
                </a:cubicBezTo>
                <a:cubicBezTo>
                  <a:pt x="-108953" y="4273455"/>
                  <a:pt x="299178" y="4365105"/>
                  <a:pt x="148813" y="4296368"/>
                </a:cubicBezTo>
                <a:cubicBezTo>
                  <a:pt x="204664" y="4266296"/>
                  <a:pt x="310634" y="4269160"/>
                  <a:pt x="395123" y="4263431"/>
                </a:cubicBezTo>
                <a:cubicBezTo>
                  <a:pt x="476750" y="4322144"/>
                  <a:pt x="854807" y="4209014"/>
                  <a:pt x="711604" y="4181805"/>
                </a:cubicBezTo>
                <a:cubicBezTo>
                  <a:pt x="576993" y="4213309"/>
                  <a:pt x="754565" y="4082995"/>
                  <a:pt x="621385" y="4147436"/>
                </a:cubicBezTo>
                <a:cubicBezTo>
                  <a:pt x="562672" y="4075834"/>
                  <a:pt x="410877" y="4143140"/>
                  <a:pt x="383667" y="4058650"/>
                </a:cubicBezTo>
                <a:cubicBezTo>
                  <a:pt x="207528" y="4022850"/>
                  <a:pt x="489638" y="4011393"/>
                  <a:pt x="345003" y="3994209"/>
                </a:cubicBezTo>
                <a:cubicBezTo>
                  <a:pt x="165998" y="3948384"/>
                  <a:pt x="303473" y="3922607"/>
                  <a:pt x="403716" y="3956976"/>
                </a:cubicBezTo>
                <a:cubicBezTo>
                  <a:pt x="558375" y="3952679"/>
                  <a:pt x="724491" y="3969863"/>
                  <a:pt x="894904" y="3926902"/>
                </a:cubicBezTo>
                <a:cubicBezTo>
                  <a:pt x="1055292" y="3892534"/>
                  <a:pt x="914953" y="3835252"/>
                  <a:pt x="821870" y="3849573"/>
                </a:cubicBezTo>
                <a:cubicBezTo>
                  <a:pt x="804685" y="3762219"/>
                  <a:pt x="694419" y="3893966"/>
                  <a:pt x="700147" y="3795155"/>
                </a:cubicBezTo>
                <a:cubicBezTo>
                  <a:pt x="628546" y="3813772"/>
                  <a:pt x="585585" y="3775107"/>
                  <a:pt x="493935" y="3790860"/>
                </a:cubicBezTo>
                <a:cubicBezTo>
                  <a:pt x="532599" y="3709233"/>
                  <a:pt x="253353" y="3785132"/>
                  <a:pt x="312065" y="3713530"/>
                </a:cubicBezTo>
                <a:cubicBezTo>
                  <a:pt x="446677" y="3650520"/>
                  <a:pt x="204664" y="3661977"/>
                  <a:pt x="316362" y="3611855"/>
                </a:cubicBezTo>
                <a:cubicBezTo>
                  <a:pt x="506822" y="3570326"/>
                  <a:pt x="710171" y="3611855"/>
                  <a:pt x="897768" y="3558870"/>
                </a:cubicBezTo>
                <a:cubicBezTo>
                  <a:pt x="670074" y="3472948"/>
                  <a:pt x="1026651" y="3484404"/>
                  <a:pt x="1093956" y="3412802"/>
                </a:cubicBezTo>
                <a:cubicBezTo>
                  <a:pt x="1030947" y="3338337"/>
                  <a:pt x="987986" y="3448603"/>
                  <a:pt x="932137" y="3418531"/>
                </a:cubicBezTo>
                <a:cubicBezTo>
                  <a:pt x="864831" y="3399913"/>
                  <a:pt x="894904" y="3422826"/>
                  <a:pt x="817574" y="3451467"/>
                </a:cubicBezTo>
                <a:cubicBezTo>
                  <a:pt x="668643" y="3428554"/>
                  <a:pt x="538327" y="3415667"/>
                  <a:pt x="419469" y="3301104"/>
                </a:cubicBezTo>
                <a:cubicBezTo>
                  <a:pt x="501094" y="3225205"/>
                  <a:pt x="774613" y="3215182"/>
                  <a:pt x="917817" y="3149308"/>
                </a:cubicBezTo>
                <a:cubicBezTo>
                  <a:pt x="860535" y="3061953"/>
                  <a:pt x="996578" y="3073409"/>
                  <a:pt x="947889" y="3037609"/>
                </a:cubicBezTo>
                <a:cubicBezTo>
                  <a:pt x="803254" y="3155036"/>
                  <a:pt x="678666" y="3049066"/>
                  <a:pt x="539760" y="2966008"/>
                </a:cubicBezTo>
                <a:cubicBezTo>
                  <a:pt x="506822" y="2875789"/>
                  <a:pt x="1013762" y="2983192"/>
                  <a:pt x="787501" y="2882949"/>
                </a:cubicBezTo>
                <a:cubicBezTo>
                  <a:pt x="767452" y="2874357"/>
                  <a:pt x="539760" y="2774115"/>
                  <a:pt x="604200" y="2723993"/>
                </a:cubicBezTo>
                <a:cubicBezTo>
                  <a:pt x="760293" y="2660983"/>
                  <a:pt x="946458" y="2768387"/>
                  <a:pt x="1086797" y="2650960"/>
                </a:cubicBezTo>
                <a:cubicBezTo>
                  <a:pt x="1032380" y="2701080"/>
                  <a:pt x="920681" y="2514916"/>
                  <a:pt x="811846" y="2517780"/>
                </a:cubicBezTo>
                <a:cubicBezTo>
                  <a:pt x="755996" y="2503459"/>
                  <a:pt x="511119" y="2398922"/>
                  <a:pt x="605633" y="2376009"/>
                </a:cubicBezTo>
                <a:cubicBezTo>
                  <a:pt x="710171" y="2427562"/>
                  <a:pt x="668643" y="2312999"/>
                  <a:pt x="744540" y="2354528"/>
                </a:cubicBezTo>
                <a:cubicBezTo>
                  <a:pt x="894904" y="2450475"/>
                  <a:pt x="753132" y="2284359"/>
                  <a:pt x="844782" y="2285790"/>
                </a:cubicBezTo>
                <a:cubicBezTo>
                  <a:pt x="1055292" y="2318728"/>
                  <a:pt x="889176" y="2214188"/>
                  <a:pt x="787501" y="2185548"/>
                </a:cubicBezTo>
                <a:cubicBezTo>
                  <a:pt x="796093" y="2171227"/>
                  <a:pt x="692987" y="2099625"/>
                  <a:pt x="783206" y="2098194"/>
                </a:cubicBezTo>
                <a:cubicBezTo>
                  <a:pt x="847646" y="2025160"/>
                  <a:pt x="1093956" y="2148315"/>
                  <a:pt x="1003739" y="2053800"/>
                </a:cubicBezTo>
                <a:cubicBezTo>
                  <a:pt x="1138350" y="2093897"/>
                  <a:pt x="1318787" y="2092466"/>
                  <a:pt x="1413301" y="1949263"/>
                </a:cubicBezTo>
                <a:cubicBezTo>
                  <a:pt x="1398981" y="1904869"/>
                  <a:pt x="1135486" y="2093897"/>
                  <a:pt x="1063884" y="2007975"/>
                </a:cubicBezTo>
                <a:cubicBezTo>
                  <a:pt x="1244321" y="1847587"/>
                  <a:pt x="963642" y="2085305"/>
                  <a:pt x="935001" y="1947830"/>
                </a:cubicBezTo>
                <a:cubicBezTo>
                  <a:pt x="1103981" y="1837564"/>
                  <a:pt x="721627" y="2022296"/>
                  <a:pt x="887743" y="1889117"/>
                </a:cubicBezTo>
                <a:cubicBezTo>
                  <a:pt x="836190" y="1899140"/>
                  <a:pt x="585585" y="1833267"/>
                  <a:pt x="787501" y="1817515"/>
                </a:cubicBezTo>
                <a:cubicBezTo>
                  <a:pt x="854807" y="1702952"/>
                  <a:pt x="996578" y="1847587"/>
                  <a:pt x="1089661" y="1843292"/>
                </a:cubicBezTo>
                <a:cubicBezTo>
                  <a:pt x="1012331" y="1717273"/>
                  <a:pt x="1459126" y="1985063"/>
                  <a:pt x="1413301" y="1781714"/>
                </a:cubicBezTo>
                <a:cubicBezTo>
                  <a:pt x="1323082" y="1840428"/>
                  <a:pt x="1327379" y="1767393"/>
                  <a:pt x="1234296" y="1775985"/>
                </a:cubicBezTo>
                <a:cubicBezTo>
                  <a:pt x="1282985" y="1691496"/>
                  <a:pt x="1134053" y="1748777"/>
                  <a:pt x="1063884" y="1724432"/>
                </a:cubicBezTo>
                <a:cubicBezTo>
                  <a:pt x="914953" y="1672879"/>
                  <a:pt x="1242888" y="1659991"/>
                  <a:pt x="1046700" y="1591254"/>
                </a:cubicBezTo>
                <a:cubicBezTo>
                  <a:pt x="924976" y="1531108"/>
                  <a:pt x="1158399" y="1546860"/>
                  <a:pt x="1018059" y="1486714"/>
                </a:cubicBezTo>
                <a:cubicBezTo>
                  <a:pt x="1020923" y="1436594"/>
                  <a:pt x="1351723" y="1604141"/>
                  <a:pt x="1207088" y="1406520"/>
                </a:cubicBezTo>
                <a:cubicBezTo>
                  <a:pt x="1297305" y="1449481"/>
                  <a:pt x="1335971" y="1366423"/>
                  <a:pt x="1218544" y="1366423"/>
                </a:cubicBezTo>
                <a:cubicBezTo>
                  <a:pt x="1280121" y="1342079"/>
                  <a:pt x="1091092" y="1145890"/>
                  <a:pt x="1242888" y="1204604"/>
                </a:cubicBezTo>
                <a:cubicBezTo>
                  <a:pt x="1287282" y="1175963"/>
                  <a:pt x="1340266" y="1171667"/>
                  <a:pt x="1356019" y="1271909"/>
                </a:cubicBezTo>
                <a:cubicBezTo>
                  <a:pt x="1482039" y="1386472"/>
                  <a:pt x="1298738" y="1071424"/>
                  <a:pt x="1317354" y="1071424"/>
                </a:cubicBezTo>
                <a:cubicBezTo>
                  <a:pt x="1451965" y="1214628"/>
                  <a:pt x="1400412" y="1006983"/>
                  <a:pt x="1416165" y="923925"/>
                </a:cubicBezTo>
                <a:cubicBezTo>
                  <a:pt x="1519271" y="949702"/>
                  <a:pt x="1413301" y="1091473"/>
                  <a:pt x="1487767" y="1081449"/>
                </a:cubicBezTo>
                <a:cubicBezTo>
                  <a:pt x="1668203" y="964022"/>
                  <a:pt x="1506382" y="1120113"/>
                  <a:pt x="1480606" y="1201740"/>
                </a:cubicBezTo>
                <a:cubicBezTo>
                  <a:pt x="1446237" y="1397928"/>
                  <a:pt x="1537887" y="1118682"/>
                  <a:pt x="1589441" y="1191715"/>
                </a:cubicBezTo>
                <a:cubicBezTo>
                  <a:pt x="1663906" y="1175963"/>
                  <a:pt x="1779902" y="1117249"/>
                  <a:pt x="1662475" y="1231812"/>
                </a:cubicBezTo>
                <a:cubicBezTo>
                  <a:pt x="1825727" y="1277637"/>
                  <a:pt x="1629537" y="1284798"/>
                  <a:pt x="1572256" y="1291957"/>
                </a:cubicBezTo>
                <a:cubicBezTo>
                  <a:pt x="1682524" y="1296254"/>
                  <a:pt x="1722620" y="1405089"/>
                  <a:pt x="1580848" y="1397928"/>
                </a:cubicBezTo>
                <a:cubicBezTo>
                  <a:pt x="1449101" y="1276206"/>
                  <a:pt x="1433349" y="1612733"/>
                  <a:pt x="1546479" y="1591254"/>
                </a:cubicBezTo>
                <a:cubicBezTo>
                  <a:pt x="1643858" y="1469530"/>
                  <a:pt x="1718324" y="1367856"/>
                  <a:pt x="1871552" y="1362128"/>
                </a:cubicBezTo>
                <a:cubicBezTo>
                  <a:pt x="1788494" y="1438025"/>
                  <a:pt x="1977523" y="1486714"/>
                  <a:pt x="1835750" y="1538268"/>
                </a:cubicBezTo>
                <a:cubicBezTo>
                  <a:pt x="2029076" y="1608438"/>
                  <a:pt x="1746964" y="1634215"/>
                  <a:pt x="1764149" y="1685768"/>
                </a:cubicBezTo>
                <a:cubicBezTo>
                  <a:pt x="1904488" y="1704384"/>
                  <a:pt x="1838615" y="1730160"/>
                  <a:pt x="1755557" y="1800331"/>
                </a:cubicBezTo>
                <a:cubicBezTo>
                  <a:pt x="1772741" y="1783146"/>
                  <a:pt x="1997571" y="1851884"/>
                  <a:pt x="2077765" y="1916325"/>
                </a:cubicBezTo>
                <a:cubicBezTo>
                  <a:pt x="2037668" y="2038049"/>
                  <a:pt x="1900193" y="1920622"/>
                  <a:pt x="1860096" y="2006544"/>
                </a:cubicBezTo>
                <a:cubicBezTo>
                  <a:pt x="1774174" y="1874797"/>
                  <a:pt x="1679659" y="2083874"/>
                  <a:pt x="1625242" y="1926350"/>
                </a:cubicBezTo>
                <a:cubicBezTo>
                  <a:pt x="1630970" y="2045208"/>
                  <a:pt x="1536456" y="1963583"/>
                  <a:pt x="1522135" y="1899140"/>
                </a:cubicBezTo>
                <a:cubicBezTo>
                  <a:pt x="1427621" y="1932078"/>
                  <a:pt x="1646722" y="2026592"/>
                  <a:pt x="1689683" y="2049505"/>
                </a:cubicBezTo>
                <a:cubicBezTo>
                  <a:pt x="1731213" y="2189844"/>
                  <a:pt x="1958906" y="1942102"/>
                  <a:pt x="2039100" y="2113946"/>
                </a:cubicBezTo>
                <a:cubicBezTo>
                  <a:pt x="2104973" y="2060961"/>
                  <a:pt x="2432910" y="2138291"/>
                  <a:pt x="2215240" y="2164068"/>
                </a:cubicBezTo>
                <a:cubicBezTo>
                  <a:pt x="2229561" y="2222780"/>
                  <a:pt x="2112134" y="2284359"/>
                  <a:pt x="2021915" y="2218485"/>
                </a:cubicBezTo>
                <a:cubicBezTo>
                  <a:pt x="2157959" y="2288654"/>
                  <a:pt x="2016187" y="2308703"/>
                  <a:pt x="1950313" y="2242829"/>
                </a:cubicBezTo>
                <a:cubicBezTo>
                  <a:pt x="1951746" y="2367417"/>
                  <a:pt x="1792789" y="2265742"/>
                  <a:pt x="1725485" y="2271470"/>
                </a:cubicBezTo>
                <a:cubicBezTo>
                  <a:pt x="1798518" y="2403217"/>
                  <a:pt x="2007595" y="2434722"/>
                  <a:pt x="2126454" y="2324456"/>
                </a:cubicBezTo>
                <a:cubicBezTo>
                  <a:pt x="2135046" y="2428994"/>
                  <a:pt x="2242448" y="2321592"/>
                  <a:pt x="2292571" y="2370281"/>
                </a:cubicBezTo>
                <a:cubicBezTo>
                  <a:pt x="2422527" y="2371354"/>
                  <a:pt x="2355132" y="2391761"/>
                  <a:pt x="2300021" y="2431500"/>
                </a:cubicBezTo>
                <a:lnTo>
                  <a:pt x="2293389" y="2437073"/>
                </a:lnTo>
                <a:lnTo>
                  <a:pt x="2357703" y="2434619"/>
                </a:lnTo>
                <a:cubicBezTo>
                  <a:pt x="2504309" y="2435384"/>
                  <a:pt x="2680583" y="2457827"/>
                  <a:pt x="2508662" y="2381659"/>
                </a:cubicBezTo>
                <a:cubicBezTo>
                  <a:pt x="2484288" y="2371213"/>
                  <a:pt x="2207473" y="2249345"/>
                  <a:pt x="2285816" y="2188410"/>
                </a:cubicBezTo>
                <a:cubicBezTo>
                  <a:pt x="2475584" y="2111806"/>
                  <a:pt x="2701911" y="2242381"/>
                  <a:pt x="2872527" y="2099621"/>
                </a:cubicBezTo>
                <a:cubicBezTo>
                  <a:pt x="2806370" y="2160554"/>
                  <a:pt x="2670574" y="1934227"/>
                  <a:pt x="2538259" y="1937709"/>
                </a:cubicBezTo>
                <a:cubicBezTo>
                  <a:pt x="2470360" y="1920299"/>
                  <a:pt x="2172654" y="1793208"/>
                  <a:pt x="2287558" y="1765353"/>
                </a:cubicBezTo>
                <a:cubicBezTo>
                  <a:pt x="2414649" y="1828028"/>
                  <a:pt x="2364161" y="1688750"/>
                  <a:pt x="2456432" y="1739237"/>
                </a:cubicBezTo>
                <a:cubicBezTo>
                  <a:pt x="2639236" y="1855884"/>
                  <a:pt x="2466878" y="1653930"/>
                  <a:pt x="2578301" y="1655670"/>
                </a:cubicBezTo>
                <a:cubicBezTo>
                  <a:pt x="2834225" y="1695713"/>
                  <a:pt x="2632272" y="1568621"/>
                  <a:pt x="2508662" y="1533802"/>
                </a:cubicBezTo>
                <a:cubicBezTo>
                  <a:pt x="2519107" y="1516392"/>
                  <a:pt x="2393757" y="1429343"/>
                  <a:pt x="2503439" y="1427603"/>
                </a:cubicBezTo>
                <a:cubicBezTo>
                  <a:pt x="2581783" y="1338812"/>
                  <a:pt x="2881231" y="1488536"/>
                  <a:pt x="2771550" y="1373632"/>
                </a:cubicBezTo>
                <a:cubicBezTo>
                  <a:pt x="2935202" y="1422379"/>
                  <a:pt x="3154565" y="1420639"/>
                  <a:pt x="3269470" y="1246541"/>
                </a:cubicBezTo>
                <a:cubicBezTo>
                  <a:pt x="3252060" y="1192570"/>
                  <a:pt x="2931720" y="1422379"/>
                  <a:pt x="2844671" y="1317920"/>
                </a:cubicBezTo>
                <a:cubicBezTo>
                  <a:pt x="3064034" y="1122931"/>
                  <a:pt x="2722803" y="1411933"/>
                  <a:pt x="2687983" y="1244799"/>
                </a:cubicBezTo>
                <a:cubicBezTo>
                  <a:pt x="2893419" y="1110745"/>
                  <a:pt x="2428577" y="1335330"/>
                  <a:pt x="2630530" y="1173420"/>
                </a:cubicBezTo>
                <a:cubicBezTo>
                  <a:pt x="2567855" y="1185606"/>
                  <a:pt x="2263185" y="1105521"/>
                  <a:pt x="2508662" y="1086371"/>
                </a:cubicBezTo>
                <a:cubicBezTo>
                  <a:pt x="2590489" y="947093"/>
                  <a:pt x="2762844" y="1122931"/>
                  <a:pt x="2876009" y="1117709"/>
                </a:cubicBezTo>
                <a:cubicBezTo>
                  <a:pt x="2781996" y="964502"/>
                  <a:pt x="3325181" y="1290065"/>
                  <a:pt x="3269470" y="1042846"/>
                </a:cubicBezTo>
                <a:cubicBezTo>
                  <a:pt x="3159787" y="1114227"/>
                  <a:pt x="3165011" y="1025436"/>
                  <a:pt x="3051847" y="1035882"/>
                </a:cubicBezTo>
                <a:cubicBezTo>
                  <a:pt x="3111040" y="933165"/>
                  <a:pt x="2929978" y="1002804"/>
                  <a:pt x="2844671" y="973206"/>
                </a:cubicBezTo>
                <a:cubicBezTo>
                  <a:pt x="2663609" y="910531"/>
                  <a:pt x="3062293" y="894863"/>
                  <a:pt x="2823779" y="811296"/>
                </a:cubicBezTo>
                <a:cubicBezTo>
                  <a:pt x="2675795" y="738175"/>
                  <a:pt x="2959576" y="757325"/>
                  <a:pt x="2788960" y="684204"/>
                </a:cubicBezTo>
                <a:cubicBezTo>
                  <a:pt x="2792442" y="623271"/>
                  <a:pt x="3194607" y="826964"/>
                  <a:pt x="3018769" y="586709"/>
                </a:cubicBezTo>
                <a:cubicBezTo>
                  <a:pt x="3128450" y="638938"/>
                  <a:pt x="3175457" y="537962"/>
                  <a:pt x="3032697" y="537962"/>
                </a:cubicBezTo>
                <a:cubicBezTo>
                  <a:pt x="3107558" y="508366"/>
                  <a:pt x="2877749" y="269851"/>
                  <a:pt x="3062293" y="341232"/>
                </a:cubicBezTo>
                <a:cubicBezTo>
                  <a:pt x="3116264" y="306412"/>
                  <a:pt x="3180679" y="301189"/>
                  <a:pt x="3199831" y="423057"/>
                </a:cubicBezTo>
                <a:cubicBezTo>
                  <a:pt x="3353037" y="562335"/>
                  <a:pt x="3130192" y="179320"/>
                  <a:pt x="3152823" y="179320"/>
                </a:cubicBezTo>
                <a:cubicBezTo>
                  <a:pt x="3316475" y="353418"/>
                  <a:pt x="3253800" y="100977"/>
                  <a:pt x="3272952" y="0"/>
                </a:cubicBez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a:t>
            </a:r>
            <a:endParaRPr lang="ko-KR" altLang="en-US" dirty="0"/>
          </a:p>
        </p:txBody>
      </p:sp>
      <p:sp>
        <p:nvSpPr>
          <p:cNvPr id="11" name="Graphic 47"/>
          <p:cNvSpPr/>
          <p:nvPr userDrawn="1"/>
        </p:nvSpPr>
        <p:spPr>
          <a:xfrm>
            <a:off x="7219315" y="3047569"/>
            <a:ext cx="1135856" cy="170378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2" name="Graphic 47"/>
          <p:cNvSpPr/>
          <p:nvPr userDrawn="1"/>
        </p:nvSpPr>
        <p:spPr>
          <a:xfrm>
            <a:off x="7966426" y="3600044"/>
            <a:ext cx="885752" cy="13286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3" name="Freeform: Shape 12"/>
          <p:cNvSpPr/>
          <p:nvPr userDrawn="1"/>
        </p:nvSpPr>
        <p:spPr>
          <a:xfrm>
            <a:off x="8831129" y="4012375"/>
            <a:ext cx="312887" cy="841914"/>
          </a:xfrm>
          <a:custGeom>
            <a:avLst/>
            <a:gdLst>
              <a:gd name="connsiteX0" fmla="*/ 150537 w 417182"/>
              <a:gd name="connsiteY0" fmla="*/ 987116 h 1122552"/>
              <a:gd name="connsiteX1" fmla="*/ 150537 w 417182"/>
              <a:gd name="connsiteY1" fmla="*/ 987116 h 1122552"/>
              <a:gd name="connsiteX2" fmla="*/ 184647 w 417182"/>
              <a:gd name="connsiteY2" fmla="*/ 867904 h 1122552"/>
              <a:gd name="connsiteX3" fmla="*/ 184647 w 417182"/>
              <a:gd name="connsiteY3" fmla="*/ 867904 h 1122552"/>
              <a:gd name="connsiteX4" fmla="*/ 106436 w 417182"/>
              <a:gd name="connsiteY4" fmla="*/ 864804 h 1122552"/>
              <a:gd name="connsiteX5" fmla="*/ 167075 w 417182"/>
              <a:gd name="connsiteY5" fmla="*/ 875140 h 1122552"/>
              <a:gd name="connsiteX6" fmla="*/ 106436 w 417182"/>
              <a:gd name="connsiteY6" fmla="*/ 864804 h 1122552"/>
              <a:gd name="connsiteX7" fmla="*/ 52342 w 417182"/>
              <a:gd name="connsiteY7" fmla="*/ 839997 h 1122552"/>
              <a:gd name="connsiteX8" fmla="*/ 52342 w 417182"/>
              <a:gd name="connsiteY8" fmla="*/ 839997 h 1122552"/>
              <a:gd name="connsiteX9" fmla="*/ 271472 w 417182"/>
              <a:gd name="connsiteY9" fmla="*/ 512336 h 1122552"/>
              <a:gd name="connsiteX10" fmla="*/ 271472 w 417182"/>
              <a:gd name="connsiteY10" fmla="*/ 512336 h 1122552"/>
              <a:gd name="connsiteX11" fmla="*/ 313851 w 417182"/>
              <a:gd name="connsiteY11" fmla="*/ 324560 h 1122552"/>
              <a:gd name="connsiteX12" fmla="*/ 313851 w 417182"/>
              <a:gd name="connsiteY12" fmla="*/ 324560 h 1122552"/>
              <a:gd name="connsiteX13" fmla="*/ 243908 w 417182"/>
              <a:gd name="connsiteY13" fmla="*/ 324560 h 1122552"/>
              <a:gd name="connsiteX14" fmla="*/ 278707 w 417182"/>
              <a:gd name="connsiteY14" fmla="*/ 339720 h 1122552"/>
              <a:gd name="connsiteX15" fmla="*/ 243908 w 417182"/>
              <a:gd name="connsiteY15" fmla="*/ 324560 h 1122552"/>
              <a:gd name="connsiteX16" fmla="*/ 330733 w 417182"/>
              <a:gd name="connsiteY16" fmla="*/ 318703 h 1122552"/>
              <a:gd name="connsiteX17" fmla="*/ 330733 w 417182"/>
              <a:gd name="connsiteY17" fmla="*/ 318703 h 1122552"/>
              <a:gd name="connsiteX18" fmla="*/ 345204 w 417182"/>
              <a:gd name="connsiteY18" fmla="*/ 311123 h 1122552"/>
              <a:gd name="connsiteX19" fmla="*/ 345204 w 417182"/>
              <a:gd name="connsiteY19" fmla="*/ 311123 h 1122552"/>
              <a:gd name="connsiteX20" fmla="*/ 371045 w 417182"/>
              <a:gd name="connsiteY20" fmla="*/ 272534 h 1122552"/>
              <a:gd name="connsiteX21" fmla="*/ 369322 w 417182"/>
              <a:gd name="connsiteY21" fmla="*/ 279769 h 1122552"/>
              <a:gd name="connsiteX22" fmla="*/ 371045 w 417182"/>
              <a:gd name="connsiteY22" fmla="*/ 272534 h 1122552"/>
              <a:gd name="connsiteX23" fmla="*/ 399297 w 417182"/>
              <a:gd name="connsiteY23" fmla="*/ 215684 h 1122552"/>
              <a:gd name="connsiteX24" fmla="*/ 399297 w 417182"/>
              <a:gd name="connsiteY24" fmla="*/ 215684 h 1122552"/>
              <a:gd name="connsiteX25" fmla="*/ 362431 w 417182"/>
              <a:gd name="connsiteY25" fmla="*/ 208794 h 1122552"/>
              <a:gd name="connsiteX26" fmla="*/ 369667 w 417182"/>
              <a:gd name="connsiteY26" fmla="*/ 214306 h 1122552"/>
              <a:gd name="connsiteX27" fmla="*/ 362431 w 417182"/>
              <a:gd name="connsiteY27" fmla="*/ 208794 h 1122552"/>
              <a:gd name="connsiteX28" fmla="*/ 401365 w 417182"/>
              <a:gd name="connsiteY28" fmla="*/ 167448 h 1122552"/>
              <a:gd name="connsiteX29" fmla="*/ 383104 w 417182"/>
              <a:gd name="connsiteY29" fmla="*/ 182264 h 1122552"/>
              <a:gd name="connsiteX30" fmla="*/ 401365 w 417182"/>
              <a:gd name="connsiteY30" fmla="*/ 167448 h 1122552"/>
              <a:gd name="connsiteX31" fmla="*/ 309716 w 417182"/>
              <a:gd name="connsiteY31" fmla="*/ 143675 h 1122552"/>
              <a:gd name="connsiteX32" fmla="*/ 314540 w 417182"/>
              <a:gd name="connsiteY32" fmla="*/ 155045 h 1122552"/>
              <a:gd name="connsiteX33" fmla="*/ 309716 w 417182"/>
              <a:gd name="connsiteY33" fmla="*/ 143675 h 1122552"/>
              <a:gd name="connsiteX34" fmla="*/ 317985 w 417182"/>
              <a:gd name="connsiteY34" fmla="*/ 101296 h 1122552"/>
              <a:gd name="connsiteX35" fmla="*/ 325909 w 417182"/>
              <a:gd name="connsiteY35" fmla="*/ 115767 h 1122552"/>
              <a:gd name="connsiteX36" fmla="*/ 317985 w 417182"/>
              <a:gd name="connsiteY36" fmla="*/ 101296 h 1122552"/>
              <a:gd name="connsiteX37" fmla="*/ 340725 w 417182"/>
              <a:gd name="connsiteY37" fmla="*/ 0 h 1122552"/>
              <a:gd name="connsiteX38" fmla="*/ 357952 w 417182"/>
              <a:gd name="connsiteY38" fmla="*/ 37900 h 1122552"/>
              <a:gd name="connsiteX39" fmla="*/ 356229 w 417182"/>
              <a:gd name="connsiteY39" fmla="*/ 66842 h 1122552"/>
              <a:gd name="connsiteX40" fmla="*/ 382414 w 417182"/>
              <a:gd name="connsiteY40" fmla="*/ 64430 h 1122552"/>
              <a:gd name="connsiteX41" fmla="*/ 399986 w 417182"/>
              <a:gd name="connsiteY41" fmla="*/ 74077 h 1122552"/>
              <a:gd name="connsiteX42" fmla="*/ 378280 w 417182"/>
              <a:gd name="connsiteY42" fmla="*/ 88548 h 1122552"/>
              <a:gd name="connsiteX43" fmla="*/ 380347 w 417182"/>
              <a:gd name="connsiteY43" fmla="*/ 114044 h 1122552"/>
              <a:gd name="connsiteX44" fmla="*/ 372078 w 417182"/>
              <a:gd name="connsiteY44" fmla="*/ 160557 h 1122552"/>
              <a:gd name="connsiteX45" fmla="*/ 406145 w 417182"/>
              <a:gd name="connsiteY45" fmla="*/ 122529 h 1122552"/>
              <a:gd name="connsiteX46" fmla="*/ 417182 w 417182"/>
              <a:gd name="connsiteY46" fmla="*/ 118254 h 1122552"/>
              <a:gd name="connsiteX47" fmla="*/ 417182 w 417182"/>
              <a:gd name="connsiteY47" fmla="*/ 252973 h 1122552"/>
              <a:gd name="connsiteX48" fmla="*/ 416438 w 417182"/>
              <a:gd name="connsiteY48" fmla="*/ 253154 h 1122552"/>
              <a:gd name="connsiteX49" fmla="*/ 391028 w 417182"/>
              <a:gd name="connsiteY49" fmla="*/ 241181 h 1122552"/>
              <a:gd name="connsiteX50" fmla="*/ 366221 w 417182"/>
              <a:gd name="connsiteY50" fmla="*/ 234634 h 1122552"/>
              <a:gd name="connsiteX51" fmla="*/ 406532 w 417182"/>
              <a:gd name="connsiteY51" fmla="*/ 270811 h 1122552"/>
              <a:gd name="connsiteX52" fmla="*/ 417182 w 417182"/>
              <a:gd name="connsiteY52" fmla="*/ 278708 h 1122552"/>
              <a:gd name="connsiteX53" fmla="*/ 417182 w 417182"/>
              <a:gd name="connsiteY53" fmla="*/ 324555 h 1122552"/>
              <a:gd name="connsiteX54" fmla="*/ 415146 w 417182"/>
              <a:gd name="connsiteY54" fmla="*/ 324215 h 1122552"/>
              <a:gd name="connsiteX55" fmla="*/ 417182 w 417182"/>
              <a:gd name="connsiteY55" fmla="*/ 326321 h 1122552"/>
              <a:gd name="connsiteX56" fmla="*/ 417182 w 417182"/>
              <a:gd name="connsiteY56" fmla="*/ 395968 h 1122552"/>
              <a:gd name="connsiteX57" fmla="*/ 405154 w 417182"/>
              <a:gd name="connsiteY57" fmla="*/ 393469 h 1122552"/>
              <a:gd name="connsiteX58" fmla="*/ 417182 w 417182"/>
              <a:gd name="connsiteY58" fmla="*/ 403573 h 1122552"/>
              <a:gd name="connsiteX59" fmla="*/ 417182 w 417182"/>
              <a:gd name="connsiteY59" fmla="*/ 1076079 h 1122552"/>
              <a:gd name="connsiteX60" fmla="*/ 408643 w 417182"/>
              <a:gd name="connsiteY60" fmla="*/ 1072003 h 1122552"/>
              <a:gd name="connsiteX61" fmla="*/ 402398 w 417182"/>
              <a:gd name="connsiteY61" fmla="*/ 1090135 h 1122552"/>
              <a:gd name="connsiteX62" fmla="*/ 364154 w 417182"/>
              <a:gd name="connsiteY62" fmla="*/ 1119765 h 1122552"/>
              <a:gd name="connsiteX63" fmla="*/ 343826 w 417182"/>
              <a:gd name="connsiteY63" fmla="*/ 1056370 h 1122552"/>
              <a:gd name="connsiteX64" fmla="*/ 295934 w 417182"/>
              <a:gd name="connsiteY64" fmla="*/ 1066017 h 1122552"/>
              <a:gd name="connsiteX65" fmla="*/ 215656 w 417182"/>
              <a:gd name="connsiteY65" fmla="*/ 1103572 h 1122552"/>
              <a:gd name="connsiteX66" fmla="*/ 182579 w 417182"/>
              <a:gd name="connsiteY66" fmla="*/ 1093235 h 1122552"/>
              <a:gd name="connsiteX67" fmla="*/ 128142 w 417182"/>
              <a:gd name="connsiteY67" fmla="*/ 1075664 h 1122552"/>
              <a:gd name="connsiteX68" fmla="*/ 106436 w 417182"/>
              <a:gd name="connsiteY68" fmla="*/ 1066706 h 1122552"/>
              <a:gd name="connsiteX69" fmla="*/ 121595 w 417182"/>
              <a:gd name="connsiteY69" fmla="*/ 1051546 h 1122552"/>
              <a:gd name="connsiteX70" fmla="*/ 53720 w 417182"/>
              <a:gd name="connsiteY70" fmla="*/ 1047411 h 1122552"/>
              <a:gd name="connsiteX71" fmla="*/ 29602 w 417182"/>
              <a:gd name="connsiteY71" fmla="*/ 1044655 h 1122552"/>
              <a:gd name="connsiteX72" fmla="*/ 14098 w 417182"/>
              <a:gd name="connsiteY72" fmla="*/ 1033974 h 1122552"/>
              <a:gd name="connsiteX73" fmla="*/ 13753 w 417182"/>
              <a:gd name="connsiteY73" fmla="*/ 1012612 h 1122552"/>
              <a:gd name="connsiteX74" fmla="*/ 89553 w 417182"/>
              <a:gd name="connsiteY74" fmla="*/ 995385 h 1122552"/>
              <a:gd name="connsiteX75" fmla="*/ 127108 w 417182"/>
              <a:gd name="connsiteY75" fmla="*/ 986083 h 1122552"/>
              <a:gd name="connsiteX76" fmla="*/ 92309 w 417182"/>
              <a:gd name="connsiteY76" fmla="*/ 994352 h 1122552"/>
              <a:gd name="connsiteX77" fmla="*/ 75082 w 417182"/>
              <a:gd name="connsiteY77" fmla="*/ 984016 h 1122552"/>
              <a:gd name="connsiteX78" fmla="*/ 37527 w 417182"/>
              <a:gd name="connsiteY78" fmla="*/ 971612 h 1122552"/>
              <a:gd name="connsiteX79" fmla="*/ 18577 w 417182"/>
              <a:gd name="connsiteY79" fmla="*/ 959553 h 1122552"/>
              <a:gd name="connsiteX80" fmla="*/ 25123 w 417182"/>
              <a:gd name="connsiteY80" fmla="*/ 934057 h 1122552"/>
              <a:gd name="connsiteX81" fmla="*/ 106436 w 417182"/>
              <a:gd name="connsiteY81" fmla="*/ 923031 h 1122552"/>
              <a:gd name="connsiteX82" fmla="*/ 70258 w 417182"/>
              <a:gd name="connsiteY82" fmla="*/ 908905 h 1122552"/>
              <a:gd name="connsiteX83" fmla="*/ 59922 w 417182"/>
              <a:gd name="connsiteY83" fmla="*/ 894090 h 1122552"/>
              <a:gd name="connsiteX84" fmla="*/ 70947 w 417182"/>
              <a:gd name="connsiteY84" fmla="*/ 881686 h 1122552"/>
              <a:gd name="connsiteX85" fmla="*/ 27880 w 417182"/>
              <a:gd name="connsiteY85" fmla="*/ 848610 h 1122552"/>
              <a:gd name="connsiteX86" fmla="*/ 13753 w 417182"/>
              <a:gd name="connsiteY86" fmla="*/ 825870 h 1122552"/>
              <a:gd name="connsiteX87" fmla="*/ 35804 w 417182"/>
              <a:gd name="connsiteY87" fmla="*/ 811399 h 1122552"/>
              <a:gd name="connsiteX88" fmla="*/ 95065 w 417182"/>
              <a:gd name="connsiteY88" fmla="*/ 803475 h 1122552"/>
              <a:gd name="connsiteX89" fmla="*/ 171210 w 417182"/>
              <a:gd name="connsiteY89" fmla="*/ 783836 h 1122552"/>
              <a:gd name="connsiteX90" fmla="*/ 149503 w 417182"/>
              <a:gd name="connsiteY90" fmla="*/ 775567 h 1122552"/>
              <a:gd name="connsiteX91" fmla="*/ 92309 w 417182"/>
              <a:gd name="connsiteY91" fmla="*/ 754205 h 1122552"/>
              <a:gd name="connsiteX92" fmla="*/ 83007 w 417182"/>
              <a:gd name="connsiteY92" fmla="*/ 738701 h 1122552"/>
              <a:gd name="connsiteX93" fmla="*/ 97133 w 417182"/>
              <a:gd name="connsiteY93" fmla="*/ 729743 h 1122552"/>
              <a:gd name="connsiteX94" fmla="*/ 215311 w 417182"/>
              <a:gd name="connsiteY94" fmla="*/ 722507 h 1122552"/>
              <a:gd name="connsiteX95" fmla="*/ 197739 w 417182"/>
              <a:gd name="connsiteY95" fmla="*/ 703902 h 1122552"/>
              <a:gd name="connsiteX96" fmla="*/ 168453 w 417182"/>
              <a:gd name="connsiteY96" fmla="*/ 690809 h 1122552"/>
              <a:gd name="connsiteX97" fmla="*/ 118839 w 417182"/>
              <a:gd name="connsiteY97" fmla="*/ 689776 h 1122552"/>
              <a:gd name="connsiteX98" fmla="*/ 75082 w 417182"/>
              <a:gd name="connsiteY98" fmla="*/ 671170 h 1122552"/>
              <a:gd name="connsiteX99" fmla="*/ 76116 w 417182"/>
              <a:gd name="connsiteY99" fmla="*/ 646708 h 1122552"/>
              <a:gd name="connsiteX100" fmla="*/ 216000 w 417182"/>
              <a:gd name="connsiteY100" fmla="*/ 633960 h 1122552"/>
              <a:gd name="connsiteX101" fmla="*/ 263203 w 417182"/>
              <a:gd name="connsiteY101" fmla="*/ 598816 h 1122552"/>
              <a:gd name="connsiteX102" fmla="*/ 224269 w 417182"/>
              <a:gd name="connsiteY102" fmla="*/ 600194 h 1122552"/>
              <a:gd name="connsiteX103" fmla="*/ 196706 w 417182"/>
              <a:gd name="connsiteY103" fmla="*/ 608119 h 1122552"/>
              <a:gd name="connsiteX104" fmla="*/ 100923 w 417182"/>
              <a:gd name="connsiteY104" fmla="*/ 571942 h 1122552"/>
              <a:gd name="connsiteX105" fmla="*/ 220824 w 417182"/>
              <a:gd name="connsiteY105" fmla="*/ 535420 h 1122552"/>
              <a:gd name="connsiteX106" fmla="*/ 228059 w 417182"/>
              <a:gd name="connsiteY106" fmla="*/ 508546 h 1122552"/>
              <a:gd name="connsiteX107" fmla="*/ 129865 w 417182"/>
              <a:gd name="connsiteY107" fmla="*/ 491319 h 1122552"/>
              <a:gd name="connsiteX108" fmla="*/ 189470 w 417182"/>
              <a:gd name="connsiteY108" fmla="*/ 471335 h 1122552"/>
              <a:gd name="connsiteX109" fmla="*/ 145369 w 417182"/>
              <a:gd name="connsiteY109" fmla="*/ 433091 h 1122552"/>
              <a:gd name="connsiteX110" fmla="*/ 261480 w 417182"/>
              <a:gd name="connsiteY110" fmla="*/ 415519 h 1122552"/>
              <a:gd name="connsiteX111" fmla="*/ 195328 w 417182"/>
              <a:gd name="connsiteY111" fmla="*/ 383477 h 1122552"/>
              <a:gd name="connsiteX112" fmla="*/ 145714 w 417182"/>
              <a:gd name="connsiteY112" fmla="*/ 349367 h 1122552"/>
              <a:gd name="connsiteX113" fmla="*/ 179134 w 417182"/>
              <a:gd name="connsiteY113" fmla="*/ 344199 h 1122552"/>
              <a:gd name="connsiteX114" fmla="*/ 203252 w 417182"/>
              <a:gd name="connsiteY114" fmla="*/ 327661 h 1122552"/>
              <a:gd name="connsiteX115" fmla="*/ 189470 w 417182"/>
              <a:gd name="connsiteY115" fmla="*/ 303543 h 1122552"/>
              <a:gd name="connsiteX116" fmla="*/ 188437 w 417182"/>
              <a:gd name="connsiteY116" fmla="*/ 282526 h 1122552"/>
              <a:gd name="connsiteX117" fmla="*/ 241497 w 417182"/>
              <a:gd name="connsiteY117" fmla="*/ 271845 h 1122552"/>
              <a:gd name="connsiteX118" fmla="*/ 340036 w 417182"/>
              <a:gd name="connsiteY118" fmla="*/ 246693 h 1122552"/>
              <a:gd name="connsiteX119" fmla="*/ 255967 w 417182"/>
              <a:gd name="connsiteY119" fmla="*/ 260819 h 1122552"/>
              <a:gd name="connsiteX120" fmla="*/ 224958 w 417182"/>
              <a:gd name="connsiteY120" fmla="*/ 246349 h 1122552"/>
              <a:gd name="connsiteX121" fmla="*/ 213588 w 417182"/>
              <a:gd name="connsiteY121" fmla="*/ 232222 h 1122552"/>
              <a:gd name="connsiteX122" fmla="*/ 189470 w 417182"/>
              <a:gd name="connsiteY122" fmla="*/ 214995 h 1122552"/>
              <a:gd name="connsiteX123" fmla="*/ 262169 w 417182"/>
              <a:gd name="connsiteY123" fmla="*/ 221197 h 1122552"/>
              <a:gd name="connsiteX124" fmla="*/ 340036 w 417182"/>
              <a:gd name="connsiteY124" fmla="*/ 206382 h 1122552"/>
              <a:gd name="connsiteX125" fmla="*/ 296968 w 417182"/>
              <a:gd name="connsiteY125" fmla="*/ 205003 h 1122552"/>
              <a:gd name="connsiteX126" fmla="*/ 255967 w 417182"/>
              <a:gd name="connsiteY126" fmla="*/ 192600 h 1122552"/>
              <a:gd name="connsiteX127" fmla="*/ 251833 w 417182"/>
              <a:gd name="connsiteY127" fmla="*/ 160557 h 1122552"/>
              <a:gd name="connsiteX128" fmla="*/ 244942 w 417182"/>
              <a:gd name="connsiteY128" fmla="*/ 135406 h 1122552"/>
              <a:gd name="connsiteX129" fmla="*/ 290422 w 417182"/>
              <a:gd name="connsiteY129" fmla="*/ 116111 h 1122552"/>
              <a:gd name="connsiteX130" fmla="*/ 293178 w 417182"/>
              <a:gd name="connsiteY130" fmla="*/ 106464 h 1122552"/>
              <a:gd name="connsiteX131" fmla="*/ 299035 w 417182"/>
              <a:gd name="connsiteY131" fmla="*/ 67531 h 1122552"/>
              <a:gd name="connsiteX132" fmla="*/ 326254 w 417182"/>
              <a:gd name="connsiteY132" fmla="*/ 83724 h 1122552"/>
              <a:gd name="connsiteX133" fmla="*/ 316951 w 417182"/>
              <a:gd name="connsiteY133" fmla="*/ 35488 h 1122552"/>
              <a:gd name="connsiteX134" fmla="*/ 340725 w 417182"/>
              <a:gd name="connsiteY134" fmla="*/ 0 h 1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17182" h="1122552">
                <a:moveTo>
                  <a:pt x="150537" y="987116"/>
                </a:moveTo>
                <a:cubicBezTo>
                  <a:pt x="135377" y="992285"/>
                  <a:pt x="160529" y="993318"/>
                  <a:pt x="150537" y="987116"/>
                </a:cubicBezTo>
                <a:close/>
                <a:moveTo>
                  <a:pt x="184647" y="867904"/>
                </a:moveTo>
                <a:cubicBezTo>
                  <a:pt x="162252" y="871005"/>
                  <a:pt x="195672" y="873073"/>
                  <a:pt x="184647" y="867904"/>
                </a:cubicBezTo>
                <a:close/>
                <a:moveTo>
                  <a:pt x="106436" y="864804"/>
                </a:moveTo>
                <a:cubicBezTo>
                  <a:pt x="70603" y="896157"/>
                  <a:pt x="177067" y="878930"/>
                  <a:pt x="167075" y="875140"/>
                </a:cubicBezTo>
                <a:cubicBezTo>
                  <a:pt x="146058" y="867215"/>
                  <a:pt x="121595" y="882031"/>
                  <a:pt x="106436" y="864804"/>
                </a:cubicBezTo>
                <a:close/>
                <a:moveTo>
                  <a:pt x="52342" y="839997"/>
                </a:moveTo>
                <a:cubicBezTo>
                  <a:pt x="30636" y="842408"/>
                  <a:pt x="59578" y="848266"/>
                  <a:pt x="52342" y="839997"/>
                </a:cubicBezTo>
                <a:close/>
                <a:moveTo>
                  <a:pt x="271472" y="512336"/>
                </a:moveTo>
                <a:cubicBezTo>
                  <a:pt x="232538" y="518882"/>
                  <a:pt x="245286" y="531975"/>
                  <a:pt x="271472" y="512336"/>
                </a:cubicBezTo>
                <a:close/>
                <a:moveTo>
                  <a:pt x="313851" y="324560"/>
                </a:moveTo>
                <a:cubicBezTo>
                  <a:pt x="301447" y="330417"/>
                  <a:pt x="325220" y="329384"/>
                  <a:pt x="313851" y="324560"/>
                </a:cubicBezTo>
                <a:close/>
                <a:moveTo>
                  <a:pt x="243908" y="324560"/>
                </a:moveTo>
                <a:cubicBezTo>
                  <a:pt x="234261" y="346955"/>
                  <a:pt x="266993" y="342132"/>
                  <a:pt x="278707" y="339720"/>
                </a:cubicBezTo>
                <a:cubicBezTo>
                  <a:pt x="330389" y="321804"/>
                  <a:pt x="257345" y="340409"/>
                  <a:pt x="243908" y="324560"/>
                </a:cubicBezTo>
                <a:close/>
                <a:moveTo>
                  <a:pt x="330733" y="318703"/>
                </a:moveTo>
                <a:cubicBezTo>
                  <a:pt x="318329" y="324560"/>
                  <a:pt x="342103" y="323526"/>
                  <a:pt x="330733" y="318703"/>
                </a:cubicBezTo>
                <a:close/>
                <a:moveTo>
                  <a:pt x="345204" y="311123"/>
                </a:moveTo>
                <a:cubicBezTo>
                  <a:pt x="330044" y="316291"/>
                  <a:pt x="355196" y="317669"/>
                  <a:pt x="345204" y="311123"/>
                </a:cubicBezTo>
                <a:close/>
                <a:moveTo>
                  <a:pt x="371045" y="272534"/>
                </a:moveTo>
                <a:lnTo>
                  <a:pt x="369322" y="279769"/>
                </a:lnTo>
                <a:cubicBezTo>
                  <a:pt x="362776" y="314224"/>
                  <a:pt x="384137" y="291828"/>
                  <a:pt x="371045" y="272534"/>
                </a:cubicBezTo>
                <a:close/>
                <a:moveTo>
                  <a:pt x="399297" y="215684"/>
                </a:moveTo>
                <a:cubicBezTo>
                  <a:pt x="395507" y="237046"/>
                  <a:pt x="424104" y="209827"/>
                  <a:pt x="399297" y="215684"/>
                </a:cubicBezTo>
                <a:close/>
                <a:moveTo>
                  <a:pt x="362431" y="208794"/>
                </a:moveTo>
                <a:lnTo>
                  <a:pt x="369667" y="214306"/>
                </a:lnTo>
                <a:cubicBezTo>
                  <a:pt x="405499" y="223264"/>
                  <a:pt x="383793" y="211205"/>
                  <a:pt x="362431" y="208794"/>
                </a:cubicBezTo>
                <a:close/>
                <a:moveTo>
                  <a:pt x="401365" y="167448"/>
                </a:moveTo>
                <a:cubicBezTo>
                  <a:pt x="394129" y="170894"/>
                  <a:pt x="390683" y="179163"/>
                  <a:pt x="383104" y="182264"/>
                </a:cubicBezTo>
                <a:cubicBezTo>
                  <a:pt x="329010" y="193634"/>
                  <a:pt x="410667" y="192600"/>
                  <a:pt x="401365" y="167448"/>
                </a:cubicBezTo>
                <a:close/>
                <a:moveTo>
                  <a:pt x="309716" y="143675"/>
                </a:moveTo>
                <a:cubicBezTo>
                  <a:pt x="302136" y="144364"/>
                  <a:pt x="314884" y="155389"/>
                  <a:pt x="314540" y="155045"/>
                </a:cubicBezTo>
                <a:cubicBezTo>
                  <a:pt x="340036" y="179852"/>
                  <a:pt x="334523" y="144364"/>
                  <a:pt x="309716" y="143675"/>
                </a:cubicBezTo>
                <a:close/>
                <a:moveTo>
                  <a:pt x="317985" y="101296"/>
                </a:moveTo>
                <a:cubicBezTo>
                  <a:pt x="315573" y="107842"/>
                  <a:pt x="324531" y="110943"/>
                  <a:pt x="325909" y="115767"/>
                </a:cubicBezTo>
                <a:cubicBezTo>
                  <a:pt x="336246" y="152978"/>
                  <a:pt x="341414" y="103708"/>
                  <a:pt x="317985" y="101296"/>
                </a:cubicBezTo>
                <a:close/>
                <a:moveTo>
                  <a:pt x="340725" y="0"/>
                </a:moveTo>
                <a:cubicBezTo>
                  <a:pt x="365532" y="6202"/>
                  <a:pt x="340036" y="40312"/>
                  <a:pt x="357952" y="37900"/>
                </a:cubicBezTo>
                <a:cubicBezTo>
                  <a:pt x="401365" y="9648"/>
                  <a:pt x="362431" y="47203"/>
                  <a:pt x="356229" y="66842"/>
                </a:cubicBezTo>
                <a:cubicBezTo>
                  <a:pt x="347960" y="114044"/>
                  <a:pt x="370011" y="46858"/>
                  <a:pt x="382414" y="64430"/>
                </a:cubicBezTo>
                <a:cubicBezTo>
                  <a:pt x="400331" y="60640"/>
                  <a:pt x="428239" y="46514"/>
                  <a:pt x="399986" y="74077"/>
                </a:cubicBezTo>
                <a:cubicBezTo>
                  <a:pt x="439264" y="85102"/>
                  <a:pt x="392062" y="86825"/>
                  <a:pt x="378280" y="88548"/>
                </a:cubicBezTo>
                <a:cubicBezTo>
                  <a:pt x="404810" y="89582"/>
                  <a:pt x="414457" y="115767"/>
                  <a:pt x="380347" y="114044"/>
                </a:cubicBezTo>
                <a:cubicBezTo>
                  <a:pt x="348649" y="84758"/>
                  <a:pt x="344859" y="165725"/>
                  <a:pt x="372078" y="160557"/>
                </a:cubicBezTo>
                <a:cubicBezTo>
                  <a:pt x="383793" y="145914"/>
                  <a:pt x="394129" y="132477"/>
                  <a:pt x="406145" y="122529"/>
                </a:cubicBezTo>
                <a:lnTo>
                  <a:pt x="417182" y="118254"/>
                </a:lnTo>
                <a:lnTo>
                  <a:pt x="417182" y="252973"/>
                </a:lnTo>
                <a:lnTo>
                  <a:pt x="416438" y="253154"/>
                </a:lnTo>
                <a:cubicBezTo>
                  <a:pt x="406533" y="257030"/>
                  <a:pt x="397575" y="260131"/>
                  <a:pt x="391028" y="241181"/>
                </a:cubicBezTo>
                <a:cubicBezTo>
                  <a:pt x="392406" y="269777"/>
                  <a:pt x="369667" y="250139"/>
                  <a:pt x="366221" y="234634"/>
                </a:cubicBezTo>
                <a:cubicBezTo>
                  <a:pt x="343481" y="242559"/>
                  <a:pt x="396196" y="265299"/>
                  <a:pt x="406532" y="270811"/>
                </a:cubicBezTo>
                <a:lnTo>
                  <a:pt x="417182" y="278708"/>
                </a:lnTo>
                <a:lnTo>
                  <a:pt x="417182" y="324555"/>
                </a:lnTo>
                <a:lnTo>
                  <a:pt x="415146" y="324215"/>
                </a:lnTo>
                <a:lnTo>
                  <a:pt x="417182" y="326321"/>
                </a:lnTo>
                <a:lnTo>
                  <a:pt x="417182" y="395968"/>
                </a:lnTo>
                <a:lnTo>
                  <a:pt x="405154" y="393469"/>
                </a:lnTo>
                <a:lnTo>
                  <a:pt x="417182" y="403573"/>
                </a:lnTo>
                <a:lnTo>
                  <a:pt x="417182" y="1076079"/>
                </a:lnTo>
                <a:lnTo>
                  <a:pt x="408643" y="1072003"/>
                </a:lnTo>
                <a:cubicBezTo>
                  <a:pt x="402226" y="1069721"/>
                  <a:pt x="398092" y="1072046"/>
                  <a:pt x="402398" y="1090135"/>
                </a:cubicBezTo>
                <a:cubicBezTo>
                  <a:pt x="419625" y="1124933"/>
                  <a:pt x="391028" y="1121488"/>
                  <a:pt x="364154" y="1119765"/>
                </a:cubicBezTo>
                <a:cubicBezTo>
                  <a:pt x="307993" y="1134925"/>
                  <a:pt x="341414" y="1084622"/>
                  <a:pt x="343826" y="1056370"/>
                </a:cubicBezTo>
                <a:cubicBezTo>
                  <a:pt x="331078" y="1014680"/>
                  <a:pt x="311439" y="1083244"/>
                  <a:pt x="295934" y="1066017"/>
                </a:cubicBezTo>
                <a:cubicBezTo>
                  <a:pt x="273884" y="1086689"/>
                  <a:pt x="248043" y="1092891"/>
                  <a:pt x="215656" y="1103572"/>
                </a:cubicBezTo>
                <a:cubicBezTo>
                  <a:pt x="219101" y="1065672"/>
                  <a:pt x="178790" y="1120455"/>
                  <a:pt x="182579" y="1093235"/>
                </a:cubicBezTo>
                <a:cubicBezTo>
                  <a:pt x="180168" y="1089101"/>
                  <a:pt x="106780" y="1113564"/>
                  <a:pt x="128142" y="1075664"/>
                </a:cubicBezTo>
                <a:cubicBezTo>
                  <a:pt x="111259" y="1087378"/>
                  <a:pt x="73359" y="1085311"/>
                  <a:pt x="106436" y="1066706"/>
                </a:cubicBezTo>
                <a:cubicBezTo>
                  <a:pt x="58200" y="1075664"/>
                  <a:pt x="96788" y="1050168"/>
                  <a:pt x="121595" y="1051546"/>
                </a:cubicBezTo>
                <a:cubicBezTo>
                  <a:pt x="98856" y="1048101"/>
                  <a:pt x="73359" y="1055336"/>
                  <a:pt x="53720" y="1047411"/>
                </a:cubicBezTo>
                <a:cubicBezTo>
                  <a:pt x="31325" y="1061882"/>
                  <a:pt x="45451" y="1037420"/>
                  <a:pt x="29602" y="1044655"/>
                </a:cubicBezTo>
                <a:cubicBezTo>
                  <a:pt x="29258" y="1032941"/>
                  <a:pt x="40972" y="1022260"/>
                  <a:pt x="14098" y="1033974"/>
                </a:cubicBezTo>
                <a:cubicBezTo>
                  <a:pt x="-32760" y="1040176"/>
                  <a:pt x="55788" y="1010545"/>
                  <a:pt x="13753" y="1012612"/>
                </a:cubicBezTo>
                <a:cubicBezTo>
                  <a:pt x="31325" y="1000554"/>
                  <a:pt x="56821" y="990906"/>
                  <a:pt x="89553" y="995385"/>
                </a:cubicBezTo>
                <a:cubicBezTo>
                  <a:pt x="105747" y="1011579"/>
                  <a:pt x="167764" y="972301"/>
                  <a:pt x="127108" y="986083"/>
                </a:cubicBezTo>
                <a:cubicBezTo>
                  <a:pt x="137444" y="956452"/>
                  <a:pt x="112637" y="986083"/>
                  <a:pt x="92309" y="994352"/>
                </a:cubicBezTo>
                <a:cubicBezTo>
                  <a:pt x="105057" y="974368"/>
                  <a:pt x="86796" y="974024"/>
                  <a:pt x="75082" y="984016"/>
                </a:cubicBezTo>
                <a:cubicBezTo>
                  <a:pt x="68536" y="978158"/>
                  <a:pt x="57855" y="964721"/>
                  <a:pt x="37527" y="971612"/>
                </a:cubicBezTo>
                <a:cubicBezTo>
                  <a:pt x="63712" y="950595"/>
                  <a:pt x="33737" y="955763"/>
                  <a:pt x="18577" y="959553"/>
                </a:cubicBezTo>
                <a:cubicBezTo>
                  <a:pt x="-26214" y="949561"/>
                  <a:pt x="62334" y="948183"/>
                  <a:pt x="25123" y="934057"/>
                </a:cubicBezTo>
                <a:cubicBezTo>
                  <a:pt x="36149" y="928200"/>
                  <a:pt x="132276" y="935435"/>
                  <a:pt x="106436" y="923031"/>
                </a:cubicBezTo>
                <a:cubicBezTo>
                  <a:pt x="100234" y="912006"/>
                  <a:pt x="81284" y="925788"/>
                  <a:pt x="70258" y="908905"/>
                </a:cubicBezTo>
                <a:cubicBezTo>
                  <a:pt x="33048" y="918552"/>
                  <a:pt x="90587" y="885821"/>
                  <a:pt x="59922" y="894090"/>
                </a:cubicBezTo>
                <a:cubicBezTo>
                  <a:pt x="20989" y="892367"/>
                  <a:pt x="50620" y="880308"/>
                  <a:pt x="70947" y="881686"/>
                </a:cubicBezTo>
                <a:cubicBezTo>
                  <a:pt x="113671" y="861013"/>
                  <a:pt x="39250" y="868938"/>
                  <a:pt x="27880" y="848610"/>
                </a:cubicBezTo>
                <a:cubicBezTo>
                  <a:pt x="42695" y="828971"/>
                  <a:pt x="38216" y="825870"/>
                  <a:pt x="13753" y="825870"/>
                </a:cubicBezTo>
                <a:cubicBezTo>
                  <a:pt x="-26214" y="805887"/>
                  <a:pt x="71981" y="827937"/>
                  <a:pt x="35804" y="811399"/>
                </a:cubicBezTo>
                <a:cubicBezTo>
                  <a:pt x="49241" y="804164"/>
                  <a:pt x="74738" y="804853"/>
                  <a:pt x="95065" y="803475"/>
                </a:cubicBezTo>
                <a:cubicBezTo>
                  <a:pt x="114705" y="817601"/>
                  <a:pt x="205664" y="790382"/>
                  <a:pt x="171210" y="783836"/>
                </a:cubicBezTo>
                <a:cubicBezTo>
                  <a:pt x="138823" y="791416"/>
                  <a:pt x="181546" y="760063"/>
                  <a:pt x="149503" y="775567"/>
                </a:cubicBezTo>
                <a:cubicBezTo>
                  <a:pt x="135377" y="758340"/>
                  <a:pt x="98856" y="774533"/>
                  <a:pt x="92309" y="754205"/>
                </a:cubicBezTo>
                <a:cubicBezTo>
                  <a:pt x="49931" y="745592"/>
                  <a:pt x="117805" y="742835"/>
                  <a:pt x="83007" y="738701"/>
                </a:cubicBezTo>
                <a:cubicBezTo>
                  <a:pt x="39939" y="727675"/>
                  <a:pt x="73015" y="721474"/>
                  <a:pt x="97133" y="729743"/>
                </a:cubicBezTo>
                <a:cubicBezTo>
                  <a:pt x="134343" y="728709"/>
                  <a:pt x="174310" y="732843"/>
                  <a:pt x="215311" y="722507"/>
                </a:cubicBezTo>
                <a:cubicBezTo>
                  <a:pt x="253900" y="714238"/>
                  <a:pt x="220135" y="700456"/>
                  <a:pt x="197739" y="703902"/>
                </a:cubicBezTo>
                <a:cubicBezTo>
                  <a:pt x="193605" y="682885"/>
                  <a:pt x="167075" y="714583"/>
                  <a:pt x="168453" y="690809"/>
                </a:cubicBezTo>
                <a:cubicBezTo>
                  <a:pt x="151226" y="695288"/>
                  <a:pt x="140890" y="685986"/>
                  <a:pt x="118839" y="689776"/>
                </a:cubicBezTo>
                <a:cubicBezTo>
                  <a:pt x="128142" y="670137"/>
                  <a:pt x="60956" y="688398"/>
                  <a:pt x="75082" y="671170"/>
                </a:cubicBezTo>
                <a:cubicBezTo>
                  <a:pt x="107469" y="656010"/>
                  <a:pt x="49241" y="658767"/>
                  <a:pt x="76116" y="646708"/>
                </a:cubicBezTo>
                <a:cubicBezTo>
                  <a:pt x="121940" y="636716"/>
                  <a:pt x="170865" y="646708"/>
                  <a:pt x="216000" y="633960"/>
                </a:cubicBezTo>
                <a:cubicBezTo>
                  <a:pt x="161218" y="613287"/>
                  <a:pt x="247009" y="616043"/>
                  <a:pt x="263203" y="598816"/>
                </a:cubicBezTo>
                <a:cubicBezTo>
                  <a:pt x="248043" y="580900"/>
                  <a:pt x="237706" y="607430"/>
                  <a:pt x="224269" y="600194"/>
                </a:cubicBezTo>
                <a:cubicBezTo>
                  <a:pt x="208076" y="595715"/>
                  <a:pt x="215311" y="601228"/>
                  <a:pt x="196706" y="608119"/>
                </a:cubicBezTo>
                <a:cubicBezTo>
                  <a:pt x="160873" y="602606"/>
                  <a:pt x="129520" y="599505"/>
                  <a:pt x="100923" y="571942"/>
                </a:cubicBezTo>
                <a:cubicBezTo>
                  <a:pt x="120562" y="553681"/>
                  <a:pt x="186370" y="551269"/>
                  <a:pt x="220824" y="535420"/>
                </a:cubicBezTo>
                <a:cubicBezTo>
                  <a:pt x="207042" y="514403"/>
                  <a:pt x="239774" y="517159"/>
                  <a:pt x="228059" y="508546"/>
                </a:cubicBezTo>
                <a:cubicBezTo>
                  <a:pt x="193260" y="536799"/>
                  <a:pt x="163285" y="511302"/>
                  <a:pt x="129865" y="491319"/>
                </a:cubicBezTo>
                <a:cubicBezTo>
                  <a:pt x="121940" y="469612"/>
                  <a:pt x="243908" y="495453"/>
                  <a:pt x="189470" y="471335"/>
                </a:cubicBezTo>
                <a:cubicBezTo>
                  <a:pt x="184647" y="469268"/>
                  <a:pt x="129865" y="445150"/>
                  <a:pt x="145369" y="433091"/>
                </a:cubicBezTo>
                <a:cubicBezTo>
                  <a:pt x="182924" y="417931"/>
                  <a:pt x="227715" y="443772"/>
                  <a:pt x="261480" y="415519"/>
                </a:cubicBezTo>
                <a:cubicBezTo>
                  <a:pt x="248387" y="427578"/>
                  <a:pt x="221513" y="382788"/>
                  <a:pt x="195328" y="383477"/>
                </a:cubicBezTo>
                <a:cubicBezTo>
                  <a:pt x="181890" y="380031"/>
                  <a:pt x="122974" y="354880"/>
                  <a:pt x="145714" y="349367"/>
                </a:cubicBezTo>
                <a:cubicBezTo>
                  <a:pt x="170865" y="361771"/>
                  <a:pt x="160873" y="334207"/>
                  <a:pt x="179134" y="344199"/>
                </a:cubicBezTo>
                <a:cubicBezTo>
                  <a:pt x="215311" y="367283"/>
                  <a:pt x="181201" y="327316"/>
                  <a:pt x="203252" y="327661"/>
                </a:cubicBezTo>
                <a:cubicBezTo>
                  <a:pt x="253900" y="335585"/>
                  <a:pt x="213933" y="310434"/>
                  <a:pt x="189470" y="303543"/>
                </a:cubicBezTo>
                <a:cubicBezTo>
                  <a:pt x="191538" y="300097"/>
                  <a:pt x="166730" y="282870"/>
                  <a:pt x="188437" y="282526"/>
                </a:cubicBezTo>
                <a:cubicBezTo>
                  <a:pt x="203941" y="264954"/>
                  <a:pt x="263203" y="294585"/>
                  <a:pt x="241497" y="271845"/>
                </a:cubicBezTo>
                <a:cubicBezTo>
                  <a:pt x="273884" y="281492"/>
                  <a:pt x="317296" y="281148"/>
                  <a:pt x="340036" y="246693"/>
                </a:cubicBezTo>
                <a:cubicBezTo>
                  <a:pt x="336590" y="236012"/>
                  <a:pt x="273194" y="281492"/>
                  <a:pt x="255967" y="260819"/>
                </a:cubicBezTo>
                <a:cubicBezTo>
                  <a:pt x="299380" y="222231"/>
                  <a:pt x="231849" y="279425"/>
                  <a:pt x="224958" y="246349"/>
                </a:cubicBezTo>
                <a:cubicBezTo>
                  <a:pt x="265615" y="219819"/>
                  <a:pt x="173621" y="264265"/>
                  <a:pt x="213588" y="232222"/>
                </a:cubicBezTo>
                <a:cubicBezTo>
                  <a:pt x="201185" y="234634"/>
                  <a:pt x="140890" y="218785"/>
                  <a:pt x="189470" y="214995"/>
                </a:cubicBezTo>
                <a:cubicBezTo>
                  <a:pt x="205664" y="187432"/>
                  <a:pt x="239774" y="222231"/>
                  <a:pt x="262169" y="221197"/>
                </a:cubicBezTo>
                <a:cubicBezTo>
                  <a:pt x="243564" y="190877"/>
                  <a:pt x="351061" y="255307"/>
                  <a:pt x="340036" y="206382"/>
                </a:cubicBezTo>
                <a:cubicBezTo>
                  <a:pt x="318329" y="220508"/>
                  <a:pt x="319363" y="202936"/>
                  <a:pt x="296968" y="205003"/>
                </a:cubicBezTo>
                <a:cubicBezTo>
                  <a:pt x="308682" y="184676"/>
                  <a:pt x="272850" y="198457"/>
                  <a:pt x="255967" y="192600"/>
                </a:cubicBezTo>
                <a:cubicBezTo>
                  <a:pt x="220135" y="180196"/>
                  <a:pt x="299035" y="177096"/>
                  <a:pt x="251833" y="160557"/>
                </a:cubicBezTo>
                <a:cubicBezTo>
                  <a:pt x="222546" y="146087"/>
                  <a:pt x="278707" y="149876"/>
                  <a:pt x="244942" y="135406"/>
                </a:cubicBezTo>
                <a:cubicBezTo>
                  <a:pt x="245631" y="123347"/>
                  <a:pt x="325220" y="163658"/>
                  <a:pt x="290422" y="116111"/>
                </a:cubicBezTo>
                <a:cubicBezTo>
                  <a:pt x="312128" y="126448"/>
                  <a:pt x="321431" y="106464"/>
                  <a:pt x="293178" y="106464"/>
                </a:cubicBezTo>
                <a:cubicBezTo>
                  <a:pt x="307993" y="100607"/>
                  <a:pt x="262513" y="53404"/>
                  <a:pt x="299035" y="67531"/>
                </a:cubicBezTo>
                <a:cubicBezTo>
                  <a:pt x="309716" y="60640"/>
                  <a:pt x="322464" y="59606"/>
                  <a:pt x="326254" y="83724"/>
                </a:cubicBezTo>
                <a:cubicBezTo>
                  <a:pt x="356574" y="111288"/>
                  <a:pt x="312472" y="35488"/>
                  <a:pt x="316951" y="35488"/>
                </a:cubicBezTo>
                <a:cubicBezTo>
                  <a:pt x="349338" y="69942"/>
                  <a:pt x="336935" y="19984"/>
                  <a:pt x="340725" y="0"/>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4" name="Graphic 47"/>
          <p:cNvSpPr/>
          <p:nvPr userDrawn="1"/>
        </p:nvSpPr>
        <p:spPr>
          <a:xfrm>
            <a:off x="804875" y="4324536"/>
            <a:ext cx="251855" cy="377783"/>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5" name="Graphic 47"/>
          <p:cNvSpPr/>
          <p:nvPr userDrawn="1"/>
        </p:nvSpPr>
        <p:spPr>
          <a:xfrm>
            <a:off x="-1" y="3895701"/>
            <a:ext cx="506364" cy="75954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6" name="Graphic 47"/>
          <p:cNvSpPr/>
          <p:nvPr userDrawn="1"/>
        </p:nvSpPr>
        <p:spPr>
          <a:xfrm>
            <a:off x="1042917" y="4250894"/>
            <a:ext cx="350026" cy="525039"/>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7" name="Graphic 47"/>
          <p:cNvSpPr/>
          <p:nvPr userDrawn="1"/>
        </p:nvSpPr>
        <p:spPr>
          <a:xfrm>
            <a:off x="2399824" y="4245069"/>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8" name="Graphic 47"/>
          <p:cNvSpPr/>
          <p:nvPr userDrawn="1"/>
        </p:nvSpPr>
        <p:spPr>
          <a:xfrm>
            <a:off x="5533537" y="3911792"/>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9" name="Graphic 47"/>
          <p:cNvSpPr/>
          <p:nvPr userDrawn="1"/>
        </p:nvSpPr>
        <p:spPr>
          <a:xfrm>
            <a:off x="5221785" y="4134627"/>
            <a:ext cx="155020" cy="23253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Tree>
    <p:extLst>
      <p:ext uri="{BB962C8B-B14F-4D97-AF65-F5344CB8AC3E}">
        <p14:creationId xmlns:p14="http://schemas.microsoft.com/office/powerpoint/2010/main" val="2160243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6"/>
          <p:cNvSpPr>
            <a:spLocks noGrp="1"/>
          </p:cNvSpPr>
          <p:nvPr>
            <p:ph type="pic" idx="10" hasCustomPrompt="1"/>
          </p:nvPr>
        </p:nvSpPr>
        <p:spPr>
          <a:xfrm>
            <a:off x="2" y="18"/>
            <a:ext cx="9143997" cy="51434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208389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p:cNvSpPr>
            <a:spLocks noGrp="1"/>
          </p:cNvSpPr>
          <p:nvPr>
            <p:ph type="pic" idx="10" hasCustomPrompt="1"/>
          </p:nvPr>
        </p:nvSpPr>
        <p:spPr>
          <a:xfrm>
            <a:off x="2" y="2"/>
            <a:ext cx="9143997" cy="457557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5793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5" name="Picture Placeholder 14"/>
          <p:cNvSpPr>
            <a:spLocks noGrp="1"/>
          </p:cNvSpPr>
          <p:nvPr>
            <p:ph type="pic" idx="11" hasCustomPrompt="1"/>
          </p:nvPr>
        </p:nvSpPr>
        <p:spPr>
          <a:xfrm>
            <a:off x="7014411" y="3013910"/>
            <a:ext cx="2129590" cy="2129590"/>
          </a:xfrm>
          <a:custGeom>
            <a:avLst/>
            <a:gdLst>
              <a:gd name="connsiteX0" fmla="*/ 2839453 w 2839453"/>
              <a:gd name="connsiteY0" fmla="*/ 0 h 2839453"/>
              <a:gd name="connsiteX1" fmla="*/ 2839453 w 2839453"/>
              <a:gd name="connsiteY1" fmla="*/ 2839453 h 2839453"/>
              <a:gd name="connsiteX2" fmla="*/ 0 w 2839453"/>
              <a:gd name="connsiteY2" fmla="*/ 2839453 h 2839453"/>
            </a:gdLst>
            <a:ahLst/>
            <a:cxnLst>
              <a:cxn ang="0">
                <a:pos x="connsiteX0" y="connsiteY0"/>
              </a:cxn>
              <a:cxn ang="0">
                <a:pos x="connsiteX1" y="connsiteY1"/>
              </a:cxn>
              <a:cxn ang="0">
                <a:pos x="connsiteX2" y="connsiteY2"/>
              </a:cxn>
            </a:cxnLst>
            <a:rect l="l" t="t" r="r" b="b"/>
            <a:pathLst>
              <a:path w="2839453" h="2839453">
                <a:moveTo>
                  <a:pt x="2839453" y="0"/>
                </a:moveTo>
                <a:lnTo>
                  <a:pt x="2839453" y="2839453"/>
                </a:lnTo>
                <a:lnTo>
                  <a:pt x="0" y="2839453"/>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a:t>
            </a:r>
            <a:endParaRPr lang="ko-KR" altLang="en-US" dirty="0"/>
          </a:p>
        </p:txBody>
      </p:sp>
      <p:sp>
        <p:nvSpPr>
          <p:cNvPr id="14" name="Picture Placeholder 13"/>
          <p:cNvSpPr>
            <a:spLocks noGrp="1"/>
          </p:cNvSpPr>
          <p:nvPr>
            <p:ph type="pic" idx="12" hasCustomPrompt="1"/>
          </p:nvPr>
        </p:nvSpPr>
        <p:spPr>
          <a:xfrm>
            <a:off x="2251097" y="2954935"/>
            <a:ext cx="4377137" cy="2188568"/>
          </a:xfrm>
          <a:custGeom>
            <a:avLst/>
            <a:gdLst>
              <a:gd name="connsiteX0" fmla="*/ 2918092 w 5836182"/>
              <a:gd name="connsiteY0" fmla="*/ 0 h 2918091"/>
              <a:gd name="connsiteX1" fmla="*/ 5836182 w 5836182"/>
              <a:gd name="connsiteY1" fmla="*/ 2918091 h 2918091"/>
              <a:gd name="connsiteX2" fmla="*/ 0 w 5836182"/>
              <a:gd name="connsiteY2" fmla="*/ 2918091 h 2918091"/>
            </a:gdLst>
            <a:ahLst/>
            <a:cxnLst>
              <a:cxn ang="0">
                <a:pos x="connsiteX0" y="connsiteY0"/>
              </a:cxn>
              <a:cxn ang="0">
                <a:pos x="connsiteX1" y="connsiteY1"/>
              </a:cxn>
              <a:cxn ang="0">
                <a:pos x="connsiteX2" y="connsiteY2"/>
              </a:cxn>
            </a:cxnLst>
            <a:rect l="l" t="t" r="r" b="b"/>
            <a:pathLst>
              <a:path w="5836182" h="2918091">
                <a:moveTo>
                  <a:pt x="2918092" y="0"/>
                </a:moveTo>
                <a:lnTo>
                  <a:pt x="5836182" y="2918091"/>
                </a:lnTo>
                <a:lnTo>
                  <a:pt x="0" y="2918091"/>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a:t>
            </a:r>
            <a:endParaRPr lang="ko-KR" altLang="en-US" dirty="0"/>
          </a:p>
        </p:txBody>
      </p:sp>
      <p:sp>
        <p:nvSpPr>
          <p:cNvPr id="12" name="Picture Placeholder 11"/>
          <p:cNvSpPr>
            <a:spLocks noGrp="1"/>
          </p:cNvSpPr>
          <p:nvPr>
            <p:ph type="pic" idx="13" hasCustomPrompt="1"/>
          </p:nvPr>
        </p:nvSpPr>
        <p:spPr>
          <a:xfrm>
            <a:off x="6924551" y="3"/>
            <a:ext cx="2219448" cy="2681722"/>
          </a:xfrm>
          <a:custGeom>
            <a:avLst/>
            <a:gdLst>
              <a:gd name="connsiteX0" fmla="*/ 616365 w 2959264"/>
              <a:gd name="connsiteY0" fmla="*/ 0 h 3575629"/>
              <a:gd name="connsiteX1" fmla="*/ 2959264 w 2959264"/>
              <a:gd name="connsiteY1" fmla="*/ 0 h 3575629"/>
              <a:gd name="connsiteX2" fmla="*/ 2959264 w 2959264"/>
              <a:gd name="connsiteY2" fmla="*/ 3575629 h 3575629"/>
              <a:gd name="connsiteX3" fmla="*/ 0 w 2959264"/>
              <a:gd name="connsiteY3" fmla="*/ 616365 h 3575629"/>
            </a:gdLst>
            <a:ahLst/>
            <a:cxnLst>
              <a:cxn ang="0">
                <a:pos x="connsiteX0" y="connsiteY0"/>
              </a:cxn>
              <a:cxn ang="0">
                <a:pos x="connsiteX1" y="connsiteY1"/>
              </a:cxn>
              <a:cxn ang="0">
                <a:pos x="connsiteX2" y="connsiteY2"/>
              </a:cxn>
              <a:cxn ang="0">
                <a:pos x="connsiteX3" y="connsiteY3"/>
              </a:cxn>
            </a:cxnLst>
            <a:rect l="l" t="t" r="r" b="b"/>
            <a:pathLst>
              <a:path w="2959264" h="3575629">
                <a:moveTo>
                  <a:pt x="616365" y="0"/>
                </a:moveTo>
                <a:lnTo>
                  <a:pt x="2959264" y="0"/>
                </a:lnTo>
                <a:lnTo>
                  <a:pt x="2959264" y="3575629"/>
                </a:lnTo>
                <a:lnTo>
                  <a:pt x="0" y="616365"/>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a:t>
            </a:r>
            <a:endParaRPr lang="ko-KR" altLang="en-US" dirty="0"/>
          </a:p>
        </p:txBody>
      </p:sp>
      <p:sp>
        <p:nvSpPr>
          <p:cNvPr id="13" name="Picture Placeholder 12"/>
          <p:cNvSpPr>
            <a:spLocks noGrp="1"/>
          </p:cNvSpPr>
          <p:nvPr>
            <p:ph type="pic" idx="10" hasCustomPrompt="1"/>
          </p:nvPr>
        </p:nvSpPr>
        <p:spPr>
          <a:xfrm>
            <a:off x="4572016" y="585806"/>
            <a:ext cx="4493417" cy="4493417"/>
          </a:xfrm>
          <a:custGeom>
            <a:avLst/>
            <a:gdLst>
              <a:gd name="connsiteX0" fmla="*/ 2995611 w 5991222"/>
              <a:gd name="connsiteY0" fmla="*/ 0 h 5991222"/>
              <a:gd name="connsiteX1" fmla="*/ 5991222 w 5991222"/>
              <a:gd name="connsiteY1" fmla="*/ 2995611 h 5991222"/>
              <a:gd name="connsiteX2" fmla="*/ 2995611 w 5991222"/>
              <a:gd name="connsiteY2" fmla="*/ 5991222 h 5991222"/>
              <a:gd name="connsiteX3" fmla="*/ 0 w 5991222"/>
              <a:gd name="connsiteY3" fmla="*/ 2995611 h 5991222"/>
            </a:gdLst>
            <a:ahLst/>
            <a:cxnLst>
              <a:cxn ang="0">
                <a:pos x="connsiteX0" y="connsiteY0"/>
              </a:cxn>
              <a:cxn ang="0">
                <a:pos x="connsiteX1" y="connsiteY1"/>
              </a:cxn>
              <a:cxn ang="0">
                <a:pos x="connsiteX2" y="connsiteY2"/>
              </a:cxn>
              <a:cxn ang="0">
                <a:pos x="connsiteX3" y="connsiteY3"/>
              </a:cxn>
            </a:cxnLst>
            <a:rect l="l" t="t" r="r" b="b"/>
            <a:pathLst>
              <a:path w="5991222" h="5991222">
                <a:moveTo>
                  <a:pt x="2995611" y="0"/>
                </a:moveTo>
                <a:lnTo>
                  <a:pt x="5991222" y="2995611"/>
                </a:lnTo>
                <a:lnTo>
                  <a:pt x="2995611" y="5991222"/>
                </a:lnTo>
                <a:lnTo>
                  <a:pt x="0" y="2995611"/>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729289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92625"/>
            <a:ext cx="8679898" cy="543185"/>
          </a:xfrm>
          <a:prstGeom prst="rect">
            <a:avLst/>
          </a:prstGeom>
        </p:spPr>
        <p:txBody>
          <a:bodyPr lIns="68556" tIns="34289" rIns="68556"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265524" y="848710"/>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052"/>
            <a:endParaRPr lang="ko-KR" altLang="en-US" sz="1000">
              <a:solidFill>
                <a:prstClr val="white"/>
              </a:solidFill>
            </a:endParaRPr>
          </a:p>
        </p:txBody>
      </p:sp>
      <p:sp>
        <p:nvSpPr>
          <p:cNvPr id="4" name="Rounded Rectangle 3"/>
          <p:cNvSpPr/>
          <p:nvPr userDrawn="1"/>
        </p:nvSpPr>
        <p:spPr>
          <a:xfrm>
            <a:off x="398951"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052"/>
            <a:endParaRPr lang="ko-KR" altLang="en-US" sz="1000">
              <a:solidFill>
                <a:prstClr val="white"/>
              </a:solidFill>
            </a:endParaRPr>
          </a:p>
        </p:txBody>
      </p:sp>
      <p:sp>
        <p:nvSpPr>
          <p:cNvPr id="5" name="Half Frame 4"/>
          <p:cNvSpPr/>
          <p:nvPr userDrawn="1"/>
        </p:nvSpPr>
        <p:spPr>
          <a:xfrm rot="5400000">
            <a:off x="2292899" y="957491"/>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052"/>
            <a:endParaRPr lang="ko-KR" altLang="en-US" sz="1000">
              <a:solidFill>
                <a:prstClr val="black">
                  <a:lumMod val="85000"/>
                  <a:lumOff val="15000"/>
                </a:prstClr>
              </a:solidFill>
            </a:endParaRPr>
          </a:p>
        </p:txBody>
      </p:sp>
      <p:sp>
        <p:nvSpPr>
          <p:cNvPr id="58" name="TextBox 57"/>
          <p:cNvSpPr txBox="1"/>
          <p:nvPr userDrawn="1"/>
        </p:nvSpPr>
        <p:spPr>
          <a:xfrm>
            <a:off x="533778" y="1216369"/>
            <a:ext cx="1674186" cy="415497"/>
          </a:xfrm>
          <a:prstGeom prst="rect">
            <a:avLst/>
          </a:prstGeom>
          <a:noFill/>
        </p:spPr>
        <p:txBody>
          <a:bodyPr wrap="square" lIns="68556" tIns="34289" rIns="68556" bIns="34289" rtlCol="0" anchor="ctr">
            <a:spAutoFit/>
          </a:bodyPr>
          <a:lstStyle/>
          <a:p>
            <a:pPr defTabSz="685052"/>
            <a:r>
              <a:rPr lang="en-US" altLang="ko-KR" sz="1100" b="1" dirty="0">
                <a:solidFill>
                  <a:prstClr val="white"/>
                </a:solidFill>
                <a:cs typeface="Arial" panose="020B0604020202020204" pitchFamily="34" charset="0"/>
              </a:rPr>
              <a:t>You can Resize without losing quality</a:t>
            </a:r>
            <a:endParaRPr lang="ko-KR" altLang="en-US" sz="1100" b="1" dirty="0">
              <a:solidFill>
                <a:prstClr val="white"/>
              </a:solidFill>
              <a:cs typeface="Arial" panose="020B0604020202020204" pitchFamily="34" charset="0"/>
            </a:endParaRPr>
          </a:p>
        </p:txBody>
      </p:sp>
      <p:sp>
        <p:nvSpPr>
          <p:cNvPr id="59" name="TextBox 58"/>
          <p:cNvSpPr txBox="1"/>
          <p:nvPr userDrawn="1"/>
        </p:nvSpPr>
        <p:spPr>
          <a:xfrm>
            <a:off x="533778" y="1578287"/>
            <a:ext cx="1674186" cy="588621"/>
          </a:xfrm>
          <a:prstGeom prst="rect">
            <a:avLst/>
          </a:prstGeom>
          <a:noFill/>
        </p:spPr>
        <p:txBody>
          <a:bodyPr wrap="square" lIns="68556" tIns="34289" rIns="68556" bIns="34289" rtlCol="0" anchor="ctr">
            <a:spAutoFit/>
          </a:bodyPr>
          <a:lstStyle/>
          <a:p>
            <a:pPr defTabSz="685052"/>
            <a:r>
              <a:rPr lang="en-US" altLang="ko-KR" sz="1100" b="1" dirty="0">
                <a:solidFill>
                  <a:prstClr val="white"/>
                </a:solidFill>
                <a:cs typeface="Arial" panose="020B0604020202020204" pitchFamily="34" charset="0"/>
              </a:rPr>
              <a:t>You can Change Fill Color &amp;</a:t>
            </a:r>
          </a:p>
          <a:p>
            <a:pPr defTabSz="685052"/>
            <a:r>
              <a:rPr lang="en-US" altLang="ko-KR" sz="1100" b="1" dirty="0">
                <a:solidFill>
                  <a:prstClr val="white"/>
                </a:solidFill>
                <a:cs typeface="Arial" panose="020B0604020202020204" pitchFamily="34" charset="0"/>
              </a:rPr>
              <a:t>Line Color</a:t>
            </a:r>
            <a:endParaRPr lang="ko-KR" altLang="en-US" sz="1100" b="1" dirty="0">
              <a:solidFill>
                <a:prstClr val="white"/>
              </a:solidFill>
              <a:cs typeface="Arial" panose="020B0604020202020204" pitchFamily="34" charset="0"/>
            </a:endParaRPr>
          </a:p>
        </p:txBody>
      </p:sp>
      <p:sp>
        <p:nvSpPr>
          <p:cNvPr id="60" name="TextBox 59"/>
          <p:cNvSpPr txBox="1"/>
          <p:nvPr userDrawn="1"/>
        </p:nvSpPr>
        <p:spPr>
          <a:xfrm>
            <a:off x="540922" y="4350562"/>
            <a:ext cx="1674000" cy="242372"/>
          </a:xfrm>
          <a:prstGeom prst="rect">
            <a:avLst/>
          </a:prstGeom>
          <a:noFill/>
        </p:spPr>
        <p:txBody>
          <a:bodyPr wrap="square" lIns="68556" tIns="34289" rIns="68556" bIns="34289" rtlCol="0" anchor="ctr">
            <a:spAutoFit/>
          </a:bodyPr>
          <a:lstStyle/>
          <a:p>
            <a:pPr defTabSz="685052"/>
            <a:r>
              <a:rPr lang="en-US" altLang="ko-KR" sz="1100" dirty="0">
                <a:solidFill>
                  <a:prstClr val="white"/>
                </a:solidFill>
                <a:cs typeface="Arial" panose="020B0604020202020204" pitchFamily="34" charset="0"/>
              </a:rPr>
              <a:t>www.allppt.com</a:t>
            </a:r>
            <a:endParaRPr lang="ko-KR" altLang="en-US" sz="1100" dirty="0">
              <a:solidFill>
                <a:prstClr val="white"/>
              </a:solidFill>
              <a:cs typeface="Arial" panose="020B0604020202020204" pitchFamily="34" charset="0"/>
            </a:endParaRPr>
          </a:p>
        </p:txBody>
      </p:sp>
      <p:sp>
        <p:nvSpPr>
          <p:cNvPr id="61" name="TextBox 60"/>
          <p:cNvSpPr txBox="1"/>
          <p:nvPr userDrawn="1"/>
        </p:nvSpPr>
        <p:spPr>
          <a:xfrm>
            <a:off x="540922" y="3337744"/>
            <a:ext cx="2037972" cy="1038746"/>
          </a:xfrm>
          <a:prstGeom prst="rect">
            <a:avLst/>
          </a:prstGeom>
          <a:noFill/>
        </p:spPr>
        <p:txBody>
          <a:bodyPr wrap="square" lIns="68556" tIns="34289" rIns="68556" bIns="34289" rtlCol="0" anchor="ctr">
            <a:spAutoFit/>
          </a:bodyPr>
          <a:lstStyle/>
          <a:p>
            <a:pPr defTabSz="685052"/>
            <a:r>
              <a:rPr lang="en-US" altLang="ko-KR" sz="2100" b="1" dirty="0">
                <a:solidFill>
                  <a:prstClr val="white"/>
                </a:solidFill>
                <a:cs typeface="Arial" panose="020B0604020202020204" pitchFamily="34" charset="0"/>
              </a:rPr>
              <a:t>FREE </a:t>
            </a:r>
          </a:p>
          <a:p>
            <a:pPr defTabSz="685052"/>
            <a:r>
              <a:rPr lang="en-US" altLang="ko-KR" sz="2100" b="1" dirty="0">
                <a:solidFill>
                  <a:prstClr val="white"/>
                </a:solidFill>
                <a:cs typeface="Arial" panose="020B0604020202020204" pitchFamily="34" charset="0"/>
              </a:rPr>
              <a:t>PPT TEMPLATES</a:t>
            </a:r>
          </a:p>
        </p:txBody>
      </p:sp>
    </p:spTree>
    <p:extLst>
      <p:ext uri="{BB962C8B-B14F-4D97-AF65-F5344CB8AC3E}">
        <p14:creationId xmlns:p14="http://schemas.microsoft.com/office/powerpoint/2010/main" val="1362026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Images &amp; Contents">
    <p:spTree>
      <p:nvGrpSpPr>
        <p:cNvPr id="1" name=""/>
        <p:cNvGrpSpPr/>
        <p:nvPr/>
      </p:nvGrpSpPr>
      <p:grpSpPr>
        <a:xfrm>
          <a:off x="0" y="0"/>
          <a:ext cx="0" cy="0"/>
          <a:chOff x="0" y="0"/>
          <a:chExt cx="0" cy="0"/>
        </a:xfrm>
      </p:grpSpPr>
      <p:sp>
        <p:nvSpPr>
          <p:cNvPr id="12" name="그림 개체 틀 11"/>
          <p:cNvSpPr>
            <a:spLocks noGrp="1"/>
          </p:cNvSpPr>
          <p:nvPr>
            <p:ph type="pic" sz="quarter" idx="10" hasCustomPrompt="1"/>
          </p:nvPr>
        </p:nvSpPr>
        <p:spPr>
          <a:xfrm>
            <a:off x="19" y="0"/>
            <a:ext cx="5922169" cy="5143500"/>
          </a:xfrm>
          <a:custGeom>
            <a:avLst/>
            <a:gdLst>
              <a:gd name="connsiteX0" fmla="*/ 6193612 w 7896225"/>
              <a:gd name="connsiteY0" fmla="*/ 0 h 6858000"/>
              <a:gd name="connsiteX1" fmla="*/ 7896225 w 7896225"/>
              <a:gd name="connsiteY1" fmla="*/ 0 h 6858000"/>
              <a:gd name="connsiteX2" fmla="*/ 4598214 w 7896225"/>
              <a:gd name="connsiteY2" fmla="*/ 6858000 h 6858000"/>
              <a:gd name="connsiteX3" fmla="*/ 2895600 w 7896225"/>
              <a:gd name="connsiteY3" fmla="*/ 6858000 h 6858000"/>
              <a:gd name="connsiteX4" fmla="*/ 4383861 w 7896225"/>
              <a:gd name="connsiteY4" fmla="*/ 0 h 6858000"/>
              <a:gd name="connsiteX5" fmla="*/ 6086474 w 7896225"/>
              <a:gd name="connsiteY5" fmla="*/ 0 h 6858000"/>
              <a:gd name="connsiteX6" fmla="*/ 2788462 w 7896225"/>
              <a:gd name="connsiteY6" fmla="*/ 6858000 h 6858000"/>
              <a:gd name="connsiteX7" fmla="*/ 1085849 w 7896225"/>
              <a:gd name="connsiteY7" fmla="*/ 6858000 h 6858000"/>
              <a:gd name="connsiteX8" fmla="*/ 2574110 w 7896225"/>
              <a:gd name="connsiteY8" fmla="*/ 0 h 6858000"/>
              <a:gd name="connsiteX9" fmla="*/ 4276723 w 7896225"/>
              <a:gd name="connsiteY9" fmla="*/ 0 h 6858000"/>
              <a:gd name="connsiteX10" fmla="*/ 978711 w 7896225"/>
              <a:gd name="connsiteY10" fmla="*/ 6858000 h 6858000"/>
              <a:gd name="connsiteX11" fmla="*/ 0 w 7896225"/>
              <a:gd name="connsiteY11" fmla="*/ 6858000 h 6858000"/>
              <a:gd name="connsiteX12" fmla="*/ 0 w 7896225"/>
              <a:gd name="connsiteY12" fmla="*/ 5352694 h 6858000"/>
              <a:gd name="connsiteX13" fmla="*/ 764359 w 7896225"/>
              <a:gd name="connsiteY13" fmla="*/ 0 h 6858000"/>
              <a:gd name="connsiteX14" fmla="*/ 2466972 w 7896225"/>
              <a:gd name="connsiteY14" fmla="*/ 0 h 6858000"/>
              <a:gd name="connsiteX15" fmla="*/ 0 w 7896225"/>
              <a:gd name="connsiteY15" fmla="*/ 5129907 h 6858000"/>
              <a:gd name="connsiteX16" fmla="*/ 0 w 7896225"/>
              <a:gd name="connsiteY16" fmla="*/ 15894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96225" h="6858000">
                <a:moveTo>
                  <a:pt x="6193612" y="0"/>
                </a:moveTo>
                <a:lnTo>
                  <a:pt x="7896225" y="0"/>
                </a:lnTo>
                <a:lnTo>
                  <a:pt x="4598214" y="6858000"/>
                </a:lnTo>
                <a:lnTo>
                  <a:pt x="2895600" y="6858000"/>
                </a:lnTo>
                <a:close/>
                <a:moveTo>
                  <a:pt x="4383861" y="0"/>
                </a:moveTo>
                <a:lnTo>
                  <a:pt x="6086474" y="0"/>
                </a:lnTo>
                <a:lnTo>
                  <a:pt x="2788462" y="6858000"/>
                </a:lnTo>
                <a:lnTo>
                  <a:pt x="1085849" y="6858000"/>
                </a:lnTo>
                <a:close/>
                <a:moveTo>
                  <a:pt x="2574110" y="0"/>
                </a:moveTo>
                <a:lnTo>
                  <a:pt x="4276723" y="0"/>
                </a:lnTo>
                <a:lnTo>
                  <a:pt x="978711" y="6858000"/>
                </a:lnTo>
                <a:lnTo>
                  <a:pt x="0" y="6858000"/>
                </a:lnTo>
                <a:lnTo>
                  <a:pt x="0" y="5352694"/>
                </a:lnTo>
                <a:close/>
                <a:moveTo>
                  <a:pt x="764359" y="0"/>
                </a:moveTo>
                <a:lnTo>
                  <a:pt x="2466972" y="0"/>
                </a:lnTo>
                <a:lnTo>
                  <a:pt x="0" y="5129907"/>
                </a:lnTo>
                <a:lnTo>
                  <a:pt x="0" y="1589435"/>
                </a:lnTo>
                <a:close/>
              </a:path>
            </a:pathLst>
          </a:custGeom>
          <a:solidFill>
            <a:schemeClr val="bg1">
              <a:lumMod val="95000"/>
            </a:schemeClr>
          </a:solidFill>
          <a:effectLst/>
        </p:spPr>
        <p:txBody>
          <a:bodyPr wrap="square" lIns="68556" tIns="34289" rIns="68556" bIns="34289" anchor="ctr">
            <a:noAutofit/>
          </a:bodyPr>
          <a:lstStyle>
            <a:lvl1pPr marL="0" marR="0" indent="0" algn="ctr" defTabSz="685528"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7642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10" name="그림 개체 틀 9"/>
          <p:cNvSpPr>
            <a:spLocks noGrp="1"/>
          </p:cNvSpPr>
          <p:nvPr>
            <p:ph type="pic" sz="quarter" idx="10" hasCustomPrompt="1"/>
          </p:nvPr>
        </p:nvSpPr>
        <p:spPr>
          <a:xfrm>
            <a:off x="282724" y="315323"/>
            <a:ext cx="5024504" cy="4383108"/>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lIns="68556" tIns="34289" rIns="68556" bIns="34289" anchor="ctr">
            <a:noAutofit/>
          </a:bodyPr>
          <a:lstStyle>
            <a:lvl1pPr marL="0" marR="0" indent="0" algn="ctr" defTabSz="685528"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72385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tyle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914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80"/>
            <a:ext cx="9144000" cy="576064"/>
          </a:xfrm>
          <a:prstGeom prst="rect">
            <a:avLst/>
          </a:prstGeom>
        </p:spPr>
        <p:txBody>
          <a:bodyPr lIns="68556" tIns="34289" rIns="68556" bIns="34289"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grpSp>
        <p:nvGrpSpPr>
          <p:cNvPr id="5" name="Group 4"/>
          <p:cNvGrpSpPr/>
          <p:nvPr userDrawn="1"/>
        </p:nvGrpSpPr>
        <p:grpSpPr>
          <a:xfrm>
            <a:off x="354010" y="1131605"/>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52"/>
              <a:endParaRPr lang="ko-KR" altLang="en-US">
                <a:solidFill>
                  <a:prstClr val="white"/>
                </a:solidFill>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52"/>
              <a:endParaRPr lang="ko-KR" altLang="en-US">
                <a:solidFill>
                  <a:prstClr val="white"/>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52"/>
              <a:endParaRPr lang="ko-KR" altLang="en-US">
                <a:solidFill>
                  <a:prstClr val="black"/>
                </a:solidFill>
              </a:endParaRPr>
            </a:p>
          </p:txBody>
        </p:sp>
      </p:grpSp>
    </p:spTree>
    <p:extLst>
      <p:ext uri="{BB962C8B-B14F-4D97-AF65-F5344CB8AC3E}">
        <p14:creationId xmlns:p14="http://schemas.microsoft.com/office/powerpoint/2010/main" val="377977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572001" y="1223816"/>
            <a:ext cx="1781336" cy="1916475"/>
          </a:xfrm>
          <a:custGeom>
            <a:avLst/>
            <a:gdLst>
              <a:gd name="connsiteX0" fmla="*/ 0 w 2375115"/>
              <a:gd name="connsiteY0" fmla="*/ 0 h 2555300"/>
              <a:gd name="connsiteX1" fmla="*/ 2375115 w 2375115"/>
              <a:gd name="connsiteY1" fmla="*/ 0 h 2555300"/>
              <a:gd name="connsiteX2" fmla="*/ 2375115 w 2375115"/>
              <a:gd name="connsiteY2" fmla="*/ 2555300 h 2555300"/>
              <a:gd name="connsiteX3" fmla="*/ 0 w 2375115"/>
              <a:gd name="connsiteY3" fmla="*/ 2555300 h 2555300"/>
            </a:gdLst>
            <a:ahLst/>
            <a:cxnLst>
              <a:cxn ang="0">
                <a:pos x="connsiteX0" y="connsiteY0"/>
              </a:cxn>
              <a:cxn ang="0">
                <a:pos x="connsiteX1" y="connsiteY1"/>
              </a:cxn>
              <a:cxn ang="0">
                <a:pos x="connsiteX2" y="connsiteY2"/>
              </a:cxn>
              <a:cxn ang="0">
                <a:pos x="connsiteX3" y="connsiteY3"/>
              </a:cxn>
            </a:cxnLst>
            <a:rect l="l" t="t" r="r" b="b"/>
            <a:pathLst>
              <a:path w="2375115" h="2555300">
                <a:moveTo>
                  <a:pt x="0" y="0"/>
                </a:moveTo>
                <a:lnTo>
                  <a:pt x="2375115" y="0"/>
                </a:lnTo>
                <a:lnTo>
                  <a:pt x="2375115" y="2555300"/>
                </a:lnTo>
                <a:lnTo>
                  <a:pt x="0" y="2555300"/>
                </a:lnTo>
                <a:close/>
              </a:path>
            </a:pathLst>
          </a:custGeom>
        </p:spPr>
        <p:txBody>
          <a:bodyPr wrap="square" lIns="68556" tIns="34289" rIns="68556" bIns="34289">
            <a:noAutofit/>
          </a:bodyPr>
          <a:lstStyle/>
          <a:p>
            <a:endParaRPr lang="zh-CN" altLang="en-US"/>
          </a:p>
        </p:txBody>
      </p:sp>
      <p:sp>
        <p:nvSpPr>
          <p:cNvPr id="9" name="图片占位符 8"/>
          <p:cNvSpPr>
            <a:spLocks noGrp="1"/>
          </p:cNvSpPr>
          <p:nvPr>
            <p:ph type="pic" sz="quarter" idx="11"/>
          </p:nvPr>
        </p:nvSpPr>
        <p:spPr>
          <a:xfrm>
            <a:off x="6407998" y="2397269"/>
            <a:ext cx="1754708" cy="1901053"/>
          </a:xfrm>
          <a:custGeom>
            <a:avLst/>
            <a:gdLst>
              <a:gd name="connsiteX0" fmla="*/ 0 w 2339611"/>
              <a:gd name="connsiteY0" fmla="*/ 0 h 2534737"/>
              <a:gd name="connsiteX1" fmla="*/ 2339611 w 2339611"/>
              <a:gd name="connsiteY1" fmla="*/ 0 h 2534737"/>
              <a:gd name="connsiteX2" fmla="*/ 2339611 w 2339611"/>
              <a:gd name="connsiteY2" fmla="*/ 2534737 h 2534737"/>
              <a:gd name="connsiteX3" fmla="*/ 0 w 2339611"/>
              <a:gd name="connsiteY3" fmla="*/ 2534737 h 2534737"/>
            </a:gdLst>
            <a:ahLst/>
            <a:cxnLst>
              <a:cxn ang="0">
                <a:pos x="connsiteX0" y="connsiteY0"/>
              </a:cxn>
              <a:cxn ang="0">
                <a:pos x="connsiteX1" y="connsiteY1"/>
              </a:cxn>
              <a:cxn ang="0">
                <a:pos x="connsiteX2" y="connsiteY2"/>
              </a:cxn>
              <a:cxn ang="0">
                <a:pos x="connsiteX3" y="connsiteY3"/>
              </a:cxn>
            </a:cxnLst>
            <a:rect l="l" t="t" r="r" b="b"/>
            <a:pathLst>
              <a:path w="2339611" h="2534737">
                <a:moveTo>
                  <a:pt x="0" y="0"/>
                </a:moveTo>
                <a:lnTo>
                  <a:pt x="2339611" y="0"/>
                </a:lnTo>
                <a:lnTo>
                  <a:pt x="2339611" y="2534737"/>
                </a:lnTo>
                <a:lnTo>
                  <a:pt x="0" y="2534737"/>
                </a:lnTo>
                <a:close/>
              </a:path>
            </a:pathLst>
          </a:custGeom>
        </p:spPr>
        <p:txBody>
          <a:bodyPr wrap="square" lIns="68556" tIns="34289" rIns="68556" bIns="34289">
            <a:noAutofit/>
          </a:bodyPr>
          <a:lstStyle/>
          <a:p>
            <a:endParaRPr lang="zh-CN" altLang="en-US"/>
          </a:p>
        </p:txBody>
      </p:sp>
    </p:spTree>
    <p:extLst>
      <p:ext uri="{BB962C8B-B14F-4D97-AF65-F5344CB8AC3E}">
        <p14:creationId xmlns:p14="http://schemas.microsoft.com/office/powerpoint/2010/main" val="2953433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488139"/>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548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0155"/>
            <a:ext cx="8229600" cy="3394472"/>
          </a:xfrm>
          <a:prstGeom prst="rect">
            <a:avLst/>
          </a:prstGeom>
        </p:spPr>
        <p:txBody>
          <a:bodyPr lIns="34217" tIns="17104" rIns="34217" bIns="171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1" y="4767267"/>
            <a:ext cx="2133600" cy="273844"/>
          </a:xfrm>
          <a:prstGeom prst="rect">
            <a:avLst/>
          </a:prstGeom>
        </p:spPr>
        <p:txBody>
          <a:bodyPr lIns="34217" tIns="17104" rIns="34217" bIns="17104"/>
          <a:lstStyle/>
          <a:p>
            <a:pPr defTabSz="813357"/>
            <a:fld id="{7FE5A9CD-1CA5-4BB6-ABF6-C3DB2F9C09D1}" type="datetimeFigureOut">
              <a:rPr lang="en-US" sz="1600" smtClean="0">
                <a:solidFill>
                  <a:prstClr val="black"/>
                </a:solidFill>
              </a:rPr>
              <a:pPr defTabSz="813357"/>
              <a:t>4/4/26</a:t>
            </a:fld>
            <a:endParaRPr lang="en-US" sz="16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17" tIns="17104" rIns="34217" bIns="17104"/>
          <a:lstStyle/>
          <a:p>
            <a:pPr defTabSz="813357"/>
            <a:endParaRPr lang="en-US" sz="1600">
              <a:solidFill>
                <a:prstClr val="black"/>
              </a:solidFill>
            </a:endParaRPr>
          </a:p>
        </p:txBody>
      </p:sp>
      <p:sp>
        <p:nvSpPr>
          <p:cNvPr id="6" name="Slide Number Placeholder 5"/>
          <p:cNvSpPr>
            <a:spLocks noGrp="1"/>
          </p:cNvSpPr>
          <p:nvPr>
            <p:ph type="sldNum" sz="quarter" idx="12"/>
          </p:nvPr>
        </p:nvSpPr>
        <p:spPr>
          <a:xfrm>
            <a:off x="6553201" y="4767267"/>
            <a:ext cx="2133600" cy="273844"/>
          </a:xfrm>
          <a:prstGeom prst="rect">
            <a:avLst/>
          </a:prstGeom>
        </p:spPr>
        <p:txBody>
          <a:bodyPr lIns="34217" tIns="17104" rIns="34217" bIns="17104"/>
          <a:lstStyle/>
          <a:p>
            <a:pPr defTabSz="813357"/>
            <a:fld id="{E9E3A461-C528-4C33-83FA-271D1850C3B5}" type="slidenum">
              <a:rPr lang="en-US" sz="1600" smtClean="0">
                <a:solidFill>
                  <a:prstClr val="black"/>
                </a:solidFill>
              </a:rPr>
              <a:pPr defTabSz="813357"/>
              <a:t>‹#›</a:t>
            </a:fld>
            <a:endParaRPr lang="en-US" sz="1600">
              <a:solidFill>
                <a:prstClr val="black"/>
              </a:solidFill>
            </a:endParaRPr>
          </a:p>
        </p:txBody>
      </p:sp>
    </p:spTree>
    <p:extLst>
      <p:ext uri="{BB962C8B-B14F-4D97-AF65-F5344CB8AC3E}">
        <p14:creationId xmlns:p14="http://schemas.microsoft.com/office/powerpoint/2010/main" val="1748115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1" y="219086"/>
            <a:ext cx="8229600" cy="1038225"/>
          </a:xfrm>
          <a:prstGeom prst="rect">
            <a:avLst/>
          </a:prstGeom>
        </p:spPr>
        <p:txBody>
          <a:bodyPr lIns="81359" tIns="40679" rIns="81359" bIns="40679"/>
          <a:lstStyle/>
          <a:p>
            <a:r>
              <a:rPr lang="vi-VN"/>
              <a:t>Bấm &amp; sửa kiểu tiêu đề</a:t>
            </a:r>
          </a:p>
        </p:txBody>
      </p:sp>
      <p:sp>
        <p:nvSpPr>
          <p:cNvPr id="3" name="Nơi giữ chỗ cho Nội dung 2"/>
          <p:cNvSpPr>
            <a:spLocks noGrp="1"/>
          </p:cNvSpPr>
          <p:nvPr>
            <p:ph idx="1" hasCustomPrompt="1"/>
          </p:nvPr>
        </p:nvSpPr>
        <p:spPr>
          <a:xfrm>
            <a:off x="457201" y="1428750"/>
            <a:ext cx="8229600" cy="3086100"/>
          </a:xfrm>
          <a:prstGeom prst="rect">
            <a:avLst/>
          </a:prstGeom>
        </p:spPr>
        <p:txBody>
          <a:bodyPr lIns="81359" tIns="40679" rIns="81359" bIns="40679"/>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1" y="4683919"/>
            <a:ext cx="2133600" cy="357188"/>
          </a:xfrm>
          <a:prstGeom prst="rect">
            <a:avLst/>
          </a:prstGeom>
        </p:spPr>
        <p:txBody>
          <a:bodyPr lIns="81359" tIns="40679" rIns="81359" bIns="40679"/>
          <a:lstStyle>
            <a:lvl1pPr>
              <a:defRPr/>
            </a:lvl1pPr>
          </a:lstStyle>
          <a:p>
            <a:pPr defTabSz="813357">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359" tIns="40679" rIns="81359" bIns="40679"/>
          <a:lstStyle>
            <a:lvl1pPr>
              <a:defRPr/>
            </a:lvl1pPr>
          </a:lstStyle>
          <a:p>
            <a:pPr defTabSz="813357">
              <a:defRPr/>
            </a:pPr>
            <a:endParaRPr lang="en-US" sz="1600">
              <a:solidFill>
                <a:prstClr val="black"/>
              </a:solidFill>
            </a:endParaRPr>
          </a:p>
        </p:txBody>
      </p:sp>
      <p:sp>
        <p:nvSpPr>
          <p:cNvPr id="6" name="Rectangle 6"/>
          <p:cNvSpPr>
            <a:spLocks noGrp="1" noChangeArrowheads="1"/>
          </p:cNvSpPr>
          <p:nvPr>
            <p:ph type="sldNum" sz="quarter" idx="12"/>
          </p:nvPr>
        </p:nvSpPr>
        <p:spPr>
          <a:xfrm>
            <a:off x="6553201" y="4683919"/>
            <a:ext cx="2133600" cy="357188"/>
          </a:xfrm>
          <a:prstGeom prst="rect">
            <a:avLst/>
          </a:prstGeom>
        </p:spPr>
        <p:txBody>
          <a:bodyPr lIns="81359" tIns="40679" rIns="81359" bIns="40679"/>
          <a:lstStyle>
            <a:lvl1pPr>
              <a:defRPr/>
            </a:lvl1pPr>
          </a:lstStyle>
          <a:p>
            <a:pPr defTabSz="813357">
              <a:defRPr/>
            </a:pPr>
            <a:fld id="{E979D15E-7C97-46BA-A533-0FCFA23F6052}" type="slidenum">
              <a:rPr lang="en-US" sz="1600" smtClean="0">
                <a:solidFill>
                  <a:prstClr val="black"/>
                </a:solidFill>
              </a:rPr>
              <a:pPr defTabSz="813357">
                <a:defRPr/>
              </a:pPr>
              <a:t>‹#›</a:t>
            </a:fld>
            <a:endParaRPr lang="en-US" sz="1600">
              <a:solidFill>
                <a:prstClr val="black"/>
              </a:solidFill>
            </a:endParaRPr>
          </a:p>
        </p:txBody>
      </p:sp>
    </p:spTree>
    <p:extLst>
      <p:ext uri="{BB962C8B-B14F-4D97-AF65-F5344CB8AC3E}">
        <p14:creationId xmlns:p14="http://schemas.microsoft.com/office/powerpoint/2010/main" val="2638516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1" y="4683919"/>
            <a:ext cx="2133600" cy="357188"/>
          </a:xfrm>
          <a:prstGeom prst="rect">
            <a:avLst/>
          </a:prstGeom>
        </p:spPr>
        <p:txBody>
          <a:bodyPr lIns="34217" tIns="17104" rIns="34217" bIns="17104"/>
          <a:lstStyle>
            <a:lvl1pPr>
              <a:defRPr/>
            </a:lvl1pPr>
          </a:lstStyle>
          <a:p>
            <a:pPr defTabSz="813357">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17" tIns="17104" rIns="34217" bIns="17104"/>
          <a:lstStyle>
            <a:lvl1pPr>
              <a:defRPr/>
            </a:lvl1pPr>
          </a:lstStyle>
          <a:p>
            <a:pPr defTabSz="813357">
              <a:defRPr/>
            </a:pPr>
            <a:endParaRPr lang="en-US" sz="1600">
              <a:solidFill>
                <a:prstClr val="black"/>
              </a:solidFill>
            </a:endParaRPr>
          </a:p>
        </p:txBody>
      </p:sp>
      <p:sp>
        <p:nvSpPr>
          <p:cNvPr id="4" name="Rectangle 6"/>
          <p:cNvSpPr>
            <a:spLocks noGrp="1" noChangeArrowheads="1"/>
          </p:cNvSpPr>
          <p:nvPr>
            <p:ph type="sldNum" sz="quarter" idx="12"/>
          </p:nvPr>
        </p:nvSpPr>
        <p:spPr>
          <a:xfrm>
            <a:off x="6553201" y="4683919"/>
            <a:ext cx="2133600" cy="357188"/>
          </a:xfrm>
          <a:prstGeom prst="rect">
            <a:avLst/>
          </a:prstGeom>
        </p:spPr>
        <p:txBody>
          <a:bodyPr lIns="34217" tIns="17104" rIns="34217" bIns="17104"/>
          <a:lstStyle>
            <a:lvl1pPr>
              <a:defRPr/>
            </a:lvl1pPr>
          </a:lstStyle>
          <a:p>
            <a:pPr defTabSz="813357"/>
            <a:fld id="{475E0F57-EEA1-4A8B-9311-4AD2064A14C0}" type="slidenum">
              <a:rPr lang="en-US" sz="1600" smtClean="0">
                <a:solidFill>
                  <a:prstClr val="black"/>
                </a:solidFill>
              </a:rPr>
              <a:pPr defTabSz="813357"/>
              <a:t>‹#›</a:t>
            </a:fld>
            <a:endParaRPr lang="en-US" sz="1600">
              <a:solidFill>
                <a:prstClr val="black"/>
              </a:solidFill>
            </a:endParaRPr>
          </a:p>
        </p:txBody>
      </p:sp>
    </p:spTree>
    <p:extLst>
      <p:ext uri="{BB962C8B-B14F-4D97-AF65-F5344CB8AC3E}">
        <p14:creationId xmlns:p14="http://schemas.microsoft.com/office/powerpoint/2010/main" val="2509097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7006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17" tIns="17104" rIns="34217" bIns="17104"/>
          <a:lstStyle>
            <a:lvl1pPr>
              <a:defRPr/>
            </a:lvl1pPr>
          </a:lstStyle>
          <a:p>
            <a:pPr defTabSz="813357">
              <a:defRPr/>
            </a:pPr>
            <a:endParaRPr lang="en-US" sz="1600">
              <a:solidFill>
                <a:srgbClr val="000000"/>
              </a:solidFill>
            </a:endParaRPr>
          </a:p>
        </p:txBody>
      </p:sp>
      <p:sp>
        <p:nvSpPr>
          <p:cNvPr id="5" name="Rectangle 5"/>
          <p:cNvSpPr>
            <a:spLocks noGrp="1" noChangeArrowheads="1"/>
          </p:cNvSpPr>
          <p:nvPr>
            <p:ph type="ftr" sz="quarter" idx="11"/>
          </p:nvPr>
        </p:nvSpPr>
        <p:spPr>
          <a:xfrm>
            <a:off x="3124460" y="4683919"/>
            <a:ext cx="2895223" cy="357188"/>
          </a:xfrm>
          <a:prstGeom prst="rect">
            <a:avLst/>
          </a:prstGeom>
        </p:spPr>
        <p:txBody>
          <a:bodyPr lIns="34217" tIns="17104" rIns="34217" bIns="17104"/>
          <a:lstStyle>
            <a:lvl1pPr>
              <a:defRPr/>
            </a:lvl1pPr>
          </a:lstStyle>
          <a:p>
            <a:pPr defTabSz="813357">
              <a:defRPr/>
            </a:pPr>
            <a:endParaRPr lang="en-US" sz="1600">
              <a:solidFill>
                <a:srgbClr val="000000"/>
              </a:solidFill>
            </a:endParaRPr>
          </a:p>
        </p:txBody>
      </p:sp>
      <p:sp>
        <p:nvSpPr>
          <p:cNvPr id="6" name="Rectangle 6"/>
          <p:cNvSpPr>
            <a:spLocks noGrp="1" noChangeArrowheads="1"/>
          </p:cNvSpPr>
          <p:nvPr>
            <p:ph type="sldNum" sz="quarter" idx="12"/>
          </p:nvPr>
        </p:nvSpPr>
        <p:spPr>
          <a:xfrm>
            <a:off x="6553043" y="4683919"/>
            <a:ext cx="2133917" cy="357188"/>
          </a:xfrm>
          <a:prstGeom prst="rect">
            <a:avLst/>
          </a:prstGeom>
        </p:spPr>
        <p:txBody>
          <a:bodyPr lIns="34217" tIns="17104" rIns="34217" bIns="17104"/>
          <a:lstStyle>
            <a:lvl1pPr>
              <a:defRPr/>
            </a:lvl1pPr>
          </a:lstStyle>
          <a:p>
            <a:pPr defTabSz="813357">
              <a:defRPr/>
            </a:pPr>
            <a:fld id="{BEF8FD80-C95D-4220-BF8B-01906B7B67AD}" type="slidenum">
              <a:rPr lang="en-US" sz="1600" smtClean="0">
                <a:solidFill>
                  <a:srgbClr val="000000"/>
                </a:solidFill>
              </a:rPr>
              <a:pPr defTabSz="813357">
                <a:defRPr/>
              </a:pPr>
              <a:t>‹#›</a:t>
            </a:fld>
            <a:endParaRPr lang="en-US" sz="1600">
              <a:solidFill>
                <a:srgbClr val="000000"/>
              </a:solidFill>
            </a:endParaRPr>
          </a:p>
        </p:txBody>
      </p:sp>
    </p:spTree>
    <p:extLst>
      <p:ext uri="{BB962C8B-B14F-4D97-AF65-F5344CB8AC3E}">
        <p14:creationId xmlns:p14="http://schemas.microsoft.com/office/powerpoint/2010/main" val="3486406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88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00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tyle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460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701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632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570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019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47"/>
            <a:ext cx="9144000" cy="543185"/>
          </a:xfrm>
          <a:prstGeom prst="rect">
            <a:avLst/>
          </a:prstGeom>
        </p:spPr>
        <p:txBody>
          <a:bodyPr lIns="68558" tIns="34289" rIns="68558"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7216" y="367277"/>
            <a:ext cx="1801550" cy="483731"/>
            <a:chOff x="829775" y="3208066"/>
            <a:chExt cx="5530361" cy="1484949"/>
          </a:xfrm>
          <a:solidFill>
            <a:schemeClr val="bg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69"/>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69"/>
              <a:endParaRPr lang="en-US" sz="1400" dirty="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69"/>
              <a:endParaRPr lang="en-US" sz="1400">
                <a:solidFill>
                  <a:prstClr val="black"/>
                </a:solidFill>
              </a:endParaRPr>
            </a:p>
          </p:txBody>
        </p:sp>
        <p:sp>
          <p:nvSpPr>
            <p:cNvPr id="80" name="Freeform: Shape 79"/>
            <p:cNvSpPr/>
            <p:nvPr/>
          </p:nvSpPr>
          <p:spPr>
            <a:xfrm>
              <a:off x="1178536" y="3854815"/>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69"/>
              <a:endParaRPr lang="en-US" sz="1400" dirty="0">
                <a:solidFill>
                  <a:prstClr val="black"/>
                </a:solidFill>
              </a:endParaRPr>
            </a:p>
          </p:txBody>
        </p:sp>
      </p:grpSp>
      <p:grpSp>
        <p:nvGrpSpPr>
          <p:cNvPr id="81" name="Graphic 41"/>
          <p:cNvGrpSpPr/>
          <p:nvPr userDrawn="1"/>
        </p:nvGrpSpPr>
        <p:grpSpPr>
          <a:xfrm>
            <a:off x="7195517" y="370057"/>
            <a:ext cx="1799641" cy="480938"/>
            <a:chOff x="837065" y="3215210"/>
            <a:chExt cx="5524500" cy="1476375"/>
          </a:xfrm>
          <a:solidFill>
            <a:schemeClr val="bg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69"/>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69"/>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69"/>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69"/>
              <a:endParaRPr lang="en-US" sz="1400">
                <a:solidFill>
                  <a:prstClr val="black"/>
                </a:solidFill>
              </a:endParaRPr>
            </a:p>
          </p:txBody>
        </p:sp>
      </p:grpSp>
    </p:spTree>
    <p:extLst>
      <p:ext uri="{BB962C8B-B14F-4D97-AF65-F5344CB8AC3E}">
        <p14:creationId xmlns:p14="http://schemas.microsoft.com/office/powerpoint/2010/main" val="2724951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54647"/>
            <a:ext cx="8679898" cy="543185"/>
          </a:xfrm>
          <a:prstGeom prst="rect">
            <a:avLst/>
          </a:prstGeom>
        </p:spPr>
        <p:txBody>
          <a:bodyPr lIns="68558" tIns="34289" rIns="68558"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568130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Picture Placeholder 2"/>
          <p:cNvSpPr>
            <a:spLocks noGrp="1"/>
          </p:cNvSpPr>
          <p:nvPr>
            <p:ph type="pic" idx="12" hasCustomPrompt="1"/>
          </p:nvPr>
        </p:nvSpPr>
        <p:spPr>
          <a:xfrm>
            <a:off x="1157295" y="1545589"/>
            <a:ext cx="2864314" cy="2148038"/>
          </a:xfrm>
          <a:prstGeom prst="rect">
            <a:avLst/>
          </a:prstGeom>
          <a:solidFill>
            <a:schemeClr val="bg1">
              <a:lumMod val="95000"/>
            </a:schemeClr>
          </a:solidFill>
          <a:ln w="12700">
            <a:noFill/>
          </a:ln>
        </p:spPr>
        <p:txBody>
          <a:bodyPr lIns="68558" tIns="34289" rIns="68558" bIns="34289" anchor="ctr"/>
          <a:lstStyle>
            <a:lvl1pPr marL="0" indent="0" algn="ctr">
              <a:buNone/>
              <a:defRPr sz="1200">
                <a:latin typeface="Arial" panose="020B0604020202020204" pitchFamily="34" charset="0"/>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t>
            </a:r>
            <a:endParaRPr lang="ko-KR" altLang="en-US" dirty="0"/>
          </a:p>
        </p:txBody>
      </p:sp>
      <p:sp>
        <p:nvSpPr>
          <p:cNvPr id="13" name="제목 1"/>
          <p:cNvSpPr>
            <a:spLocks noGrp="1"/>
          </p:cNvSpPr>
          <p:nvPr>
            <p:ph type="title" hasCustomPrompt="1"/>
          </p:nvPr>
        </p:nvSpPr>
        <p:spPr>
          <a:xfrm>
            <a:off x="0" y="101196"/>
            <a:ext cx="9144000" cy="533158"/>
          </a:xfrm>
          <a:prstGeom prst="rect">
            <a:avLst/>
          </a:prstGeom>
        </p:spPr>
        <p:txBody>
          <a:bodyPr lIns="68558" tIns="34289" rIns="68558" bIns="34289" anchor="ctr">
            <a:noAutofit/>
          </a:bodyPr>
          <a:lstStyle>
            <a:lvl1pPr algn="ctr">
              <a:defRPr sz="3600" b="0" baseline="0">
                <a:solidFill>
                  <a:schemeClr val="bg1"/>
                </a:solidFill>
                <a:latin typeface="Arial" panose="020B0604020202020204" pitchFamily="34" charset="0"/>
                <a:cs typeface="Arial" panose="020B0604020202020204"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1226120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679268" y="1368836"/>
            <a:ext cx="1702230" cy="2052228"/>
          </a:xfrm>
          <a:prstGeom prst="rect">
            <a:avLst/>
          </a:prstGeom>
          <a:solidFill>
            <a:schemeClr val="bg1">
              <a:lumMod val="95000"/>
            </a:schemeClr>
          </a:solidFill>
        </p:spPr>
        <p:txBody>
          <a:bodyPr lIns="68558" tIns="34289" rIns="68558" bIns="34289" anchor="ct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And Send to Back</a:t>
            </a:r>
            <a:endParaRPr lang="ko-KR" altLang="en-US" dirty="0"/>
          </a:p>
        </p:txBody>
      </p:sp>
      <p:sp>
        <p:nvSpPr>
          <p:cNvPr id="3" name="Picture Placeholder 2"/>
          <p:cNvSpPr>
            <a:spLocks noGrp="1"/>
          </p:cNvSpPr>
          <p:nvPr>
            <p:ph type="pic" idx="11" hasCustomPrompt="1"/>
          </p:nvPr>
        </p:nvSpPr>
        <p:spPr>
          <a:xfrm>
            <a:off x="2711367" y="1368836"/>
            <a:ext cx="1702230" cy="2052228"/>
          </a:xfrm>
          <a:prstGeom prst="rect">
            <a:avLst/>
          </a:prstGeom>
          <a:solidFill>
            <a:schemeClr val="bg1">
              <a:lumMod val="95000"/>
            </a:schemeClr>
          </a:solidFill>
        </p:spPr>
        <p:txBody>
          <a:bodyPr lIns="68558" tIns="34289" rIns="68558" bIns="34289" anchor="ct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And Send to Back</a:t>
            </a:r>
            <a:endParaRPr lang="ko-KR" altLang="en-US" dirty="0"/>
          </a:p>
        </p:txBody>
      </p:sp>
      <p:sp>
        <p:nvSpPr>
          <p:cNvPr id="4" name="Picture Placeholder 2"/>
          <p:cNvSpPr>
            <a:spLocks noGrp="1"/>
          </p:cNvSpPr>
          <p:nvPr>
            <p:ph type="pic" idx="12" hasCustomPrompt="1"/>
          </p:nvPr>
        </p:nvSpPr>
        <p:spPr>
          <a:xfrm>
            <a:off x="4743466" y="1368836"/>
            <a:ext cx="1702230" cy="2052228"/>
          </a:xfrm>
          <a:prstGeom prst="rect">
            <a:avLst/>
          </a:prstGeom>
          <a:solidFill>
            <a:schemeClr val="bg1">
              <a:lumMod val="95000"/>
            </a:schemeClr>
          </a:solidFill>
        </p:spPr>
        <p:txBody>
          <a:bodyPr lIns="68558" tIns="34289" rIns="68558" bIns="34289" anchor="ct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And Send to Back</a:t>
            </a:r>
            <a:endParaRPr lang="ko-KR" altLang="en-US" dirty="0"/>
          </a:p>
        </p:txBody>
      </p:sp>
      <p:sp>
        <p:nvSpPr>
          <p:cNvPr id="5" name="Picture Placeholder 2"/>
          <p:cNvSpPr>
            <a:spLocks noGrp="1"/>
          </p:cNvSpPr>
          <p:nvPr>
            <p:ph type="pic" idx="13" hasCustomPrompt="1"/>
          </p:nvPr>
        </p:nvSpPr>
        <p:spPr>
          <a:xfrm>
            <a:off x="6775769" y="1368836"/>
            <a:ext cx="1702230" cy="2052228"/>
          </a:xfrm>
          <a:prstGeom prst="rect">
            <a:avLst/>
          </a:prstGeom>
          <a:solidFill>
            <a:schemeClr val="bg1">
              <a:lumMod val="95000"/>
            </a:schemeClr>
          </a:solidFill>
        </p:spPr>
        <p:txBody>
          <a:bodyPr lIns="68558" tIns="34289" rIns="68558" bIns="34289" anchor="ct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And Send to Back</a:t>
            </a:r>
            <a:endParaRPr lang="ko-KR" altLang="en-US" dirty="0"/>
          </a:p>
        </p:txBody>
      </p:sp>
      <p:sp>
        <p:nvSpPr>
          <p:cNvPr id="14" name="Text Placeholder 9"/>
          <p:cNvSpPr>
            <a:spLocks noGrp="1"/>
          </p:cNvSpPr>
          <p:nvPr>
            <p:ph type="body" sz="quarter" idx="14" hasCustomPrompt="1"/>
          </p:nvPr>
        </p:nvSpPr>
        <p:spPr>
          <a:xfrm>
            <a:off x="1" y="254647"/>
            <a:ext cx="9144000" cy="543185"/>
          </a:xfrm>
          <a:prstGeom prst="rect">
            <a:avLst/>
          </a:prstGeom>
        </p:spPr>
        <p:txBody>
          <a:bodyPr lIns="68558" tIns="34289" rIns="68558"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379596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idx="13" hasCustomPrompt="1"/>
          </p:nvPr>
        </p:nvSpPr>
        <p:spPr>
          <a:xfrm>
            <a:off x="0" y="0"/>
            <a:ext cx="5220072" cy="51435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lIns="68558" tIns="34289" rIns="68558" bIns="34289" anchor="ctr">
            <a:noAutofit/>
          </a:bodyPr>
          <a:lstStyle>
            <a:lvl1pPr marL="0" indent="0" algn="ctr">
              <a:buNone/>
              <a:defRPr sz="900">
                <a:solidFill>
                  <a:schemeClr val="tx1">
                    <a:lumMod val="75000"/>
                    <a:lumOff val="25000"/>
                  </a:schemeClr>
                </a:solidFill>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2197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550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Freeform: Shape 9"/>
          <p:cNvSpPr/>
          <p:nvPr userDrawn="1"/>
        </p:nvSpPr>
        <p:spPr>
          <a:xfrm>
            <a:off x="0" y="4361255"/>
            <a:ext cx="9144000" cy="808854"/>
          </a:xfrm>
          <a:custGeom>
            <a:avLst/>
            <a:gdLst>
              <a:gd name="connsiteX0" fmla="*/ 7970293 w 12192000"/>
              <a:gd name="connsiteY0" fmla="*/ 376 h 1563045"/>
              <a:gd name="connsiteX1" fmla="*/ 11368585 w 12192000"/>
              <a:gd name="connsiteY1" fmla="*/ 628173 h 1563045"/>
              <a:gd name="connsiteX2" fmla="*/ 12082747 w 12192000"/>
              <a:gd name="connsiteY2" fmla="*/ 590855 h 1563045"/>
              <a:gd name="connsiteX3" fmla="*/ 12192000 w 12192000"/>
              <a:gd name="connsiteY3" fmla="*/ 573029 h 1563045"/>
              <a:gd name="connsiteX4" fmla="*/ 12192000 w 12192000"/>
              <a:gd name="connsiteY4" fmla="*/ 1563045 h 1563045"/>
              <a:gd name="connsiteX5" fmla="*/ 0 w 12192000"/>
              <a:gd name="connsiteY5" fmla="*/ 1563045 h 1563045"/>
              <a:gd name="connsiteX6" fmla="*/ 0 w 12192000"/>
              <a:gd name="connsiteY6" fmla="*/ 362829 h 1563045"/>
              <a:gd name="connsiteX7" fmla="*/ 141276 w 12192000"/>
              <a:gd name="connsiteY7" fmla="*/ 376224 h 1563045"/>
              <a:gd name="connsiteX8" fmla="*/ 3002507 w 12192000"/>
              <a:gd name="connsiteY8" fmla="*/ 532639 h 1563045"/>
              <a:gd name="connsiteX9" fmla="*/ 7970293 w 12192000"/>
              <a:gd name="connsiteY9" fmla="*/ 376 h 1563045"/>
              <a:gd name="connsiteX0-1" fmla="*/ 7970293 w 12192000"/>
              <a:gd name="connsiteY0-2" fmla="*/ 41019 h 1603688"/>
              <a:gd name="connsiteX1-3" fmla="*/ 11368585 w 12192000"/>
              <a:gd name="connsiteY1-4" fmla="*/ 668816 h 1603688"/>
              <a:gd name="connsiteX2-5" fmla="*/ 12082747 w 12192000"/>
              <a:gd name="connsiteY2-6" fmla="*/ 631498 h 1603688"/>
              <a:gd name="connsiteX3-7" fmla="*/ 12192000 w 12192000"/>
              <a:gd name="connsiteY3-8" fmla="*/ 613672 h 1603688"/>
              <a:gd name="connsiteX4-9" fmla="*/ 12192000 w 12192000"/>
              <a:gd name="connsiteY4-10" fmla="*/ 1603688 h 1603688"/>
              <a:gd name="connsiteX5-11" fmla="*/ 0 w 12192000"/>
              <a:gd name="connsiteY5-12" fmla="*/ 1603688 h 1603688"/>
              <a:gd name="connsiteX6-13" fmla="*/ 0 w 12192000"/>
              <a:gd name="connsiteY6-14" fmla="*/ 403472 h 1603688"/>
              <a:gd name="connsiteX7-15" fmla="*/ 141276 w 12192000"/>
              <a:gd name="connsiteY7-16" fmla="*/ 416867 h 1603688"/>
              <a:gd name="connsiteX8-17" fmla="*/ 3002507 w 12192000"/>
              <a:gd name="connsiteY8-18" fmla="*/ 573282 h 1603688"/>
              <a:gd name="connsiteX9-19" fmla="*/ 7970293 w 12192000"/>
              <a:gd name="connsiteY9-20" fmla="*/ 41019 h 1603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192000" h="1603688">
                <a:moveTo>
                  <a:pt x="7970293" y="41019"/>
                </a:moveTo>
                <a:cubicBezTo>
                  <a:pt x="10450489" y="255233"/>
                  <a:pt x="10410967" y="627873"/>
                  <a:pt x="11368585" y="668816"/>
                </a:cubicBezTo>
                <a:cubicBezTo>
                  <a:pt x="11607989" y="679052"/>
                  <a:pt x="11849242" y="662561"/>
                  <a:pt x="12082747" y="631498"/>
                </a:cubicBezTo>
                <a:lnTo>
                  <a:pt x="12192000" y="613672"/>
                </a:lnTo>
                <a:lnTo>
                  <a:pt x="12192000" y="1603688"/>
                </a:lnTo>
                <a:lnTo>
                  <a:pt x="0" y="1603688"/>
                </a:lnTo>
                <a:lnTo>
                  <a:pt x="0" y="403472"/>
                </a:lnTo>
                <a:lnTo>
                  <a:pt x="141276" y="416867"/>
                </a:lnTo>
                <a:cubicBezTo>
                  <a:pt x="866633" y="490117"/>
                  <a:pt x="1949924" y="614225"/>
                  <a:pt x="3002507" y="573282"/>
                </a:cubicBezTo>
                <a:cubicBezTo>
                  <a:pt x="4405953" y="518691"/>
                  <a:pt x="5490097" y="-173195"/>
                  <a:pt x="7970293" y="4101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069"/>
            <a:endParaRPr lang="en-US" sz="1400">
              <a:solidFill>
                <a:prstClr val="white"/>
              </a:solidFill>
            </a:endParaRPr>
          </a:p>
        </p:txBody>
      </p:sp>
      <p:sp>
        <p:nvSpPr>
          <p:cNvPr id="8" name="Picture Placeholder 7"/>
          <p:cNvSpPr>
            <a:spLocks noGrp="1"/>
          </p:cNvSpPr>
          <p:nvPr>
            <p:ph type="pic" idx="10" hasCustomPrompt="1"/>
          </p:nvPr>
        </p:nvSpPr>
        <p:spPr>
          <a:xfrm>
            <a:off x="353674" y="163740"/>
            <a:ext cx="5136230" cy="4647143"/>
          </a:xfrm>
          <a:custGeom>
            <a:avLst/>
            <a:gdLst>
              <a:gd name="connsiteX0" fmla="*/ 2198767 w 6848306"/>
              <a:gd name="connsiteY0" fmla="*/ 5435336 h 6196191"/>
              <a:gd name="connsiteX1" fmla="*/ 2196172 w 6848306"/>
              <a:gd name="connsiteY1" fmla="*/ 5436697 h 6196191"/>
              <a:gd name="connsiteX2" fmla="*/ 2196242 w 6848306"/>
              <a:gd name="connsiteY2" fmla="*/ 5440840 h 6196191"/>
              <a:gd name="connsiteX3" fmla="*/ 5160685 w 6848306"/>
              <a:gd name="connsiteY3" fmla="*/ 5373340 h 6196191"/>
              <a:gd name="connsiteX4" fmla="*/ 5128834 w 6848306"/>
              <a:gd name="connsiteY4" fmla="*/ 5374401 h 6196191"/>
              <a:gd name="connsiteX5" fmla="*/ 5147984 w 6848306"/>
              <a:gd name="connsiteY5" fmla="*/ 5390084 h 6196191"/>
              <a:gd name="connsiteX6" fmla="*/ 5158824 w 6848306"/>
              <a:gd name="connsiteY6" fmla="*/ 5400739 h 6196191"/>
              <a:gd name="connsiteX7" fmla="*/ 5204784 w 6848306"/>
              <a:gd name="connsiteY7" fmla="*/ 5018070 h 6196191"/>
              <a:gd name="connsiteX8" fmla="*/ 5175977 w 6848306"/>
              <a:gd name="connsiteY8" fmla="*/ 5018099 h 6196191"/>
              <a:gd name="connsiteX9" fmla="*/ 5027858 w 6848306"/>
              <a:gd name="connsiteY9" fmla="*/ 5087140 h 6196191"/>
              <a:gd name="connsiteX10" fmla="*/ 4980850 w 6848306"/>
              <a:gd name="connsiteY10" fmla="*/ 5139370 h 6196191"/>
              <a:gd name="connsiteX11" fmla="*/ 4907729 w 6848306"/>
              <a:gd name="connsiteY11" fmla="*/ 5202045 h 6196191"/>
              <a:gd name="connsiteX12" fmla="*/ 5099237 w 6848306"/>
              <a:gd name="connsiteY12" fmla="*/ 5311726 h 6196191"/>
              <a:gd name="connsiteX13" fmla="*/ 5155636 w 6848306"/>
              <a:gd name="connsiteY13" fmla="*/ 5307635 h 6196191"/>
              <a:gd name="connsiteX14" fmla="*/ 5166955 w 6848306"/>
              <a:gd name="connsiteY14" fmla="*/ 5308698 h 6196191"/>
              <a:gd name="connsiteX15" fmla="*/ 5169856 w 6848306"/>
              <a:gd name="connsiteY15" fmla="*/ 5283585 h 6196191"/>
              <a:gd name="connsiteX16" fmla="*/ 5204536 w 6848306"/>
              <a:gd name="connsiteY16" fmla="*/ 5023577 h 6196191"/>
              <a:gd name="connsiteX17" fmla="*/ 5204472 w 6848306"/>
              <a:gd name="connsiteY17" fmla="*/ 4958385 h 6196191"/>
              <a:gd name="connsiteX18" fmla="*/ 5189537 w 6848306"/>
              <a:gd name="connsiteY18" fmla="*/ 4962592 h 6196191"/>
              <a:gd name="connsiteX19" fmla="*/ 5205261 w 6848306"/>
              <a:gd name="connsiteY19" fmla="*/ 5006715 h 6196191"/>
              <a:gd name="connsiteX20" fmla="*/ 5205293 w 6848306"/>
              <a:gd name="connsiteY20" fmla="*/ 5006730 h 6196191"/>
              <a:gd name="connsiteX21" fmla="*/ 5206628 w 6848306"/>
              <a:gd name="connsiteY21" fmla="*/ 4977037 h 6196191"/>
              <a:gd name="connsiteX22" fmla="*/ 5159327 w 6848306"/>
              <a:gd name="connsiteY22" fmla="*/ 4889608 h 6196191"/>
              <a:gd name="connsiteX23" fmla="*/ 5134864 w 6848306"/>
              <a:gd name="connsiteY23" fmla="*/ 4901590 h 6196191"/>
              <a:gd name="connsiteX24" fmla="*/ 5123863 w 6848306"/>
              <a:gd name="connsiteY24" fmla="*/ 4912823 h 6196191"/>
              <a:gd name="connsiteX25" fmla="*/ 5132922 w 6848306"/>
              <a:gd name="connsiteY25" fmla="*/ 4916963 h 6196191"/>
              <a:gd name="connsiteX26" fmla="*/ 5171216 w 6848306"/>
              <a:gd name="connsiteY26" fmla="*/ 4928248 h 6196191"/>
              <a:gd name="connsiteX27" fmla="*/ 5198142 w 6848306"/>
              <a:gd name="connsiteY27" fmla="*/ 4932557 h 6196191"/>
              <a:gd name="connsiteX28" fmla="*/ 5192887 w 6848306"/>
              <a:gd name="connsiteY28" fmla="*/ 4918562 h 6196191"/>
              <a:gd name="connsiteX29" fmla="*/ 5159327 w 6848306"/>
              <a:gd name="connsiteY29" fmla="*/ 4889608 h 6196191"/>
              <a:gd name="connsiteX30" fmla="*/ 4277979 w 6848306"/>
              <a:gd name="connsiteY30" fmla="*/ 4627713 h 6196191"/>
              <a:gd name="connsiteX31" fmla="*/ 4276358 w 6848306"/>
              <a:gd name="connsiteY31" fmla="*/ 4628848 h 6196191"/>
              <a:gd name="connsiteX32" fmla="*/ 4281166 w 6848306"/>
              <a:gd name="connsiteY32" fmla="*/ 4639430 h 6196191"/>
              <a:gd name="connsiteX33" fmla="*/ 4294233 w 6848306"/>
              <a:gd name="connsiteY33" fmla="*/ 4653344 h 6196191"/>
              <a:gd name="connsiteX34" fmla="*/ 4330861 w 6848306"/>
              <a:gd name="connsiteY34" fmla="*/ 4679132 h 6196191"/>
              <a:gd name="connsiteX35" fmla="*/ 4359276 w 6848306"/>
              <a:gd name="connsiteY35" fmla="*/ 4662926 h 6196191"/>
              <a:gd name="connsiteX36" fmla="*/ 4367099 w 6848306"/>
              <a:gd name="connsiteY36" fmla="*/ 4655261 h 6196191"/>
              <a:gd name="connsiteX37" fmla="*/ 4351273 w 6848306"/>
              <a:gd name="connsiteY37" fmla="*/ 4648480 h 6196191"/>
              <a:gd name="connsiteX38" fmla="*/ 4343757 w 6848306"/>
              <a:gd name="connsiteY38" fmla="*/ 4650072 h 6196191"/>
              <a:gd name="connsiteX39" fmla="*/ 4317375 w 6848306"/>
              <a:gd name="connsiteY39" fmla="*/ 4658199 h 6196191"/>
              <a:gd name="connsiteX40" fmla="*/ 4323063 w 6848306"/>
              <a:gd name="connsiteY40" fmla="*/ 4637254 h 6196191"/>
              <a:gd name="connsiteX41" fmla="*/ 4301299 w 6848306"/>
              <a:gd name="connsiteY41" fmla="*/ 4629722 h 6196191"/>
              <a:gd name="connsiteX42" fmla="*/ 442381 w 6848306"/>
              <a:gd name="connsiteY42" fmla="*/ 4518334 h 6196191"/>
              <a:gd name="connsiteX43" fmla="*/ 694419 w 6848306"/>
              <a:gd name="connsiteY43" fmla="*/ 4561295 h 6196191"/>
              <a:gd name="connsiteX44" fmla="*/ 442381 w 6848306"/>
              <a:gd name="connsiteY44" fmla="*/ 4518334 h 6196191"/>
              <a:gd name="connsiteX45" fmla="*/ 2313591 w 6848306"/>
              <a:gd name="connsiteY45" fmla="*/ 4409273 h 6196191"/>
              <a:gd name="connsiteX46" fmla="*/ 2303823 w 6848306"/>
              <a:gd name="connsiteY46" fmla="*/ 4409786 h 6196191"/>
              <a:gd name="connsiteX47" fmla="*/ 2318347 w 6848306"/>
              <a:gd name="connsiteY47" fmla="*/ 4413794 h 6196191"/>
              <a:gd name="connsiteX48" fmla="*/ 2383713 w 6848306"/>
              <a:gd name="connsiteY48" fmla="*/ 4433674 h 6196191"/>
              <a:gd name="connsiteX49" fmla="*/ 2389402 w 6848306"/>
              <a:gd name="connsiteY49" fmla="*/ 4431838 h 6196191"/>
              <a:gd name="connsiteX50" fmla="*/ 2395499 w 6848306"/>
              <a:gd name="connsiteY50" fmla="*/ 4422086 h 6196191"/>
              <a:gd name="connsiteX51" fmla="*/ 2313591 w 6848306"/>
              <a:gd name="connsiteY51" fmla="*/ 4409273 h 6196191"/>
              <a:gd name="connsiteX52" fmla="*/ 4244569 w 6848306"/>
              <a:gd name="connsiteY52" fmla="*/ 4172298 h 6196191"/>
              <a:gd name="connsiteX53" fmla="*/ 4249284 w 6848306"/>
              <a:gd name="connsiteY53" fmla="*/ 4187863 h 6196191"/>
              <a:gd name="connsiteX54" fmla="*/ 4311734 w 6848306"/>
              <a:gd name="connsiteY54" fmla="*/ 4226749 h 6196191"/>
              <a:gd name="connsiteX55" fmla="*/ 4342971 w 6848306"/>
              <a:gd name="connsiteY55" fmla="*/ 4235370 h 6196191"/>
              <a:gd name="connsiteX56" fmla="*/ 4381626 w 6848306"/>
              <a:gd name="connsiteY56" fmla="*/ 4232063 h 6196191"/>
              <a:gd name="connsiteX57" fmla="*/ 4480697 w 6848306"/>
              <a:gd name="connsiteY57" fmla="*/ 4204840 h 6196191"/>
              <a:gd name="connsiteX58" fmla="*/ 4257810 w 6848306"/>
              <a:gd name="connsiteY58" fmla="*/ 4183300 h 6196191"/>
              <a:gd name="connsiteX59" fmla="*/ 2721321 w 6848306"/>
              <a:gd name="connsiteY59" fmla="*/ 3592708 h 6196191"/>
              <a:gd name="connsiteX60" fmla="*/ 2721191 w 6848306"/>
              <a:gd name="connsiteY60" fmla="*/ 3593630 h 6196191"/>
              <a:gd name="connsiteX61" fmla="*/ 2706458 w 6848306"/>
              <a:gd name="connsiteY61" fmla="*/ 3627258 h 6196191"/>
              <a:gd name="connsiteX62" fmla="*/ 2723537 w 6848306"/>
              <a:gd name="connsiteY62" fmla="*/ 3616066 h 6196191"/>
              <a:gd name="connsiteX63" fmla="*/ 2726669 w 6848306"/>
              <a:gd name="connsiteY63" fmla="*/ 3598133 h 6196191"/>
              <a:gd name="connsiteX64" fmla="*/ 2382788 w 6848306"/>
              <a:gd name="connsiteY64" fmla="*/ 3513045 h 6196191"/>
              <a:gd name="connsiteX65" fmla="*/ 2542281 w 6848306"/>
              <a:gd name="connsiteY65" fmla="*/ 3572653 h 6196191"/>
              <a:gd name="connsiteX66" fmla="*/ 2609974 w 6848306"/>
              <a:gd name="connsiteY66" fmla="*/ 3555556 h 6196191"/>
              <a:gd name="connsiteX67" fmla="*/ 2594748 w 6848306"/>
              <a:gd name="connsiteY67" fmla="*/ 3554146 h 6196191"/>
              <a:gd name="connsiteX68" fmla="*/ 2550445 w 6848306"/>
              <a:gd name="connsiteY68" fmla="*/ 3556819 h 6196191"/>
              <a:gd name="connsiteX69" fmla="*/ 2405965 w 6848306"/>
              <a:gd name="connsiteY69" fmla="*/ 3523639 h 6196191"/>
              <a:gd name="connsiteX70" fmla="*/ 2405632 w 6848306"/>
              <a:gd name="connsiteY70" fmla="*/ 3520505 h 6196191"/>
              <a:gd name="connsiteX71" fmla="*/ 4579384 w 6848306"/>
              <a:gd name="connsiteY71" fmla="*/ 3474158 h 6196191"/>
              <a:gd name="connsiteX72" fmla="*/ 4537718 w 6848306"/>
              <a:gd name="connsiteY72" fmla="*/ 3482562 h 6196191"/>
              <a:gd name="connsiteX73" fmla="*/ 4532018 w 6848306"/>
              <a:gd name="connsiteY73" fmla="*/ 3484234 h 6196191"/>
              <a:gd name="connsiteX74" fmla="*/ 4591915 w 6848306"/>
              <a:gd name="connsiteY74" fmla="*/ 3495942 h 6196191"/>
              <a:gd name="connsiteX75" fmla="*/ 4602070 w 6848306"/>
              <a:gd name="connsiteY75" fmla="*/ 3496250 h 6196191"/>
              <a:gd name="connsiteX76" fmla="*/ 4595779 w 6848306"/>
              <a:gd name="connsiteY76" fmla="*/ 3482116 h 6196191"/>
              <a:gd name="connsiteX77" fmla="*/ 4579384 w 6848306"/>
              <a:gd name="connsiteY77" fmla="*/ 3474158 h 6196191"/>
              <a:gd name="connsiteX78" fmla="*/ 4486328 w 6848306"/>
              <a:gd name="connsiteY78" fmla="*/ 3451586 h 6196191"/>
              <a:gd name="connsiteX79" fmla="*/ 4481050 w 6848306"/>
              <a:gd name="connsiteY79" fmla="*/ 3452116 h 6196191"/>
              <a:gd name="connsiteX80" fmla="*/ 4482472 w 6848306"/>
              <a:gd name="connsiteY80" fmla="*/ 3454547 h 6196191"/>
              <a:gd name="connsiteX81" fmla="*/ 4486947 w 6848306"/>
              <a:gd name="connsiteY81" fmla="*/ 3457411 h 6196191"/>
              <a:gd name="connsiteX82" fmla="*/ 4830241 w 6848306"/>
              <a:gd name="connsiteY82" fmla="*/ 3049816 h 6196191"/>
              <a:gd name="connsiteX83" fmla="*/ 4714416 w 6848306"/>
              <a:gd name="connsiteY83" fmla="*/ 3081297 h 6196191"/>
              <a:gd name="connsiteX84" fmla="*/ 4601781 w 6848306"/>
              <a:gd name="connsiteY84" fmla="*/ 3113679 h 6196191"/>
              <a:gd name="connsiteX85" fmla="*/ 4559380 w 6848306"/>
              <a:gd name="connsiteY85" fmla="*/ 3107005 h 6196191"/>
              <a:gd name="connsiteX86" fmla="*/ 4560269 w 6848306"/>
              <a:gd name="connsiteY86" fmla="*/ 3107940 h 6196191"/>
              <a:gd name="connsiteX87" fmla="*/ 4448111 w 6848306"/>
              <a:gd name="connsiteY87" fmla="*/ 3147690 h 6196191"/>
              <a:gd name="connsiteX88" fmla="*/ 4642014 w 6848306"/>
              <a:gd name="connsiteY88" fmla="*/ 3220157 h 6196191"/>
              <a:gd name="connsiteX89" fmla="*/ 4667364 w 6848306"/>
              <a:gd name="connsiteY89" fmla="*/ 3213754 h 6196191"/>
              <a:gd name="connsiteX90" fmla="*/ 4645173 w 6848306"/>
              <a:gd name="connsiteY90" fmla="*/ 3204515 h 6196191"/>
              <a:gd name="connsiteX91" fmla="*/ 4873513 w 6848306"/>
              <a:gd name="connsiteY91" fmla="*/ 3075665 h 6196191"/>
              <a:gd name="connsiteX92" fmla="*/ 4830241 w 6848306"/>
              <a:gd name="connsiteY92" fmla="*/ 3049816 h 6196191"/>
              <a:gd name="connsiteX93" fmla="*/ 2827723 w 6848306"/>
              <a:gd name="connsiteY93" fmla="*/ 2993858 h 6196191"/>
              <a:gd name="connsiteX94" fmla="*/ 2684501 w 6848306"/>
              <a:gd name="connsiteY94" fmla="*/ 3032785 h 6196191"/>
              <a:gd name="connsiteX95" fmla="*/ 2545223 w 6848306"/>
              <a:gd name="connsiteY95" fmla="*/ 3072827 h 6196191"/>
              <a:gd name="connsiteX96" fmla="*/ 2413534 w 6848306"/>
              <a:gd name="connsiteY96" fmla="*/ 3052098 h 6196191"/>
              <a:gd name="connsiteX97" fmla="*/ 2344202 w 6848306"/>
              <a:gd name="connsiteY97" fmla="*/ 3035948 h 6196191"/>
              <a:gd name="connsiteX98" fmla="*/ 2343855 w 6848306"/>
              <a:gd name="connsiteY98" fmla="*/ 3041055 h 6196191"/>
              <a:gd name="connsiteX99" fmla="*/ 2304027 w 6848306"/>
              <a:gd name="connsiteY99" fmla="*/ 3071978 h 6196191"/>
              <a:gd name="connsiteX100" fmla="*/ 2541744 w 6848306"/>
              <a:gd name="connsiteY100" fmla="*/ 3107778 h 6196191"/>
              <a:gd name="connsiteX101" fmla="*/ 2456717 w 6848306"/>
              <a:gd name="connsiteY101" fmla="*/ 3220014 h 6196191"/>
              <a:gd name="connsiteX102" fmla="*/ 2422935 w 6848306"/>
              <a:gd name="connsiteY102" fmla="*/ 3235412 h 6196191"/>
              <a:gd name="connsiteX103" fmla="*/ 2468619 w 6848306"/>
              <a:gd name="connsiteY103" fmla="*/ 3233541 h 6196191"/>
              <a:gd name="connsiteX104" fmla="*/ 2642718 w 6848306"/>
              <a:gd name="connsiteY104" fmla="*/ 3203401 h 6196191"/>
              <a:gd name="connsiteX105" fmla="*/ 2881231 w 6848306"/>
              <a:gd name="connsiteY105" fmla="*/ 3025821 h 6196191"/>
              <a:gd name="connsiteX106" fmla="*/ 2827723 w 6848306"/>
              <a:gd name="connsiteY106" fmla="*/ 2993858 h 6196191"/>
              <a:gd name="connsiteX107" fmla="*/ 2137988 w 6848306"/>
              <a:gd name="connsiteY107" fmla="*/ 2951011 h 6196191"/>
              <a:gd name="connsiteX108" fmla="*/ 2137015 w 6848306"/>
              <a:gd name="connsiteY108" fmla="*/ 2951150 h 6196191"/>
              <a:gd name="connsiteX109" fmla="*/ 1917377 w 6848306"/>
              <a:gd name="connsiteY109" fmla="*/ 2958847 h 6196191"/>
              <a:gd name="connsiteX110" fmla="*/ 2235862 w 6848306"/>
              <a:gd name="connsiteY110" fmla="*/ 3040001 h 6196191"/>
              <a:gd name="connsiteX111" fmla="*/ 2262397 w 6848306"/>
              <a:gd name="connsiteY111" fmla="*/ 3013399 h 6196191"/>
              <a:gd name="connsiteX112" fmla="*/ 2230129 w 6848306"/>
              <a:gd name="connsiteY112" fmla="*/ 3001726 h 6196191"/>
              <a:gd name="connsiteX113" fmla="*/ 2172354 w 6848306"/>
              <a:gd name="connsiteY113" fmla="*/ 2973429 h 6196191"/>
              <a:gd name="connsiteX114" fmla="*/ 4166073 w 6848306"/>
              <a:gd name="connsiteY114" fmla="*/ 2935291 h 6196191"/>
              <a:gd name="connsiteX115" fmla="*/ 4223240 w 6848306"/>
              <a:gd name="connsiteY115" fmla="*/ 3005769 h 6196191"/>
              <a:gd name="connsiteX116" fmla="*/ 4267411 w 6848306"/>
              <a:gd name="connsiteY116" fmla="*/ 3011882 h 6196191"/>
              <a:gd name="connsiteX117" fmla="*/ 4254734 w 6848306"/>
              <a:gd name="connsiteY117" fmla="*/ 3003612 h 6196191"/>
              <a:gd name="connsiteX118" fmla="*/ 4210371 w 6848306"/>
              <a:gd name="connsiteY118" fmla="*/ 2965845 h 6196191"/>
              <a:gd name="connsiteX119" fmla="*/ 4241129 w 6848306"/>
              <a:gd name="connsiteY119" fmla="*/ 2945633 h 6196191"/>
              <a:gd name="connsiteX120" fmla="*/ 4206925 w 6848306"/>
              <a:gd name="connsiteY120" fmla="*/ 2944158 h 6196191"/>
              <a:gd name="connsiteX121" fmla="*/ 4166073 w 6848306"/>
              <a:gd name="connsiteY121" fmla="*/ 2935291 h 6196191"/>
              <a:gd name="connsiteX122" fmla="*/ 4729903 w 6848306"/>
              <a:gd name="connsiteY122" fmla="*/ 2706782 h 6196191"/>
              <a:gd name="connsiteX123" fmla="*/ 4626419 w 6848306"/>
              <a:gd name="connsiteY123" fmla="*/ 2755973 h 6196191"/>
              <a:gd name="connsiteX124" fmla="*/ 4590456 w 6848306"/>
              <a:gd name="connsiteY124" fmla="*/ 2756551 h 6196191"/>
              <a:gd name="connsiteX125" fmla="*/ 4587162 w 6848306"/>
              <a:gd name="connsiteY125" fmla="*/ 2759686 h 6196191"/>
              <a:gd name="connsiteX126" fmla="*/ 4315797 w 6848306"/>
              <a:gd name="connsiteY126" fmla="*/ 2832572 h 6196191"/>
              <a:gd name="connsiteX127" fmla="*/ 4377112 w 6848306"/>
              <a:gd name="connsiteY127" fmla="*/ 2892201 h 6196191"/>
              <a:gd name="connsiteX128" fmla="*/ 4373582 w 6848306"/>
              <a:gd name="connsiteY128" fmla="*/ 2900674 h 6196191"/>
              <a:gd name="connsiteX129" fmla="*/ 4432650 w 6848306"/>
              <a:gd name="connsiteY129" fmla="*/ 2887528 h 6196191"/>
              <a:gd name="connsiteX130" fmla="*/ 4700336 w 6848306"/>
              <a:gd name="connsiteY130" fmla="*/ 2816602 h 6196191"/>
              <a:gd name="connsiteX131" fmla="*/ 4729903 w 6848306"/>
              <a:gd name="connsiteY131" fmla="*/ 2706782 h 6196191"/>
              <a:gd name="connsiteX132" fmla="*/ 2195169 w 6848306"/>
              <a:gd name="connsiteY132" fmla="*/ 2454189 h 6196191"/>
              <a:gd name="connsiteX133" fmla="*/ 2103542 w 6848306"/>
              <a:gd name="connsiteY133" fmla="*/ 2559310 h 6196191"/>
              <a:gd name="connsiteX134" fmla="*/ 1958906 w 6848306"/>
              <a:gd name="connsiteY134" fmla="*/ 2580789 h 6196191"/>
              <a:gd name="connsiteX135" fmla="*/ 1683955 w 6848306"/>
              <a:gd name="connsiteY135" fmla="*/ 2559310 h 6196191"/>
              <a:gd name="connsiteX136" fmla="*/ 2155095 w 6848306"/>
              <a:gd name="connsiteY136" fmla="*/ 2643799 h 6196191"/>
              <a:gd name="connsiteX137" fmla="*/ 2385652 w 6848306"/>
              <a:gd name="connsiteY137" fmla="*/ 2731154 h 6196191"/>
              <a:gd name="connsiteX138" fmla="*/ 2470433 w 6848306"/>
              <a:gd name="connsiteY138" fmla="*/ 2754088 h 6196191"/>
              <a:gd name="connsiteX139" fmla="*/ 2465193 w 6848306"/>
              <a:gd name="connsiteY139" fmla="*/ 2765400 h 6196191"/>
              <a:gd name="connsiteX140" fmla="*/ 2512933 w 6848306"/>
              <a:gd name="connsiteY140" fmla="*/ 2755126 h 6196191"/>
              <a:gd name="connsiteX141" fmla="*/ 2667091 w 6848306"/>
              <a:gd name="connsiteY141" fmla="*/ 2705481 h 6196191"/>
              <a:gd name="connsiteX142" fmla="*/ 2703651 w 6848306"/>
              <a:gd name="connsiteY142" fmla="*/ 2569685 h 6196191"/>
              <a:gd name="connsiteX143" fmla="*/ 2207473 w 6848306"/>
              <a:gd name="connsiteY143" fmla="*/ 2482636 h 6196191"/>
              <a:gd name="connsiteX144" fmla="*/ 2207279 w 6848306"/>
              <a:gd name="connsiteY144" fmla="*/ 2464766 h 6196191"/>
              <a:gd name="connsiteX145" fmla="*/ 2215586 w 6848306"/>
              <a:gd name="connsiteY145" fmla="*/ 2456433 h 6196191"/>
              <a:gd name="connsiteX146" fmla="*/ 4381366 w 6848306"/>
              <a:gd name="connsiteY146" fmla="*/ 2420442 h 6196191"/>
              <a:gd name="connsiteX147" fmla="*/ 4274259 w 6848306"/>
              <a:gd name="connsiteY147" fmla="*/ 2446755 h 6196191"/>
              <a:gd name="connsiteX148" fmla="*/ 3882295 w 6848306"/>
              <a:gd name="connsiteY148" fmla="*/ 2473930 h 6196191"/>
              <a:gd name="connsiteX149" fmla="*/ 4317540 w 6848306"/>
              <a:gd name="connsiteY149" fmla="*/ 2524420 h 6196191"/>
              <a:gd name="connsiteX150" fmla="*/ 4385709 w 6848306"/>
              <a:gd name="connsiteY150" fmla="*/ 2588162 h 6196191"/>
              <a:gd name="connsiteX151" fmla="*/ 4363880 w 6848306"/>
              <a:gd name="connsiteY151" fmla="*/ 2603417 h 6196191"/>
              <a:gd name="connsiteX152" fmla="*/ 4384319 w 6848306"/>
              <a:gd name="connsiteY152" fmla="*/ 2600064 h 6196191"/>
              <a:gd name="connsiteX153" fmla="*/ 4572212 w 6848306"/>
              <a:gd name="connsiteY153" fmla="*/ 2554724 h 6196191"/>
              <a:gd name="connsiteX154" fmla="*/ 4390654 w 6848306"/>
              <a:gd name="connsiteY154" fmla="*/ 2442462 h 6196191"/>
              <a:gd name="connsiteX155" fmla="*/ 1013762 w 6848306"/>
              <a:gd name="connsiteY155" fmla="*/ 2272902 h 6196191"/>
              <a:gd name="connsiteX156" fmla="*/ 1158399 w 6848306"/>
              <a:gd name="connsiteY156" fmla="*/ 2335912 h 6196191"/>
              <a:gd name="connsiteX157" fmla="*/ 1013762 w 6848306"/>
              <a:gd name="connsiteY157" fmla="*/ 2272902 h 6196191"/>
              <a:gd name="connsiteX158" fmla="*/ 1542184 w 6848306"/>
              <a:gd name="connsiteY158" fmla="*/ 2056664 h 6196191"/>
              <a:gd name="connsiteX159" fmla="*/ 1535023 w 6848306"/>
              <a:gd name="connsiteY159" fmla="*/ 2086738 h 6196191"/>
              <a:gd name="connsiteX160" fmla="*/ 1542184 w 6848306"/>
              <a:gd name="connsiteY160" fmla="*/ 2056664 h 6196191"/>
              <a:gd name="connsiteX161" fmla="*/ 4794668 w 6848306"/>
              <a:gd name="connsiteY161" fmla="*/ 1954938 h 6196191"/>
              <a:gd name="connsiteX162" fmla="*/ 4936872 w 6848306"/>
              <a:gd name="connsiteY162" fmla="*/ 2016888 h 6196191"/>
              <a:gd name="connsiteX163" fmla="*/ 4794668 w 6848306"/>
              <a:gd name="connsiteY163" fmla="*/ 1954938 h 6196191"/>
              <a:gd name="connsiteX164" fmla="*/ 1506382 w 6848306"/>
              <a:gd name="connsiteY164" fmla="*/ 1791738 h 6196191"/>
              <a:gd name="connsiteX165" fmla="*/ 1536456 w 6848306"/>
              <a:gd name="connsiteY165" fmla="*/ 1814651 h 6196191"/>
              <a:gd name="connsiteX166" fmla="*/ 1506382 w 6848306"/>
              <a:gd name="connsiteY166" fmla="*/ 1791738 h 6196191"/>
              <a:gd name="connsiteX167" fmla="*/ 5314202 w 6848306"/>
              <a:gd name="connsiteY167" fmla="*/ 1742337 h 6196191"/>
              <a:gd name="connsiteX168" fmla="*/ 5307161 w 6848306"/>
              <a:gd name="connsiteY168" fmla="*/ 1771905 h 6196191"/>
              <a:gd name="connsiteX169" fmla="*/ 5314202 w 6848306"/>
              <a:gd name="connsiteY169" fmla="*/ 1742337 h 6196191"/>
              <a:gd name="connsiteX170" fmla="*/ 2783736 w 6848306"/>
              <a:gd name="connsiteY170" fmla="*/ 1640002 h 6196191"/>
              <a:gd name="connsiteX171" fmla="*/ 2959576 w 6848306"/>
              <a:gd name="connsiteY171" fmla="*/ 1716605 h 6196191"/>
              <a:gd name="connsiteX172" fmla="*/ 2783736 w 6848306"/>
              <a:gd name="connsiteY172" fmla="*/ 1640002 h 6196191"/>
              <a:gd name="connsiteX173" fmla="*/ 1668203 w 6848306"/>
              <a:gd name="connsiteY173" fmla="*/ 1619894 h 6196191"/>
              <a:gd name="connsiteX174" fmla="*/ 1592305 w 6848306"/>
              <a:gd name="connsiteY174" fmla="*/ 1681471 h 6196191"/>
              <a:gd name="connsiteX175" fmla="*/ 1668203 w 6848306"/>
              <a:gd name="connsiteY175" fmla="*/ 1619894 h 6196191"/>
              <a:gd name="connsiteX176" fmla="*/ 1287282 w 6848306"/>
              <a:gd name="connsiteY176" fmla="*/ 1521083 h 6196191"/>
              <a:gd name="connsiteX177" fmla="*/ 1307330 w 6848306"/>
              <a:gd name="connsiteY177" fmla="*/ 1568341 h 6196191"/>
              <a:gd name="connsiteX178" fmla="*/ 1287282 w 6848306"/>
              <a:gd name="connsiteY178" fmla="*/ 1521083 h 6196191"/>
              <a:gd name="connsiteX179" fmla="*/ 5279002 w 6848306"/>
              <a:gd name="connsiteY179" fmla="*/ 1481867 h 6196191"/>
              <a:gd name="connsiteX180" fmla="*/ 5308571 w 6848306"/>
              <a:gd name="connsiteY180" fmla="*/ 1504394 h 6196191"/>
              <a:gd name="connsiteX181" fmla="*/ 5279002 w 6848306"/>
              <a:gd name="connsiteY181" fmla="*/ 1481867 h 6196191"/>
              <a:gd name="connsiteX182" fmla="*/ 3426158 w 6848306"/>
              <a:gd name="connsiteY182" fmla="*/ 1377113 h 6196191"/>
              <a:gd name="connsiteX183" fmla="*/ 3417452 w 6848306"/>
              <a:gd name="connsiteY183" fmla="*/ 1413675 h 6196191"/>
              <a:gd name="connsiteX184" fmla="*/ 3426158 w 6848306"/>
              <a:gd name="connsiteY184" fmla="*/ 1377113 h 6196191"/>
              <a:gd name="connsiteX185" fmla="*/ 1321651 w 6848306"/>
              <a:gd name="connsiteY185" fmla="*/ 1344944 h 6196191"/>
              <a:gd name="connsiteX186" fmla="*/ 1354587 w 6848306"/>
              <a:gd name="connsiteY186" fmla="*/ 1405089 h 6196191"/>
              <a:gd name="connsiteX187" fmla="*/ 1321651 w 6848306"/>
              <a:gd name="connsiteY187" fmla="*/ 1344944 h 6196191"/>
              <a:gd name="connsiteX188" fmla="*/ 5438101 w 6848306"/>
              <a:gd name="connsiteY188" fmla="*/ 1312913 h 6196191"/>
              <a:gd name="connsiteX189" fmla="*/ 5363479 w 6848306"/>
              <a:gd name="connsiteY189" fmla="*/ 1373454 h 6196191"/>
              <a:gd name="connsiteX190" fmla="*/ 5438101 w 6848306"/>
              <a:gd name="connsiteY190" fmla="*/ 1312913 h 6196191"/>
              <a:gd name="connsiteX191" fmla="*/ 5063587 w 6848306"/>
              <a:gd name="connsiteY191" fmla="*/ 1215764 h 6196191"/>
              <a:gd name="connsiteX192" fmla="*/ 5083298 w 6848306"/>
              <a:gd name="connsiteY192" fmla="*/ 1262227 h 6196191"/>
              <a:gd name="connsiteX193" fmla="*/ 5063587 w 6848306"/>
              <a:gd name="connsiteY193" fmla="*/ 1215764 h 6196191"/>
              <a:gd name="connsiteX194" fmla="*/ 3382633 w 6848306"/>
              <a:gd name="connsiteY194" fmla="*/ 1055033 h 6196191"/>
              <a:gd name="connsiteX195" fmla="*/ 3419194 w 6848306"/>
              <a:gd name="connsiteY195" fmla="*/ 1082889 h 6196191"/>
              <a:gd name="connsiteX196" fmla="*/ 3382633 w 6848306"/>
              <a:gd name="connsiteY196" fmla="*/ 1055033 h 6196191"/>
              <a:gd name="connsiteX197" fmla="*/ 5097378 w 6848306"/>
              <a:gd name="connsiteY197" fmla="*/ 1042587 h 6196191"/>
              <a:gd name="connsiteX198" fmla="*/ 5129760 w 6848306"/>
              <a:gd name="connsiteY198" fmla="*/ 1101721 h 6196191"/>
              <a:gd name="connsiteX199" fmla="*/ 5097378 w 6848306"/>
              <a:gd name="connsiteY199" fmla="*/ 1042587 h 6196191"/>
              <a:gd name="connsiteX200" fmla="*/ 3579364 w 6848306"/>
              <a:gd name="connsiteY200" fmla="*/ 846116 h 6196191"/>
              <a:gd name="connsiteX201" fmla="*/ 3487091 w 6848306"/>
              <a:gd name="connsiteY201" fmla="*/ 920977 h 6196191"/>
              <a:gd name="connsiteX202" fmla="*/ 3579364 w 6848306"/>
              <a:gd name="connsiteY202" fmla="*/ 846116 h 6196191"/>
              <a:gd name="connsiteX203" fmla="*/ 3116264 w 6848306"/>
              <a:gd name="connsiteY203" fmla="*/ 725987 h 6196191"/>
              <a:gd name="connsiteX204" fmla="*/ 3140638 w 6848306"/>
              <a:gd name="connsiteY204" fmla="*/ 783441 h 6196191"/>
              <a:gd name="connsiteX205" fmla="*/ 3116264 w 6848306"/>
              <a:gd name="connsiteY205" fmla="*/ 725987 h 6196191"/>
              <a:gd name="connsiteX206" fmla="*/ 3158047 w 6848306"/>
              <a:gd name="connsiteY206" fmla="*/ 511848 h 6196191"/>
              <a:gd name="connsiteX207" fmla="*/ 3198089 w 6848306"/>
              <a:gd name="connsiteY207" fmla="*/ 584969 h 6196191"/>
              <a:gd name="connsiteX208" fmla="*/ 3158047 w 6848306"/>
              <a:gd name="connsiteY208" fmla="*/ 511848 h 6196191"/>
              <a:gd name="connsiteX209" fmla="*/ 3272952 w 6848306"/>
              <a:gd name="connsiteY209" fmla="*/ 0 h 6196191"/>
              <a:gd name="connsiteX210" fmla="*/ 3360001 w 6848306"/>
              <a:gd name="connsiteY210" fmla="*/ 191508 h 6196191"/>
              <a:gd name="connsiteX211" fmla="*/ 3351295 w 6848306"/>
              <a:gd name="connsiteY211" fmla="*/ 337750 h 6196191"/>
              <a:gd name="connsiteX212" fmla="*/ 3483609 w 6848306"/>
              <a:gd name="connsiteY212" fmla="*/ 325562 h 6196191"/>
              <a:gd name="connsiteX213" fmla="*/ 3572400 w 6848306"/>
              <a:gd name="connsiteY213" fmla="*/ 374310 h 6196191"/>
              <a:gd name="connsiteX214" fmla="*/ 3462717 w 6848306"/>
              <a:gd name="connsiteY214" fmla="*/ 447431 h 6196191"/>
              <a:gd name="connsiteX215" fmla="*/ 3473163 w 6848306"/>
              <a:gd name="connsiteY215" fmla="*/ 576263 h 6196191"/>
              <a:gd name="connsiteX216" fmla="*/ 3431380 w 6848306"/>
              <a:gd name="connsiteY216" fmla="*/ 811296 h 6196191"/>
              <a:gd name="connsiteX217" fmla="*/ 3826584 w 6848306"/>
              <a:gd name="connsiteY217" fmla="*/ 532740 h 6196191"/>
              <a:gd name="connsiteX218" fmla="*/ 3783057 w 6848306"/>
              <a:gd name="connsiteY218" fmla="*/ 746879 h 6196191"/>
              <a:gd name="connsiteX219" fmla="*/ 3696008 w 6848306"/>
              <a:gd name="connsiteY219" fmla="*/ 926201 h 6196191"/>
              <a:gd name="connsiteX220" fmla="*/ 3685563 w 6848306"/>
              <a:gd name="connsiteY220" fmla="*/ 1065479 h 6196191"/>
              <a:gd name="connsiteX221" fmla="*/ 4077284 w 6848306"/>
              <a:gd name="connsiteY221" fmla="*/ 1206498 h 6196191"/>
              <a:gd name="connsiteX222" fmla="*/ 3812655 w 6848306"/>
              <a:gd name="connsiteY222" fmla="*/ 1316180 h 6196191"/>
              <a:gd name="connsiteX223" fmla="*/ 3527135 w 6848306"/>
              <a:gd name="connsiteY223" fmla="*/ 1218685 h 6196191"/>
              <a:gd name="connsiteX224" fmla="*/ 3401784 w 6848306"/>
              <a:gd name="connsiteY224" fmla="*/ 1185606 h 6196191"/>
              <a:gd name="connsiteX225" fmla="*/ 3605478 w 6848306"/>
              <a:gd name="connsiteY225" fmla="*/ 1368409 h 6196191"/>
              <a:gd name="connsiteX226" fmla="*/ 4030276 w 6848306"/>
              <a:gd name="connsiteY226" fmla="*/ 1446753 h 6196191"/>
              <a:gd name="connsiteX227" fmla="*/ 4244417 w 6848306"/>
              <a:gd name="connsiteY227" fmla="*/ 1507688 h 6196191"/>
              <a:gd name="connsiteX228" fmla="*/ 4009385 w 6848306"/>
              <a:gd name="connsiteY228" fmla="*/ 1573845 h 6196191"/>
              <a:gd name="connsiteX229" fmla="*/ 3922336 w 6848306"/>
              <a:gd name="connsiteY229" fmla="*/ 1603441 h 6196191"/>
              <a:gd name="connsiteX230" fmla="*/ 3649003 w 6848306"/>
              <a:gd name="connsiteY230" fmla="*/ 1638260 h 6196191"/>
              <a:gd name="connsiteX231" fmla="*/ 4136477 w 6848306"/>
              <a:gd name="connsiteY231" fmla="*/ 1702678 h 6196191"/>
              <a:gd name="connsiteX232" fmla="*/ 4338431 w 6848306"/>
              <a:gd name="connsiteY232" fmla="*/ 1758389 h 6196191"/>
              <a:gd name="connsiteX233" fmla="*/ 4294905 w 6848306"/>
              <a:gd name="connsiteY233" fmla="*/ 1888961 h 6196191"/>
              <a:gd name="connsiteX234" fmla="*/ 4108622 w 6848306"/>
              <a:gd name="connsiteY234" fmla="*/ 1988198 h 6196191"/>
              <a:gd name="connsiteX235" fmla="*/ 3932783 w 6848306"/>
              <a:gd name="connsiteY235" fmla="*/ 2014312 h 6196191"/>
              <a:gd name="connsiteX236" fmla="*/ 3598514 w 6848306"/>
              <a:gd name="connsiteY236" fmla="*/ 1988198 h 6196191"/>
              <a:gd name="connsiteX237" fmla="*/ 4171296 w 6848306"/>
              <a:gd name="connsiteY237" fmla="*/ 2090915 h 6196191"/>
              <a:gd name="connsiteX238" fmla="*/ 4451593 w 6848306"/>
              <a:gd name="connsiteY238" fmla="*/ 2197115 h 6196191"/>
              <a:gd name="connsiteX239" fmla="*/ 4399855 w 6848306"/>
              <a:gd name="connsiteY239" fmla="*/ 2390813 h 6196191"/>
              <a:gd name="connsiteX240" fmla="*/ 4400881 w 6848306"/>
              <a:gd name="connsiteY240" fmla="*/ 2396002 h 6196191"/>
              <a:gd name="connsiteX241" fmla="*/ 4450786 w 6848306"/>
              <a:gd name="connsiteY241" fmla="*/ 2382305 h 6196191"/>
              <a:gd name="connsiteX242" fmla="*/ 4866474 w 6848306"/>
              <a:gd name="connsiteY242" fmla="*/ 2326637 h 6196191"/>
              <a:gd name="connsiteX243" fmla="*/ 4596148 w 6848306"/>
              <a:gd name="connsiteY243" fmla="*/ 2195696 h 6196191"/>
              <a:gd name="connsiteX244" fmla="*/ 4393404 w 6848306"/>
              <a:gd name="connsiteY244" fmla="*/ 2056311 h 6196191"/>
              <a:gd name="connsiteX245" fmla="*/ 4529974 w 6848306"/>
              <a:gd name="connsiteY245" fmla="*/ 2035190 h 6196191"/>
              <a:gd name="connsiteX246" fmla="*/ 4628531 w 6848306"/>
              <a:gd name="connsiteY246" fmla="*/ 1967609 h 6196191"/>
              <a:gd name="connsiteX247" fmla="*/ 4572212 w 6848306"/>
              <a:gd name="connsiteY247" fmla="*/ 1869052 h 6196191"/>
              <a:gd name="connsiteX248" fmla="*/ 4567990 w 6848306"/>
              <a:gd name="connsiteY248" fmla="*/ 1783168 h 6196191"/>
              <a:gd name="connsiteX249" fmla="*/ 4784813 w 6848306"/>
              <a:gd name="connsiteY249" fmla="*/ 1739521 h 6196191"/>
              <a:gd name="connsiteX250" fmla="*/ 5187487 w 6848306"/>
              <a:gd name="connsiteY250" fmla="*/ 1636742 h 6196191"/>
              <a:gd name="connsiteX251" fmla="*/ 4843947 w 6848306"/>
              <a:gd name="connsiteY251" fmla="*/ 1694467 h 6196191"/>
              <a:gd name="connsiteX252" fmla="*/ 4717232 w 6848306"/>
              <a:gd name="connsiteY252" fmla="*/ 1635333 h 6196191"/>
              <a:gd name="connsiteX253" fmla="*/ 4670769 w 6848306"/>
              <a:gd name="connsiteY253" fmla="*/ 1577608 h 6196191"/>
              <a:gd name="connsiteX254" fmla="*/ 4572212 w 6848306"/>
              <a:gd name="connsiteY254" fmla="*/ 1507210 h 6196191"/>
              <a:gd name="connsiteX255" fmla="*/ 4869290 w 6848306"/>
              <a:gd name="connsiteY255" fmla="*/ 1532553 h 6196191"/>
              <a:gd name="connsiteX256" fmla="*/ 5187487 w 6848306"/>
              <a:gd name="connsiteY256" fmla="*/ 1472011 h 6196191"/>
              <a:gd name="connsiteX257" fmla="*/ 5011492 w 6848306"/>
              <a:gd name="connsiteY257" fmla="*/ 1466379 h 6196191"/>
              <a:gd name="connsiteX258" fmla="*/ 4843947 w 6848306"/>
              <a:gd name="connsiteY258" fmla="*/ 1415693 h 6196191"/>
              <a:gd name="connsiteX259" fmla="*/ 4827052 w 6848306"/>
              <a:gd name="connsiteY259" fmla="*/ 1284754 h 6196191"/>
              <a:gd name="connsiteX260" fmla="*/ 4798893 w 6848306"/>
              <a:gd name="connsiteY260" fmla="*/ 1181973 h 6196191"/>
              <a:gd name="connsiteX261" fmla="*/ 4984742 w 6848306"/>
              <a:gd name="connsiteY261" fmla="*/ 1103128 h 6196191"/>
              <a:gd name="connsiteX262" fmla="*/ 4996006 w 6848306"/>
              <a:gd name="connsiteY262" fmla="*/ 1063706 h 6196191"/>
              <a:gd name="connsiteX263" fmla="*/ 5019940 w 6848306"/>
              <a:gd name="connsiteY263" fmla="*/ 904608 h 6196191"/>
              <a:gd name="connsiteX264" fmla="*/ 5131169 w 6848306"/>
              <a:gd name="connsiteY264" fmla="*/ 970781 h 6196191"/>
              <a:gd name="connsiteX265" fmla="*/ 5093153 w 6848306"/>
              <a:gd name="connsiteY265" fmla="*/ 773668 h 6196191"/>
              <a:gd name="connsiteX266" fmla="*/ 5190302 w 6848306"/>
              <a:gd name="connsiteY266" fmla="*/ 628650 h 6196191"/>
              <a:gd name="connsiteX267" fmla="*/ 5260700 w 6848306"/>
              <a:gd name="connsiteY267" fmla="*/ 783525 h 6196191"/>
              <a:gd name="connsiteX268" fmla="*/ 5253659 w 6848306"/>
              <a:gd name="connsiteY268" fmla="*/ 901792 h 6196191"/>
              <a:gd name="connsiteX269" fmla="*/ 5360663 w 6848306"/>
              <a:gd name="connsiteY269" fmla="*/ 891936 h 6196191"/>
              <a:gd name="connsiteX270" fmla="*/ 5432470 w 6848306"/>
              <a:gd name="connsiteY270" fmla="*/ 931358 h 6196191"/>
              <a:gd name="connsiteX271" fmla="*/ 5343768 w 6848306"/>
              <a:gd name="connsiteY271" fmla="*/ 990492 h 6196191"/>
              <a:gd name="connsiteX272" fmla="*/ 5352216 w 6848306"/>
              <a:gd name="connsiteY272" fmla="*/ 1094681 h 6196191"/>
              <a:gd name="connsiteX273" fmla="*/ 5318425 w 6848306"/>
              <a:gd name="connsiteY273" fmla="*/ 1284754 h 6196191"/>
              <a:gd name="connsiteX274" fmla="*/ 5638030 w 6848306"/>
              <a:gd name="connsiteY274" fmla="*/ 1059482 h 6196191"/>
              <a:gd name="connsiteX275" fmla="*/ 5602831 w 6848306"/>
              <a:gd name="connsiteY275" fmla="*/ 1232660 h 6196191"/>
              <a:gd name="connsiteX276" fmla="*/ 5532433 w 6848306"/>
              <a:gd name="connsiteY276" fmla="*/ 1377679 h 6196191"/>
              <a:gd name="connsiteX277" fmla="*/ 5523985 w 6848306"/>
              <a:gd name="connsiteY277" fmla="*/ 1490315 h 6196191"/>
              <a:gd name="connsiteX278" fmla="*/ 5840774 w 6848306"/>
              <a:gd name="connsiteY278" fmla="*/ 1604358 h 6196191"/>
              <a:gd name="connsiteX279" fmla="*/ 5626766 w 6848306"/>
              <a:gd name="connsiteY279" fmla="*/ 1693059 h 6196191"/>
              <a:gd name="connsiteX280" fmla="*/ 5395864 w 6848306"/>
              <a:gd name="connsiteY280" fmla="*/ 1614214 h 6196191"/>
              <a:gd name="connsiteX281" fmla="*/ 5294491 w 6848306"/>
              <a:gd name="connsiteY281" fmla="*/ 1587463 h 6196191"/>
              <a:gd name="connsiteX282" fmla="*/ 5459220 w 6848306"/>
              <a:gd name="connsiteY282" fmla="*/ 1735298 h 6196191"/>
              <a:gd name="connsiteX283" fmla="*/ 5802759 w 6848306"/>
              <a:gd name="connsiteY283" fmla="*/ 1798655 h 6196191"/>
              <a:gd name="connsiteX284" fmla="*/ 5975937 w 6848306"/>
              <a:gd name="connsiteY284" fmla="*/ 1847934 h 6196191"/>
              <a:gd name="connsiteX285" fmla="*/ 5785864 w 6848306"/>
              <a:gd name="connsiteY285" fmla="*/ 1901436 h 6196191"/>
              <a:gd name="connsiteX286" fmla="*/ 5715466 w 6848306"/>
              <a:gd name="connsiteY286" fmla="*/ 1925370 h 6196191"/>
              <a:gd name="connsiteX287" fmla="*/ 5494419 w 6848306"/>
              <a:gd name="connsiteY287" fmla="*/ 1953529 h 6196191"/>
              <a:gd name="connsiteX288" fmla="*/ 5888645 w 6848306"/>
              <a:gd name="connsiteY288" fmla="*/ 2005624 h 6196191"/>
              <a:gd name="connsiteX289" fmla="*/ 6051967 w 6848306"/>
              <a:gd name="connsiteY289" fmla="*/ 2050678 h 6196191"/>
              <a:gd name="connsiteX290" fmla="*/ 6016767 w 6848306"/>
              <a:gd name="connsiteY290" fmla="*/ 2156274 h 6196191"/>
              <a:gd name="connsiteX291" fmla="*/ 5866118 w 6848306"/>
              <a:gd name="connsiteY291" fmla="*/ 2236528 h 6196191"/>
              <a:gd name="connsiteX292" fmla="*/ 5723914 w 6848306"/>
              <a:gd name="connsiteY292" fmla="*/ 2257646 h 6196191"/>
              <a:gd name="connsiteX293" fmla="*/ 5453588 w 6848306"/>
              <a:gd name="connsiteY293" fmla="*/ 2236528 h 6196191"/>
              <a:gd name="connsiteX294" fmla="*/ 5916804 w 6848306"/>
              <a:gd name="connsiteY294" fmla="*/ 2319596 h 6196191"/>
              <a:gd name="connsiteX295" fmla="*/ 6143483 w 6848306"/>
              <a:gd name="connsiteY295" fmla="*/ 2405481 h 6196191"/>
              <a:gd name="connsiteX296" fmla="*/ 6105469 w 6848306"/>
              <a:gd name="connsiteY296" fmla="*/ 2581474 h 6196191"/>
              <a:gd name="connsiteX297" fmla="*/ 5683084 w 6848306"/>
              <a:gd name="connsiteY297" fmla="*/ 2629345 h 6196191"/>
              <a:gd name="connsiteX298" fmla="*/ 6035071 w 6848306"/>
              <a:gd name="connsiteY298" fmla="*/ 2670176 h 6196191"/>
              <a:gd name="connsiteX299" fmla="*/ 6063230 w 6848306"/>
              <a:gd name="connsiteY299" fmla="*/ 2740573 h 6196191"/>
              <a:gd name="connsiteX300" fmla="*/ 6296950 w 6848306"/>
              <a:gd name="connsiteY300" fmla="*/ 2775771 h 6196191"/>
              <a:gd name="connsiteX301" fmla="*/ 6033663 w 6848306"/>
              <a:gd name="connsiteY301" fmla="*/ 2919382 h 6196191"/>
              <a:gd name="connsiteX302" fmla="*/ 5912579 w 6848306"/>
              <a:gd name="connsiteY302" fmla="*/ 3002452 h 6196191"/>
              <a:gd name="connsiteX303" fmla="*/ 6223736 w 6848306"/>
              <a:gd name="connsiteY303" fmla="*/ 3060177 h 6196191"/>
              <a:gd name="connsiteX304" fmla="*/ 6211064 w 6848306"/>
              <a:gd name="connsiteY304" fmla="*/ 3120719 h 6196191"/>
              <a:gd name="connsiteX305" fmla="*/ 6140667 w 6848306"/>
              <a:gd name="connsiteY305" fmla="*/ 3174221 h 6196191"/>
              <a:gd name="connsiteX306" fmla="*/ 6482799 w 6848306"/>
              <a:gd name="connsiteY306" fmla="*/ 3186892 h 6196191"/>
              <a:gd name="connsiteX307" fmla="*/ 6153339 w 6848306"/>
              <a:gd name="connsiteY307" fmla="*/ 3381189 h 6196191"/>
              <a:gd name="connsiteX308" fmla="*/ 6560235 w 6848306"/>
              <a:gd name="connsiteY308" fmla="*/ 3478338 h 6196191"/>
              <a:gd name="connsiteX309" fmla="*/ 6502510 w 6848306"/>
              <a:gd name="connsiteY309" fmla="*/ 3575486 h 6196191"/>
              <a:gd name="connsiteX310" fmla="*/ 6460272 w 6848306"/>
              <a:gd name="connsiteY310" fmla="*/ 3614909 h 6196191"/>
              <a:gd name="connsiteX311" fmla="*/ 6299766 w 6848306"/>
              <a:gd name="connsiteY311" fmla="*/ 3665595 h 6196191"/>
              <a:gd name="connsiteX312" fmla="*/ 6764388 w 6848306"/>
              <a:gd name="connsiteY312" fmla="*/ 3758519 h 6196191"/>
              <a:gd name="connsiteX313" fmla="*/ 6736229 w 6848306"/>
              <a:gd name="connsiteY313" fmla="*/ 3809205 h 6196191"/>
              <a:gd name="connsiteX314" fmla="*/ 6482799 w 6848306"/>
              <a:gd name="connsiteY314" fmla="*/ 4004911 h 6196191"/>
              <a:gd name="connsiteX315" fmla="*/ 6085757 w 6848306"/>
              <a:gd name="connsiteY315" fmla="*/ 3992239 h 6196191"/>
              <a:gd name="connsiteX316" fmla="*/ 6077310 w 6848306"/>
              <a:gd name="connsiteY316" fmla="*/ 4059820 h 6196191"/>
              <a:gd name="connsiteX317" fmla="*/ 6733414 w 6848306"/>
              <a:gd name="connsiteY317" fmla="*/ 4147113 h 6196191"/>
              <a:gd name="connsiteX318" fmla="*/ 6744677 w 6848306"/>
              <a:gd name="connsiteY318" fmla="*/ 4190760 h 6196191"/>
              <a:gd name="connsiteX319" fmla="*/ 6653160 w 6848306"/>
              <a:gd name="connsiteY319" fmla="*/ 4238631 h 6196191"/>
              <a:gd name="connsiteX320" fmla="*/ 6484206 w 6848306"/>
              <a:gd name="connsiteY320" fmla="*/ 4411807 h 6196191"/>
              <a:gd name="connsiteX321" fmla="*/ 6140667 w 6848306"/>
              <a:gd name="connsiteY321" fmla="*/ 4365346 h 6196191"/>
              <a:gd name="connsiteX322" fmla="*/ 6001281 w 6848306"/>
              <a:gd name="connsiteY322" fmla="*/ 4370978 h 6196191"/>
              <a:gd name="connsiteX323" fmla="*/ 6437744 w 6848306"/>
              <a:gd name="connsiteY323" fmla="*/ 4537116 h 6196191"/>
              <a:gd name="connsiteX324" fmla="*/ 6660200 w 6848306"/>
              <a:gd name="connsiteY324" fmla="*/ 4528668 h 6196191"/>
              <a:gd name="connsiteX325" fmla="*/ 6755941 w 6848306"/>
              <a:gd name="connsiteY325" fmla="*/ 4565275 h 6196191"/>
              <a:gd name="connsiteX326" fmla="*/ 6798179 w 6848306"/>
              <a:gd name="connsiteY326" fmla="*/ 4625816 h 6196191"/>
              <a:gd name="connsiteX327" fmla="*/ 6791139 w 6848306"/>
              <a:gd name="connsiteY327" fmla="*/ 4694806 h 6196191"/>
              <a:gd name="connsiteX328" fmla="*/ 6609514 w 6848306"/>
              <a:gd name="connsiteY328" fmla="*/ 4742676 h 6196191"/>
              <a:gd name="connsiteX329" fmla="*/ 6571499 w 6848306"/>
              <a:gd name="connsiteY329" fmla="*/ 4784915 h 6196191"/>
              <a:gd name="connsiteX330" fmla="*/ 6512365 w 6848306"/>
              <a:gd name="connsiteY330" fmla="*/ 4835601 h 6196191"/>
              <a:gd name="connsiteX331" fmla="*/ 6667239 w 6848306"/>
              <a:gd name="connsiteY331" fmla="*/ 4924301 h 6196191"/>
              <a:gd name="connsiteX332" fmla="*/ 6691175 w 6848306"/>
              <a:gd name="connsiteY332" fmla="*/ 4974987 h 6196191"/>
              <a:gd name="connsiteX333" fmla="*/ 6578539 w 6848306"/>
              <a:gd name="connsiteY333" fmla="*/ 4970764 h 6196191"/>
              <a:gd name="connsiteX334" fmla="*/ 6586987 w 6848306"/>
              <a:gd name="connsiteY334" fmla="*/ 5066504 h 6196191"/>
              <a:gd name="connsiteX335" fmla="*/ 6371570 w 6848306"/>
              <a:gd name="connsiteY335" fmla="*/ 5046793 h 6196191"/>
              <a:gd name="connsiteX336" fmla="*/ 6270198 w 6848306"/>
              <a:gd name="connsiteY336" fmla="*/ 5097479 h 6196191"/>
              <a:gd name="connsiteX337" fmla="*/ 6095612 w 6848306"/>
              <a:gd name="connsiteY337" fmla="*/ 5056648 h 6196191"/>
              <a:gd name="connsiteX338" fmla="*/ 5957633 w 6848306"/>
              <a:gd name="connsiteY338" fmla="*/ 5091848 h 6196191"/>
              <a:gd name="connsiteX339" fmla="*/ 5549329 w 6848306"/>
              <a:gd name="connsiteY339" fmla="*/ 5048200 h 6196191"/>
              <a:gd name="connsiteX340" fmla="*/ 5419216 w 6848306"/>
              <a:gd name="connsiteY340" fmla="*/ 5037184 h 6196191"/>
              <a:gd name="connsiteX341" fmla="*/ 5443538 w 6848306"/>
              <a:gd name="connsiteY341" fmla="*/ 5420527 h 6196191"/>
              <a:gd name="connsiteX342" fmla="*/ 5316855 w 6848306"/>
              <a:gd name="connsiteY342" fmla="*/ 5635849 h 6196191"/>
              <a:gd name="connsiteX343" fmla="*/ 5155938 w 6848306"/>
              <a:gd name="connsiteY343" fmla="*/ 5481815 h 6196191"/>
              <a:gd name="connsiteX344" fmla="*/ 5158239 w 6848306"/>
              <a:gd name="connsiteY344" fmla="*/ 5413630 h 6196191"/>
              <a:gd name="connsiteX345" fmla="*/ 5147349 w 6848306"/>
              <a:gd name="connsiteY345" fmla="*/ 5413910 h 6196191"/>
              <a:gd name="connsiteX346" fmla="*/ 4989556 w 6848306"/>
              <a:gd name="connsiteY346" fmla="*/ 5369179 h 6196191"/>
              <a:gd name="connsiteX347" fmla="*/ 5000002 w 6848306"/>
              <a:gd name="connsiteY347" fmla="*/ 5487565 h 6196191"/>
              <a:gd name="connsiteX348" fmla="*/ 4733631 w 6848306"/>
              <a:gd name="connsiteY348" fmla="*/ 5463192 h 6196191"/>
              <a:gd name="connsiteX349" fmla="*/ 4608281 w 6848306"/>
              <a:gd name="connsiteY349" fmla="*/ 5525867 h 6196191"/>
              <a:gd name="connsiteX350" fmla="*/ 4392400 w 6848306"/>
              <a:gd name="connsiteY350" fmla="*/ 5475378 h 6196191"/>
              <a:gd name="connsiteX351" fmla="*/ 4221784 w 6848306"/>
              <a:gd name="connsiteY351" fmla="*/ 5518903 h 6196191"/>
              <a:gd name="connsiteX352" fmla="*/ 3716900 w 6848306"/>
              <a:gd name="connsiteY352" fmla="*/ 5464932 h 6196191"/>
              <a:gd name="connsiteX353" fmla="*/ 3556012 w 6848306"/>
              <a:gd name="connsiteY353" fmla="*/ 5451309 h 6196191"/>
              <a:gd name="connsiteX354" fmla="*/ 3586087 w 6848306"/>
              <a:gd name="connsiteY354" fmla="*/ 5925327 h 6196191"/>
              <a:gd name="connsiteX355" fmla="*/ 3429439 w 6848306"/>
              <a:gd name="connsiteY355" fmla="*/ 6191581 h 6196191"/>
              <a:gd name="connsiteX356" fmla="*/ 3233660 w 6848306"/>
              <a:gd name="connsiteY356" fmla="*/ 5906278 h 6196191"/>
              <a:gd name="connsiteX357" fmla="*/ 3288620 w 6848306"/>
              <a:gd name="connsiteY357" fmla="*/ 5337841 h 6196191"/>
              <a:gd name="connsiteX358" fmla="*/ 3046625 w 6848306"/>
              <a:gd name="connsiteY358" fmla="*/ 5386589 h 6196191"/>
              <a:gd name="connsiteX359" fmla="*/ 2640976 w 6848306"/>
              <a:gd name="connsiteY359" fmla="*/ 5576354 h 6196191"/>
              <a:gd name="connsiteX360" fmla="*/ 2473842 w 6848306"/>
              <a:gd name="connsiteY360" fmla="*/ 5524125 h 6196191"/>
              <a:gd name="connsiteX361" fmla="*/ 2183935 w 6848306"/>
              <a:gd name="connsiteY361" fmla="*/ 5467663 h 6196191"/>
              <a:gd name="connsiteX362" fmla="*/ 2184849 w 6848306"/>
              <a:gd name="connsiteY362" fmla="*/ 5465670 h 6196191"/>
              <a:gd name="connsiteX363" fmla="*/ 2150410 w 6848306"/>
              <a:gd name="connsiteY363" fmla="*/ 5472083 h 6196191"/>
              <a:gd name="connsiteX364" fmla="*/ 1781333 w 6848306"/>
              <a:gd name="connsiteY364" fmla="*/ 5419083 h 6196191"/>
              <a:gd name="connsiteX365" fmla="*/ 1648995 w 6848306"/>
              <a:gd name="connsiteY365" fmla="*/ 5407878 h 6196191"/>
              <a:gd name="connsiteX366" fmla="*/ 1673733 w 6848306"/>
              <a:gd name="connsiteY366" fmla="*/ 5797780 h 6196191"/>
              <a:gd name="connsiteX367" fmla="*/ 1544883 w 6848306"/>
              <a:gd name="connsiteY367" fmla="*/ 6016786 h 6196191"/>
              <a:gd name="connsiteX368" fmla="*/ 1383845 w 6848306"/>
              <a:gd name="connsiteY368" fmla="*/ 5782111 h 6196191"/>
              <a:gd name="connsiteX369" fmla="*/ 1429052 w 6848306"/>
              <a:gd name="connsiteY369" fmla="*/ 5314546 h 6196191"/>
              <a:gd name="connsiteX370" fmla="*/ 1230000 w 6848306"/>
              <a:gd name="connsiteY370" fmla="*/ 5354642 h 6196191"/>
              <a:gd name="connsiteX371" fmla="*/ 896336 w 6848306"/>
              <a:gd name="connsiteY371" fmla="*/ 5510734 h 6196191"/>
              <a:gd name="connsiteX372" fmla="*/ 758860 w 6848306"/>
              <a:gd name="connsiteY372" fmla="*/ 5467773 h 6196191"/>
              <a:gd name="connsiteX373" fmla="*/ 532599 w 6848306"/>
              <a:gd name="connsiteY373" fmla="*/ 5394739 h 6196191"/>
              <a:gd name="connsiteX374" fmla="*/ 442381 w 6848306"/>
              <a:gd name="connsiteY374" fmla="*/ 5357507 h 6196191"/>
              <a:gd name="connsiteX375" fmla="*/ 505391 w 6848306"/>
              <a:gd name="connsiteY375" fmla="*/ 5294497 h 6196191"/>
              <a:gd name="connsiteX376" fmla="*/ 223279 w 6848306"/>
              <a:gd name="connsiteY376" fmla="*/ 5277313 h 6196191"/>
              <a:gd name="connsiteX377" fmla="*/ 123037 w 6848306"/>
              <a:gd name="connsiteY377" fmla="*/ 5265856 h 6196191"/>
              <a:gd name="connsiteX378" fmla="*/ 58596 w 6848306"/>
              <a:gd name="connsiteY378" fmla="*/ 5221462 h 6196191"/>
              <a:gd name="connsiteX379" fmla="*/ 57163 w 6848306"/>
              <a:gd name="connsiteY379" fmla="*/ 5132676 h 6196191"/>
              <a:gd name="connsiteX380" fmla="*/ 372211 w 6848306"/>
              <a:gd name="connsiteY380" fmla="*/ 5061074 h 6196191"/>
              <a:gd name="connsiteX381" fmla="*/ 528303 w 6848306"/>
              <a:gd name="connsiteY381" fmla="*/ 5022410 h 6196191"/>
              <a:gd name="connsiteX382" fmla="*/ 383667 w 6848306"/>
              <a:gd name="connsiteY382" fmla="*/ 5056779 h 6196191"/>
              <a:gd name="connsiteX383" fmla="*/ 312065 w 6848306"/>
              <a:gd name="connsiteY383" fmla="*/ 5013818 h 6196191"/>
              <a:gd name="connsiteX384" fmla="*/ 155974 w 6848306"/>
              <a:gd name="connsiteY384" fmla="*/ 4962265 h 6196191"/>
              <a:gd name="connsiteX385" fmla="*/ 77212 w 6848306"/>
              <a:gd name="connsiteY385" fmla="*/ 4912143 h 6196191"/>
              <a:gd name="connsiteX386" fmla="*/ 104421 w 6848306"/>
              <a:gd name="connsiteY386" fmla="*/ 4806172 h 6196191"/>
              <a:gd name="connsiteX387" fmla="*/ 442381 w 6848306"/>
              <a:gd name="connsiteY387" fmla="*/ 4760347 h 6196191"/>
              <a:gd name="connsiteX388" fmla="*/ 292017 w 6848306"/>
              <a:gd name="connsiteY388" fmla="*/ 4701634 h 6196191"/>
              <a:gd name="connsiteX389" fmla="*/ 249056 w 6848306"/>
              <a:gd name="connsiteY389" fmla="*/ 4640056 h 6196191"/>
              <a:gd name="connsiteX390" fmla="*/ 294881 w 6848306"/>
              <a:gd name="connsiteY390" fmla="*/ 4588503 h 6196191"/>
              <a:gd name="connsiteX391" fmla="*/ 115877 w 6848306"/>
              <a:gd name="connsiteY391" fmla="*/ 4451027 h 6196191"/>
              <a:gd name="connsiteX392" fmla="*/ 57163 w 6848306"/>
              <a:gd name="connsiteY392" fmla="*/ 4356513 h 6196191"/>
              <a:gd name="connsiteX393" fmla="*/ 148813 w 6848306"/>
              <a:gd name="connsiteY393" fmla="*/ 4296368 h 6196191"/>
              <a:gd name="connsiteX394" fmla="*/ 395123 w 6848306"/>
              <a:gd name="connsiteY394" fmla="*/ 4263431 h 6196191"/>
              <a:gd name="connsiteX395" fmla="*/ 711604 w 6848306"/>
              <a:gd name="connsiteY395" fmla="*/ 4181805 h 6196191"/>
              <a:gd name="connsiteX396" fmla="*/ 621385 w 6848306"/>
              <a:gd name="connsiteY396" fmla="*/ 4147436 h 6196191"/>
              <a:gd name="connsiteX397" fmla="*/ 383667 w 6848306"/>
              <a:gd name="connsiteY397" fmla="*/ 4058650 h 6196191"/>
              <a:gd name="connsiteX398" fmla="*/ 345003 w 6848306"/>
              <a:gd name="connsiteY398" fmla="*/ 3994209 h 6196191"/>
              <a:gd name="connsiteX399" fmla="*/ 403716 w 6848306"/>
              <a:gd name="connsiteY399" fmla="*/ 3956976 h 6196191"/>
              <a:gd name="connsiteX400" fmla="*/ 894904 w 6848306"/>
              <a:gd name="connsiteY400" fmla="*/ 3926902 h 6196191"/>
              <a:gd name="connsiteX401" fmla="*/ 821870 w 6848306"/>
              <a:gd name="connsiteY401" fmla="*/ 3849573 h 6196191"/>
              <a:gd name="connsiteX402" fmla="*/ 700147 w 6848306"/>
              <a:gd name="connsiteY402" fmla="*/ 3795155 h 6196191"/>
              <a:gd name="connsiteX403" fmla="*/ 493935 w 6848306"/>
              <a:gd name="connsiteY403" fmla="*/ 3790860 h 6196191"/>
              <a:gd name="connsiteX404" fmla="*/ 312065 w 6848306"/>
              <a:gd name="connsiteY404" fmla="*/ 3713530 h 6196191"/>
              <a:gd name="connsiteX405" fmla="*/ 316362 w 6848306"/>
              <a:gd name="connsiteY405" fmla="*/ 3611855 h 6196191"/>
              <a:gd name="connsiteX406" fmla="*/ 897768 w 6848306"/>
              <a:gd name="connsiteY406" fmla="*/ 3558870 h 6196191"/>
              <a:gd name="connsiteX407" fmla="*/ 1093956 w 6848306"/>
              <a:gd name="connsiteY407" fmla="*/ 3412802 h 6196191"/>
              <a:gd name="connsiteX408" fmla="*/ 932137 w 6848306"/>
              <a:gd name="connsiteY408" fmla="*/ 3418531 h 6196191"/>
              <a:gd name="connsiteX409" fmla="*/ 817574 w 6848306"/>
              <a:gd name="connsiteY409" fmla="*/ 3451467 h 6196191"/>
              <a:gd name="connsiteX410" fmla="*/ 419469 w 6848306"/>
              <a:gd name="connsiteY410" fmla="*/ 3301104 h 6196191"/>
              <a:gd name="connsiteX411" fmla="*/ 917817 w 6848306"/>
              <a:gd name="connsiteY411" fmla="*/ 3149308 h 6196191"/>
              <a:gd name="connsiteX412" fmla="*/ 947889 w 6848306"/>
              <a:gd name="connsiteY412" fmla="*/ 3037609 h 6196191"/>
              <a:gd name="connsiteX413" fmla="*/ 539760 w 6848306"/>
              <a:gd name="connsiteY413" fmla="*/ 2966008 h 6196191"/>
              <a:gd name="connsiteX414" fmla="*/ 787501 w 6848306"/>
              <a:gd name="connsiteY414" fmla="*/ 2882949 h 6196191"/>
              <a:gd name="connsiteX415" fmla="*/ 604200 w 6848306"/>
              <a:gd name="connsiteY415" fmla="*/ 2723993 h 6196191"/>
              <a:gd name="connsiteX416" fmla="*/ 1086797 w 6848306"/>
              <a:gd name="connsiteY416" fmla="*/ 2650960 h 6196191"/>
              <a:gd name="connsiteX417" fmla="*/ 811846 w 6848306"/>
              <a:gd name="connsiteY417" fmla="*/ 2517780 h 6196191"/>
              <a:gd name="connsiteX418" fmla="*/ 605633 w 6848306"/>
              <a:gd name="connsiteY418" fmla="*/ 2376009 h 6196191"/>
              <a:gd name="connsiteX419" fmla="*/ 744540 w 6848306"/>
              <a:gd name="connsiteY419" fmla="*/ 2354528 h 6196191"/>
              <a:gd name="connsiteX420" fmla="*/ 844782 w 6848306"/>
              <a:gd name="connsiteY420" fmla="*/ 2285790 h 6196191"/>
              <a:gd name="connsiteX421" fmla="*/ 787501 w 6848306"/>
              <a:gd name="connsiteY421" fmla="*/ 2185548 h 6196191"/>
              <a:gd name="connsiteX422" fmla="*/ 783206 w 6848306"/>
              <a:gd name="connsiteY422" fmla="*/ 2098194 h 6196191"/>
              <a:gd name="connsiteX423" fmla="*/ 1003739 w 6848306"/>
              <a:gd name="connsiteY423" fmla="*/ 2053800 h 6196191"/>
              <a:gd name="connsiteX424" fmla="*/ 1413301 w 6848306"/>
              <a:gd name="connsiteY424" fmla="*/ 1949263 h 6196191"/>
              <a:gd name="connsiteX425" fmla="*/ 1063884 w 6848306"/>
              <a:gd name="connsiteY425" fmla="*/ 2007975 h 6196191"/>
              <a:gd name="connsiteX426" fmla="*/ 935001 w 6848306"/>
              <a:gd name="connsiteY426" fmla="*/ 1947830 h 6196191"/>
              <a:gd name="connsiteX427" fmla="*/ 887743 w 6848306"/>
              <a:gd name="connsiteY427" fmla="*/ 1889117 h 6196191"/>
              <a:gd name="connsiteX428" fmla="*/ 787501 w 6848306"/>
              <a:gd name="connsiteY428" fmla="*/ 1817515 h 6196191"/>
              <a:gd name="connsiteX429" fmla="*/ 1089661 w 6848306"/>
              <a:gd name="connsiteY429" fmla="*/ 1843292 h 6196191"/>
              <a:gd name="connsiteX430" fmla="*/ 1413301 w 6848306"/>
              <a:gd name="connsiteY430" fmla="*/ 1781714 h 6196191"/>
              <a:gd name="connsiteX431" fmla="*/ 1234296 w 6848306"/>
              <a:gd name="connsiteY431" fmla="*/ 1775985 h 6196191"/>
              <a:gd name="connsiteX432" fmla="*/ 1063884 w 6848306"/>
              <a:gd name="connsiteY432" fmla="*/ 1724432 h 6196191"/>
              <a:gd name="connsiteX433" fmla="*/ 1046700 w 6848306"/>
              <a:gd name="connsiteY433" fmla="*/ 1591254 h 6196191"/>
              <a:gd name="connsiteX434" fmla="*/ 1018059 w 6848306"/>
              <a:gd name="connsiteY434" fmla="*/ 1486714 h 6196191"/>
              <a:gd name="connsiteX435" fmla="*/ 1207088 w 6848306"/>
              <a:gd name="connsiteY435" fmla="*/ 1406520 h 6196191"/>
              <a:gd name="connsiteX436" fmla="*/ 1218544 w 6848306"/>
              <a:gd name="connsiteY436" fmla="*/ 1366423 h 6196191"/>
              <a:gd name="connsiteX437" fmla="*/ 1242888 w 6848306"/>
              <a:gd name="connsiteY437" fmla="*/ 1204604 h 6196191"/>
              <a:gd name="connsiteX438" fmla="*/ 1356019 w 6848306"/>
              <a:gd name="connsiteY438" fmla="*/ 1271909 h 6196191"/>
              <a:gd name="connsiteX439" fmla="*/ 1317354 w 6848306"/>
              <a:gd name="connsiteY439" fmla="*/ 1071424 h 6196191"/>
              <a:gd name="connsiteX440" fmla="*/ 1416165 w 6848306"/>
              <a:gd name="connsiteY440" fmla="*/ 923925 h 6196191"/>
              <a:gd name="connsiteX441" fmla="*/ 1487767 w 6848306"/>
              <a:gd name="connsiteY441" fmla="*/ 1081449 h 6196191"/>
              <a:gd name="connsiteX442" fmla="*/ 1480606 w 6848306"/>
              <a:gd name="connsiteY442" fmla="*/ 1201740 h 6196191"/>
              <a:gd name="connsiteX443" fmla="*/ 1589441 w 6848306"/>
              <a:gd name="connsiteY443" fmla="*/ 1191715 h 6196191"/>
              <a:gd name="connsiteX444" fmla="*/ 1662475 w 6848306"/>
              <a:gd name="connsiteY444" fmla="*/ 1231812 h 6196191"/>
              <a:gd name="connsiteX445" fmla="*/ 1572256 w 6848306"/>
              <a:gd name="connsiteY445" fmla="*/ 1291957 h 6196191"/>
              <a:gd name="connsiteX446" fmla="*/ 1580848 w 6848306"/>
              <a:gd name="connsiteY446" fmla="*/ 1397928 h 6196191"/>
              <a:gd name="connsiteX447" fmla="*/ 1546479 w 6848306"/>
              <a:gd name="connsiteY447" fmla="*/ 1591254 h 6196191"/>
              <a:gd name="connsiteX448" fmla="*/ 1871552 w 6848306"/>
              <a:gd name="connsiteY448" fmla="*/ 1362128 h 6196191"/>
              <a:gd name="connsiteX449" fmla="*/ 1835750 w 6848306"/>
              <a:gd name="connsiteY449" fmla="*/ 1538268 h 6196191"/>
              <a:gd name="connsiteX450" fmla="*/ 1764149 w 6848306"/>
              <a:gd name="connsiteY450" fmla="*/ 1685768 h 6196191"/>
              <a:gd name="connsiteX451" fmla="*/ 1755557 w 6848306"/>
              <a:gd name="connsiteY451" fmla="*/ 1800331 h 6196191"/>
              <a:gd name="connsiteX452" fmla="*/ 2077765 w 6848306"/>
              <a:gd name="connsiteY452" fmla="*/ 1916325 h 6196191"/>
              <a:gd name="connsiteX453" fmla="*/ 1860096 w 6848306"/>
              <a:gd name="connsiteY453" fmla="*/ 2006544 h 6196191"/>
              <a:gd name="connsiteX454" fmla="*/ 1625242 w 6848306"/>
              <a:gd name="connsiteY454" fmla="*/ 1926350 h 6196191"/>
              <a:gd name="connsiteX455" fmla="*/ 1522135 w 6848306"/>
              <a:gd name="connsiteY455" fmla="*/ 1899140 h 6196191"/>
              <a:gd name="connsiteX456" fmla="*/ 1689683 w 6848306"/>
              <a:gd name="connsiteY456" fmla="*/ 2049505 h 6196191"/>
              <a:gd name="connsiteX457" fmla="*/ 2039100 w 6848306"/>
              <a:gd name="connsiteY457" fmla="*/ 2113946 h 6196191"/>
              <a:gd name="connsiteX458" fmla="*/ 2215240 w 6848306"/>
              <a:gd name="connsiteY458" fmla="*/ 2164068 h 6196191"/>
              <a:gd name="connsiteX459" fmla="*/ 2021915 w 6848306"/>
              <a:gd name="connsiteY459" fmla="*/ 2218485 h 6196191"/>
              <a:gd name="connsiteX460" fmla="*/ 1950313 w 6848306"/>
              <a:gd name="connsiteY460" fmla="*/ 2242829 h 6196191"/>
              <a:gd name="connsiteX461" fmla="*/ 1725485 w 6848306"/>
              <a:gd name="connsiteY461" fmla="*/ 2271470 h 6196191"/>
              <a:gd name="connsiteX462" fmla="*/ 2126454 w 6848306"/>
              <a:gd name="connsiteY462" fmla="*/ 2324456 h 6196191"/>
              <a:gd name="connsiteX463" fmla="*/ 2292571 w 6848306"/>
              <a:gd name="connsiteY463" fmla="*/ 2370281 h 6196191"/>
              <a:gd name="connsiteX464" fmla="*/ 2300021 w 6848306"/>
              <a:gd name="connsiteY464" fmla="*/ 2431500 h 6196191"/>
              <a:gd name="connsiteX465" fmla="*/ 2293389 w 6848306"/>
              <a:gd name="connsiteY465" fmla="*/ 2437073 h 6196191"/>
              <a:gd name="connsiteX466" fmla="*/ 2357703 w 6848306"/>
              <a:gd name="connsiteY466" fmla="*/ 2434619 h 6196191"/>
              <a:gd name="connsiteX467" fmla="*/ 2508662 w 6848306"/>
              <a:gd name="connsiteY467" fmla="*/ 2381659 h 6196191"/>
              <a:gd name="connsiteX468" fmla="*/ 2285816 w 6848306"/>
              <a:gd name="connsiteY468" fmla="*/ 2188410 h 6196191"/>
              <a:gd name="connsiteX469" fmla="*/ 2872527 w 6848306"/>
              <a:gd name="connsiteY469" fmla="*/ 2099621 h 6196191"/>
              <a:gd name="connsiteX470" fmla="*/ 2538259 w 6848306"/>
              <a:gd name="connsiteY470" fmla="*/ 1937709 h 6196191"/>
              <a:gd name="connsiteX471" fmla="*/ 2287558 w 6848306"/>
              <a:gd name="connsiteY471" fmla="*/ 1765353 h 6196191"/>
              <a:gd name="connsiteX472" fmla="*/ 2456432 w 6848306"/>
              <a:gd name="connsiteY472" fmla="*/ 1739237 h 6196191"/>
              <a:gd name="connsiteX473" fmla="*/ 2578301 w 6848306"/>
              <a:gd name="connsiteY473" fmla="*/ 1655670 h 6196191"/>
              <a:gd name="connsiteX474" fmla="*/ 2508662 w 6848306"/>
              <a:gd name="connsiteY474" fmla="*/ 1533802 h 6196191"/>
              <a:gd name="connsiteX475" fmla="*/ 2503439 w 6848306"/>
              <a:gd name="connsiteY475" fmla="*/ 1427603 h 6196191"/>
              <a:gd name="connsiteX476" fmla="*/ 2771550 w 6848306"/>
              <a:gd name="connsiteY476" fmla="*/ 1373632 h 6196191"/>
              <a:gd name="connsiteX477" fmla="*/ 3269470 w 6848306"/>
              <a:gd name="connsiteY477" fmla="*/ 1246541 h 6196191"/>
              <a:gd name="connsiteX478" fmla="*/ 2844671 w 6848306"/>
              <a:gd name="connsiteY478" fmla="*/ 1317920 h 6196191"/>
              <a:gd name="connsiteX479" fmla="*/ 2687983 w 6848306"/>
              <a:gd name="connsiteY479" fmla="*/ 1244799 h 6196191"/>
              <a:gd name="connsiteX480" fmla="*/ 2630530 w 6848306"/>
              <a:gd name="connsiteY480" fmla="*/ 1173420 h 6196191"/>
              <a:gd name="connsiteX481" fmla="*/ 2508662 w 6848306"/>
              <a:gd name="connsiteY481" fmla="*/ 1086371 h 6196191"/>
              <a:gd name="connsiteX482" fmla="*/ 2876009 w 6848306"/>
              <a:gd name="connsiteY482" fmla="*/ 1117709 h 6196191"/>
              <a:gd name="connsiteX483" fmla="*/ 3269470 w 6848306"/>
              <a:gd name="connsiteY483" fmla="*/ 1042846 h 6196191"/>
              <a:gd name="connsiteX484" fmla="*/ 3051847 w 6848306"/>
              <a:gd name="connsiteY484" fmla="*/ 1035882 h 6196191"/>
              <a:gd name="connsiteX485" fmla="*/ 2844671 w 6848306"/>
              <a:gd name="connsiteY485" fmla="*/ 973206 h 6196191"/>
              <a:gd name="connsiteX486" fmla="*/ 2823779 w 6848306"/>
              <a:gd name="connsiteY486" fmla="*/ 811296 h 6196191"/>
              <a:gd name="connsiteX487" fmla="*/ 2788960 w 6848306"/>
              <a:gd name="connsiteY487" fmla="*/ 684204 h 6196191"/>
              <a:gd name="connsiteX488" fmla="*/ 3018769 w 6848306"/>
              <a:gd name="connsiteY488" fmla="*/ 586709 h 6196191"/>
              <a:gd name="connsiteX489" fmla="*/ 3032697 w 6848306"/>
              <a:gd name="connsiteY489" fmla="*/ 537962 h 6196191"/>
              <a:gd name="connsiteX490" fmla="*/ 3062293 w 6848306"/>
              <a:gd name="connsiteY490" fmla="*/ 341232 h 6196191"/>
              <a:gd name="connsiteX491" fmla="*/ 3199831 w 6848306"/>
              <a:gd name="connsiteY491" fmla="*/ 423057 h 6196191"/>
              <a:gd name="connsiteX492" fmla="*/ 3152823 w 6848306"/>
              <a:gd name="connsiteY492" fmla="*/ 179320 h 6196191"/>
              <a:gd name="connsiteX493" fmla="*/ 3272952 w 6848306"/>
              <a:gd name="connsiteY493" fmla="*/ 0 h 61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6848306" h="6196191">
                <a:moveTo>
                  <a:pt x="2198767" y="5435336"/>
                </a:moveTo>
                <a:lnTo>
                  <a:pt x="2196172" y="5436697"/>
                </a:lnTo>
                <a:lnTo>
                  <a:pt x="2196242" y="5440840"/>
                </a:lnTo>
                <a:close/>
                <a:moveTo>
                  <a:pt x="5160685" y="5373340"/>
                </a:moveTo>
                <a:lnTo>
                  <a:pt x="5128834" y="5374401"/>
                </a:lnTo>
                <a:cubicBezTo>
                  <a:pt x="5136560" y="5380385"/>
                  <a:pt x="5142898" y="5385588"/>
                  <a:pt x="5147984" y="5390084"/>
                </a:cubicBezTo>
                <a:lnTo>
                  <a:pt x="5158824" y="5400739"/>
                </a:lnTo>
                <a:close/>
                <a:moveTo>
                  <a:pt x="5204784" y="5018070"/>
                </a:moveTo>
                <a:lnTo>
                  <a:pt x="5175977" y="5018099"/>
                </a:lnTo>
                <a:cubicBezTo>
                  <a:pt x="5117300" y="5026423"/>
                  <a:pt x="5100979" y="5079306"/>
                  <a:pt x="5027858" y="5087140"/>
                </a:cubicBezTo>
                <a:cubicBezTo>
                  <a:pt x="5184546" y="5087140"/>
                  <a:pt x="5064417" y="5177671"/>
                  <a:pt x="4980850" y="5139370"/>
                </a:cubicBezTo>
                <a:cubicBezTo>
                  <a:pt x="5104461" y="5202045"/>
                  <a:pt x="4937327" y="5172447"/>
                  <a:pt x="4907729" y="5202045"/>
                </a:cubicBezTo>
                <a:cubicBezTo>
                  <a:pt x="4768451" y="5238604"/>
                  <a:pt x="4980850" y="5301280"/>
                  <a:pt x="5099237" y="5311726"/>
                </a:cubicBezTo>
                <a:cubicBezTo>
                  <a:pt x="5119477" y="5308679"/>
                  <a:pt x="5138409" y="5307455"/>
                  <a:pt x="5155636" y="5307635"/>
                </a:cubicBezTo>
                <a:lnTo>
                  <a:pt x="5166955" y="5308698"/>
                </a:lnTo>
                <a:lnTo>
                  <a:pt x="5169856" y="5283585"/>
                </a:lnTo>
                <a:cubicBezTo>
                  <a:pt x="5181513" y="5193978"/>
                  <a:pt x="5198610" y="5093905"/>
                  <a:pt x="5204536" y="5023577"/>
                </a:cubicBezTo>
                <a:close/>
                <a:moveTo>
                  <a:pt x="5204472" y="4958385"/>
                </a:moveTo>
                <a:lnTo>
                  <a:pt x="5189537" y="4962592"/>
                </a:lnTo>
                <a:cubicBezTo>
                  <a:pt x="5164238" y="4971133"/>
                  <a:pt x="5157002" y="4982069"/>
                  <a:pt x="5205261" y="5006715"/>
                </a:cubicBezTo>
                <a:lnTo>
                  <a:pt x="5205293" y="5006730"/>
                </a:lnTo>
                <a:lnTo>
                  <a:pt x="5206628" y="4977037"/>
                </a:lnTo>
                <a:close/>
                <a:moveTo>
                  <a:pt x="5159327" y="4889608"/>
                </a:moveTo>
                <a:cubicBezTo>
                  <a:pt x="5151408" y="4890213"/>
                  <a:pt x="5143225" y="4894729"/>
                  <a:pt x="5134864" y="4901590"/>
                </a:cubicBezTo>
                <a:lnTo>
                  <a:pt x="5123863" y="4912823"/>
                </a:lnTo>
                <a:lnTo>
                  <a:pt x="5132922" y="4916963"/>
                </a:lnTo>
                <a:cubicBezTo>
                  <a:pt x="5144109" y="4920979"/>
                  <a:pt x="5157153" y="4924807"/>
                  <a:pt x="5171216" y="4928248"/>
                </a:cubicBezTo>
                <a:lnTo>
                  <a:pt x="5198142" y="4932557"/>
                </a:lnTo>
                <a:lnTo>
                  <a:pt x="5192887" y="4918562"/>
                </a:lnTo>
                <a:cubicBezTo>
                  <a:pt x="5182492" y="4896592"/>
                  <a:pt x="5171207" y="4888701"/>
                  <a:pt x="5159327" y="4889608"/>
                </a:cubicBezTo>
                <a:close/>
                <a:moveTo>
                  <a:pt x="4277979" y="4627713"/>
                </a:moveTo>
                <a:lnTo>
                  <a:pt x="4276358" y="4628848"/>
                </a:lnTo>
                <a:lnTo>
                  <a:pt x="4281166" y="4639430"/>
                </a:lnTo>
                <a:cubicBezTo>
                  <a:pt x="4284292" y="4643757"/>
                  <a:pt x="4288694" y="4648417"/>
                  <a:pt x="4294233" y="4653344"/>
                </a:cubicBezTo>
                <a:lnTo>
                  <a:pt x="4330861" y="4679132"/>
                </a:lnTo>
                <a:lnTo>
                  <a:pt x="4359276" y="4662926"/>
                </a:lnTo>
                <a:lnTo>
                  <a:pt x="4367099" y="4655261"/>
                </a:lnTo>
                <a:lnTo>
                  <a:pt x="4351273" y="4648480"/>
                </a:lnTo>
                <a:lnTo>
                  <a:pt x="4343757" y="4650072"/>
                </a:lnTo>
                <a:cubicBezTo>
                  <a:pt x="4336503" y="4652006"/>
                  <a:pt x="4327758" y="4654679"/>
                  <a:pt x="4317375" y="4658199"/>
                </a:cubicBezTo>
                <a:lnTo>
                  <a:pt x="4323063" y="4637254"/>
                </a:lnTo>
                <a:lnTo>
                  <a:pt x="4301299" y="4629722"/>
                </a:lnTo>
                <a:close/>
                <a:moveTo>
                  <a:pt x="442381" y="4518334"/>
                </a:moveTo>
                <a:cubicBezTo>
                  <a:pt x="293450" y="4648648"/>
                  <a:pt x="735948" y="4577046"/>
                  <a:pt x="694419" y="4561295"/>
                </a:cubicBezTo>
                <a:cubicBezTo>
                  <a:pt x="607065" y="4528357"/>
                  <a:pt x="505391" y="4589936"/>
                  <a:pt x="442381" y="4518334"/>
                </a:cubicBezTo>
                <a:close/>
                <a:moveTo>
                  <a:pt x="2313591" y="4409273"/>
                </a:moveTo>
                <a:lnTo>
                  <a:pt x="2303823" y="4409786"/>
                </a:lnTo>
                <a:lnTo>
                  <a:pt x="2318347" y="4413794"/>
                </a:lnTo>
                <a:lnTo>
                  <a:pt x="2383713" y="4433674"/>
                </a:lnTo>
                <a:lnTo>
                  <a:pt x="2389402" y="4431838"/>
                </a:lnTo>
                <a:cubicBezTo>
                  <a:pt x="2398926" y="4427935"/>
                  <a:pt x="2401810" y="4424480"/>
                  <a:pt x="2395499" y="4422086"/>
                </a:cubicBezTo>
                <a:cubicBezTo>
                  <a:pt x="2368949" y="4412075"/>
                  <a:pt x="2341311" y="4409246"/>
                  <a:pt x="2313591" y="4409273"/>
                </a:cubicBezTo>
                <a:close/>
                <a:moveTo>
                  <a:pt x="4244569" y="4172298"/>
                </a:moveTo>
                <a:lnTo>
                  <a:pt x="4249284" y="4187863"/>
                </a:lnTo>
                <a:cubicBezTo>
                  <a:pt x="4258553" y="4200798"/>
                  <a:pt x="4279125" y="4214794"/>
                  <a:pt x="4311734" y="4226749"/>
                </a:cubicBezTo>
                <a:lnTo>
                  <a:pt x="4342971" y="4235370"/>
                </a:lnTo>
                <a:lnTo>
                  <a:pt x="4381626" y="4232063"/>
                </a:lnTo>
                <a:cubicBezTo>
                  <a:pt x="4444398" y="4224177"/>
                  <a:pt x="4496008" y="4210647"/>
                  <a:pt x="4480697" y="4204840"/>
                </a:cubicBezTo>
                <a:cubicBezTo>
                  <a:pt x="4405547" y="4176504"/>
                  <a:pt x="4319618" y="4219315"/>
                  <a:pt x="4257810" y="4183300"/>
                </a:cubicBezTo>
                <a:close/>
                <a:moveTo>
                  <a:pt x="2721321" y="3592708"/>
                </a:moveTo>
                <a:lnTo>
                  <a:pt x="2721191" y="3593630"/>
                </a:lnTo>
                <a:lnTo>
                  <a:pt x="2706458" y="3627258"/>
                </a:lnTo>
                <a:lnTo>
                  <a:pt x="2723537" y="3616066"/>
                </a:lnTo>
                <a:cubicBezTo>
                  <a:pt x="2728366" y="3610000"/>
                  <a:pt x="2729134" y="3603948"/>
                  <a:pt x="2726669" y="3598133"/>
                </a:cubicBezTo>
                <a:close/>
                <a:moveTo>
                  <a:pt x="2382788" y="3513045"/>
                </a:moveTo>
                <a:cubicBezTo>
                  <a:pt x="2417873" y="3576770"/>
                  <a:pt x="2477661" y="3583572"/>
                  <a:pt x="2542281" y="3572653"/>
                </a:cubicBezTo>
                <a:lnTo>
                  <a:pt x="2609974" y="3555556"/>
                </a:lnTo>
                <a:lnTo>
                  <a:pt x="2594748" y="3554146"/>
                </a:lnTo>
                <a:cubicBezTo>
                  <a:pt x="2579634" y="3553827"/>
                  <a:pt x="2564591" y="3554643"/>
                  <a:pt x="2550445" y="3556819"/>
                </a:cubicBezTo>
                <a:cubicBezTo>
                  <a:pt x="2532165" y="3463895"/>
                  <a:pt x="2427244" y="3574910"/>
                  <a:pt x="2405965" y="3523639"/>
                </a:cubicBezTo>
                <a:lnTo>
                  <a:pt x="2405632" y="3520505"/>
                </a:lnTo>
                <a:close/>
                <a:moveTo>
                  <a:pt x="4579384" y="3474158"/>
                </a:moveTo>
                <a:cubicBezTo>
                  <a:pt x="4566933" y="3472706"/>
                  <a:pt x="4551973" y="3477810"/>
                  <a:pt x="4537718" y="3482562"/>
                </a:cubicBezTo>
                <a:lnTo>
                  <a:pt x="4532018" y="3484234"/>
                </a:lnTo>
                <a:lnTo>
                  <a:pt x="4591915" y="3495942"/>
                </a:lnTo>
                <a:lnTo>
                  <a:pt x="4602070" y="3496250"/>
                </a:lnTo>
                <a:lnTo>
                  <a:pt x="4595779" y="3482116"/>
                </a:lnTo>
                <a:cubicBezTo>
                  <a:pt x="4591209" y="3477249"/>
                  <a:pt x="4585610" y="3474884"/>
                  <a:pt x="4579384" y="3474158"/>
                </a:cubicBezTo>
                <a:close/>
                <a:moveTo>
                  <a:pt x="4486328" y="3451586"/>
                </a:moveTo>
                <a:lnTo>
                  <a:pt x="4481050" y="3452116"/>
                </a:lnTo>
                <a:lnTo>
                  <a:pt x="4482472" y="3454547"/>
                </a:lnTo>
                <a:lnTo>
                  <a:pt x="4486947" y="3457411"/>
                </a:lnTo>
                <a:close/>
                <a:moveTo>
                  <a:pt x="4830241" y="3049816"/>
                </a:moveTo>
                <a:cubicBezTo>
                  <a:pt x="4789653" y="3048034"/>
                  <a:pt x="4755599" y="3103471"/>
                  <a:pt x="4714416" y="3081297"/>
                </a:cubicBezTo>
                <a:cubicBezTo>
                  <a:pt x="4648242" y="3062993"/>
                  <a:pt x="4677809" y="3085520"/>
                  <a:pt x="4601781" y="3113679"/>
                </a:cubicBezTo>
                <a:lnTo>
                  <a:pt x="4559380" y="3107005"/>
                </a:lnTo>
                <a:lnTo>
                  <a:pt x="4560269" y="3107940"/>
                </a:lnTo>
                <a:cubicBezTo>
                  <a:pt x="4597972" y="3164066"/>
                  <a:pt x="4498383" y="3181203"/>
                  <a:pt x="4448111" y="3147690"/>
                </a:cubicBezTo>
                <a:cubicBezTo>
                  <a:pt x="4490766" y="3225163"/>
                  <a:pt x="4563452" y="3233432"/>
                  <a:pt x="4642014" y="3220157"/>
                </a:cubicBezTo>
                <a:lnTo>
                  <a:pt x="4667364" y="3213754"/>
                </a:lnTo>
                <a:lnTo>
                  <a:pt x="4645173" y="3204515"/>
                </a:lnTo>
                <a:cubicBezTo>
                  <a:pt x="4499472" y="3135888"/>
                  <a:pt x="4811477" y="3141663"/>
                  <a:pt x="4873513" y="3075665"/>
                </a:cubicBezTo>
                <a:cubicBezTo>
                  <a:pt x="4858026" y="3057362"/>
                  <a:pt x="4843770" y="3050410"/>
                  <a:pt x="4830241" y="3049816"/>
                </a:cubicBezTo>
                <a:close/>
                <a:moveTo>
                  <a:pt x="2827723" y="2993858"/>
                </a:moveTo>
                <a:cubicBezTo>
                  <a:pt x="2777534" y="2991654"/>
                  <a:pt x="2735424" y="3060205"/>
                  <a:pt x="2684501" y="3032785"/>
                </a:cubicBezTo>
                <a:cubicBezTo>
                  <a:pt x="2602674" y="3010152"/>
                  <a:pt x="2639236" y="3038007"/>
                  <a:pt x="2545223" y="3072827"/>
                </a:cubicBezTo>
                <a:cubicBezTo>
                  <a:pt x="2499958" y="3065863"/>
                  <a:pt x="2456107" y="3059661"/>
                  <a:pt x="2413534" y="3052098"/>
                </a:cubicBezTo>
                <a:lnTo>
                  <a:pt x="2344202" y="3035948"/>
                </a:lnTo>
                <a:lnTo>
                  <a:pt x="2343855" y="3041055"/>
                </a:lnTo>
                <a:cubicBezTo>
                  <a:pt x="2339917" y="3046918"/>
                  <a:pt x="2328013" y="3056226"/>
                  <a:pt x="2304027" y="3071978"/>
                </a:cubicBezTo>
                <a:cubicBezTo>
                  <a:pt x="2379924" y="3086298"/>
                  <a:pt x="2470143" y="3027584"/>
                  <a:pt x="2541744" y="3107778"/>
                </a:cubicBezTo>
                <a:cubicBezTo>
                  <a:pt x="2558212" y="3142863"/>
                  <a:pt x="2515609" y="3187973"/>
                  <a:pt x="2456717" y="3220014"/>
                </a:cubicBezTo>
                <a:lnTo>
                  <a:pt x="2422935" y="3235412"/>
                </a:lnTo>
                <a:lnTo>
                  <a:pt x="2468619" y="3233541"/>
                </a:lnTo>
                <a:cubicBezTo>
                  <a:pt x="2527486" y="3228427"/>
                  <a:pt x="2585701" y="3219505"/>
                  <a:pt x="2642718" y="3203401"/>
                </a:cubicBezTo>
                <a:cubicBezTo>
                  <a:pt x="2365901" y="3098942"/>
                  <a:pt x="2799406" y="3112870"/>
                  <a:pt x="2881231" y="3025821"/>
                </a:cubicBezTo>
                <a:cubicBezTo>
                  <a:pt x="2862080" y="3003189"/>
                  <a:pt x="2844453" y="2994592"/>
                  <a:pt x="2827723" y="2993858"/>
                </a:cubicBezTo>
                <a:close/>
                <a:moveTo>
                  <a:pt x="2137988" y="2951011"/>
                </a:moveTo>
                <a:lnTo>
                  <a:pt x="2137015" y="2951150"/>
                </a:lnTo>
                <a:cubicBezTo>
                  <a:pt x="2068457" y="2957773"/>
                  <a:pt x="1998287" y="2958847"/>
                  <a:pt x="1917377" y="2958847"/>
                </a:cubicBezTo>
                <a:cubicBezTo>
                  <a:pt x="1858484" y="3000197"/>
                  <a:pt x="2119742" y="3106235"/>
                  <a:pt x="2235862" y="3040001"/>
                </a:cubicBezTo>
                <a:lnTo>
                  <a:pt x="2262397" y="3013399"/>
                </a:lnTo>
                <a:lnTo>
                  <a:pt x="2230129" y="3001726"/>
                </a:lnTo>
                <a:cubicBezTo>
                  <a:pt x="2210608" y="2993518"/>
                  <a:pt x="2191355" y="2984174"/>
                  <a:pt x="2172354" y="2973429"/>
                </a:cubicBezTo>
                <a:close/>
                <a:moveTo>
                  <a:pt x="4166073" y="2935291"/>
                </a:moveTo>
                <a:cubicBezTo>
                  <a:pt x="4134083" y="2971851"/>
                  <a:pt x="4165747" y="2993722"/>
                  <a:pt x="4223240" y="3005769"/>
                </a:cubicBezTo>
                <a:lnTo>
                  <a:pt x="4267411" y="3011882"/>
                </a:lnTo>
                <a:lnTo>
                  <a:pt x="4254734" y="3003612"/>
                </a:lnTo>
                <a:cubicBezTo>
                  <a:pt x="4239761" y="2992442"/>
                  <a:pt x="4224978" y="2979924"/>
                  <a:pt x="4210371" y="2965845"/>
                </a:cubicBezTo>
                <a:lnTo>
                  <a:pt x="4241129" y="2945633"/>
                </a:lnTo>
                <a:lnTo>
                  <a:pt x="4206925" y="2944158"/>
                </a:lnTo>
                <a:cubicBezTo>
                  <a:pt x="4191997" y="2942363"/>
                  <a:pt x="4178042" y="2939425"/>
                  <a:pt x="4166073" y="2935291"/>
                </a:cubicBezTo>
                <a:close/>
                <a:moveTo>
                  <a:pt x="4729903" y="2706782"/>
                </a:moveTo>
                <a:cubicBezTo>
                  <a:pt x="4694352" y="2735646"/>
                  <a:pt x="4660034" y="2750781"/>
                  <a:pt x="4626419" y="2755973"/>
                </a:cubicBezTo>
                <a:lnTo>
                  <a:pt x="4590456" y="2756551"/>
                </a:lnTo>
                <a:lnTo>
                  <a:pt x="4587162" y="2759686"/>
                </a:lnTo>
                <a:cubicBezTo>
                  <a:pt x="4514105" y="2816114"/>
                  <a:pt x="4389788" y="2858686"/>
                  <a:pt x="4315797" y="2832572"/>
                </a:cubicBezTo>
                <a:cubicBezTo>
                  <a:pt x="4358017" y="2855640"/>
                  <a:pt x="4375752" y="2875661"/>
                  <a:pt x="4377112" y="2892201"/>
                </a:cubicBezTo>
                <a:lnTo>
                  <a:pt x="4373582" y="2900674"/>
                </a:lnTo>
                <a:lnTo>
                  <a:pt x="4432650" y="2887528"/>
                </a:lnTo>
                <a:cubicBezTo>
                  <a:pt x="4527511" y="2867640"/>
                  <a:pt x="4629939" y="2848985"/>
                  <a:pt x="4700336" y="2816602"/>
                </a:cubicBezTo>
                <a:cubicBezTo>
                  <a:pt x="4644019" y="2730717"/>
                  <a:pt x="4777773" y="2741981"/>
                  <a:pt x="4729903" y="2706782"/>
                </a:cubicBezTo>
                <a:close/>
                <a:moveTo>
                  <a:pt x="2195169" y="2454189"/>
                </a:moveTo>
                <a:cubicBezTo>
                  <a:pt x="2160196" y="2464258"/>
                  <a:pt x="2186241" y="2556087"/>
                  <a:pt x="2103542" y="2559310"/>
                </a:cubicBezTo>
                <a:cubicBezTo>
                  <a:pt x="2057717" y="2666711"/>
                  <a:pt x="1944585" y="2534964"/>
                  <a:pt x="1958906" y="2580789"/>
                </a:cubicBezTo>
                <a:cubicBezTo>
                  <a:pt x="1848640" y="2555013"/>
                  <a:pt x="1815702" y="2600838"/>
                  <a:pt x="1683955" y="2559310"/>
                </a:cubicBezTo>
                <a:cubicBezTo>
                  <a:pt x="1716892" y="2626615"/>
                  <a:pt x="2016187" y="2754066"/>
                  <a:pt x="2155095" y="2643799"/>
                </a:cubicBezTo>
                <a:cubicBezTo>
                  <a:pt x="2103542" y="2814212"/>
                  <a:pt x="2335531" y="2626615"/>
                  <a:pt x="2385652" y="2731154"/>
                </a:cubicBezTo>
                <a:cubicBezTo>
                  <a:pt x="2442933" y="2737240"/>
                  <a:pt x="2466562" y="2744668"/>
                  <a:pt x="2470433" y="2754088"/>
                </a:cubicBezTo>
                <a:lnTo>
                  <a:pt x="2465193" y="2765400"/>
                </a:lnTo>
                <a:lnTo>
                  <a:pt x="2512933" y="2755126"/>
                </a:lnTo>
                <a:cubicBezTo>
                  <a:pt x="2570141" y="2741280"/>
                  <a:pt x="2623567" y="2725502"/>
                  <a:pt x="2667091" y="2705481"/>
                </a:cubicBezTo>
                <a:cubicBezTo>
                  <a:pt x="2597452" y="2599280"/>
                  <a:pt x="2762844" y="2613209"/>
                  <a:pt x="2703651" y="2569685"/>
                </a:cubicBezTo>
                <a:cubicBezTo>
                  <a:pt x="2527813" y="2712445"/>
                  <a:pt x="2376347" y="2583613"/>
                  <a:pt x="2207473" y="2482636"/>
                </a:cubicBezTo>
                <a:cubicBezTo>
                  <a:pt x="2204971" y="2475781"/>
                  <a:pt x="2205032" y="2469864"/>
                  <a:pt x="2207279" y="2464766"/>
                </a:cubicBezTo>
                <a:lnTo>
                  <a:pt x="2215586" y="2456433"/>
                </a:lnTo>
                <a:close/>
                <a:moveTo>
                  <a:pt x="4381366" y="2420442"/>
                </a:moveTo>
                <a:lnTo>
                  <a:pt x="4274259" y="2446755"/>
                </a:lnTo>
                <a:cubicBezTo>
                  <a:pt x="4148011" y="2470993"/>
                  <a:pt x="4029841" y="2473930"/>
                  <a:pt x="3882295" y="2473930"/>
                </a:cubicBezTo>
                <a:cubicBezTo>
                  <a:pt x="3800467" y="2531384"/>
                  <a:pt x="4227008" y="2691553"/>
                  <a:pt x="4317540" y="2524420"/>
                </a:cubicBezTo>
                <a:cubicBezTo>
                  <a:pt x="4346483" y="2576214"/>
                  <a:pt x="4440739" y="2545366"/>
                  <a:pt x="4385709" y="2588162"/>
                </a:cubicBezTo>
                <a:lnTo>
                  <a:pt x="4363880" y="2603417"/>
                </a:lnTo>
                <a:lnTo>
                  <a:pt x="4384319" y="2600064"/>
                </a:lnTo>
                <a:cubicBezTo>
                  <a:pt x="4500408" y="2587722"/>
                  <a:pt x="4739054" y="2628641"/>
                  <a:pt x="4572212" y="2554724"/>
                </a:cubicBezTo>
                <a:cubicBezTo>
                  <a:pt x="4557429" y="2548388"/>
                  <a:pt x="4427810" y="2491366"/>
                  <a:pt x="4390654" y="2442462"/>
                </a:cubicBezTo>
                <a:close/>
                <a:moveTo>
                  <a:pt x="1013762" y="2272902"/>
                </a:moveTo>
                <a:cubicBezTo>
                  <a:pt x="973665" y="2365984"/>
                  <a:pt x="1109709" y="2345936"/>
                  <a:pt x="1158399" y="2335912"/>
                </a:cubicBezTo>
                <a:cubicBezTo>
                  <a:pt x="1373204" y="2261446"/>
                  <a:pt x="1069613" y="2338776"/>
                  <a:pt x="1013762" y="2272902"/>
                </a:cubicBezTo>
                <a:close/>
                <a:moveTo>
                  <a:pt x="1542184" y="2056664"/>
                </a:moveTo>
                <a:lnTo>
                  <a:pt x="1535023" y="2086738"/>
                </a:lnTo>
                <a:cubicBezTo>
                  <a:pt x="1507815" y="2229942"/>
                  <a:pt x="1596601" y="2136858"/>
                  <a:pt x="1542184" y="2056664"/>
                </a:cubicBezTo>
                <a:close/>
                <a:moveTo>
                  <a:pt x="4794668" y="1954938"/>
                </a:moveTo>
                <a:cubicBezTo>
                  <a:pt x="4755246" y="2046454"/>
                  <a:pt x="4889002" y="2026742"/>
                  <a:pt x="4936872" y="2016888"/>
                </a:cubicBezTo>
                <a:cubicBezTo>
                  <a:pt x="5148065" y="1943674"/>
                  <a:pt x="4849579" y="2019703"/>
                  <a:pt x="4794668" y="1954938"/>
                </a:cubicBezTo>
                <a:close/>
                <a:moveTo>
                  <a:pt x="1506382" y="1791738"/>
                </a:moveTo>
                <a:lnTo>
                  <a:pt x="1536456" y="1814651"/>
                </a:lnTo>
                <a:cubicBezTo>
                  <a:pt x="1685388" y="1851884"/>
                  <a:pt x="1595169" y="1801762"/>
                  <a:pt x="1506382" y="1791738"/>
                </a:cubicBezTo>
                <a:close/>
                <a:moveTo>
                  <a:pt x="5314202" y="1742337"/>
                </a:moveTo>
                <a:lnTo>
                  <a:pt x="5307161" y="1771905"/>
                </a:lnTo>
                <a:cubicBezTo>
                  <a:pt x="5280411" y="1912699"/>
                  <a:pt x="5367704" y="1821182"/>
                  <a:pt x="5314202" y="1742337"/>
                </a:cubicBezTo>
                <a:close/>
                <a:moveTo>
                  <a:pt x="2783736" y="1640002"/>
                </a:moveTo>
                <a:cubicBezTo>
                  <a:pt x="2734989" y="1753165"/>
                  <a:pt x="2900383" y="1728791"/>
                  <a:pt x="2959576" y="1716605"/>
                </a:cubicBezTo>
                <a:cubicBezTo>
                  <a:pt x="3220723" y="1626074"/>
                  <a:pt x="2851635" y="1720087"/>
                  <a:pt x="2783736" y="1640002"/>
                </a:cubicBezTo>
                <a:close/>
                <a:moveTo>
                  <a:pt x="1668203" y="1619894"/>
                </a:moveTo>
                <a:cubicBezTo>
                  <a:pt x="1638130" y="1634215"/>
                  <a:pt x="1623809" y="1668584"/>
                  <a:pt x="1592305" y="1681471"/>
                </a:cubicBezTo>
                <a:cubicBezTo>
                  <a:pt x="1367476" y="1728729"/>
                  <a:pt x="1706867" y="1724432"/>
                  <a:pt x="1668203" y="1619894"/>
                </a:cubicBezTo>
                <a:close/>
                <a:moveTo>
                  <a:pt x="1287282" y="1521083"/>
                </a:moveTo>
                <a:cubicBezTo>
                  <a:pt x="1255777" y="1523947"/>
                  <a:pt x="1308762" y="1569772"/>
                  <a:pt x="1307330" y="1568341"/>
                </a:cubicBezTo>
                <a:cubicBezTo>
                  <a:pt x="1413301" y="1671448"/>
                  <a:pt x="1390388" y="1523947"/>
                  <a:pt x="1287282" y="1521083"/>
                </a:cubicBezTo>
                <a:close/>
                <a:moveTo>
                  <a:pt x="5279002" y="1481867"/>
                </a:moveTo>
                <a:lnTo>
                  <a:pt x="5308571" y="1504394"/>
                </a:lnTo>
                <a:cubicBezTo>
                  <a:pt x="5454997" y="1541001"/>
                  <a:pt x="5366295" y="1491722"/>
                  <a:pt x="5279002" y="1481867"/>
                </a:cubicBezTo>
                <a:close/>
                <a:moveTo>
                  <a:pt x="3426158" y="1377113"/>
                </a:moveTo>
                <a:lnTo>
                  <a:pt x="3417452" y="1413675"/>
                </a:lnTo>
                <a:cubicBezTo>
                  <a:pt x="3384375" y="1587773"/>
                  <a:pt x="3492315" y="1474608"/>
                  <a:pt x="3426158" y="1377113"/>
                </a:cubicBezTo>
                <a:close/>
                <a:moveTo>
                  <a:pt x="1321651" y="1344944"/>
                </a:moveTo>
                <a:cubicBezTo>
                  <a:pt x="1311626" y="1372151"/>
                  <a:pt x="1348859" y="1385041"/>
                  <a:pt x="1354587" y="1405089"/>
                </a:cubicBezTo>
                <a:cubicBezTo>
                  <a:pt x="1397548" y="1559749"/>
                  <a:pt x="1419029" y="1354967"/>
                  <a:pt x="1321651" y="1344944"/>
                </a:cubicBezTo>
                <a:close/>
                <a:moveTo>
                  <a:pt x="5438101" y="1312913"/>
                </a:moveTo>
                <a:cubicBezTo>
                  <a:pt x="5408534" y="1326993"/>
                  <a:pt x="5394454" y="1360784"/>
                  <a:pt x="5363479" y="1373454"/>
                </a:cubicBezTo>
                <a:cubicBezTo>
                  <a:pt x="5142432" y="1419917"/>
                  <a:pt x="5476116" y="1415693"/>
                  <a:pt x="5438101" y="1312913"/>
                </a:cubicBezTo>
                <a:close/>
                <a:moveTo>
                  <a:pt x="5063587" y="1215764"/>
                </a:moveTo>
                <a:cubicBezTo>
                  <a:pt x="5032612" y="1218580"/>
                  <a:pt x="5084706" y="1263634"/>
                  <a:pt x="5083298" y="1262227"/>
                </a:cubicBezTo>
                <a:cubicBezTo>
                  <a:pt x="5187487" y="1363599"/>
                  <a:pt x="5164959" y="1218580"/>
                  <a:pt x="5063587" y="1215764"/>
                </a:cubicBezTo>
                <a:close/>
                <a:moveTo>
                  <a:pt x="3382633" y="1055033"/>
                </a:moveTo>
                <a:lnTo>
                  <a:pt x="3419194" y="1082889"/>
                </a:lnTo>
                <a:cubicBezTo>
                  <a:pt x="3600256" y="1128155"/>
                  <a:pt x="3490573" y="1067219"/>
                  <a:pt x="3382633" y="1055033"/>
                </a:cubicBezTo>
                <a:close/>
                <a:moveTo>
                  <a:pt x="5097378" y="1042587"/>
                </a:moveTo>
                <a:cubicBezTo>
                  <a:pt x="5087521" y="1069338"/>
                  <a:pt x="5124128" y="1082010"/>
                  <a:pt x="5129760" y="1101721"/>
                </a:cubicBezTo>
                <a:cubicBezTo>
                  <a:pt x="5171998" y="1253779"/>
                  <a:pt x="5193118" y="1052442"/>
                  <a:pt x="5097378" y="1042587"/>
                </a:cubicBezTo>
                <a:close/>
                <a:moveTo>
                  <a:pt x="3579364" y="846116"/>
                </a:moveTo>
                <a:cubicBezTo>
                  <a:pt x="3542802" y="863526"/>
                  <a:pt x="3525393" y="905309"/>
                  <a:pt x="3487091" y="920977"/>
                </a:cubicBezTo>
                <a:cubicBezTo>
                  <a:pt x="3213759" y="978430"/>
                  <a:pt x="3626369" y="973206"/>
                  <a:pt x="3579364" y="846116"/>
                </a:cubicBezTo>
                <a:close/>
                <a:moveTo>
                  <a:pt x="3116264" y="725987"/>
                </a:moveTo>
                <a:cubicBezTo>
                  <a:pt x="3077962" y="729469"/>
                  <a:pt x="3142378" y="785181"/>
                  <a:pt x="3140638" y="783441"/>
                </a:cubicBezTo>
                <a:cubicBezTo>
                  <a:pt x="3269470" y="908791"/>
                  <a:pt x="3241614" y="729469"/>
                  <a:pt x="3116264" y="725987"/>
                </a:cubicBezTo>
                <a:close/>
                <a:moveTo>
                  <a:pt x="3158047" y="511848"/>
                </a:moveTo>
                <a:cubicBezTo>
                  <a:pt x="3145860" y="544926"/>
                  <a:pt x="3191125" y="560595"/>
                  <a:pt x="3198089" y="584969"/>
                </a:cubicBezTo>
                <a:cubicBezTo>
                  <a:pt x="3250318" y="772995"/>
                  <a:pt x="3276434" y="524034"/>
                  <a:pt x="3158047" y="511848"/>
                </a:cubicBezTo>
                <a:close/>
                <a:moveTo>
                  <a:pt x="3272952" y="0"/>
                </a:moveTo>
                <a:cubicBezTo>
                  <a:pt x="3398302" y="31338"/>
                  <a:pt x="3269470" y="203694"/>
                  <a:pt x="3360001" y="191508"/>
                </a:cubicBezTo>
                <a:cubicBezTo>
                  <a:pt x="3579364" y="48748"/>
                  <a:pt x="3382633" y="238513"/>
                  <a:pt x="3351295" y="337750"/>
                </a:cubicBezTo>
                <a:cubicBezTo>
                  <a:pt x="3309511" y="576263"/>
                  <a:pt x="3420934" y="236773"/>
                  <a:pt x="3483609" y="325562"/>
                </a:cubicBezTo>
                <a:cubicBezTo>
                  <a:pt x="3574140" y="306412"/>
                  <a:pt x="3715160" y="235031"/>
                  <a:pt x="3572400" y="374310"/>
                </a:cubicBezTo>
                <a:cubicBezTo>
                  <a:pt x="3770871" y="430021"/>
                  <a:pt x="3532357" y="438727"/>
                  <a:pt x="3462717" y="447431"/>
                </a:cubicBezTo>
                <a:cubicBezTo>
                  <a:pt x="3596774" y="452655"/>
                  <a:pt x="3645521" y="584969"/>
                  <a:pt x="3473163" y="576263"/>
                </a:cubicBezTo>
                <a:cubicBezTo>
                  <a:pt x="3312993" y="428281"/>
                  <a:pt x="3293844" y="837410"/>
                  <a:pt x="3431380" y="811296"/>
                </a:cubicBezTo>
                <a:cubicBezTo>
                  <a:pt x="3549766" y="663312"/>
                  <a:pt x="3640297" y="539704"/>
                  <a:pt x="3826584" y="532740"/>
                </a:cubicBezTo>
                <a:cubicBezTo>
                  <a:pt x="3725606" y="625011"/>
                  <a:pt x="3955415" y="684204"/>
                  <a:pt x="3783057" y="746879"/>
                </a:cubicBezTo>
                <a:cubicBezTo>
                  <a:pt x="4018090" y="832188"/>
                  <a:pt x="3675117" y="863526"/>
                  <a:pt x="3696008" y="926201"/>
                </a:cubicBezTo>
                <a:cubicBezTo>
                  <a:pt x="3866624" y="948833"/>
                  <a:pt x="3786539" y="980170"/>
                  <a:pt x="3685563" y="1065479"/>
                </a:cubicBezTo>
                <a:cubicBezTo>
                  <a:pt x="3706454" y="1044588"/>
                  <a:pt x="3979789" y="1128155"/>
                  <a:pt x="4077284" y="1206498"/>
                </a:cubicBezTo>
                <a:cubicBezTo>
                  <a:pt x="4028536" y="1354482"/>
                  <a:pt x="3861402" y="1211722"/>
                  <a:pt x="3812655" y="1316180"/>
                </a:cubicBezTo>
                <a:cubicBezTo>
                  <a:pt x="3708196" y="1156010"/>
                  <a:pt x="3593292" y="1410193"/>
                  <a:pt x="3527135" y="1218685"/>
                </a:cubicBezTo>
                <a:cubicBezTo>
                  <a:pt x="3534099" y="1363186"/>
                  <a:pt x="3419194" y="1263951"/>
                  <a:pt x="3401784" y="1185606"/>
                </a:cubicBezTo>
                <a:cubicBezTo>
                  <a:pt x="3286880" y="1225649"/>
                  <a:pt x="3553248" y="1340554"/>
                  <a:pt x="3605478" y="1368409"/>
                </a:cubicBezTo>
                <a:cubicBezTo>
                  <a:pt x="3655967" y="1539025"/>
                  <a:pt x="3932783" y="1237835"/>
                  <a:pt x="4030276" y="1446753"/>
                </a:cubicBezTo>
                <a:cubicBezTo>
                  <a:pt x="4110361" y="1382337"/>
                  <a:pt x="4509046" y="1476350"/>
                  <a:pt x="4244417" y="1507688"/>
                </a:cubicBezTo>
                <a:cubicBezTo>
                  <a:pt x="4261827" y="1579067"/>
                  <a:pt x="4119067" y="1653930"/>
                  <a:pt x="4009385" y="1573845"/>
                </a:cubicBezTo>
                <a:cubicBezTo>
                  <a:pt x="4174778" y="1659152"/>
                  <a:pt x="4002421" y="1683526"/>
                  <a:pt x="3922336" y="1603441"/>
                </a:cubicBezTo>
                <a:cubicBezTo>
                  <a:pt x="3924078" y="1754907"/>
                  <a:pt x="3730828" y="1631296"/>
                  <a:pt x="3649003" y="1638260"/>
                </a:cubicBezTo>
                <a:cubicBezTo>
                  <a:pt x="3737792" y="1798430"/>
                  <a:pt x="3991975" y="1836732"/>
                  <a:pt x="4136477" y="1702678"/>
                </a:cubicBezTo>
                <a:cubicBezTo>
                  <a:pt x="4146923" y="1829768"/>
                  <a:pt x="4277495" y="1699195"/>
                  <a:pt x="4338431" y="1758389"/>
                </a:cubicBezTo>
                <a:cubicBezTo>
                  <a:pt x="4549088" y="1760129"/>
                  <a:pt x="4333206" y="1803654"/>
                  <a:pt x="4294905" y="1888961"/>
                </a:cubicBezTo>
                <a:cubicBezTo>
                  <a:pt x="4141699" y="1786245"/>
                  <a:pt x="4242676" y="1982974"/>
                  <a:pt x="4108622" y="1988198"/>
                </a:cubicBezTo>
                <a:cubicBezTo>
                  <a:pt x="4052910" y="2118771"/>
                  <a:pt x="3915372" y="1958600"/>
                  <a:pt x="3932783" y="2014312"/>
                </a:cubicBezTo>
                <a:cubicBezTo>
                  <a:pt x="3798727" y="1982974"/>
                  <a:pt x="3758685" y="2038685"/>
                  <a:pt x="3598514" y="1988198"/>
                </a:cubicBezTo>
                <a:cubicBezTo>
                  <a:pt x="3638557" y="2070023"/>
                  <a:pt x="4002421" y="2224971"/>
                  <a:pt x="4171296" y="2090915"/>
                </a:cubicBezTo>
                <a:cubicBezTo>
                  <a:pt x="4108622" y="2298092"/>
                  <a:pt x="4390660" y="2070023"/>
                  <a:pt x="4451593" y="2197115"/>
                </a:cubicBezTo>
                <a:cubicBezTo>
                  <a:pt x="4712740" y="2224862"/>
                  <a:pt x="4398548" y="2275561"/>
                  <a:pt x="4399855" y="2390813"/>
                </a:cubicBezTo>
                <a:lnTo>
                  <a:pt x="4400881" y="2396002"/>
                </a:lnTo>
                <a:lnTo>
                  <a:pt x="4450786" y="2382305"/>
                </a:lnTo>
                <a:cubicBezTo>
                  <a:pt x="4590517" y="2359437"/>
                  <a:pt x="4745743" y="2427657"/>
                  <a:pt x="4866474" y="2326637"/>
                </a:cubicBezTo>
                <a:cubicBezTo>
                  <a:pt x="4812972" y="2375914"/>
                  <a:pt x="4703152" y="2192880"/>
                  <a:pt x="4596148" y="2195696"/>
                </a:cubicBezTo>
                <a:cubicBezTo>
                  <a:pt x="4541238" y="2181617"/>
                  <a:pt x="4300480" y="2078837"/>
                  <a:pt x="4393404" y="2056311"/>
                </a:cubicBezTo>
                <a:cubicBezTo>
                  <a:pt x="4496183" y="2106997"/>
                  <a:pt x="4455353" y="1994360"/>
                  <a:pt x="4529974" y="2035190"/>
                </a:cubicBezTo>
                <a:cubicBezTo>
                  <a:pt x="4677809" y="2129523"/>
                  <a:pt x="4538422" y="1966201"/>
                  <a:pt x="4628531" y="1967609"/>
                </a:cubicBezTo>
                <a:cubicBezTo>
                  <a:pt x="4835500" y="1999992"/>
                  <a:pt x="4672178" y="1897211"/>
                  <a:pt x="4572212" y="1869052"/>
                </a:cubicBezTo>
                <a:cubicBezTo>
                  <a:pt x="4580660" y="1854973"/>
                  <a:pt x="4479288" y="1784575"/>
                  <a:pt x="4567990" y="1783168"/>
                </a:cubicBezTo>
                <a:cubicBezTo>
                  <a:pt x="4631346" y="1711362"/>
                  <a:pt x="4873513" y="1832446"/>
                  <a:pt x="4784813" y="1739521"/>
                </a:cubicBezTo>
                <a:cubicBezTo>
                  <a:pt x="4917160" y="1778944"/>
                  <a:pt x="5094563" y="1777536"/>
                  <a:pt x="5187487" y="1636742"/>
                </a:cubicBezTo>
                <a:cubicBezTo>
                  <a:pt x="5173407" y="1593094"/>
                  <a:pt x="4914346" y="1778944"/>
                  <a:pt x="4843947" y="1694467"/>
                </a:cubicBezTo>
                <a:cubicBezTo>
                  <a:pt x="5021350" y="1536776"/>
                  <a:pt x="4745391" y="1770496"/>
                  <a:pt x="4717232" y="1635333"/>
                </a:cubicBezTo>
                <a:cubicBezTo>
                  <a:pt x="4883370" y="1526922"/>
                  <a:pt x="4507447" y="1708546"/>
                  <a:pt x="4670769" y="1577608"/>
                </a:cubicBezTo>
                <a:cubicBezTo>
                  <a:pt x="4620083" y="1587463"/>
                  <a:pt x="4373693" y="1522697"/>
                  <a:pt x="4572212" y="1507210"/>
                </a:cubicBezTo>
                <a:cubicBezTo>
                  <a:pt x="4638387" y="1394574"/>
                  <a:pt x="4777773" y="1536776"/>
                  <a:pt x="4869290" y="1532553"/>
                </a:cubicBezTo>
                <a:cubicBezTo>
                  <a:pt x="4793261" y="1408654"/>
                  <a:pt x="5232541" y="1671940"/>
                  <a:pt x="5187487" y="1472011"/>
                </a:cubicBezTo>
                <a:cubicBezTo>
                  <a:pt x="5098785" y="1529737"/>
                  <a:pt x="5103010" y="1457931"/>
                  <a:pt x="5011492" y="1466379"/>
                </a:cubicBezTo>
                <a:cubicBezTo>
                  <a:pt x="5059362" y="1383311"/>
                  <a:pt x="4912936" y="1439629"/>
                  <a:pt x="4843947" y="1415693"/>
                </a:cubicBezTo>
                <a:cubicBezTo>
                  <a:pt x="4697521" y="1365007"/>
                  <a:pt x="5019940" y="1352336"/>
                  <a:pt x="4827052" y="1284754"/>
                </a:cubicBezTo>
                <a:cubicBezTo>
                  <a:pt x="4707375" y="1225621"/>
                  <a:pt x="4936872" y="1241107"/>
                  <a:pt x="4798893" y="1181973"/>
                </a:cubicBezTo>
                <a:cubicBezTo>
                  <a:pt x="4801709" y="1132696"/>
                  <a:pt x="5126944" y="1297425"/>
                  <a:pt x="4984742" y="1103128"/>
                </a:cubicBezTo>
                <a:cubicBezTo>
                  <a:pt x="5073442" y="1145367"/>
                  <a:pt x="5111457" y="1063706"/>
                  <a:pt x="4996006" y="1063706"/>
                </a:cubicBezTo>
                <a:cubicBezTo>
                  <a:pt x="5056547" y="1039771"/>
                  <a:pt x="4870697" y="846881"/>
                  <a:pt x="5019940" y="904608"/>
                </a:cubicBezTo>
                <a:cubicBezTo>
                  <a:pt x="5063587" y="876449"/>
                  <a:pt x="5115680" y="872225"/>
                  <a:pt x="5131169" y="970781"/>
                </a:cubicBezTo>
                <a:cubicBezTo>
                  <a:pt x="5255069" y="1083417"/>
                  <a:pt x="5074852" y="773668"/>
                  <a:pt x="5093153" y="773668"/>
                </a:cubicBezTo>
                <a:cubicBezTo>
                  <a:pt x="5225500" y="914463"/>
                  <a:pt x="5174815" y="710311"/>
                  <a:pt x="5190302" y="628650"/>
                </a:cubicBezTo>
                <a:cubicBezTo>
                  <a:pt x="5291675" y="653993"/>
                  <a:pt x="5187487" y="793379"/>
                  <a:pt x="5260700" y="783525"/>
                </a:cubicBezTo>
                <a:cubicBezTo>
                  <a:pt x="5438101" y="668073"/>
                  <a:pt x="5279002" y="821538"/>
                  <a:pt x="5253659" y="901792"/>
                </a:cubicBezTo>
                <a:cubicBezTo>
                  <a:pt x="5219869" y="1094681"/>
                  <a:pt x="5309977" y="820131"/>
                  <a:pt x="5360663" y="891936"/>
                </a:cubicBezTo>
                <a:cubicBezTo>
                  <a:pt x="5433877" y="876449"/>
                  <a:pt x="5547921" y="818722"/>
                  <a:pt x="5432470" y="931358"/>
                </a:cubicBezTo>
                <a:cubicBezTo>
                  <a:pt x="5592976" y="976413"/>
                  <a:pt x="5400086" y="983453"/>
                  <a:pt x="5343768" y="990492"/>
                </a:cubicBezTo>
                <a:cubicBezTo>
                  <a:pt x="5452181" y="994717"/>
                  <a:pt x="5491603" y="1101721"/>
                  <a:pt x="5352216" y="1094681"/>
                </a:cubicBezTo>
                <a:cubicBezTo>
                  <a:pt x="5222684" y="975006"/>
                  <a:pt x="5207198" y="1305873"/>
                  <a:pt x="5318425" y="1284754"/>
                </a:cubicBezTo>
                <a:cubicBezTo>
                  <a:pt x="5414165" y="1165078"/>
                  <a:pt x="5487379" y="1065114"/>
                  <a:pt x="5638030" y="1059482"/>
                </a:cubicBezTo>
                <a:cubicBezTo>
                  <a:pt x="5556370" y="1134103"/>
                  <a:pt x="5742218" y="1181973"/>
                  <a:pt x="5602831" y="1232660"/>
                </a:cubicBezTo>
                <a:cubicBezTo>
                  <a:pt x="5792904" y="1301650"/>
                  <a:pt x="5515538" y="1326993"/>
                  <a:pt x="5532433" y="1377679"/>
                </a:cubicBezTo>
                <a:cubicBezTo>
                  <a:pt x="5670412" y="1395981"/>
                  <a:pt x="5605646" y="1421325"/>
                  <a:pt x="5523985" y="1490315"/>
                </a:cubicBezTo>
                <a:cubicBezTo>
                  <a:pt x="5540881" y="1473419"/>
                  <a:pt x="5761929" y="1541001"/>
                  <a:pt x="5840774" y="1604358"/>
                </a:cubicBezTo>
                <a:cubicBezTo>
                  <a:pt x="5801352" y="1724034"/>
                  <a:pt x="5666189" y="1608582"/>
                  <a:pt x="5626766" y="1693059"/>
                </a:cubicBezTo>
                <a:cubicBezTo>
                  <a:pt x="5542290" y="1563528"/>
                  <a:pt x="5449366" y="1769089"/>
                  <a:pt x="5395864" y="1614214"/>
                </a:cubicBezTo>
                <a:cubicBezTo>
                  <a:pt x="5401495" y="1731073"/>
                  <a:pt x="5308571" y="1650821"/>
                  <a:pt x="5294491" y="1587463"/>
                </a:cubicBezTo>
                <a:cubicBezTo>
                  <a:pt x="5201567" y="1619846"/>
                  <a:pt x="5416981" y="1712771"/>
                  <a:pt x="5459220" y="1735298"/>
                </a:cubicBezTo>
                <a:cubicBezTo>
                  <a:pt x="5500051" y="1873277"/>
                  <a:pt x="5723914" y="1629701"/>
                  <a:pt x="5802759" y="1798655"/>
                </a:cubicBezTo>
                <a:cubicBezTo>
                  <a:pt x="5867525" y="1746562"/>
                  <a:pt x="6189946" y="1822591"/>
                  <a:pt x="5975937" y="1847934"/>
                </a:cubicBezTo>
                <a:cubicBezTo>
                  <a:pt x="5990017" y="1905659"/>
                  <a:pt x="5874565" y="1966201"/>
                  <a:pt x="5785864" y="1901436"/>
                </a:cubicBezTo>
                <a:cubicBezTo>
                  <a:pt x="5919620" y="1970425"/>
                  <a:pt x="5780232" y="1990136"/>
                  <a:pt x="5715466" y="1925370"/>
                </a:cubicBezTo>
                <a:cubicBezTo>
                  <a:pt x="5716875" y="2047862"/>
                  <a:pt x="5560592" y="1947897"/>
                  <a:pt x="5494419" y="1953529"/>
                </a:cubicBezTo>
                <a:cubicBezTo>
                  <a:pt x="5566224" y="2083061"/>
                  <a:pt x="5771784" y="2114035"/>
                  <a:pt x="5888645" y="2005624"/>
                </a:cubicBezTo>
                <a:cubicBezTo>
                  <a:pt x="5897092" y="2108403"/>
                  <a:pt x="6002688" y="2002808"/>
                  <a:pt x="6051967" y="2050678"/>
                </a:cubicBezTo>
                <a:cubicBezTo>
                  <a:pt x="6222328" y="2052086"/>
                  <a:pt x="6047742" y="2087285"/>
                  <a:pt x="6016767" y="2156274"/>
                </a:cubicBezTo>
                <a:cubicBezTo>
                  <a:pt x="5892868" y="2073206"/>
                  <a:pt x="5974529" y="2232303"/>
                  <a:pt x="5866118" y="2236528"/>
                </a:cubicBezTo>
                <a:cubicBezTo>
                  <a:pt x="5821063" y="2342123"/>
                  <a:pt x="5709835" y="2212592"/>
                  <a:pt x="5723914" y="2257646"/>
                </a:cubicBezTo>
                <a:cubicBezTo>
                  <a:pt x="5615503" y="2232303"/>
                  <a:pt x="5583120" y="2277357"/>
                  <a:pt x="5453588" y="2236528"/>
                </a:cubicBezTo>
                <a:cubicBezTo>
                  <a:pt x="5485972" y="2302701"/>
                  <a:pt x="5780232" y="2428009"/>
                  <a:pt x="5916804" y="2319596"/>
                </a:cubicBezTo>
                <a:cubicBezTo>
                  <a:pt x="5866118" y="2487142"/>
                  <a:pt x="6094205" y="2302701"/>
                  <a:pt x="6143483" y="2405481"/>
                </a:cubicBezTo>
                <a:cubicBezTo>
                  <a:pt x="6368754" y="2429416"/>
                  <a:pt x="6064637" y="2474470"/>
                  <a:pt x="6105469" y="2581474"/>
                </a:cubicBezTo>
                <a:cubicBezTo>
                  <a:pt x="5959042" y="2625121"/>
                  <a:pt x="5842182" y="2629345"/>
                  <a:pt x="5683084" y="2629345"/>
                </a:cubicBezTo>
                <a:cubicBezTo>
                  <a:pt x="5616911" y="2675808"/>
                  <a:pt x="5961858" y="2805339"/>
                  <a:pt x="6035071" y="2670176"/>
                </a:cubicBezTo>
                <a:cubicBezTo>
                  <a:pt x="6061822" y="2718046"/>
                  <a:pt x="6157562" y="2678624"/>
                  <a:pt x="6063230" y="2740573"/>
                </a:cubicBezTo>
                <a:cubicBezTo>
                  <a:pt x="6137851" y="2754653"/>
                  <a:pt x="6226552" y="2696926"/>
                  <a:pt x="6296950" y="2775771"/>
                </a:cubicBezTo>
                <a:cubicBezTo>
                  <a:pt x="6329332" y="2844761"/>
                  <a:pt x="6129403" y="2953173"/>
                  <a:pt x="6033663" y="2919382"/>
                </a:cubicBezTo>
                <a:cubicBezTo>
                  <a:pt x="6170234" y="2994004"/>
                  <a:pt x="5990017" y="3029202"/>
                  <a:pt x="5912579" y="3002452"/>
                </a:cubicBezTo>
                <a:cubicBezTo>
                  <a:pt x="5843590" y="3081297"/>
                  <a:pt x="6140667" y="3075665"/>
                  <a:pt x="6223736" y="3060177"/>
                </a:cubicBezTo>
                <a:cubicBezTo>
                  <a:pt x="6334964" y="2988372"/>
                  <a:pt x="6292725" y="3137615"/>
                  <a:pt x="6211064" y="3120719"/>
                </a:cubicBezTo>
                <a:cubicBezTo>
                  <a:pt x="6285686" y="3182669"/>
                  <a:pt x="6187130" y="3205196"/>
                  <a:pt x="6140667" y="3174221"/>
                </a:cubicBezTo>
                <a:cubicBezTo>
                  <a:pt x="6209657" y="3299528"/>
                  <a:pt x="6375795" y="3200972"/>
                  <a:pt x="6482799" y="3186892"/>
                </a:cubicBezTo>
                <a:cubicBezTo>
                  <a:pt x="6477167" y="3385414"/>
                  <a:pt x="6308213" y="3410757"/>
                  <a:pt x="6153339" y="3381189"/>
                </a:cubicBezTo>
                <a:cubicBezTo>
                  <a:pt x="6160378" y="3519168"/>
                  <a:pt x="6453231" y="3414980"/>
                  <a:pt x="6560235" y="3478338"/>
                </a:cubicBezTo>
                <a:cubicBezTo>
                  <a:pt x="6771427" y="3400900"/>
                  <a:pt x="6603882" y="3567038"/>
                  <a:pt x="6502510" y="3575486"/>
                </a:cubicBezTo>
                <a:cubicBezTo>
                  <a:pt x="6617962" y="3598013"/>
                  <a:pt x="6515181" y="3623356"/>
                  <a:pt x="6460272" y="3614909"/>
                </a:cubicBezTo>
                <a:cubicBezTo>
                  <a:pt x="6557419" y="3716281"/>
                  <a:pt x="6332148" y="3590974"/>
                  <a:pt x="6299766" y="3665595"/>
                </a:cubicBezTo>
                <a:cubicBezTo>
                  <a:pt x="6427888" y="3737401"/>
                  <a:pt x="6610921" y="3754296"/>
                  <a:pt x="6764388" y="3758519"/>
                </a:cubicBezTo>
                <a:cubicBezTo>
                  <a:pt x="6924895" y="3738808"/>
                  <a:pt x="6820706" y="3762744"/>
                  <a:pt x="6736229" y="3809205"/>
                </a:cubicBezTo>
                <a:cubicBezTo>
                  <a:pt x="6896736" y="3959857"/>
                  <a:pt x="6519405" y="3889459"/>
                  <a:pt x="6482799" y="4004911"/>
                </a:cubicBezTo>
                <a:cubicBezTo>
                  <a:pt x="6318068" y="4003502"/>
                  <a:pt x="6261750" y="4034477"/>
                  <a:pt x="6085757" y="3992239"/>
                </a:cubicBezTo>
                <a:cubicBezTo>
                  <a:pt x="5947778" y="3954225"/>
                  <a:pt x="5932290" y="4030254"/>
                  <a:pt x="6077310" y="4059820"/>
                </a:cubicBezTo>
                <a:cubicBezTo>
                  <a:pt x="6308213" y="4140074"/>
                  <a:pt x="6508142" y="4125995"/>
                  <a:pt x="6733414" y="4147113"/>
                </a:cubicBezTo>
                <a:cubicBezTo>
                  <a:pt x="6858720" y="4128811"/>
                  <a:pt x="6663016" y="4200615"/>
                  <a:pt x="6744677" y="4190760"/>
                </a:cubicBezTo>
                <a:cubicBezTo>
                  <a:pt x="6988251" y="4238631"/>
                  <a:pt x="6619369" y="4220326"/>
                  <a:pt x="6653160" y="4238631"/>
                </a:cubicBezTo>
                <a:cubicBezTo>
                  <a:pt x="6943197" y="4351266"/>
                  <a:pt x="6305397" y="4206247"/>
                  <a:pt x="6484206" y="4411807"/>
                </a:cubicBezTo>
                <a:cubicBezTo>
                  <a:pt x="6351859" y="4272421"/>
                  <a:pt x="6274422" y="4482205"/>
                  <a:pt x="6140667" y="4365346"/>
                </a:cubicBezTo>
                <a:cubicBezTo>
                  <a:pt x="6182905" y="4473757"/>
                  <a:pt x="6046335" y="4362530"/>
                  <a:pt x="6001281" y="4370978"/>
                </a:cubicBezTo>
                <a:cubicBezTo>
                  <a:pt x="6006912" y="4417439"/>
                  <a:pt x="6305397" y="4546971"/>
                  <a:pt x="6437744" y="4537116"/>
                </a:cubicBezTo>
                <a:cubicBezTo>
                  <a:pt x="6513774" y="4580761"/>
                  <a:pt x="6757348" y="4408992"/>
                  <a:pt x="6660200" y="4528668"/>
                </a:cubicBezTo>
                <a:cubicBezTo>
                  <a:pt x="6717925" y="4527259"/>
                  <a:pt x="6938974" y="4492061"/>
                  <a:pt x="6755941" y="4565275"/>
                </a:cubicBezTo>
                <a:cubicBezTo>
                  <a:pt x="6572907" y="4570906"/>
                  <a:pt x="6702439" y="4618777"/>
                  <a:pt x="6798179" y="4625816"/>
                </a:cubicBezTo>
                <a:cubicBezTo>
                  <a:pt x="6747493" y="4644120"/>
                  <a:pt x="6664423" y="4642711"/>
                  <a:pt x="6791139" y="4694806"/>
                </a:cubicBezTo>
                <a:cubicBezTo>
                  <a:pt x="6685543" y="4661015"/>
                  <a:pt x="6688359" y="4734228"/>
                  <a:pt x="6609514" y="4742676"/>
                </a:cubicBezTo>
                <a:cubicBezTo>
                  <a:pt x="6736229" y="4742676"/>
                  <a:pt x="6639080" y="4815889"/>
                  <a:pt x="6571499" y="4784915"/>
                </a:cubicBezTo>
                <a:cubicBezTo>
                  <a:pt x="6671464" y="4835601"/>
                  <a:pt x="6536301" y="4811665"/>
                  <a:pt x="6512365" y="4835601"/>
                </a:cubicBezTo>
                <a:cubicBezTo>
                  <a:pt x="6399729" y="4865167"/>
                  <a:pt x="6571499" y="4915853"/>
                  <a:pt x="6667239" y="4924301"/>
                </a:cubicBezTo>
                <a:cubicBezTo>
                  <a:pt x="6798179" y="4904590"/>
                  <a:pt x="6861536" y="4979212"/>
                  <a:pt x="6691175" y="4974987"/>
                </a:cubicBezTo>
                <a:cubicBezTo>
                  <a:pt x="6791139" y="5052425"/>
                  <a:pt x="6603882" y="4967948"/>
                  <a:pt x="6578539" y="4970764"/>
                </a:cubicBezTo>
                <a:cubicBezTo>
                  <a:pt x="6663016" y="5029898"/>
                  <a:pt x="6579946" y="4993291"/>
                  <a:pt x="6586987" y="5066504"/>
                </a:cubicBezTo>
                <a:cubicBezTo>
                  <a:pt x="6553196" y="5043977"/>
                  <a:pt x="6433520" y="5081991"/>
                  <a:pt x="6371570" y="5046793"/>
                </a:cubicBezTo>
                <a:cubicBezTo>
                  <a:pt x="6285686" y="4914446"/>
                  <a:pt x="6353268" y="5156613"/>
                  <a:pt x="6270198" y="5097479"/>
                </a:cubicBezTo>
                <a:cubicBezTo>
                  <a:pt x="6237816" y="5114375"/>
                  <a:pt x="6143483" y="5110150"/>
                  <a:pt x="6095612" y="5056648"/>
                </a:cubicBezTo>
                <a:cubicBezTo>
                  <a:pt x="6047742" y="5067912"/>
                  <a:pt x="5942147" y="4996107"/>
                  <a:pt x="5957633" y="5091848"/>
                </a:cubicBezTo>
                <a:cubicBezTo>
                  <a:pt x="5846406" y="5112966"/>
                  <a:pt x="5647885" y="5152389"/>
                  <a:pt x="5549329" y="5048200"/>
                </a:cubicBezTo>
                <a:cubicBezTo>
                  <a:pt x="5509907" y="5045384"/>
                  <a:pt x="5376316" y="4789210"/>
                  <a:pt x="5419216" y="5037184"/>
                </a:cubicBezTo>
                <a:cubicBezTo>
                  <a:pt x="5405435" y="5090251"/>
                  <a:pt x="5433637" y="5220612"/>
                  <a:pt x="5443538" y="5420527"/>
                </a:cubicBezTo>
                <a:cubicBezTo>
                  <a:pt x="5476547" y="5566524"/>
                  <a:pt x="5452941" y="5652539"/>
                  <a:pt x="5316855" y="5635849"/>
                </a:cubicBezTo>
                <a:cubicBezTo>
                  <a:pt x="5141790" y="5647943"/>
                  <a:pt x="5148706" y="5638788"/>
                  <a:pt x="5155938" y="5481815"/>
                </a:cubicBezTo>
                <a:lnTo>
                  <a:pt x="5158239" y="5413630"/>
                </a:lnTo>
                <a:lnTo>
                  <a:pt x="5147349" y="5413910"/>
                </a:lnTo>
                <a:cubicBezTo>
                  <a:pt x="5106936" y="5406991"/>
                  <a:pt x="5009142" y="5367002"/>
                  <a:pt x="4989556" y="5369179"/>
                </a:cubicBezTo>
                <a:cubicBezTo>
                  <a:pt x="5094015" y="5442300"/>
                  <a:pt x="4991296" y="5397034"/>
                  <a:pt x="5000002" y="5487565"/>
                </a:cubicBezTo>
                <a:cubicBezTo>
                  <a:pt x="4958218" y="5459710"/>
                  <a:pt x="4810235" y="5506715"/>
                  <a:pt x="4733631" y="5463192"/>
                </a:cubicBezTo>
                <a:cubicBezTo>
                  <a:pt x="4627433" y="5299540"/>
                  <a:pt x="4711000" y="5598988"/>
                  <a:pt x="4608281" y="5525867"/>
                </a:cubicBezTo>
                <a:cubicBezTo>
                  <a:pt x="4568239" y="5546759"/>
                  <a:pt x="4451593" y="5541535"/>
                  <a:pt x="4392400" y="5475378"/>
                </a:cubicBezTo>
                <a:cubicBezTo>
                  <a:pt x="4333206" y="5489305"/>
                  <a:pt x="4202634" y="5400516"/>
                  <a:pt x="4221784" y="5518903"/>
                </a:cubicBezTo>
                <a:cubicBezTo>
                  <a:pt x="4084248" y="5545017"/>
                  <a:pt x="3838769" y="5593764"/>
                  <a:pt x="3716900" y="5464932"/>
                </a:cubicBezTo>
                <a:cubicBezTo>
                  <a:pt x="3668153" y="5461450"/>
                  <a:pt x="3502964" y="5144681"/>
                  <a:pt x="3556012" y="5451309"/>
                </a:cubicBezTo>
                <a:cubicBezTo>
                  <a:pt x="3538971" y="5516929"/>
                  <a:pt x="3573844" y="5678124"/>
                  <a:pt x="3586087" y="5925327"/>
                </a:cubicBezTo>
                <a:cubicBezTo>
                  <a:pt x="3626903" y="6105857"/>
                  <a:pt x="3597713" y="6212218"/>
                  <a:pt x="3429439" y="6191581"/>
                </a:cubicBezTo>
                <a:cubicBezTo>
                  <a:pt x="3182039" y="6208670"/>
                  <a:pt x="3228553" y="6191443"/>
                  <a:pt x="3233660" y="5906278"/>
                </a:cubicBezTo>
                <a:cubicBezTo>
                  <a:pt x="3238767" y="5735413"/>
                  <a:pt x="3311855" y="5413344"/>
                  <a:pt x="3288620" y="5337841"/>
                </a:cubicBezTo>
                <a:cubicBezTo>
                  <a:pt x="3224204" y="5127182"/>
                  <a:pt x="3124968" y="5473637"/>
                  <a:pt x="3046625" y="5386589"/>
                </a:cubicBezTo>
                <a:cubicBezTo>
                  <a:pt x="2935202" y="5491047"/>
                  <a:pt x="2804628" y="5522385"/>
                  <a:pt x="2640976" y="5576354"/>
                </a:cubicBezTo>
                <a:cubicBezTo>
                  <a:pt x="2658386" y="5384847"/>
                  <a:pt x="2454692" y="5661663"/>
                  <a:pt x="2473842" y="5524125"/>
                </a:cubicBezTo>
                <a:cubicBezTo>
                  <a:pt x="2462418" y="5504539"/>
                  <a:pt x="2135780" y="5611957"/>
                  <a:pt x="2183935" y="5467663"/>
                </a:cubicBezTo>
                <a:lnTo>
                  <a:pt x="2184849" y="5465670"/>
                </a:lnTo>
                <a:lnTo>
                  <a:pt x="2150410" y="5472083"/>
                </a:lnTo>
                <a:cubicBezTo>
                  <a:pt x="2034603" y="5492699"/>
                  <a:pt x="1869045" y="5511807"/>
                  <a:pt x="1781333" y="5419083"/>
                </a:cubicBezTo>
                <a:cubicBezTo>
                  <a:pt x="1741236" y="5416219"/>
                  <a:pt x="1605361" y="5155663"/>
                  <a:pt x="1648995" y="5407878"/>
                </a:cubicBezTo>
                <a:cubicBezTo>
                  <a:pt x="1634979" y="5461853"/>
                  <a:pt x="1663663" y="5594444"/>
                  <a:pt x="1673733" y="5797780"/>
                </a:cubicBezTo>
                <a:cubicBezTo>
                  <a:pt x="1707306" y="5946274"/>
                  <a:pt x="1683296" y="6033761"/>
                  <a:pt x="1544883" y="6016786"/>
                </a:cubicBezTo>
                <a:cubicBezTo>
                  <a:pt x="1341385" y="6030843"/>
                  <a:pt x="1379645" y="6016673"/>
                  <a:pt x="1383845" y="5782111"/>
                </a:cubicBezTo>
                <a:cubicBezTo>
                  <a:pt x="1388046" y="5641567"/>
                  <a:pt x="1448164" y="5376650"/>
                  <a:pt x="1429052" y="5314546"/>
                </a:cubicBezTo>
                <a:cubicBezTo>
                  <a:pt x="1376068" y="5141268"/>
                  <a:pt x="1294441" y="5426244"/>
                  <a:pt x="1230000" y="5354642"/>
                </a:cubicBezTo>
                <a:cubicBezTo>
                  <a:pt x="1138350" y="5440565"/>
                  <a:pt x="1030947" y="5466341"/>
                  <a:pt x="896336" y="5510734"/>
                </a:cubicBezTo>
                <a:cubicBezTo>
                  <a:pt x="910656" y="5353210"/>
                  <a:pt x="743109" y="5580904"/>
                  <a:pt x="758860" y="5467773"/>
                </a:cubicBezTo>
                <a:cubicBezTo>
                  <a:pt x="748837" y="5450588"/>
                  <a:pt x="443813" y="5552263"/>
                  <a:pt x="532599" y="5394739"/>
                </a:cubicBezTo>
                <a:cubicBezTo>
                  <a:pt x="462430" y="5443429"/>
                  <a:pt x="304906" y="5434836"/>
                  <a:pt x="442381" y="5357507"/>
                </a:cubicBezTo>
                <a:cubicBezTo>
                  <a:pt x="241896" y="5394739"/>
                  <a:pt x="402284" y="5288769"/>
                  <a:pt x="505391" y="5294497"/>
                </a:cubicBezTo>
                <a:cubicBezTo>
                  <a:pt x="410877" y="5280177"/>
                  <a:pt x="304906" y="5310249"/>
                  <a:pt x="223279" y="5277313"/>
                </a:cubicBezTo>
                <a:cubicBezTo>
                  <a:pt x="130198" y="5337458"/>
                  <a:pt x="188910" y="5235783"/>
                  <a:pt x="123037" y="5265856"/>
                </a:cubicBezTo>
                <a:cubicBezTo>
                  <a:pt x="121605" y="5217167"/>
                  <a:pt x="170295" y="5172773"/>
                  <a:pt x="58596" y="5221462"/>
                </a:cubicBezTo>
                <a:cubicBezTo>
                  <a:pt x="-136162" y="5247239"/>
                  <a:pt x="231871" y="5124084"/>
                  <a:pt x="57163" y="5132676"/>
                </a:cubicBezTo>
                <a:cubicBezTo>
                  <a:pt x="130198" y="5082556"/>
                  <a:pt x="236168" y="5042459"/>
                  <a:pt x="372211" y="5061074"/>
                </a:cubicBezTo>
                <a:cubicBezTo>
                  <a:pt x="439517" y="5128381"/>
                  <a:pt x="697284" y="4965129"/>
                  <a:pt x="528303" y="5022410"/>
                </a:cubicBezTo>
                <a:cubicBezTo>
                  <a:pt x="571264" y="4899255"/>
                  <a:pt x="468158" y="5022410"/>
                  <a:pt x="383667" y="5056779"/>
                </a:cubicBezTo>
                <a:cubicBezTo>
                  <a:pt x="436653" y="4973721"/>
                  <a:pt x="360755" y="4972288"/>
                  <a:pt x="312065" y="5013818"/>
                </a:cubicBezTo>
                <a:cubicBezTo>
                  <a:pt x="284857" y="4989473"/>
                  <a:pt x="240464" y="4933624"/>
                  <a:pt x="155974" y="4962265"/>
                </a:cubicBezTo>
                <a:cubicBezTo>
                  <a:pt x="264809" y="4874910"/>
                  <a:pt x="140221" y="4896391"/>
                  <a:pt x="77212" y="4912143"/>
                </a:cubicBezTo>
                <a:cubicBezTo>
                  <a:pt x="-108953" y="4870614"/>
                  <a:pt x="259081" y="4864886"/>
                  <a:pt x="104421" y="4806172"/>
                </a:cubicBezTo>
                <a:cubicBezTo>
                  <a:pt x="150246" y="4781828"/>
                  <a:pt x="549783" y="4811900"/>
                  <a:pt x="442381" y="4760347"/>
                </a:cubicBezTo>
                <a:cubicBezTo>
                  <a:pt x="416605" y="4714522"/>
                  <a:pt x="337842" y="4771803"/>
                  <a:pt x="292017" y="4701634"/>
                </a:cubicBezTo>
                <a:cubicBezTo>
                  <a:pt x="137357" y="4741731"/>
                  <a:pt x="376508" y="4605687"/>
                  <a:pt x="249056" y="4640056"/>
                </a:cubicBezTo>
                <a:cubicBezTo>
                  <a:pt x="87237" y="4632897"/>
                  <a:pt x="210392" y="4582775"/>
                  <a:pt x="294881" y="4588503"/>
                </a:cubicBezTo>
                <a:cubicBezTo>
                  <a:pt x="472453" y="4502581"/>
                  <a:pt x="163134" y="4535518"/>
                  <a:pt x="115877" y="4451027"/>
                </a:cubicBezTo>
                <a:cubicBezTo>
                  <a:pt x="177454" y="4369402"/>
                  <a:pt x="158838" y="4356513"/>
                  <a:pt x="57163" y="4356513"/>
                </a:cubicBezTo>
                <a:cubicBezTo>
                  <a:pt x="-108953" y="4273455"/>
                  <a:pt x="299178" y="4365105"/>
                  <a:pt x="148813" y="4296368"/>
                </a:cubicBezTo>
                <a:cubicBezTo>
                  <a:pt x="204664" y="4266296"/>
                  <a:pt x="310634" y="4269160"/>
                  <a:pt x="395123" y="4263431"/>
                </a:cubicBezTo>
                <a:cubicBezTo>
                  <a:pt x="476750" y="4322144"/>
                  <a:pt x="854807" y="4209014"/>
                  <a:pt x="711604" y="4181805"/>
                </a:cubicBezTo>
                <a:cubicBezTo>
                  <a:pt x="576993" y="4213309"/>
                  <a:pt x="754565" y="4082995"/>
                  <a:pt x="621385" y="4147436"/>
                </a:cubicBezTo>
                <a:cubicBezTo>
                  <a:pt x="562672" y="4075834"/>
                  <a:pt x="410877" y="4143140"/>
                  <a:pt x="383667" y="4058650"/>
                </a:cubicBezTo>
                <a:cubicBezTo>
                  <a:pt x="207528" y="4022850"/>
                  <a:pt x="489638" y="4011393"/>
                  <a:pt x="345003" y="3994209"/>
                </a:cubicBezTo>
                <a:cubicBezTo>
                  <a:pt x="165998" y="3948384"/>
                  <a:pt x="303473" y="3922607"/>
                  <a:pt x="403716" y="3956976"/>
                </a:cubicBezTo>
                <a:cubicBezTo>
                  <a:pt x="558375" y="3952679"/>
                  <a:pt x="724491" y="3969863"/>
                  <a:pt x="894904" y="3926902"/>
                </a:cubicBezTo>
                <a:cubicBezTo>
                  <a:pt x="1055292" y="3892534"/>
                  <a:pt x="914953" y="3835252"/>
                  <a:pt x="821870" y="3849573"/>
                </a:cubicBezTo>
                <a:cubicBezTo>
                  <a:pt x="804685" y="3762219"/>
                  <a:pt x="694419" y="3893966"/>
                  <a:pt x="700147" y="3795155"/>
                </a:cubicBezTo>
                <a:cubicBezTo>
                  <a:pt x="628546" y="3813772"/>
                  <a:pt x="585585" y="3775107"/>
                  <a:pt x="493935" y="3790860"/>
                </a:cubicBezTo>
                <a:cubicBezTo>
                  <a:pt x="532599" y="3709233"/>
                  <a:pt x="253353" y="3785132"/>
                  <a:pt x="312065" y="3713530"/>
                </a:cubicBezTo>
                <a:cubicBezTo>
                  <a:pt x="446677" y="3650520"/>
                  <a:pt x="204664" y="3661977"/>
                  <a:pt x="316362" y="3611855"/>
                </a:cubicBezTo>
                <a:cubicBezTo>
                  <a:pt x="506822" y="3570326"/>
                  <a:pt x="710171" y="3611855"/>
                  <a:pt x="897768" y="3558870"/>
                </a:cubicBezTo>
                <a:cubicBezTo>
                  <a:pt x="670074" y="3472948"/>
                  <a:pt x="1026651" y="3484404"/>
                  <a:pt x="1093956" y="3412802"/>
                </a:cubicBezTo>
                <a:cubicBezTo>
                  <a:pt x="1030947" y="3338337"/>
                  <a:pt x="987986" y="3448603"/>
                  <a:pt x="932137" y="3418531"/>
                </a:cubicBezTo>
                <a:cubicBezTo>
                  <a:pt x="864831" y="3399913"/>
                  <a:pt x="894904" y="3422826"/>
                  <a:pt x="817574" y="3451467"/>
                </a:cubicBezTo>
                <a:cubicBezTo>
                  <a:pt x="668643" y="3428554"/>
                  <a:pt x="538327" y="3415667"/>
                  <a:pt x="419469" y="3301104"/>
                </a:cubicBezTo>
                <a:cubicBezTo>
                  <a:pt x="501094" y="3225205"/>
                  <a:pt x="774613" y="3215182"/>
                  <a:pt x="917817" y="3149308"/>
                </a:cubicBezTo>
                <a:cubicBezTo>
                  <a:pt x="860535" y="3061953"/>
                  <a:pt x="996578" y="3073409"/>
                  <a:pt x="947889" y="3037609"/>
                </a:cubicBezTo>
                <a:cubicBezTo>
                  <a:pt x="803254" y="3155036"/>
                  <a:pt x="678666" y="3049066"/>
                  <a:pt x="539760" y="2966008"/>
                </a:cubicBezTo>
                <a:cubicBezTo>
                  <a:pt x="506822" y="2875789"/>
                  <a:pt x="1013762" y="2983192"/>
                  <a:pt x="787501" y="2882949"/>
                </a:cubicBezTo>
                <a:cubicBezTo>
                  <a:pt x="767452" y="2874357"/>
                  <a:pt x="539760" y="2774115"/>
                  <a:pt x="604200" y="2723993"/>
                </a:cubicBezTo>
                <a:cubicBezTo>
                  <a:pt x="760293" y="2660983"/>
                  <a:pt x="946458" y="2768387"/>
                  <a:pt x="1086797" y="2650960"/>
                </a:cubicBezTo>
                <a:cubicBezTo>
                  <a:pt x="1032380" y="2701080"/>
                  <a:pt x="920681" y="2514916"/>
                  <a:pt x="811846" y="2517780"/>
                </a:cubicBezTo>
                <a:cubicBezTo>
                  <a:pt x="755996" y="2503459"/>
                  <a:pt x="511119" y="2398922"/>
                  <a:pt x="605633" y="2376009"/>
                </a:cubicBezTo>
                <a:cubicBezTo>
                  <a:pt x="710171" y="2427562"/>
                  <a:pt x="668643" y="2312999"/>
                  <a:pt x="744540" y="2354528"/>
                </a:cubicBezTo>
                <a:cubicBezTo>
                  <a:pt x="894904" y="2450475"/>
                  <a:pt x="753132" y="2284359"/>
                  <a:pt x="844782" y="2285790"/>
                </a:cubicBezTo>
                <a:cubicBezTo>
                  <a:pt x="1055292" y="2318728"/>
                  <a:pt x="889176" y="2214188"/>
                  <a:pt x="787501" y="2185548"/>
                </a:cubicBezTo>
                <a:cubicBezTo>
                  <a:pt x="796093" y="2171227"/>
                  <a:pt x="692987" y="2099625"/>
                  <a:pt x="783206" y="2098194"/>
                </a:cubicBezTo>
                <a:cubicBezTo>
                  <a:pt x="847646" y="2025160"/>
                  <a:pt x="1093956" y="2148315"/>
                  <a:pt x="1003739" y="2053800"/>
                </a:cubicBezTo>
                <a:cubicBezTo>
                  <a:pt x="1138350" y="2093897"/>
                  <a:pt x="1318787" y="2092466"/>
                  <a:pt x="1413301" y="1949263"/>
                </a:cubicBezTo>
                <a:cubicBezTo>
                  <a:pt x="1398981" y="1904869"/>
                  <a:pt x="1135486" y="2093897"/>
                  <a:pt x="1063884" y="2007975"/>
                </a:cubicBezTo>
                <a:cubicBezTo>
                  <a:pt x="1244321" y="1847587"/>
                  <a:pt x="963642" y="2085305"/>
                  <a:pt x="935001" y="1947830"/>
                </a:cubicBezTo>
                <a:cubicBezTo>
                  <a:pt x="1103981" y="1837564"/>
                  <a:pt x="721627" y="2022296"/>
                  <a:pt x="887743" y="1889117"/>
                </a:cubicBezTo>
                <a:cubicBezTo>
                  <a:pt x="836190" y="1899140"/>
                  <a:pt x="585585" y="1833267"/>
                  <a:pt x="787501" y="1817515"/>
                </a:cubicBezTo>
                <a:cubicBezTo>
                  <a:pt x="854807" y="1702952"/>
                  <a:pt x="996578" y="1847587"/>
                  <a:pt x="1089661" y="1843292"/>
                </a:cubicBezTo>
                <a:cubicBezTo>
                  <a:pt x="1012331" y="1717273"/>
                  <a:pt x="1459126" y="1985063"/>
                  <a:pt x="1413301" y="1781714"/>
                </a:cubicBezTo>
                <a:cubicBezTo>
                  <a:pt x="1323082" y="1840428"/>
                  <a:pt x="1327379" y="1767393"/>
                  <a:pt x="1234296" y="1775985"/>
                </a:cubicBezTo>
                <a:cubicBezTo>
                  <a:pt x="1282985" y="1691496"/>
                  <a:pt x="1134053" y="1748777"/>
                  <a:pt x="1063884" y="1724432"/>
                </a:cubicBezTo>
                <a:cubicBezTo>
                  <a:pt x="914953" y="1672879"/>
                  <a:pt x="1242888" y="1659991"/>
                  <a:pt x="1046700" y="1591254"/>
                </a:cubicBezTo>
                <a:cubicBezTo>
                  <a:pt x="924976" y="1531108"/>
                  <a:pt x="1158399" y="1546860"/>
                  <a:pt x="1018059" y="1486714"/>
                </a:cubicBezTo>
                <a:cubicBezTo>
                  <a:pt x="1020923" y="1436594"/>
                  <a:pt x="1351723" y="1604141"/>
                  <a:pt x="1207088" y="1406520"/>
                </a:cubicBezTo>
                <a:cubicBezTo>
                  <a:pt x="1297305" y="1449481"/>
                  <a:pt x="1335971" y="1366423"/>
                  <a:pt x="1218544" y="1366423"/>
                </a:cubicBezTo>
                <a:cubicBezTo>
                  <a:pt x="1280121" y="1342079"/>
                  <a:pt x="1091092" y="1145890"/>
                  <a:pt x="1242888" y="1204604"/>
                </a:cubicBezTo>
                <a:cubicBezTo>
                  <a:pt x="1287282" y="1175963"/>
                  <a:pt x="1340266" y="1171667"/>
                  <a:pt x="1356019" y="1271909"/>
                </a:cubicBezTo>
                <a:cubicBezTo>
                  <a:pt x="1482039" y="1386472"/>
                  <a:pt x="1298738" y="1071424"/>
                  <a:pt x="1317354" y="1071424"/>
                </a:cubicBezTo>
                <a:cubicBezTo>
                  <a:pt x="1451965" y="1214628"/>
                  <a:pt x="1400412" y="1006983"/>
                  <a:pt x="1416165" y="923925"/>
                </a:cubicBezTo>
                <a:cubicBezTo>
                  <a:pt x="1519271" y="949702"/>
                  <a:pt x="1413301" y="1091473"/>
                  <a:pt x="1487767" y="1081449"/>
                </a:cubicBezTo>
                <a:cubicBezTo>
                  <a:pt x="1668203" y="964022"/>
                  <a:pt x="1506382" y="1120113"/>
                  <a:pt x="1480606" y="1201740"/>
                </a:cubicBezTo>
                <a:cubicBezTo>
                  <a:pt x="1446237" y="1397928"/>
                  <a:pt x="1537887" y="1118682"/>
                  <a:pt x="1589441" y="1191715"/>
                </a:cubicBezTo>
                <a:cubicBezTo>
                  <a:pt x="1663906" y="1175963"/>
                  <a:pt x="1779902" y="1117249"/>
                  <a:pt x="1662475" y="1231812"/>
                </a:cubicBezTo>
                <a:cubicBezTo>
                  <a:pt x="1825727" y="1277637"/>
                  <a:pt x="1629537" y="1284798"/>
                  <a:pt x="1572256" y="1291957"/>
                </a:cubicBezTo>
                <a:cubicBezTo>
                  <a:pt x="1682524" y="1296254"/>
                  <a:pt x="1722620" y="1405089"/>
                  <a:pt x="1580848" y="1397928"/>
                </a:cubicBezTo>
                <a:cubicBezTo>
                  <a:pt x="1449101" y="1276206"/>
                  <a:pt x="1433349" y="1612733"/>
                  <a:pt x="1546479" y="1591254"/>
                </a:cubicBezTo>
                <a:cubicBezTo>
                  <a:pt x="1643858" y="1469530"/>
                  <a:pt x="1718324" y="1367856"/>
                  <a:pt x="1871552" y="1362128"/>
                </a:cubicBezTo>
                <a:cubicBezTo>
                  <a:pt x="1788494" y="1438025"/>
                  <a:pt x="1977523" y="1486714"/>
                  <a:pt x="1835750" y="1538268"/>
                </a:cubicBezTo>
                <a:cubicBezTo>
                  <a:pt x="2029076" y="1608438"/>
                  <a:pt x="1746964" y="1634215"/>
                  <a:pt x="1764149" y="1685768"/>
                </a:cubicBezTo>
                <a:cubicBezTo>
                  <a:pt x="1904488" y="1704384"/>
                  <a:pt x="1838615" y="1730160"/>
                  <a:pt x="1755557" y="1800331"/>
                </a:cubicBezTo>
                <a:cubicBezTo>
                  <a:pt x="1772741" y="1783146"/>
                  <a:pt x="1997571" y="1851884"/>
                  <a:pt x="2077765" y="1916325"/>
                </a:cubicBezTo>
                <a:cubicBezTo>
                  <a:pt x="2037668" y="2038049"/>
                  <a:pt x="1900193" y="1920622"/>
                  <a:pt x="1860096" y="2006544"/>
                </a:cubicBezTo>
                <a:cubicBezTo>
                  <a:pt x="1774174" y="1874797"/>
                  <a:pt x="1679659" y="2083874"/>
                  <a:pt x="1625242" y="1926350"/>
                </a:cubicBezTo>
                <a:cubicBezTo>
                  <a:pt x="1630970" y="2045208"/>
                  <a:pt x="1536456" y="1963583"/>
                  <a:pt x="1522135" y="1899140"/>
                </a:cubicBezTo>
                <a:cubicBezTo>
                  <a:pt x="1427621" y="1932078"/>
                  <a:pt x="1646722" y="2026592"/>
                  <a:pt x="1689683" y="2049505"/>
                </a:cubicBezTo>
                <a:cubicBezTo>
                  <a:pt x="1731213" y="2189844"/>
                  <a:pt x="1958906" y="1942102"/>
                  <a:pt x="2039100" y="2113946"/>
                </a:cubicBezTo>
                <a:cubicBezTo>
                  <a:pt x="2104973" y="2060961"/>
                  <a:pt x="2432910" y="2138291"/>
                  <a:pt x="2215240" y="2164068"/>
                </a:cubicBezTo>
                <a:cubicBezTo>
                  <a:pt x="2229561" y="2222780"/>
                  <a:pt x="2112134" y="2284359"/>
                  <a:pt x="2021915" y="2218485"/>
                </a:cubicBezTo>
                <a:cubicBezTo>
                  <a:pt x="2157959" y="2288654"/>
                  <a:pt x="2016187" y="2308703"/>
                  <a:pt x="1950313" y="2242829"/>
                </a:cubicBezTo>
                <a:cubicBezTo>
                  <a:pt x="1951746" y="2367417"/>
                  <a:pt x="1792789" y="2265742"/>
                  <a:pt x="1725485" y="2271470"/>
                </a:cubicBezTo>
                <a:cubicBezTo>
                  <a:pt x="1798518" y="2403217"/>
                  <a:pt x="2007595" y="2434722"/>
                  <a:pt x="2126454" y="2324456"/>
                </a:cubicBezTo>
                <a:cubicBezTo>
                  <a:pt x="2135046" y="2428994"/>
                  <a:pt x="2242448" y="2321592"/>
                  <a:pt x="2292571" y="2370281"/>
                </a:cubicBezTo>
                <a:cubicBezTo>
                  <a:pt x="2422527" y="2371354"/>
                  <a:pt x="2355132" y="2391761"/>
                  <a:pt x="2300021" y="2431500"/>
                </a:cubicBezTo>
                <a:lnTo>
                  <a:pt x="2293389" y="2437073"/>
                </a:lnTo>
                <a:lnTo>
                  <a:pt x="2357703" y="2434619"/>
                </a:lnTo>
                <a:cubicBezTo>
                  <a:pt x="2504309" y="2435384"/>
                  <a:pt x="2680583" y="2457827"/>
                  <a:pt x="2508662" y="2381659"/>
                </a:cubicBezTo>
                <a:cubicBezTo>
                  <a:pt x="2484288" y="2371213"/>
                  <a:pt x="2207473" y="2249345"/>
                  <a:pt x="2285816" y="2188410"/>
                </a:cubicBezTo>
                <a:cubicBezTo>
                  <a:pt x="2475584" y="2111806"/>
                  <a:pt x="2701911" y="2242381"/>
                  <a:pt x="2872527" y="2099621"/>
                </a:cubicBezTo>
                <a:cubicBezTo>
                  <a:pt x="2806370" y="2160554"/>
                  <a:pt x="2670574" y="1934227"/>
                  <a:pt x="2538259" y="1937709"/>
                </a:cubicBezTo>
                <a:cubicBezTo>
                  <a:pt x="2470360" y="1920299"/>
                  <a:pt x="2172654" y="1793208"/>
                  <a:pt x="2287558" y="1765353"/>
                </a:cubicBezTo>
                <a:cubicBezTo>
                  <a:pt x="2414649" y="1828028"/>
                  <a:pt x="2364161" y="1688750"/>
                  <a:pt x="2456432" y="1739237"/>
                </a:cubicBezTo>
                <a:cubicBezTo>
                  <a:pt x="2639236" y="1855884"/>
                  <a:pt x="2466878" y="1653930"/>
                  <a:pt x="2578301" y="1655670"/>
                </a:cubicBezTo>
                <a:cubicBezTo>
                  <a:pt x="2834225" y="1695713"/>
                  <a:pt x="2632272" y="1568621"/>
                  <a:pt x="2508662" y="1533802"/>
                </a:cubicBezTo>
                <a:cubicBezTo>
                  <a:pt x="2519107" y="1516392"/>
                  <a:pt x="2393757" y="1429343"/>
                  <a:pt x="2503439" y="1427603"/>
                </a:cubicBezTo>
                <a:cubicBezTo>
                  <a:pt x="2581783" y="1338812"/>
                  <a:pt x="2881231" y="1488536"/>
                  <a:pt x="2771550" y="1373632"/>
                </a:cubicBezTo>
                <a:cubicBezTo>
                  <a:pt x="2935202" y="1422379"/>
                  <a:pt x="3154565" y="1420639"/>
                  <a:pt x="3269470" y="1246541"/>
                </a:cubicBezTo>
                <a:cubicBezTo>
                  <a:pt x="3252060" y="1192570"/>
                  <a:pt x="2931720" y="1422379"/>
                  <a:pt x="2844671" y="1317920"/>
                </a:cubicBezTo>
                <a:cubicBezTo>
                  <a:pt x="3064034" y="1122931"/>
                  <a:pt x="2722803" y="1411933"/>
                  <a:pt x="2687983" y="1244799"/>
                </a:cubicBezTo>
                <a:cubicBezTo>
                  <a:pt x="2893419" y="1110745"/>
                  <a:pt x="2428577" y="1335330"/>
                  <a:pt x="2630530" y="1173420"/>
                </a:cubicBezTo>
                <a:cubicBezTo>
                  <a:pt x="2567855" y="1185606"/>
                  <a:pt x="2263185" y="1105521"/>
                  <a:pt x="2508662" y="1086371"/>
                </a:cubicBezTo>
                <a:cubicBezTo>
                  <a:pt x="2590489" y="947093"/>
                  <a:pt x="2762844" y="1122931"/>
                  <a:pt x="2876009" y="1117709"/>
                </a:cubicBezTo>
                <a:cubicBezTo>
                  <a:pt x="2781996" y="964502"/>
                  <a:pt x="3325181" y="1290065"/>
                  <a:pt x="3269470" y="1042846"/>
                </a:cubicBezTo>
                <a:cubicBezTo>
                  <a:pt x="3159787" y="1114227"/>
                  <a:pt x="3165011" y="1025436"/>
                  <a:pt x="3051847" y="1035882"/>
                </a:cubicBezTo>
                <a:cubicBezTo>
                  <a:pt x="3111040" y="933165"/>
                  <a:pt x="2929978" y="1002804"/>
                  <a:pt x="2844671" y="973206"/>
                </a:cubicBezTo>
                <a:cubicBezTo>
                  <a:pt x="2663609" y="910531"/>
                  <a:pt x="3062293" y="894863"/>
                  <a:pt x="2823779" y="811296"/>
                </a:cubicBezTo>
                <a:cubicBezTo>
                  <a:pt x="2675795" y="738175"/>
                  <a:pt x="2959576" y="757325"/>
                  <a:pt x="2788960" y="684204"/>
                </a:cubicBezTo>
                <a:cubicBezTo>
                  <a:pt x="2792442" y="623271"/>
                  <a:pt x="3194607" y="826964"/>
                  <a:pt x="3018769" y="586709"/>
                </a:cubicBezTo>
                <a:cubicBezTo>
                  <a:pt x="3128450" y="638938"/>
                  <a:pt x="3175457" y="537962"/>
                  <a:pt x="3032697" y="537962"/>
                </a:cubicBezTo>
                <a:cubicBezTo>
                  <a:pt x="3107558" y="508366"/>
                  <a:pt x="2877749" y="269851"/>
                  <a:pt x="3062293" y="341232"/>
                </a:cubicBezTo>
                <a:cubicBezTo>
                  <a:pt x="3116264" y="306412"/>
                  <a:pt x="3180679" y="301189"/>
                  <a:pt x="3199831" y="423057"/>
                </a:cubicBezTo>
                <a:cubicBezTo>
                  <a:pt x="3353037" y="562335"/>
                  <a:pt x="3130192" y="179320"/>
                  <a:pt x="3152823" y="179320"/>
                </a:cubicBezTo>
                <a:cubicBezTo>
                  <a:pt x="3316475" y="353418"/>
                  <a:pt x="3253800" y="100977"/>
                  <a:pt x="3272952" y="0"/>
                </a:cubicBezTo>
                <a:close/>
              </a:path>
            </a:pathLst>
          </a:custGeom>
          <a:solidFill>
            <a:schemeClr val="bg1">
              <a:lumMod val="95000"/>
            </a:schemeClr>
          </a:solidFill>
        </p:spPr>
        <p:txBody>
          <a:bodyPr wrap="square" lIns="68558" tIns="34289" rIns="68558" bIns="34289" anchor="ctr">
            <a:noAutofit/>
          </a:bodyP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a:t>
            </a:r>
            <a:endParaRPr lang="ko-KR" altLang="en-US" dirty="0"/>
          </a:p>
        </p:txBody>
      </p:sp>
      <p:sp>
        <p:nvSpPr>
          <p:cNvPr id="11" name="Graphic 47"/>
          <p:cNvSpPr/>
          <p:nvPr userDrawn="1"/>
        </p:nvSpPr>
        <p:spPr>
          <a:xfrm>
            <a:off x="7219315" y="3047568"/>
            <a:ext cx="1135856" cy="170378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
        <p:nvSpPr>
          <p:cNvPr id="12" name="Graphic 47"/>
          <p:cNvSpPr/>
          <p:nvPr userDrawn="1"/>
        </p:nvSpPr>
        <p:spPr>
          <a:xfrm>
            <a:off x="7966426" y="3600043"/>
            <a:ext cx="885752" cy="13286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
        <p:nvSpPr>
          <p:cNvPr id="13" name="Freeform: Shape 12"/>
          <p:cNvSpPr/>
          <p:nvPr userDrawn="1"/>
        </p:nvSpPr>
        <p:spPr>
          <a:xfrm>
            <a:off x="8831128" y="4012375"/>
            <a:ext cx="312887" cy="841914"/>
          </a:xfrm>
          <a:custGeom>
            <a:avLst/>
            <a:gdLst>
              <a:gd name="connsiteX0" fmla="*/ 150537 w 417182"/>
              <a:gd name="connsiteY0" fmla="*/ 987116 h 1122552"/>
              <a:gd name="connsiteX1" fmla="*/ 150537 w 417182"/>
              <a:gd name="connsiteY1" fmla="*/ 987116 h 1122552"/>
              <a:gd name="connsiteX2" fmla="*/ 184647 w 417182"/>
              <a:gd name="connsiteY2" fmla="*/ 867904 h 1122552"/>
              <a:gd name="connsiteX3" fmla="*/ 184647 w 417182"/>
              <a:gd name="connsiteY3" fmla="*/ 867904 h 1122552"/>
              <a:gd name="connsiteX4" fmla="*/ 106436 w 417182"/>
              <a:gd name="connsiteY4" fmla="*/ 864804 h 1122552"/>
              <a:gd name="connsiteX5" fmla="*/ 167075 w 417182"/>
              <a:gd name="connsiteY5" fmla="*/ 875140 h 1122552"/>
              <a:gd name="connsiteX6" fmla="*/ 106436 w 417182"/>
              <a:gd name="connsiteY6" fmla="*/ 864804 h 1122552"/>
              <a:gd name="connsiteX7" fmla="*/ 52342 w 417182"/>
              <a:gd name="connsiteY7" fmla="*/ 839997 h 1122552"/>
              <a:gd name="connsiteX8" fmla="*/ 52342 w 417182"/>
              <a:gd name="connsiteY8" fmla="*/ 839997 h 1122552"/>
              <a:gd name="connsiteX9" fmla="*/ 271472 w 417182"/>
              <a:gd name="connsiteY9" fmla="*/ 512336 h 1122552"/>
              <a:gd name="connsiteX10" fmla="*/ 271472 w 417182"/>
              <a:gd name="connsiteY10" fmla="*/ 512336 h 1122552"/>
              <a:gd name="connsiteX11" fmla="*/ 313851 w 417182"/>
              <a:gd name="connsiteY11" fmla="*/ 324560 h 1122552"/>
              <a:gd name="connsiteX12" fmla="*/ 313851 w 417182"/>
              <a:gd name="connsiteY12" fmla="*/ 324560 h 1122552"/>
              <a:gd name="connsiteX13" fmla="*/ 243908 w 417182"/>
              <a:gd name="connsiteY13" fmla="*/ 324560 h 1122552"/>
              <a:gd name="connsiteX14" fmla="*/ 278707 w 417182"/>
              <a:gd name="connsiteY14" fmla="*/ 339720 h 1122552"/>
              <a:gd name="connsiteX15" fmla="*/ 243908 w 417182"/>
              <a:gd name="connsiteY15" fmla="*/ 324560 h 1122552"/>
              <a:gd name="connsiteX16" fmla="*/ 330733 w 417182"/>
              <a:gd name="connsiteY16" fmla="*/ 318703 h 1122552"/>
              <a:gd name="connsiteX17" fmla="*/ 330733 w 417182"/>
              <a:gd name="connsiteY17" fmla="*/ 318703 h 1122552"/>
              <a:gd name="connsiteX18" fmla="*/ 345204 w 417182"/>
              <a:gd name="connsiteY18" fmla="*/ 311123 h 1122552"/>
              <a:gd name="connsiteX19" fmla="*/ 345204 w 417182"/>
              <a:gd name="connsiteY19" fmla="*/ 311123 h 1122552"/>
              <a:gd name="connsiteX20" fmla="*/ 371045 w 417182"/>
              <a:gd name="connsiteY20" fmla="*/ 272534 h 1122552"/>
              <a:gd name="connsiteX21" fmla="*/ 369322 w 417182"/>
              <a:gd name="connsiteY21" fmla="*/ 279769 h 1122552"/>
              <a:gd name="connsiteX22" fmla="*/ 371045 w 417182"/>
              <a:gd name="connsiteY22" fmla="*/ 272534 h 1122552"/>
              <a:gd name="connsiteX23" fmla="*/ 399297 w 417182"/>
              <a:gd name="connsiteY23" fmla="*/ 215684 h 1122552"/>
              <a:gd name="connsiteX24" fmla="*/ 399297 w 417182"/>
              <a:gd name="connsiteY24" fmla="*/ 215684 h 1122552"/>
              <a:gd name="connsiteX25" fmla="*/ 362431 w 417182"/>
              <a:gd name="connsiteY25" fmla="*/ 208794 h 1122552"/>
              <a:gd name="connsiteX26" fmla="*/ 369667 w 417182"/>
              <a:gd name="connsiteY26" fmla="*/ 214306 h 1122552"/>
              <a:gd name="connsiteX27" fmla="*/ 362431 w 417182"/>
              <a:gd name="connsiteY27" fmla="*/ 208794 h 1122552"/>
              <a:gd name="connsiteX28" fmla="*/ 401365 w 417182"/>
              <a:gd name="connsiteY28" fmla="*/ 167448 h 1122552"/>
              <a:gd name="connsiteX29" fmla="*/ 383104 w 417182"/>
              <a:gd name="connsiteY29" fmla="*/ 182264 h 1122552"/>
              <a:gd name="connsiteX30" fmla="*/ 401365 w 417182"/>
              <a:gd name="connsiteY30" fmla="*/ 167448 h 1122552"/>
              <a:gd name="connsiteX31" fmla="*/ 309716 w 417182"/>
              <a:gd name="connsiteY31" fmla="*/ 143675 h 1122552"/>
              <a:gd name="connsiteX32" fmla="*/ 314540 w 417182"/>
              <a:gd name="connsiteY32" fmla="*/ 155045 h 1122552"/>
              <a:gd name="connsiteX33" fmla="*/ 309716 w 417182"/>
              <a:gd name="connsiteY33" fmla="*/ 143675 h 1122552"/>
              <a:gd name="connsiteX34" fmla="*/ 317985 w 417182"/>
              <a:gd name="connsiteY34" fmla="*/ 101296 h 1122552"/>
              <a:gd name="connsiteX35" fmla="*/ 325909 w 417182"/>
              <a:gd name="connsiteY35" fmla="*/ 115767 h 1122552"/>
              <a:gd name="connsiteX36" fmla="*/ 317985 w 417182"/>
              <a:gd name="connsiteY36" fmla="*/ 101296 h 1122552"/>
              <a:gd name="connsiteX37" fmla="*/ 340725 w 417182"/>
              <a:gd name="connsiteY37" fmla="*/ 0 h 1122552"/>
              <a:gd name="connsiteX38" fmla="*/ 357952 w 417182"/>
              <a:gd name="connsiteY38" fmla="*/ 37900 h 1122552"/>
              <a:gd name="connsiteX39" fmla="*/ 356229 w 417182"/>
              <a:gd name="connsiteY39" fmla="*/ 66842 h 1122552"/>
              <a:gd name="connsiteX40" fmla="*/ 382414 w 417182"/>
              <a:gd name="connsiteY40" fmla="*/ 64430 h 1122552"/>
              <a:gd name="connsiteX41" fmla="*/ 399986 w 417182"/>
              <a:gd name="connsiteY41" fmla="*/ 74077 h 1122552"/>
              <a:gd name="connsiteX42" fmla="*/ 378280 w 417182"/>
              <a:gd name="connsiteY42" fmla="*/ 88548 h 1122552"/>
              <a:gd name="connsiteX43" fmla="*/ 380347 w 417182"/>
              <a:gd name="connsiteY43" fmla="*/ 114044 h 1122552"/>
              <a:gd name="connsiteX44" fmla="*/ 372078 w 417182"/>
              <a:gd name="connsiteY44" fmla="*/ 160557 h 1122552"/>
              <a:gd name="connsiteX45" fmla="*/ 406145 w 417182"/>
              <a:gd name="connsiteY45" fmla="*/ 122529 h 1122552"/>
              <a:gd name="connsiteX46" fmla="*/ 417182 w 417182"/>
              <a:gd name="connsiteY46" fmla="*/ 118254 h 1122552"/>
              <a:gd name="connsiteX47" fmla="*/ 417182 w 417182"/>
              <a:gd name="connsiteY47" fmla="*/ 252973 h 1122552"/>
              <a:gd name="connsiteX48" fmla="*/ 416438 w 417182"/>
              <a:gd name="connsiteY48" fmla="*/ 253154 h 1122552"/>
              <a:gd name="connsiteX49" fmla="*/ 391028 w 417182"/>
              <a:gd name="connsiteY49" fmla="*/ 241181 h 1122552"/>
              <a:gd name="connsiteX50" fmla="*/ 366221 w 417182"/>
              <a:gd name="connsiteY50" fmla="*/ 234634 h 1122552"/>
              <a:gd name="connsiteX51" fmla="*/ 406532 w 417182"/>
              <a:gd name="connsiteY51" fmla="*/ 270811 h 1122552"/>
              <a:gd name="connsiteX52" fmla="*/ 417182 w 417182"/>
              <a:gd name="connsiteY52" fmla="*/ 278708 h 1122552"/>
              <a:gd name="connsiteX53" fmla="*/ 417182 w 417182"/>
              <a:gd name="connsiteY53" fmla="*/ 324555 h 1122552"/>
              <a:gd name="connsiteX54" fmla="*/ 415146 w 417182"/>
              <a:gd name="connsiteY54" fmla="*/ 324215 h 1122552"/>
              <a:gd name="connsiteX55" fmla="*/ 417182 w 417182"/>
              <a:gd name="connsiteY55" fmla="*/ 326321 h 1122552"/>
              <a:gd name="connsiteX56" fmla="*/ 417182 w 417182"/>
              <a:gd name="connsiteY56" fmla="*/ 395968 h 1122552"/>
              <a:gd name="connsiteX57" fmla="*/ 405154 w 417182"/>
              <a:gd name="connsiteY57" fmla="*/ 393469 h 1122552"/>
              <a:gd name="connsiteX58" fmla="*/ 417182 w 417182"/>
              <a:gd name="connsiteY58" fmla="*/ 403573 h 1122552"/>
              <a:gd name="connsiteX59" fmla="*/ 417182 w 417182"/>
              <a:gd name="connsiteY59" fmla="*/ 1076079 h 1122552"/>
              <a:gd name="connsiteX60" fmla="*/ 408643 w 417182"/>
              <a:gd name="connsiteY60" fmla="*/ 1072003 h 1122552"/>
              <a:gd name="connsiteX61" fmla="*/ 402398 w 417182"/>
              <a:gd name="connsiteY61" fmla="*/ 1090135 h 1122552"/>
              <a:gd name="connsiteX62" fmla="*/ 364154 w 417182"/>
              <a:gd name="connsiteY62" fmla="*/ 1119765 h 1122552"/>
              <a:gd name="connsiteX63" fmla="*/ 343826 w 417182"/>
              <a:gd name="connsiteY63" fmla="*/ 1056370 h 1122552"/>
              <a:gd name="connsiteX64" fmla="*/ 295934 w 417182"/>
              <a:gd name="connsiteY64" fmla="*/ 1066017 h 1122552"/>
              <a:gd name="connsiteX65" fmla="*/ 215656 w 417182"/>
              <a:gd name="connsiteY65" fmla="*/ 1103572 h 1122552"/>
              <a:gd name="connsiteX66" fmla="*/ 182579 w 417182"/>
              <a:gd name="connsiteY66" fmla="*/ 1093235 h 1122552"/>
              <a:gd name="connsiteX67" fmla="*/ 128142 w 417182"/>
              <a:gd name="connsiteY67" fmla="*/ 1075664 h 1122552"/>
              <a:gd name="connsiteX68" fmla="*/ 106436 w 417182"/>
              <a:gd name="connsiteY68" fmla="*/ 1066706 h 1122552"/>
              <a:gd name="connsiteX69" fmla="*/ 121595 w 417182"/>
              <a:gd name="connsiteY69" fmla="*/ 1051546 h 1122552"/>
              <a:gd name="connsiteX70" fmla="*/ 53720 w 417182"/>
              <a:gd name="connsiteY70" fmla="*/ 1047411 h 1122552"/>
              <a:gd name="connsiteX71" fmla="*/ 29602 w 417182"/>
              <a:gd name="connsiteY71" fmla="*/ 1044655 h 1122552"/>
              <a:gd name="connsiteX72" fmla="*/ 14098 w 417182"/>
              <a:gd name="connsiteY72" fmla="*/ 1033974 h 1122552"/>
              <a:gd name="connsiteX73" fmla="*/ 13753 w 417182"/>
              <a:gd name="connsiteY73" fmla="*/ 1012612 h 1122552"/>
              <a:gd name="connsiteX74" fmla="*/ 89553 w 417182"/>
              <a:gd name="connsiteY74" fmla="*/ 995385 h 1122552"/>
              <a:gd name="connsiteX75" fmla="*/ 127108 w 417182"/>
              <a:gd name="connsiteY75" fmla="*/ 986083 h 1122552"/>
              <a:gd name="connsiteX76" fmla="*/ 92309 w 417182"/>
              <a:gd name="connsiteY76" fmla="*/ 994352 h 1122552"/>
              <a:gd name="connsiteX77" fmla="*/ 75082 w 417182"/>
              <a:gd name="connsiteY77" fmla="*/ 984016 h 1122552"/>
              <a:gd name="connsiteX78" fmla="*/ 37527 w 417182"/>
              <a:gd name="connsiteY78" fmla="*/ 971612 h 1122552"/>
              <a:gd name="connsiteX79" fmla="*/ 18577 w 417182"/>
              <a:gd name="connsiteY79" fmla="*/ 959553 h 1122552"/>
              <a:gd name="connsiteX80" fmla="*/ 25123 w 417182"/>
              <a:gd name="connsiteY80" fmla="*/ 934057 h 1122552"/>
              <a:gd name="connsiteX81" fmla="*/ 106436 w 417182"/>
              <a:gd name="connsiteY81" fmla="*/ 923031 h 1122552"/>
              <a:gd name="connsiteX82" fmla="*/ 70258 w 417182"/>
              <a:gd name="connsiteY82" fmla="*/ 908905 h 1122552"/>
              <a:gd name="connsiteX83" fmla="*/ 59922 w 417182"/>
              <a:gd name="connsiteY83" fmla="*/ 894090 h 1122552"/>
              <a:gd name="connsiteX84" fmla="*/ 70947 w 417182"/>
              <a:gd name="connsiteY84" fmla="*/ 881686 h 1122552"/>
              <a:gd name="connsiteX85" fmla="*/ 27880 w 417182"/>
              <a:gd name="connsiteY85" fmla="*/ 848610 h 1122552"/>
              <a:gd name="connsiteX86" fmla="*/ 13753 w 417182"/>
              <a:gd name="connsiteY86" fmla="*/ 825870 h 1122552"/>
              <a:gd name="connsiteX87" fmla="*/ 35804 w 417182"/>
              <a:gd name="connsiteY87" fmla="*/ 811399 h 1122552"/>
              <a:gd name="connsiteX88" fmla="*/ 95065 w 417182"/>
              <a:gd name="connsiteY88" fmla="*/ 803475 h 1122552"/>
              <a:gd name="connsiteX89" fmla="*/ 171210 w 417182"/>
              <a:gd name="connsiteY89" fmla="*/ 783836 h 1122552"/>
              <a:gd name="connsiteX90" fmla="*/ 149503 w 417182"/>
              <a:gd name="connsiteY90" fmla="*/ 775567 h 1122552"/>
              <a:gd name="connsiteX91" fmla="*/ 92309 w 417182"/>
              <a:gd name="connsiteY91" fmla="*/ 754205 h 1122552"/>
              <a:gd name="connsiteX92" fmla="*/ 83007 w 417182"/>
              <a:gd name="connsiteY92" fmla="*/ 738701 h 1122552"/>
              <a:gd name="connsiteX93" fmla="*/ 97133 w 417182"/>
              <a:gd name="connsiteY93" fmla="*/ 729743 h 1122552"/>
              <a:gd name="connsiteX94" fmla="*/ 215311 w 417182"/>
              <a:gd name="connsiteY94" fmla="*/ 722507 h 1122552"/>
              <a:gd name="connsiteX95" fmla="*/ 197739 w 417182"/>
              <a:gd name="connsiteY95" fmla="*/ 703902 h 1122552"/>
              <a:gd name="connsiteX96" fmla="*/ 168453 w 417182"/>
              <a:gd name="connsiteY96" fmla="*/ 690809 h 1122552"/>
              <a:gd name="connsiteX97" fmla="*/ 118839 w 417182"/>
              <a:gd name="connsiteY97" fmla="*/ 689776 h 1122552"/>
              <a:gd name="connsiteX98" fmla="*/ 75082 w 417182"/>
              <a:gd name="connsiteY98" fmla="*/ 671170 h 1122552"/>
              <a:gd name="connsiteX99" fmla="*/ 76116 w 417182"/>
              <a:gd name="connsiteY99" fmla="*/ 646708 h 1122552"/>
              <a:gd name="connsiteX100" fmla="*/ 216000 w 417182"/>
              <a:gd name="connsiteY100" fmla="*/ 633960 h 1122552"/>
              <a:gd name="connsiteX101" fmla="*/ 263203 w 417182"/>
              <a:gd name="connsiteY101" fmla="*/ 598816 h 1122552"/>
              <a:gd name="connsiteX102" fmla="*/ 224269 w 417182"/>
              <a:gd name="connsiteY102" fmla="*/ 600194 h 1122552"/>
              <a:gd name="connsiteX103" fmla="*/ 196706 w 417182"/>
              <a:gd name="connsiteY103" fmla="*/ 608119 h 1122552"/>
              <a:gd name="connsiteX104" fmla="*/ 100923 w 417182"/>
              <a:gd name="connsiteY104" fmla="*/ 571942 h 1122552"/>
              <a:gd name="connsiteX105" fmla="*/ 220824 w 417182"/>
              <a:gd name="connsiteY105" fmla="*/ 535420 h 1122552"/>
              <a:gd name="connsiteX106" fmla="*/ 228059 w 417182"/>
              <a:gd name="connsiteY106" fmla="*/ 508546 h 1122552"/>
              <a:gd name="connsiteX107" fmla="*/ 129865 w 417182"/>
              <a:gd name="connsiteY107" fmla="*/ 491319 h 1122552"/>
              <a:gd name="connsiteX108" fmla="*/ 189470 w 417182"/>
              <a:gd name="connsiteY108" fmla="*/ 471335 h 1122552"/>
              <a:gd name="connsiteX109" fmla="*/ 145369 w 417182"/>
              <a:gd name="connsiteY109" fmla="*/ 433091 h 1122552"/>
              <a:gd name="connsiteX110" fmla="*/ 261480 w 417182"/>
              <a:gd name="connsiteY110" fmla="*/ 415519 h 1122552"/>
              <a:gd name="connsiteX111" fmla="*/ 195328 w 417182"/>
              <a:gd name="connsiteY111" fmla="*/ 383477 h 1122552"/>
              <a:gd name="connsiteX112" fmla="*/ 145714 w 417182"/>
              <a:gd name="connsiteY112" fmla="*/ 349367 h 1122552"/>
              <a:gd name="connsiteX113" fmla="*/ 179134 w 417182"/>
              <a:gd name="connsiteY113" fmla="*/ 344199 h 1122552"/>
              <a:gd name="connsiteX114" fmla="*/ 203252 w 417182"/>
              <a:gd name="connsiteY114" fmla="*/ 327661 h 1122552"/>
              <a:gd name="connsiteX115" fmla="*/ 189470 w 417182"/>
              <a:gd name="connsiteY115" fmla="*/ 303543 h 1122552"/>
              <a:gd name="connsiteX116" fmla="*/ 188437 w 417182"/>
              <a:gd name="connsiteY116" fmla="*/ 282526 h 1122552"/>
              <a:gd name="connsiteX117" fmla="*/ 241497 w 417182"/>
              <a:gd name="connsiteY117" fmla="*/ 271845 h 1122552"/>
              <a:gd name="connsiteX118" fmla="*/ 340036 w 417182"/>
              <a:gd name="connsiteY118" fmla="*/ 246693 h 1122552"/>
              <a:gd name="connsiteX119" fmla="*/ 255967 w 417182"/>
              <a:gd name="connsiteY119" fmla="*/ 260819 h 1122552"/>
              <a:gd name="connsiteX120" fmla="*/ 224958 w 417182"/>
              <a:gd name="connsiteY120" fmla="*/ 246349 h 1122552"/>
              <a:gd name="connsiteX121" fmla="*/ 213588 w 417182"/>
              <a:gd name="connsiteY121" fmla="*/ 232222 h 1122552"/>
              <a:gd name="connsiteX122" fmla="*/ 189470 w 417182"/>
              <a:gd name="connsiteY122" fmla="*/ 214995 h 1122552"/>
              <a:gd name="connsiteX123" fmla="*/ 262169 w 417182"/>
              <a:gd name="connsiteY123" fmla="*/ 221197 h 1122552"/>
              <a:gd name="connsiteX124" fmla="*/ 340036 w 417182"/>
              <a:gd name="connsiteY124" fmla="*/ 206382 h 1122552"/>
              <a:gd name="connsiteX125" fmla="*/ 296968 w 417182"/>
              <a:gd name="connsiteY125" fmla="*/ 205003 h 1122552"/>
              <a:gd name="connsiteX126" fmla="*/ 255967 w 417182"/>
              <a:gd name="connsiteY126" fmla="*/ 192600 h 1122552"/>
              <a:gd name="connsiteX127" fmla="*/ 251833 w 417182"/>
              <a:gd name="connsiteY127" fmla="*/ 160557 h 1122552"/>
              <a:gd name="connsiteX128" fmla="*/ 244942 w 417182"/>
              <a:gd name="connsiteY128" fmla="*/ 135406 h 1122552"/>
              <a:gd name="connsiteX129" fmla="*/ 290422 w 417182"/>
              <a:gd name="connsiteY129" fmla="*/ 116111 h 1122552"/>
              <a:gd name="connsiteX130" fmla="*/ 293178 w 417182"/>
              <a:gd name="connsiteY130" fmla="*/ 106464 h 1122552"/>
              <a:gd name="connsiteX131" fmla="*/ 299035 w 417182"/>
              <a:gd name="connsiteY131" fmla="*/ 67531 h 1122552"/>
              <a:gd name="connsiteX132" fmla="*/ 326254 w 417182"/>
              <a:gd name="connsiteY132" fmla="*/ 83724 h 1122552"/>
              <a:gd name="connsiteX133" fmla="*/ 316951 w 417182"/>
              <a:gd name="connsiteY133" fmla="*/ 35488 h 1122552"/>
              <a:gd name="connsiteX134" fmla="*/ 340725 w 417182"/>
              <a:gd name="connsiteY134" fmla="*/ 0 h 1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17182" h="1122552">
                <a:moveTo>
                  <a:pt x="150537" y="987116"/>
                </a:moveTo>
                <a:cubicBezTo>
                  <a:pt x="135377" y="992285"/>
                  <a:pt x="160529" y="993318"/>
                  <a:pt x="150537" y="987116"/>
                </a:cubicBezTo>
                <a:close/>
                <a:moveTo>
                  <a:pt x="184647" y="867904"/>
                </a:moveTo>
                <a:cubicBezTo>
                  <a:pt x="162252" y="871005"/>
                  <a:pt x="195672" y="873073"/>
                  <a:pt x="184647" y="867904"/>
                </a:cubicBezTo>
                <a:close/>
                <a:moveTo>
                  <a:pt x="106436" y="864804"/>
                </a:moveTo>
                <a:cubicBezTo>
                  <a:pt x="70603" y="896157"/>
                  <a:pt x="177067" y="878930"/>
                  <a:pt x="167075" y="875140"/>
                </a:cubicBezTo>
                <a:cubicBezTo>
                  <a:pt x="146058" y="867215"/>
                  <a:pt x="121595" y="882031"/>
                  <a:pt x="106436" y="864804"/>
                </a:cubicBezTo>
                <a:close/>
                <a:moveTo>
                  <a:pt x="52342" y="839997"/>
                </a:moveTo>
                <a:cubicBezTo>
                  <a:pt x="30636" y="842408"/>
                  <a:pt x="59578" y="848266"/>
                  <a:pt x="52342" y="839997"/>
                </a:cubicBezTo>
                <a:close/>
                <a:moveTo>
                  <a:pt x="271472" y="512336"/>
                </a:moveTo>
                <a:cubicBezTo>
                  <a:pt x="232538" y="518882"/>
                  <a:pt x="245286" y="531975"/>
                  <a:pt x="271472" y="512336"/>
                </a:cubicBezTo>
                <a:close/>
                <a:moveTo>
                  <a:pt x="313851" y="324560"/>
                </a:moveTo>
                <a:cubicBezTo>
                  <a:pt x="301447" y="330417"/>
                  <a:pt x="325220" y="329384"/>
                  <a:pt x="313851" y="324560"/>
                </a:cubicBezTo>
                <a:close/>
                <a:moveTo>
                  <a:pt x="243908" y="324560"/>
                </a:moveTo>
                <a:cubicBezTo>
                  <a:pt x="234261" y="346955"/>
                  <a:pt x="266993" y="342132"/>
                  <a:pt x="278707" y="339720"/>
                </a:cubicBezTo>
                <a:cubicBezTo>
                  <a:pt x="330389" y="321804"/>
                  <a:pt x="257345" y="340409"/>
                  <a:pt x="243908" y="324560"/>
                </a:cubicBezTo>
                <a:close/>
                <a:moveTo>
                  <a:pt x="330733" y="318703"/>
                </a:moveTo>
                <a:cubicBezTo>
                  <a:pt x="318329" y="324560"/>
                  <a:pt x="342103" y="323526"/>
                  <a:pt x="330733" y="318703"/>
                </a:cubicBezTo>
                <a:close/>
                <a:moveTo>
                  <a:pt x="345204" y="311123"/>
                </a:moveTo>
                <a:cubicBezTo>
                  <a:pt x="330044" y="316291"/>
                  <a:pt x="355196" y="317669"/>
                  <a:pt x="345204" y="311123"/>
                </a:cubicBezTo>
                <a:close/>
                <a:moveTo>
                  <a:pt x="371045" y="272534"/>
                </a:moveTo>
                <a:lnTo>
                  <a:pt x="369322" y="279769"/>
                </a:lnTo>
                <a:cubicBezTo>
                  <a:pt x="362776" y="314224"/>
                  <a:pt x="384137" y="291828"/>
                  <a:pt x="371045" y="272534"/>
                </a:cubicBezTo>
                <a:close/>
                <a:moveTo>
                  <a:pt x="399297" y="215684"/>
                </a:moveTo>
                <a:cubicBezTo>
                  <a:pt x="395507" y="237046"/>
                  <a:pt x="424104" y="209827"/>
                  <a:pt x="399297" y="215684"/>
                </a:cubicBezTo>
                <a:close/>
                <a:moveTo>
                  <a:pt x="362431" y="208794"/>
                </a:moveTo>
                <a:lnTo>
                  <a:pt x="369667" y="214306"/>
                </a:lnTo>
                <a:cubicBezTo>
                  <a:pt x="405499" y="223264"/>
                  <a:pt x="383793" y="211205"/>
                  <a:pt x="362431" y="208794"/>
                </a:cubicBezTo>
                <a:close/>
                <a:moveTo>
                  <a:pt x="401365" y="167448"/>
                </a:moveTo>
                <a:cubicBezTo>
                  <a:pt x="394129" y="170894"/>
                  <a:pt x="390683" y="179163"/>
                  <a:pt x="383104" y="182264"/>
                </a:cubicBezTo>
                <a:cubicBezTo>
                  <a:pt x="329010" y="193634"/>
                  <a:pt x="410667" y="192600"/>
                  <a:pt x="401365" y="167448"/>
                </a:cubicBezTo>
                <a:close/>
                <a:moveTo>
                  <a:pt x="309716" y="143675"/>
                </a:moveTo>
                <a:cubicBezTo>
                  <a:pt x="302136" y="144364"/>
                  <a:pt x="314884" y="155389"/>
                  <a:pt x="314540" y="155045"/>
                </a:cubicBezTo>
                <a:cubicBezTo>
                  <a:pt x="340036" y="179852"/>
                  <a:pt x="334523" y="144364"/>
                  <a:pt x="309716" y="143675"/>
                </a:cubicBezTo>
                <a:close/>
                <a:moveTo>
                  <a:pt x="317985" y="101296"/>
                </a:moveTo>
                <a:cubicBezTo>
                  <a:pt x="315573" y="107842"/>
                  <a:pt x="324531" y="110943"/>
                  <a:pt x="325909" y="115767"/>
                </a:cubicBezTo>
                <a:cubicBezTo>
                  <a:pt x="336246" y="152978"/>
                  <a:pt x="341414" y="103708"/>
                  <a:pt x="317985" y="101296"/>
                </a:cubicBezTo>
                <a:close/>
                <a:moveTo>
                  <a:pt x="340725" y="0"/>
                </a:moveTo>
                <a:cubicBezTo>
                  <a:pt x="365532" y="6202"/>
                  <a:pt x="340036" y="40312"/>
                  <a:pt x="357952" y="37900"/>
                </a:cubicBezTo>
                <a:cubicBezTo>
                  <a:pt x="401365" y="9648"/>
                  <a:pt x="362431" y="47203"/>
                  <a:pt x="356229" y="66842"/>
                </a:cubicBezTo>
                <a:cubicBezTo>
                  <a:pt x="347960" y="114044"/>
                  <a:pt x="370011" y="46858"/>
                  <a:pt x="382414" y="64430"/>
                </a:cubicBezTo>
                <a:cubicBezTo>
                  <a:pt x="400331" y="60640"/>
                  <a:pt x="428239" y="46514"/>
                  <a:pt x="399986" y="74077"/>
                </a:cubicBezTo>
                <a:cubicBezTo>
                  <a:pt x="439264" y="85102"/>
                  <a:pt x="392062" y="86825"/>
                  <a:pt x="378280" y="88548"/>
                </a:cubicBezTo>
                <a:cubicBezTo>
                  <a:pt x="404810" y="89582"/>
                  <a:pt x="414457" y="115767"/>
                  <a:pt x="380347" y="114044"/>
                </a:cubicBezTo>
                <a:cubicBezTo>
                  <a:pt x="348649" y="84758"/>
                  <a:pt x="344859" y="165725"/>
                  <a:pt x="372078" y="160557"/>
                </a:cubicBezTo>
                <a:cubicBezTo>
                  <a:pt x="383793" y="145914"/>
                  <a:pt x="394129" y="132477"/>
                  <a:pt x="406145" y="122529"/>
                </a:cubicBezTo>
                <a:lnTo>
                  <a:pt x="417182" y="118254"/>
                </a:lnTo>
                <a:lnTo>
                  <a:pt x="417182" y="252973"/>
                </a:lnTo>
                <a:lnTo>
                  <a:pt x="416438" y="253154"/>
                </a:lnTo>
                <a:cubicBezTo>
                  <a:pt x="406533" y="257030"/>
                  <a:pt x="397575" y="260131"/>
                  <a:pt x="391028" y="241181"/>
                </a:cubicBezTo>
                <a:cubicBezTo>
                  <a:pt x="392406" y="269777"/>
                  <a:pt x="369667" y="250139"/>
                  <a:pt x="366221" y="234634"/>
                </a:cubicBezTo>
                <a:cubicBezTo>
                  <a:pt x="343481" y="242559"/>
                  <a:pt x="396196" y="265299"/>
                  <a:pt x="406532" y="270811"/>
                </a:cubicBezTo>
                <a:lnTo>
                  <a:pt x="417182" y="278708"/>
                </a:lnTo>
                <a:lnTo>
                  <a:pt x="417182" y="324555"/>
                </a:lnTo>
                <a:lnTo>
                  <a:pt x="415146" y="324215"/>
                </a:lnTo>
                <a:lnTo>
                  <a:pt x="417182" y="326321"/>
                </a:lnTo>
                <a:lnTo>
                  <a:pt x="417182" y="395968"/>
                </a:lnTo>
                <a:lnTo>
                  <a:pt x="405154" y="393469"/>
                </a:lnTo>
                <a:lnTo>
                  <a:pt x="417182" y="403573"/>
                </a:lnTo>
                <a:lnTo>
                  <a:pt x="417182" y="1076079"/>
                </a:lnTo>
                <a:lnTo>
                  <a:pt x="408643" y="1072003"/>
                </a:lnTo>
                <a:cubicBezTo>
                  <a:pt x="402226" y="1069721"/>
                  <a:pt x="398092" y="1072046"/>
                  <a:pt x="402398" y="1090135"/>
                </a:cubicBezTo>
                <a:cubicBezTo>
                  <a:pt x="419625" y="1124933"/>
                  <a:pt x="391028" y="1121488"/>
                  <a:pt x="364154" y="1119765"/>
                </a:cubicBezTo>
                <a:cubicBezTo>
                  <a:pt x="307993" y="1134925"/>
                  <a:pt x="341414" y="1084622"/>
                  <a:pt x="343826" y="1056370"/>
                </a:cubicBezTo>
                <a:cubicBezTo>
                  <a:pt x="331078" y="1014680"/>
                  <a:pt x="311439" y="1083244"/>
                  <a:pt x="295934" y="1066017"/>
                </a:cubicBezTo>
                <a:cubicBezTo>
                  <a:pt x="273884" y="1086689"/>
                  <a:pt x="248043" y="1092891"/>
                  <a:pt x="215656" y="1103572"/>
                </a:cubicBezTo>
                <a:cubicBezTo>
                  <a:pt x="219101" y="1065672"/>
                  <a:pt x="178790" y="1120455"/>
                  <a:pt x="182579" y="1093235"/>
                </a:cubicBezTo>
                <a:cubicBezTo>
                  <a:pt x="180168" y="1089101"/>
                  <a:pt x="106780" y="1113564"/>
                  <a:pt x="128142" y="1075664"/>
                </a:cubicBezTo>
                <a:cubicBezTo>
                  <a:pt x="111259" y="1087378"/>
                  <a:pt x="73359" y="1085311"/>
                  <a:pt x="106436" y="1066706"/>
                </a:cubicBezTo>
                <a:cubicBezTo>
                  <a:pt x="58200" y="1075664"/>
                  <a:pt x="96788" y="1050168"/>
                  <a:pt x="121595" y="1051546"/>
                </a:cubicBezTo>
                <a:cubicBezTo>
                  <a:pt x="98856" y="1048101"/>
                  <a:pt x="73359" y="1055336"/>
                  <a:pt x="53720" y="1047411"/>
                </a:cubicBezTo>
                <a:cubicBezTo>
                  <a:pt x="31325" y="1061882"/>
                  <a:pt x="45451" y="1037420"/>
                  <a:pt x="29602" y="1044655"/>
                </a:cubicBezTo>
                <a:cubicBezTo>
                  <a:pt x="29258" y="1032941"/>
                  <a:pt x="40972" y="1022260"/>
                  <a:pt x="14098" y="1033974"/>
                </a:cubicBezTo>
                <a:cubicBezTo>
                  <a:pt x="-32760" y="1040176"/>
                  <a:pt x="55788" y="1010545"/>
                  <a:pt x="13753" y="1012612"/>
                </a:cubicBezTo>
                <a:cubicBezTo>
                  <a:pt x="31325" y="1000554"/>
                  <a:pt x="56821" y="990906"/>
                  <a:pt x="89553" y="995385"/>
                </a:cubicBezTo>
                <a:cubicBezTo>
                  <a:pt x="105747" y="1011579"/>
                  <a:pt x="167764" y="972301"/>
                  <a:pt x="127108" y="986083"/>
                </a:cubicBezTo>
                <a:cubicBezTo>
                  <a:pt x="137444" y="956452"/>
                  <a:pt x="112637" y="986083"/>
                  <a:pt x="92309" y="994352"/>
                </a:cubicBezTo>
                <a:cubicBezTo>
                  <a:pt x="105057" y="974368"/>
                  <a:pt x="86796" y="974024"/>
                  <a:pt x="75082" y="984016"/>
                </a:cubicBezTo>
                <a:cubicBezTo>
                  <a:pt x="68536" y="978158"/>
                  <a:pt x="57855" y="964721"/>
                  <a:pt x="37527" y="971612"/>
                </a:cubicBezTo>
                <a:cubicBezTo>
                  <a:pt x="63712" y="950595"/>
                  <a:pt x="33737" y="955763"/>
                  <a:pt x="18577" y="959553"/>
                </a:cubicBezTo>
                <a:cubicBezTo>
                  <a:pt x="-26214" y="949561"/>
                  <a:pt x="62334" y="948183"/>
                  <a:pt x="25123" y="934057"/>
                </a:cubicBezTo>
                <a:cubicBezTo>
                  <a:pt x="36149" y="928200"/>
                  <a:pt x="132276" y="935435"/>
                  <a:pt x="106436" y="923031"/>
                </a:cubicBezTo>
                <a:cubicBezTo>
                  <a:pt x="100234" y="912006"/>
                  <a:pt x="81284" y="925788"/>
                  <a:pt x="70258" y="908905"/>
                </a:cubicBezTo>
                <a:cubicBezTo>
                  <a:pt x="33048" y="918552"/>
                  <a:pt x="90587" y="885821"/>
                  <a:pt x="59922" y="894090"/>
                </a:cubicBezTo>
                <a:cubicBezTo>
                  <a:pt x="20989" y="892367"/>
                  <a:pt x="50620" y="880308"/>
                  <a:pt x="70947" y="881686"/>
                </a:cubicBezTo>
                <a:cubicBezTo>
                  <a:pt x="113671" y="861013"/>
                  <a:pt x="39250" y="868938"/>
                  <a:pt x="27880" y="848610"/>
                </a:cubicBezTo>
                <a:cubicBezTo>
                  <a:pt x="42695" y="828971"/>
                  <a:pt x="38216" y="825870"/>
                  <a:pt x="13753" y="825870"/>
                </a:cubicBezTo>
                <a:cubicBezTo>
                  <a:pt x="-26214" y="805887"/>
                  <a:pt x="71981" y="827937"/>
                  <a:pt x="35804" y="811399"/>
                </a:cubicBezTo>
                <a:cubicBezTo>
                  <a:pt x="49241" y="804164"/>
                  <a:pt x="74738" y="804853"/>
                  <a:pt x="95065" y="803475"/>
                </a:cubicBezTo>
                <a:cubicBezTo>
                  <a:pt x="114705" y="817601"/>
                  <a:pt x="205664" y="790382"/>
                  <a:pt x="171210" y="783836"/>
                </a:cubicBezTo>
                <a:cubicBezTo>
                  <a:pt x="138823" y="791416"/>
                  <a:pt x="181546" y="760063"/>
                  <a:pt x="149503" y="775567"/>
                </a:cubicBezTo>
                <a:cubicBezTo>
                  <a:pt x="135377" y="758340"/>
                  <a:pt x="98856" y="774533"/>
                  <a:pt x="92309" y="754205"/>
                </a:cubicBezTo>
                <a:cubicBezTo>
                  <a:pt x="49931" y="745592"/>
                  <a:pt x="117805" y="742835"/>
                  <a:pt x="83007" y="738701"/>
                </a:cubicBezTo>
                <a:cubicBezTo>
                  <a:pt x="39939" y="727675"/>
                  <a:pt x="73015" y="721474"/>
                  <a:pt x="97133" y="729743"/>
                </a:cubicBezTo>
                <a:cubicBezTo>
                  <a:pt x="134343" y="728709"/>
                  <a:pt x="174310" y="732843"/>
                  <a:pt x="215311" y="722507"/>
                </a:cubicBezTo>
                <a:cubicBezTo>
                  <a:pt x="253900" y="714238"/>
                  <a:pt x="220135" y="700456"/>
                  <a:pt x="197739" y="703902"/>
                </a:cubicBezTo>
                <a:cubicBezTo>
                  <a:pt x="193605" y="682885"/>
                  <a:pt x="167075" y="714583"/>
                  <a:pt x="168453" y="690809"/>
                </a:cubicBezTo>
                <a:cubicBezTo>
                  <a:pt x="151226" y="695288"/>
                  <a:pt x="140890" y="685986"/>
                  <a:pt x="118839" y="689776"/>
                </a:cubicBezTo>
                <a:cubicBezTo>
                  <a:pt x="128142" y="670137"/>
                  <a:pt x="60956" y="688398"/>
                  <a:pt x="75082" y="671170"/>
                </a:cubicBezTo>
                <a:cubicBezTo>
                  <a:pt x="107469" y="656010"/>
                  <a:pt x="49241" y="658767"/>
                  <a:pt x="76116" y="646708"/>
                </a:cubicBezTo>
                <a:cubicBezTo>
                  <a:pt x="121940" y="636716"/>
                  <a:pt x="170865" y="646708"/>
                  <a:pt x="216000" y="633960"/>
                </a:cubicBezTo>
                <a:cubicBezTo>
                  <a:pt x="161218" y="613287"/>
                  <a:pt x="247009" y="616043"/>
                  <a:pt x="263203" y="598816"/>
                </a:cubicBezTo>
                <a:cubicBezTo>
                  <a:pt x="248043" y="580900"/>
                  <a:pt x="237706" y="607430"/>
                  <a:pt x="224269" y="600194"/>
                </a:cubicBezTo>
                <a:cubicBezTo>
                  <a:pt x="208076" y="595715"/>
                  <a:pt x="215311" y="601228"/>
                  <a:pt x="196706" y="608119"/>
                </a:cubicBezTo>
                <a:cubicBezTo>
                  <a:pt x="160873" y="602606"/>
                  <a:pt x="129520" y="599505"/>
                  <a:pt x="100923" y="571942"/>
                </a:cubicBezTo>
                <a:cubicBezTo>
                  <a:pt x="120562" y="553681"/>
                  <a:pt x="186370" y="551269"/>
                  <a:pt x="220824" y="535420"/>
                </a:cubicBezTo>
                <a:cubicBezTo>
                  <a:pt x="207042" y="514403"/>
                  <a:pt x="239774" y="517159"/>
                  <a:pt x="228059" y="508546"/>
                </a:cubicBezTo>
                <a:cubicBezTo>
                  <a:pt x="193260" y="536799"/>
                  <a:pt x="163285" y="511302"/>
                  <a:pt x="129865" y="491319"/>
                </a:cubicBezTo>
                <a:cubicBezTo>
                  <a:pt x="121940" y="469612"/>
                  <a:pt x="243908" y="495453"/>
                  <a:pt x="189470" y="471335"/>
                </a:cubicBezTo>
                <a:cubicBezTo>
                  <a:pt x="184647" y="469268"/>
                  <a:pt x="129865" y="445150"/>
                  <a:pt x="145369" y="433091"/>
                </a:cubicBezTo>
                <a:cubicBezTo>
                  <a:pt x="182924" y="417931"/>
                  <a:pt x="227715" y="443772"/>
                  <a:pt x="261480" y="415519"/>
                </a:cubicBezTo>
                <a:cubicBezTo>
                  <a:pt x="248387" y="427578"/>
                  <a:pt x="221513" y="382788"/>
                  <a:pt x="195328" y="383477"/>
                </a:cubicBezTo>
                <a:cubicBezTo>
                  <a:pt x="181890" y="380031"/>
                  <a:pt x="122974" y="354880"/>
                  <a:pt x="145714" y="349367"/>
                </a:cubicBezTo>
                <a:cubicBezTo>
                  <a:pt x="170865" y="361771"/>
                  <a:pt x="160873" y="334207"/>
                  <a:pt x="179134" y="344199"/>
                </a:cubicBezTo>
                <a:cubicBezTo>
                  <a:pt x="215311" y="367283"/>
                  <a:pt x="181201" y="327316"/>
                  <a:pt x="203252" y="327661"/>
                </a:cubicBezTo>
                <a:cubicBezTo>
                  <a:pt x="253900" y="335585"/>
                  <a:pt x="213933" y="310434"/>
                  <a:pt x="189470" y="303543"/>
                </a:cubicBezTo>
                <a:cubicBezTo>
                  <a:pt x="191538" y="300097"/>
                  <a:pt x="166730" y="282870"/>
                  <a:pt x="188437" y="282526"/>
                </a:cubicBezTo>
                <a:cubicBezTo>
                  <a:pt x="203941" y="264954"/>
                  <a:pt x="263203" y="294585"/>
                  <a:pt x="241497" y="271845"/>
                </a:cubicBezTo>
                <a:cubicBezTo>
                  <a:pt x="273884" y="281492"/>
                  <a:pt x="317296" y="281148"/>
                  <a:pt x="340036" y="246693"/>
                </a:cubicBezTo>
                <a:cubicBezTo>
                  <a:pt x="336590" y="236012"/>
                  <a:pt x="273194" y="281492"/>
                  <a:pt x="255967" y="260819"/>
                </a:cubicBezTo>
                <a:cubicBezTo>
                  <a:pt x="299380" y="222231"/>
                  <a:pt x="231849" y="279425"/>
                  <a:pt x="224958" y="246349"/>
                </a:cubicBezTo>
                <a:cubicBezTo>
                  <a:pt x="265615" y="219819"/>
                  <a:pt x="173621" y="264265"/>
                  <a:pt x="213588" y="232222"/>
                </a:cubicBezTo>
                <a:cubicBezTo>
                  <a:pt x="201185" y="234634"/>
                  <a:pt x="140890" y="218785"/>
                  <a:pt x="189470" y="214995"/>
                </a:cubicBezTo>
                <a:cubicBezTo>
                  <a:pt x="205664" y="187432"/>
                  <a:pt x="239774" y="222231"/>
                  <a:pt x="262169" y="221197"/>
                </a:cubicBezTo>
                <a:cubicBezTo>
                  <a:pt x="243564" y="190877"/>
                  <a:pt x="351061" y="255307"/>
                  <a:pt x="340036" y="206382"/>
                </a:cubicBezTo>
                <a:cubicBezTo>
                  <a:pt x="318329" y="220508"/>
                  <a:pt x="319363" y="202936"/>
                  <a:pt x="296968" y="205003"/>
                </a:cubicBezTo>
                <a:cubicBezTo>
                  <a:pt x="308682" y="184676"/>
                  <a:pt x="272850" y="198457"/>
                  <a:pt x="255967" y="192600"/>
                </a:cubicBezTo>
                <a:cubicBezTo>
                  <a:pt x="220135" y="180196"/>
                  <a:pt x="299035" y="177096"/>
                  <a:pt x="251833" y="160557"/>
                </a:cubicBezTo>
                <a:cubicBezTo>
                  <a:pt x="222546" y="146087"/>
                  <a:pt x="278707" y="149876"/>
                  <a:pt x="244942" y="135406"/>
                </a:cubicBezTo>
                <a:cubicBezTo>
                  <a:pt x="245631" y="123347"/>
                  <a:pt x="325220" y="163658"/>
                  <a:pt x="290422" y="116111"/>
                </a:cubicBezTo>
                <a:cubicBezTo>
                  <a:pt x="312128" y="126448"/>
                  <a:pt x="321431" y="106464"/>
                  <a:pt x="293178" y="106464"/>
                </a:cubicBezTo>
                <a:cubicBezTo>
                  <a:pt x="307993" y="100607"/>
                  <a:pt x="262513" y="53404"/>
                  <a:pt x="299035" y="67531"/>
                </a:cubicBezTo>
                <a:cubicBezTo>
                  <a:pt x="309716" y="60640"/>
                  <a:pt x="322464" y="59606"/>
                  <a:pt x="326254" y="83724"/>
                </a:cubicBezTo>
                <a:cubicBezTo>
                  <a:pt x="356574" y="111288"/>
                  <a:pt x="312472" y="35488"/>
                  <a:pt x="316951" y="35488"/>
                </a:cubicBezTo>
                <a:cubicBezTo>
                  <a:pt x="349338" y="69942"/>
                  <a:pt x="336935" y="19984"/>
                  <a:pt x="340725" y="0"/>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
        <p:nvSpPr>
          <p:cNvPr id="14" name="Graphic 47"/>
          <p:cNvSpPr/>
          <p:nvPr userDrawn="1"/>
        </p:nvSpPr>
        <p:spPr>
          <a:xfrm>
            <a:off x="804874" y="4324535"/>
            <a:ext cx="251855" cy="377783"/>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
        <p:nvSpPr>
          <p:cNvPr id="15" name="Graphic 47"/>
          <p:cNvSpPr/>
          <p:nvPr userDrawn="1"/>
        </p:nvSpPr>
        <p:spPr>
          <a:xfrm>
            <a:off x="-1" y="3895700"/>
            <a:ext cx="506364" cy="75954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
        <p:nvSpPr>
          <p:cNvPr id="16" name="Graphic 47"/>
          <p:cNvSpPr/>
          <p:nvPr userDrawn="1"/>
        </p:nvSpPr>
        <p:spPr>
          <a:xfrm>
            <a:off x="1042917" y="4250894"/>
            <a:ext cx="350026" cy="525039"/>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
        <p:nvSpPr>
          <p:cNvPr id="17" name="Graphic 47"/>
          <p:cNvSpPr/>
          <p:nvPr userDrawn="1"/>
        </p:nvSpPr>
        <p:spPr>
          <a:xfrm>
            <a:off x="2399824" y="4245069"/>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
        <p:nvSpPr>
          <p:cNvPr id="18" name="Graphic 47"/>
          <p:cNvSpPr/>
          <p:nvPr userDrawn="1"/>
        </p:nvSpPr>
        <p:spPr>
          <a:xfrm>
            <a:off x="5533537" y="3911792"/>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
        <p:nvSpPr>
          <p:cNvPr id="19" name="Graphic 47"/>
          <p:cNvSpPr/>
          <p:nvPr userDrawn="1"/>
        </p:nvSpPr>
        <p:spPr>
          <a:xfrm>
            <a:off x="5221785" y="4134627"/>
            <a:ext cx="155020" cy="23253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Tree>
    <p:extLst>
      <p:ext uri="{BB962C8B-B14F-4D97-AF65-F5344CB8AC3E}">
        <p14:creationId xmlns:p14="http://schemas.microsoft.com/office/powerpoint/2010/main" val="362147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6"/>
          <p:cNvSpPr>
            <a:spLocks noGrp="1"/>
          </p:cNvSpPr>
          <p:nvPr>
            <p:ph type="pic" idx="10" hasCustomPrompt="1"/>
          </p:nvPr>
        </p:nvSpPr>
        <p:spPr>
          <a:xfrm>
            <a:off x="2" y="17"/>
            <a:ext cx="9143997" cy="51434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lIns="68558" tIns="34289" rIns="68558" bIns="34289" anchor="ctr">
            <a:noAutofit/>
          </a:bodyP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8469857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p:cNvSpPr>
            <a:spLocks noGrp="1"/>
          </p:cNvSpPr>
          <p:nvPr>
            <p:ph type="pic" idx="10" hasCustomPrompt="1"/>
          </p:nvPr>
        </p:nvSpPr>
        <p:spPr>
          <a:xfrm>
            <a:off x="2" y="2"/>
            <a:ext cx="9143997" cy="457557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lIns="68558" tIns="34289" rIns="68558" bIns="34289" anchor="ctr">
            <a:noAutofit/>
          </a:bodyP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342879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5" name="Picture Placeholder 14"/>
          <p:cNvSpPr>
            <a:spLocks noGrp="1"/>
          </p:cNvSpPr>
          <p:nvPr>
            <p:ph type="pic" idx="11" hasCustomPrompt="1"/>
          </p:nvPr>
        </p:nvSpPr>
        <p:spPr>
          <a:xfrm>
            <a:off x="7014411" y="3013910"/>
            <a:ext cx="2129590" cy="2129590"/>
          </a:xfrm>
          <a:custGeom>
            <a:avLst/>
            <a:gdLst>
              <a:gd name="connsiteX0" fmla="*/ 2839453 w 2839453"/>
              <a:gd name="connsiteY0" fmla="*/ 0 h 2839453"/>
              <a:gd name="connsiteX1" fmla="*/ 2839453 w 2839453"/>
              <a:gd name="connsiteY1" fmla="*/ 2839453 h 2839453"/>
              <a:gd name="connsiteX2" fmla="*/ 0 w 2839453"/>
              <a:gd name="connsiteY2" fmla="*/ 2839453 h 2839453"/>
            </a:gdLst>
            <a:ahLst/>
            <a:cxnLst>
              <a:cxn ang="0">
                <a:pos x="connsiteX0" y="connsiteY0"/>
              </a:cxn>
              <a:cxn ang="0">
                <a:pos x="connsiteX1" y="connsiteY1"/>
              </a:cxn>
              <a:cxn ang="0">
                <a:pos x="connsiteX2" y="connsiteY2"/>
              </a:cxn>
            </a:cxnLst>
            <a:rect l="l" t="t" r="r" b="b"/>
            <a:pathLst>
              <a:path w="2839453" h="2839453">
                <a:moveTo>
                  <a:pt x="2839453" y="0"/>
                </a:moveTo>
                <a:lnTo>
                  <a:pt x="2839453" y="2839453"/>
                </a:lnTo>
                <a:lnTo>
                  <a:pt x="0" y="2839453"/>
                </a:lnTo>
                <a:close/>
              </a:path>
            </a:pathLst>
          </a:custGeom>
          <a:solidFill>
            <a:schemeClr val="bg1">
              <a:lumMod val="95000"/>
            </a:schemeClr>
          </a:solidFill>
        </p:spPr>
        <p:txBody>
          <a:bodyPr wrap="square" lIns="68558" tIns="34289" rIns="68558" bIns="34289" anchor="ctr">
            <a:noAutofit/>
          </a:bodyP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a:t>
            </a:r>
            <a:endParaRPr lang="ko-KR" altLang="en-US" dirty="0"/>
          </a:p>
        </p:txBody>
      </p:sp>
      <p:sp>
        <p:nvSpPr>
          <p:cNvPr id="14" name="Picture Placeholder 13"/>
          <p:cNvSpPr>
            <a:spLocks noGrp="1"/>
          </p:cNvSpPr>
          <p:nvPr>
            <p:ph type="pic" idx="12" hasCustomPrompt="1"/>
          </p:nvPr>
        </p:nvSpPr>
        <p:spPr>
          <a:xfrm>
            <a:off x="2251096" y="2954935"/>
            <a:ext cx="4377137" cy="2188568"/>
          </a:xfrm>
          <a:custGeom>
            <a:avLst/>
            <a:gdLst>
              <a:gd name="connsiteX0" fmla="*/ 2918092 w 5836182"/>
              <a:gd name="connsiteY0" fmla="*/ 0 h 2918091"/>
              <a:gd name="connsiteX1" fmla="*/ 5836182 w 5836182"/>
              <a:gd name="connsiteY1" fmla="*/ 2918091 h 2918091"/>
              <a:gd name="connsiteX2" fmla="*/ 0 w 5836182"/>
              <a:gd name="connsiteY2" fmla="*/ 2918091 h 2918091"/>
            </a:gdLst>
            <a:ahLst/>
            <a:cxnLst>
              <a:cxn ang="0">
                <a:pos x="connsiteX0" y="connsiteY0"/>
              </a:cxn>
              <a:cxn ang="0">
                <a:pos x="connsiteX1" y="connsiteY1"/>
              </a:cxn>
              <a:cxn ang="0">
                <a:pos x="connsiteX2" y="connsiteY2"/>
              </a:cxn>
            </a:cxnLst>
            <a:rect l="l" t="t" r="r" b="b"/>
            <a:pathLst>
              <a:path w="5836182" h="2918091">
                <a:moveTo>
                  <a:pt x="2918092" y="0"/>
                </a:moveTo>
                <a:lnTo>
                  <a:pt x="5836182" y="2918091"/>
                </a:lnTo>
                <a:lnTo>
                  <a:pt x="0" y="2918091"/>
                </a:lnTo>
                <a:close/>
              </a:path>
            </a:pathLst>
          </a:custGeom>
          <a:solidFill>
            <a:schemeClr val="bg1">
              <a:lumMod val="95000"/>
            </a:schemeClr>
          </a:solidFill>
        </p:spPr>
        <p:txBody>
          <a:bodyPr wrap="square" lIns="68558" tIns="34289" rIns="68558" bIns="34289" anchor="ctr">
            <a:noAutofit/>
          </a:bodyP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a:t>
            </a:r>
            <a:endParaRPr lang="ko-KR" altLang="en-US" dirty="0"/>
          </a:p>
        </p:txBody>
      </p:sp>
      <p:sp>
        <p:nvSpPr>
          <p:cNvPr id="12" name="Picture Placeholder 11"/>
          <p:cNvSpPr>
            <a:spLocks noGrp="1"/>
          </p:cNvSpPr>
          <p:nvPr>
            <p:ph type="pic" idx="13" hasCustomPrompt="1"/>
          </p:nvPr>
        </p:nvSpPr>
        <p:spPr>
          <a:xfrm>
            <a:off x="6924551" y="3"/>
            <a:ext cx="2219448" cy="2681722"/>
          </a:xfrm>
          <a:custGeom>
            <a:avLst/>
            <a:gdLst>
              <a:gd name="connsiteX0" fmla="*/ 616365 w 2959264"/>
              <a:gd name="connsiteY0" fmla="*/ 0 h 3575629"/>
              <a:gd name="connsiteX1" fmla="*/ 2959264 w 2959264"/>
              <a:gd name="connsiteY1" fmla="*/ 0 h 3575629"/>
              <a:gd name="connsiteX2" fmla="*/ 2959264 w 2959264"/>
              <a:gd name="connsiteY2" fmla="*/ 3575629 h 3575629"/>
              <a:gd name="connsiteX3" fmla="*/ 0 w 2959264"/>
              <a:gd name="connsiteY3" fmla="*/ 616365 h 3575629"/>
            </a:gdLst>
            <a:ahLst/>
            <a:cxnLst>
              <a:cxn ang="0">
                <a:pos x="connsiteX0" y="connsiteY0"/>
              </a:cxn>
              <a:cxn ang="0">
                <a:pos x="connsiteX1" y="connsiteY1"/>
              </a:cxn>
              <a:cxn ang="0">
                <a:pos x="connsiteX2" y="connsiteY2"/>
              </a:cxn>
              <a:cxn ang="0">
                <a:pos x="connsiteX3" y="connsiteY3"/>
              </a:cxn>
            </a:cxnLst>
            <a:rect l="l" t="t" r="r" b="b"/>
            <a:pathLst>
              <a:path w="2959264" h="3575629">
                <a:moveTo>
                  <a:pt x="616365" y="0"/>
                </a:moveTo>
                <a:lnTo>
                  <a:pt x="2959264" y="0"/>
                </a:lnTo>
                <a:lnTo>
                  <a:pt x="2959264" y="3575629"/>
                </a:lnTo>
                <a:lnTo>
                  <a:pt x="0" y="616365"/>
                </a:lnTo>
                <a:close/>
              </a:path>
            </a:pathLst>
          </a:custGeom>
          <a:solidFill>
            <a:schemeClr val="bg1">
              <a:lumMod val="95000"/>
            </a:schemeClr>
          </a:solidFill>
        </p:spPr>
        <p:txBody>
          <a:bodyPr wrap="square" lIns="68558" tIns="34289" rIns="68558" bIns="34289" anchor="ctr">
            <a:noAutofit/>
          </a:bodyP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a:t>
            </a:r>
            <a:endParaRPr lang="ko-KR" altLang="en-US" dirty="0"/>
          </a:p>
        </p:txBody>
      </p:sp>
      <p:sp>
        <p:nvSpPr>
          <p:cNvPr id="13" name="Picture Placeholder 12"/>
          <p:cNvSpPr>
            <a:spLocks noGrp="1"/>
          </p:cNvSpPr>
          <p:nvPr>
            <p:ph type="pic" idx="10" hasCustomPrompt="1"/>
          </p:nvPr>
        </p:nvSpPr>
        <p:spPr>
          <a:xfrm>
            <a:off x="4572015" y="585805"/>
            <a:ext cx="4493417" cy="4493417"/>
          </a:xfrm>
          <a:custGeom>
            <a:avLst/>
            <a:gdLst>
              <a:gd name="connsiteX0" fmla="*/ 2995611 w 5991222"/>
              <a:gd name="connsiteY0" fmla="*/ 0 h 5991222"/>
              <a:gd name="connsiteX1" fmla="*/ 5991222 w 5991222"/>
              <a:gd name="connsiteY1" fmla="*/ 2995611 h 5991222"/>
              <a:gd name="connsiteX2" fmla="*/ 2995611 w 5991222"/>
              <a:gd name="connsiteY2" fmla="*/ 5991222 h 5991222"/>
              <a:gd name="connsiteX3" fmla="*/ 0 w 5991222"/>
              <a:gd name="connsiteY3" fmla="*/ 2995611 h 5991222"/>
            </a:gdLst>
            <a:ahLst/>
            <a:cxnLst>
              <a:cxn ang="0">
                <a:pos x="connsiteX0" y="connsiteY0"/>
              </a:cxn>
              <a:cxn ang="0">
                <a:pos x="connsiteX1" y="connsiteY1"/>
              </a:cxn>
              <a:cxn ang="0">
                <a:pos x="connsiteX2" y="connsiteY2"/>
              </a:cxn>
              <a:cxn ang="0">
                <a:pos x="connsiteX3" y="connsiteY3"/>
              </a:cxn>
            </a:cxnLst>
            <a:rect l="l" t="t" r="r" b="b"/>
            <a:pathLst>
              <a:path w="5991222" h="5991222">
                <a:moveTo>
                  <a:pt x="2995611" y="0"/>
                </a:moveTo>
                <a:lnTo>
                  <a:pt x="5991222" y="2995611"/>
                </a:lnTo>
                <a:lnTo>
                  <a:pt x="2995611" y="5991222"/>
                </a:lnTo>
                <a:lnTo>
                  <a:pt x="0" y="2995611"/>
                </a:lnTo>
                <a:close/>
              </a:path>
            </a:pathLst>
          </a:custGeom>
          <a:solidFill>
            <a:schemeClr val="bg1">
              <a:lumMod val="95000"/>
            </a:schemeClr>
          </a:solidFill>
        </p:spPr>
        <p:txBody>
          <a:bodyPr wrap="square" lIns="68558" tIns="34289" rIns="68558" bIns="34289" anchor="ctr">
            <a:noAutofit/>
          </a:bodyP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627990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92624"/>
            <a:ext cx="8679898" cy="543185"/>
          </a:xfrm>
          <a:prstGeom prst="rect">
            <a:avLst/>
          </a:prstGeom>
        </p:spPr>
        <p:txBody>
          <a:bodyPr lIns="68558" tIns="34289" rIns="68558"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265523" y="848709"/>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069"/>
            <a:endParaRPr lang="ko-KR" altLang="en-US" sz="1000">
              <a:solidFill>
                <a:prstClr val="white"/>
              </a:solidFill>
            </a:endParaRPr>
          </a:p>
        </p:txBody>
      </p:sp>
      <p:sp>
        <p:nvSpPr>
          <p:cNvPr id="4" name="Rounded Rectangle 3"/>
          <p:cNvSpPr/>
          <p:nvPr userDrawn="1"/>
        </p:nvSpPr>
        <p:spPr>
          <a:xfrm>
            <a:off x="398951"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069"/>
            <a:endParaRPr lang="ko-KR" altLang="en-US" sz="1000">
              <a:solidFill>
                <a:prstClr val="white"/>
              </a:solidFill>
            </a:endParaRPr>
          </a:p>
        </p:txBody>
      </p:sp>
      <p:sp>
        <p:nvSpPr>
          <p:cNvPr id="5" name="Half Frame 4"/>
          <p:cNvSpPr/>
          <p:nvPr userDrawn="1"/>
        </p:nvSpPr>
        <p:spPr>
          <a:xfrm rot="5400000">
            <a:off x="2292898" y="957491"/>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069"/>
            <a:endParaRPr lang="ko-KR" altLang="en-US" sz="1000">
              <a:solidFill>
                <a:prstClr val="black">
                  <a:lumMod val="85000"/>
                  <a:lumOff val="15000"/>
                </a:prstClr>
              </a:solidFill>
            </a:endParaRPr>
          </a:p>
        </p:txBody>
      </p:sp>
      <p:sp>
        <p:nvSpPr>
          <p:cNvPr id="58" name="TextBox 57"/>
          <p:cNvSpPr txBox="1"/>
          <p:nvPr userDrawn="1"/>
        </p:nvSpPr>
        <p:spPr>
          <a:xfrm>
            <a:off x="533778" y="1216369"/>
            <a:ext cx="1674186" cy="415497"/>
          </a:xfrm>
          <a:prstGeom prst="rect">
            <a:avLst/>
          </a:prstGeom>
          <a:noFill/>
        </p:spPr>
        <p:txBody>
          <a:bodyPr wrap="square" lIns="68558" tIns="34289" rIns="68558" bIns="34289" rtlCol="0" anchor="ctr">
            <a:spAutoFit/>
          </a:bodyPr>
          <a:lstStyle/>
          <a:p>
            <a:pPr defTabSz="685069"/>
            <a:r>
              <a:rPr lang="en-US" altLang="ko-KR" sz="1100" b="1" dirty="0">
                <a:solidFill>
                  <a:prstClr val="white"/>
                </a:solidFill>
                <a:cs typeface="Arial" panose="020B0604020202020204" pitchFamily="34" charset="0"/>
              </a:rPr>
              <a:t>You can Resize without losing quality</a:t>
            </a:r>
            <a:endParaRPr lang="ko-KR" altLang="en-US" sz="1100" b="1" dirty="0">
              <a:solidFill>
                <a:prstClr val="white"/>
              </a:solidFill>
              <a:cs typeface="Arial" panose="020B0604020202020204" pitchFamily="34" charset="0"/>
            </a:endParaRPr>
          </a:p>
        </p:txBody>
      </p:sp>
      <p:sp>
        <p:nvSpPr>
          <p:cNvPr id="59" name="TextBox 58"/>
          <p:cNvSpPr txBox="1"/>
          <p:nvPr userDrawn="1"/>
        </p:nvSpPr>
        <p:spPr>
          <a:xfrm>
            <a:off x="533778" y="1578287"/>
            <a:ext cx="1674186" cy="588621"/>
          </a:xfrm>
          <a:prstGeom prst="rect">
            <a:avLst/>
          </a:prstGeom>
          <a:noFill/>
        </p:spPr>
        <p:txBody>
          <a:bodyPr wrap="square" lIns="68558" tIns="34289" rIns="68558" bIns="34289" rtlCol="0" anchor="ctr">
            <a:spAutoFit/>
          </a:bodyPr>
          <a:lstStyle/>
          <a:p>
            <a:pPr defTabSz="685069"/>
            <a:r>
              <a:rPr lang="en-US" altLang="ko-KR" sz="1100" b="1" dirty="0">
                <a:solidFill>
                  <a:prstClr val="white"/>
                </a:solidFill>
                <a:cs typeface="Arial" panose="020B0604020202020204" pitchFamily="34" charset="0"/>
              </a:rPr>
              <a:t>You can Change Fill Color &amp;</a:t>
            </a:r>
          </a:p>
          <a:p>
            <a:pPr defTabSz="685069"/>
            <a:r>
              <a:rPr lang="en-US" altLang="ko-KR" sz="1100" b="1" dirty="0">
                <a:solidFill>
                  <a:prstClr val="white"/>
                </a:solidFill>
                <a:cs typeface="Arial" panose="020B0604020202020204" pitchFamily="34" charset="0"/>
              </a:rPr>
              <a:t>Line Color</a:t>
            </a:r>
            <a:endParaRPr lang="ko-KR" altLang="en-US" sz="1100" b="1" dirty="0">
              <a:solidFill>
                <a:prstClr val="white"/>
              </a:solidFill>
              <a:cs typeface="Arial" panose="020B0604020202020204" pitchFamily="34" charset="0"/>
            </a:endParaRPr>
          </a:p>
        </p:txBody>
      </p:sp>
      <p:sp>
        <p:nvSpPr>
          <p:cNvPr id="60" name="TextBox 59"/>
          <p:cNvSpPr txBox="1"/>
          <p:nvPr userDrawn="1"/>
        </p:nvSpPr>
        <p:spPr>
          <a:xfrm>
            <a:off x="540922" y="4350562"/>
            <a:ext cx="1674000" cy="242372"/>
          </a:xfrm>
          <a:prstGeom prst="rect">
            <a:avLst/>
          </a:prstGeom>
          <a:noFill/>
        </p:spPr>
        <p:txBody>
          <a:bodyPr wrap="square" lIns="68558" tIns="34289" rIns="68558" bIns="34289" rtlCol="0" anchor="ctr">
            <a:spAutoFit/>
          </a:bodyPr>
          <a:lstStyle/>
          <a:p>
            <a:pPr defTabSz="685069"/>
            <a:r>
              <a:rPr lang="en-US" altLang="ko-KR" sz="1100" dirty="0">
                <a:solidFill>
                  <a:prstClr val="white"/>
                </a:solidFill>
                <a:cs typeface="Arial" panose="020B0604020202020204" pitchFamily="34" charset="0"/>
              </a:rPr>
              <a:t>www.allppt.com</a:t>
            </a:r>
            <a:endParaRPr lang="ko-KR" altLang="en-US" sz="1100" dirty="0">
              <a:solidFill>
                <a:prstClr val="white"/>
              </a:solidFill>
              <a:cs typeface="Arial" panose="020B0604020202020204" pitchFamily="34" charset="0"/>
            </a:endParaRPr>
          </a:p>
        </p:txBody>
      </p:sp>
      <p:sp>
        <p:nvSpPr>
          <p:cNvPr id="61" name="TextBox 60"/>
          <p:cNvSpPr txBox="1"/>
          <p:nvPr userDrawn="1"/>
        </p:nvSpPr>
        <p:spPr>
          <a:xfrm>
            <a:off x="540922" y="3337744"/>
            <a:ext cx="2037972" cy="1038746"/>
          </a:xfrm>
          <a:prstGeom prst="rect">
            <a:avLst/>
          </a:prstGeom>
          <a:noFill/>
        </p:spPr>
        <p:txBody>
          <a:bodyPr wrap="square" lIns="68558" tIns="34289" rIns="68558" bIns="34289" rtlCol="0" anchor="ctr">
            <a:spAutoFit/>
          </a:bodyPr>
          <a:lstStyle/>
          <a:p>
            <a:pPr defTabSz="685069"/>
            <a:r>
              <a:rPr lang="en-US" altLang="ko-KR" sz="2100" b="1" dirty="0">
                <a:solidFill>
                  <a:prstClr val="white"/>
                </a:solidFill>
                <a:cs typeface="Arial" panose="020B0604020202020204" pitchFamily="34" charset="0"/>
              </a:rPr>
              <a:t>FREE </a:t>
            </a:r>
          </a:p>
          <a:p>
            <a:pPr defTabSz="685069"/>
            <a:r>
              <a:rPr lang="en-US" altLang="ko-KR" sz="2100" b="1" dirty="0">
                <a:solidFill>
                  <a:prstClr val="white"/>
                </a:solidFill>
                <a:cs typeface="Arial" panose="020B0604020202020204" pitchFamily="34" charset="0"/>
              </a:rPr>
              <a:t>PPT TEMPLATES</a:t>
            </a:r>
          </a:p>
        </p:txBody>
      </p:sp>
    </p:spTree>
    <p:extLst>
      <p:ext uri="{BB962C8B-B14F-4D97-AF65-F5344CB8AC3E}">
        <p14:creationId xmlns:p14="http://schemas.microsoft.com/office/powerpoint/2010/main" val="1489943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4_Images &amp; Contents">
    <p:spTree>
      <p:nvGrpSpPr>
        <p:cNvPr id="1" name=""/>
        <p:cNvGrpSpPr/>
        <p:nvPr/>
      </p:nvGrpSpPr>
      <p:grpSpPr>
        <a:xfrm>
          <a:off x="0" y="0"/>
          <a:ext cx="0" cy="0"/>
          <a:chOff x="0" y="0"/>
          <a:chExt cx="0" cy="0"/>
        </a:xfrm>
      </p:grpSpPr>
      <p:sp>
        <p:nvSpPr>
          <p:cNvPr id="12" name="그림 개체 틀 11"/>
          <p:cNvSpPr>
            <a:spLocks noGrp="1"/>
          </p:cNvSpPr>
          <p:nvPr>
            <p:ph type="pic" sz="quarter" idx="10" hasCustomPrompt="1"/>
          </p:nvPr>
        </p:nvSpPr>
        <p:spPr>
          <a:xfrm>
            <a:off x="18" y="0"/>
            <a:ext cx="5922169" cy="5143500"/>
          </a:xfrm>
          <a:custGeom>
            <a:avLst/>
            <a:gdLst>
              <a:gd name="connsiteX0" fmla="*/ 6193612 w 7896225"/>
              <a:gd name="connsiteY0" fmla="*/ 0 h 6858000"/>
              <a:gd name="connsiteX1" fmla="*/ 7896225 w 7896225"/>
              <a:gd name="connsiteY1" fmla="*/ 0 h 6858000"/>
              <a:gd name="connsiteX2" fmla="*/ 4598214 w 7896225"/>
              <a:gd name="connsiteY2" fmla="*/ 6858000 h 6858000"/>
              <a:gd name="connsiteX3" fmla="*/ 2895600 w 7896225"/>
              <a:gd name="connsiteY3" fmla="*/ 6858000 h 6858000"/>
              <a:gd name="connsiteX4" fmla="*/ 4383861 w 7896225"/>
              <a:gd name="connsiteY4" fmla="*/ 0 h 6858000"/>
              <a:gd name="connsiteX5" fmla="*/ 6086474 w 7896225"/>
              <a:gd name="connsiteY5" fmla="*/ 0 h 6858000"/>
              <a:gd name="connsiteX6" fmla="*/ 2788462 w 7896225"/>
              <a:gd name="connsiteY6" fmla="*/ 6858000 h 6858000"/>
              <a:gd name="connsiteX7" fmla="*/ 1085849 w 7896225"/>
              <a:gd name="connsiteY7" fmla="*/ 6858000 h 6858000"/>
              <a:gd name="connsiteX8" fmla="*/ 2574110 w 7896225"/>
              <a:gd name="connsiteY8" fmla="*/ 0 h 6858000"/>
              <a:gd name="connsiteX9" fmla="*/ 4276723 w 7896225"/>
              <a:gd name="connsiteY9" fmla="*/ 0 h 6858000"/>
              <a:gd name="connsiteX10" fmla="*/ 978711 w 7896225"/>
              <a:gd name="connsiteY10" fmla="*/ 6858000 h 6858000"/>
              <a:gd name="connsiteX11" fmla="*/ 0 w 7896225"/>
              <a:gd name="connsiteY11" fmla="*/ 6858000 h 6858000"/>
              <a:gd name="connsiteX12" fmla="*/ 0 w 7896225"/>
              <a:gd name="connsiteY12" fmla="*/ 5352694 h 6858000"/>
              <a:gd name="connsiteX13" fmla="*/ 764359 w 7896225"/>
              <a:gd name="connsiteY13" fmla="*/ 0 h 6858000"/>
              <a:gd name="connsiteX14" fmla="*/ 2466972 w 7896225"/>
              <a:gd name="connsiteY14" fmla="*/ 0 h 6858000"/>
              <a:gd name="connsiteX15" fmla="*/ 0 w 7896225"/>
              <a:gd name="connsiteY15" fmla="*/ 5129907 h 6858000"/>
              <a:gd name="connsiteX16" fmla="*/ 0 w 7896225"/>
              <a:gd name="connsiteY16" fmla="*/ 15894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96225" h="6858000">
                <a:moveTo>
                  <a:pt x="6193612" y="0"/>
                </a:moveTo>
                <a:lnTo>
                  <a:pt x="7896225" y="0"/>
                </a:lnTo>
                <a:lnTo>
                  <a:pt x="4598214" y="6858000"/>
                </a:lnTo>
                <a:lnTo>
                  <a:pt x="2895600" y="6858000"/>
                </a:lnTo>
                <a:close/>
                <a:moveTo>
                  <a:pt x="4383861" y="0"/>
                </a:moveTo>
                <a:lnTo>
                  <a:pt x="6086474" y="0"/>
                </a:lnTo>
                <a:lnTo>
                  <a:pt x="2788462" y="6858000"/>
                </a:lnTo>
                <a:lnTo>
                  <a:pt x="1085849" y="6858000"/>
                </a:lnTo>
                <a:close/>
                <a:moveTo>
                  <a:pt x="2574110" y="0"/>
                </a:moveTo>
                <a:lnTo>
                  <a:pt x="4276723" y="0"/>
                </a:lnTo>
                <a:lnTo>
                  <a:pt x="978711" y="6858000"/>
                </a:lnTo>
                <a:lnTo>
                  <a:pt x="0" y="6858000"/>
                </a:lnTo>
                <a:lnTo>
                  <a:pt x="0" y="5352694"/>
                </a:lnTo>
                <a:close/>
                <a:moveTo>
                  <a:pt x="764359" y="0"/>
                </a:moveTo>
                <a:lnTo>
                  <a:pt x="2466972" y="0"/>
                </a:lnTo>
                <a:lnTo>
                  <a:pt x="0" y="5129907"/>
                </a:lnTo>
                <a:lnTo>
                  <a:pt x="0" y="1589435"/>
                </a:lnTo>
                <a:close/>
              </a:path>
            </a:pathLst>
          </a:custGeom>
          <a:solidFill>
            <a:schemeClr val="bg1">
              <a:lumMod val="95000"/>
            </a:schemeClr>
          </a:solidFill>
          <a:effectLst/>
        </p:spPr>
        <p:txBody>
          <a:bodyPr wrap="square" lIns="68558" tIns="34289" rIns="68558" bIns="34289" anchor="ctr">
            <a:noAutofit/>
          </a:bodyPr>
          <a:lstStyle>
            <a:lvl1pPr marL="0" marR="0" indent="0" algn="ctr" defTabSz="685545"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731234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Images &amp; Contents">
    <p:spTree>
      <p:nvGrpSpPr>
        <p:cNvPr id="1" name=""/>
        <p:cNvGrpSpPr/>
        <p:nvPr/>
      </p:nvGrpSpPr>
      <p:grpSpPr>
        <a:xfrm>
          <a:off x="0" y="0"/>
          <a:ext cx="0" cy="0"/>
          <a:chOff x="0" y="0"/>
          <a:chExt cx="0" cy="0"/>
        </a:xfrm>
      </p:grpSpPr>
      <p:sp>
        <p:nvSpPr>
          <p:cNvPr id="8" name="그림 개체 틀 3"/>
          <p:cNvSpPr>
            <a:spLocks noGrp="1"/>
          </p:cNvSpPr>
          <p:nvPr>
            <p:ph type="pic" sz="quarter" idx="10" hasCustomPrompt="1"/>
          </p:nvPr>
        </p:nvSpPr>
        <p:spPr>
          <a:xfrm>
            <a:off x="1137909" y="320774"/>
            <a:ext cx="2700000" cy="2700000"/>
          </a:xfrm>
          <a:prstGeom prst="diamond">
            <a:avLst/>
          </a:prstGeom>
          <a:solidFill>
            <a:schemeClr val="bg1">
              <a:lumMod val="95000"/>
            </a:schemeClr>
          </a:solidFill>
          <a:ln w="76200">
            <a:solidFill>
              <a:schemeClr val="bg1"/>
            </a:solidFill>
          </a:ln>
          <a:effectLst/>
        </p:spPr>
        <p:txBody>
          <a:bodyPr wrap="square" lIns="68558" tIns="34289" rIns="68558" bIns="34289" anchor="ctr">
            <a:noAutofit/>
          </a:bodyPr>
          <a:lstStyle>
            <a:lvl1pPr marL="0" marR="0" indent="0" algn="ctr" defTabSz="685545"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
        <p:nvSpPr>
          <p:cNvPr id="9" name="그림 개체 틀 3"/>
          <p:cNvSpPr>
            <a:spLocks noGrp="1"/>
          </p:cNvSpPr>
          <p:nvPr>
            <p:ph type="pic" sz="quarter" idx="11" hasCustomPrompt="1"/>
          </p:nvPr>
        </p:nvSpPr>
        <p:spPr>
          <a:xfrm>
            <a:off x="1465208" y="2127776"/>
            <a:ext cx="2700000" cy="2700000"/>
          </a:xfrm>
          <a:prstGeom prst="diamond">
            <a:avLst/>
          </a:prstGeom>
          <a:solidFill>
            <a:schemeClr val="bg1">
              <a:lumMod val="95000"/>
            </a:schemeClr>
          </a:solidFill>
          <a:ln w="76200">
            <a:solidFill>
              <a:schemeClr val="bg1"/>
            </a:solidFill>
          </a:ln>
          <a:effectLst/>
        </p:spPr>
        <p:txBody>
          <a:bodyPr wrap="square" lIns="68558" tIns="34289" rIns="68558" bIns="34289" anchor="ctr">
            <a:noAutofit/>
          </a:bodyPr>
          <a:lstStyle>
            <a:lvl1pPr marL="0" marR="0" indent="0" algn="ctr" defTabSz="685545"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
        <p:nvSpPr>
          <p:cNvPr id="11" name="그림 개체 틀 3"/>
          <p:cNvSpPr>
            <a:spLocks noGrp="1"/>
          </p:cNvSpPr>
          <p:nvPr>
            <p:ph type="pic" sz="quarter" idx="12" hasCustomPrompt="1"/>
          </p:nvPr>
        </p:nvSpPr>
        <p:spPr>
          <a:xfrm>
            <a:off x="3305643" y="1688563"/>
            <a:ext cx="1485000" cy="1485000"/>
          </a:xfrm>
          <a:prstGeom prst="diamond">
            <a:avLst/>
          </a:prstGeom>
          <a:solidFill>
            <a:schemeClr val="bg1">
              <a:lumMod val="95000"/>
            </a:schemeClr>
          </a:solidFill>
          <a:effectLst/>
        </p:spPr>
        <p:txBody>
          <a:bodyPr wrap="square" lIns="68558" tIns="34289" rIns="68558" bIns="34289" anchor="ctr">
            <a:noAutofit/>
          </a:bodyPr>
          <a:lstStyle>
            <a:lvl1pPr marL="0" marR="0" indent="0" algn="ctr" defTabSz="685545"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
        <p:nvSpPr>
          <p:cNvPr id="12" name="그림 개체 틀 3"/>
          <p:cNvSpPr>
            <a:spLocks noGrp="1"/>
          </p:cNvSpPr>
          <p:nvPr>
            <p:ph type="pic" sz="quarter" idx="13" hasCustomPrompt="1"/>
          </p:nvPr>
        </p:nvSpPr>
        <p:spPr>
          <a:xfrm>
            <a:off x="477078" y="2007685"/>
            <a:ext cx="1485000" cy="1485000"/>
          </a:xfrm>
          <a:prstGeom prst="diamond">
            <a:avLst/>
          </a:prstGeom>
          <a:solidFill>
            <a:schemeClr val="bg1">
              <a:lumMod val="95000"/>
            </a:schemeClr>
          </a:solidFill>
          <a:effectLst/>
        </p:spPr>
        <p:txBody>
          <a:bodyPr wrap="square" lIns="68558" tIns="34289" rIns="68558" bIns="34289" anchor="ctr">
            <a:noAutofit/>
          </a:bodyPr>
          <a:lstStyle>
            <a:lvl1pPr marL="0" marR="0" indent="0" algn="ctr" defTabSz="685545"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9343255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10" name="그림 개체 틀 9"/>
          <p:cNvSpPr>
            <a:spLocks noGrp="1"/>
          </p:cNvSpPr>
          <p:nvPr>
            <p:ph type="pic" sz="quarter" idx="10" hasCustomPrompt="1"/>
          </p:nvPr>
        </p:nvSpPr>
        <p:spPr>
          <a:xfrm>
            <a:off x="282724" y="315323"/>
            <a:ext cx="5024504" cy="4383108"/>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lIns="68558" tIns="34289" rIns="68558" bIns="34289" anchor="ctr">
            <a:noAutofit/>
          </a:bodyPr>
          <a:lstStyle>
            <a:lvl1pPr marL="0" marR="0" indent="0" algn="ctr" defTabSz="685545"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5614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80"/>
            <a:ext cx="9144000" cy="576064"/>
          </a:xfrm>
          <a:prstGeom prst="rect">
            <a:avLst/>
          </a:prstGeom>
        </p:spPr>
        <p:txBody>
          <a:bodyPr lIns="68558" tIns="34289" rIns="68558" bIns="34289"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grpSp>
        <p:nvGrpSpPr>
          <p:cNvPr id="5" name="Group 4"/>
          <p:cNvGrpSpPr/>
          <p:nvPr userDrawn="1"/>
        </p:nvGrpSpPr>
        <p:grpSpPr>
          <a:xfrm>
            <a:off x="354010" y="1131604"/>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69"/>
              <a:endParaRPr lang="ko-KR" altLang="en-US">
                <a:solidFill>
                  <a:prstClr val="white"/>
                </a:solidFill>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69"/>
              <a:endParaRPr lang="ko-KR" altLang="en-US">
                <a:solidFill>
                  <a:prstClr val="white"/>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69"/>
              <a:endParaRPr lang="ko-KR" altLang="en-US">
                <a:solidFill>
                  <a:prstClr val="black"/>
                </a:solidFill>
              </a:endParaRPr>
            </a:p>
          </p:txBody>
        </p:sp>
      </p:grpSp>
    </p:spTree>
    <p:extLst>
      <p:ext uri="{BB962C8B-B14F-4D97-AF65-F5344CB8AC3E}">
        <p14:creationId xmlns:p14="http://schemas.microsoft.com/office/powerpoint/2010/main" val="934808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572001" y="1223816"/>
            <a:ext cx="1781336" cy="1916475"/>
          </a:xfrm>
          <a:custGeom>
            <a:avLst/>
            <a:gdLst>
              <a:gd name="connsiteX0" fmla="*/ 0 w 2375115"/>
              <a:gd name="connsiteY0" fmla="*/ 0 h 2555300"/>
              <a:gd name="connsiteX1" fmla="*/ 2375115 w 2375115"/>
              <a:gd name="connsiteY1" fmla="*/ 0 h 2555300"/>
              <a:gd name="connsiteX2" fmla="*/ 2375115 w 2375115"/>
              <a:gd name="connsiteY2" fmla="*/ 2555300 h 2555300"/>
              <a:gd name="connsiteX3" fmla="*/ 0 w 2375115"/>
              <a:gd name="connsiteY3" fmla="*/ 2555300 h 2555300"/>
            </a:gdLst>
            <a:ahLst/>
            <a:cxnLst>
              <a:cxn ang="0">
                <a:pos x="connsiteX0" y="connsiteY0"/>
              </a:cxn>
              <a:cxn ang="0">
                <a:pos x="connsiteX1" y="connsiteY1"/>
              </a:cxn>
              <a:cxn ang="0">
                <a:pos x="connsiteX2" y="connsiteY2"/>
              </a:cxn>
              <a:cxn ang="0">
                <a:pos x="connsiteX3" y="connsiteY3"/>
              </a:cxn>
            </a:cxnLst>
            <a:rect l="l" t="t" r="r" b="b"/>
            <a:pathLst>
              <a:path w="2375115" h="2555300">
                <a:moveTo>
                  <a:pt x="0" y="0"/>
                </a:moveTo>
                <a:lnTo>
                  <a:pt x="2375115" y="0"/>
                </a:lnTo>
                <a:lnTo>
                  <a:pt x="2375115" y="2555300"/>
                </a:lnTo>
                <a:lnTo>
                  <a:pt x="0" y="2555300"/>
                </a:lnTo>
                <a:close/>
              </a:path>
            </a:pathLst>
          </a:custGeom>
        </p:spPr>
        <p:txBody>
          <a:bodyPr wrap="square" lIns="68558" tIns="34289" rIns="68558" bIns="34289">
            <a:noAutofit/>
          </a:bodyPr>
          <a:lstStyle/>
          <a:p>
            <a:endParaRPr lang="zh-CN" altLang="en-US"/>
          </a:p>
        </p:txBody>
      </p:sp>
      <p:sp>
        <p:nvSpPr>
          <p:cNvPr id="9" name="图片占位符 8"/>
          <p:cNvSpPr>
            <a:spLocks noGrp="1"/>
          </p:cNvSpPr>
          <p:nvPr>
            <p:ph type="pic" sz="quarter" idx="11"/>
          </p:nvPr>
        </p:nvSpPr>
        <p:spPr>
          <a:xfrm>
            <a:off x="6407998" y="2397268"/>
            <a:ext cx="1754708" cy="1901053"/>
          </a:xfrm>
          <a:custGeom>
            <a:avLst/>
            <a:gdLst>
              <a:gd name="connsiteX0" fmla="*/ 0 w 2339611"/>
              <a:gd name="connsiteY0" fmla="*/ 0 h 2534737"/>
              <a:gd name="connsiteX1" fmla="*/ 2339611 w 2339611"/>
              <a:gd name="connsiteY1" fmla="*/ 0 h 2534737"/>
              <a:gd name="connsiteX2" fmla="*/ 2339611 w 2339611"/>
              <a:gd name="connsiteY2" fmla="*/ 2534737 h 2534737"/>
              <a:gd name="connsiteX3" fmla="*/ 0 w 2339611"/>
              <a:gd name="connsiteY3" fmla="*/ 2534737 h 2534737"/>
            </a:gdLst>
            <a:ahLst/>
            <a:cxnLst>
              <a:cxn ang="0">
                <a:pos x="connsiteX0" y="connsiteY0"/>
              </a:cxn>
              <a:cxn ang="0">
                <a:pos x="connsiteX1" y="connsiteY1"/>
              </a:cxn>
              <a:cxn ang="0">
                <a:pos x="connsiteX2" y="connsiteY2"/>
              </a:cxn>
              <a:cxn ang="0">
                <a:pos x="connsiteX3" y="connsiteY3"/>
              </a:cxn>
            </a:cxnLst>
            <a:rect l="l" t="t" r="r" b="b"/>
            <a:pathLst>
              <a:path w="2339611" h="2534737">
                <a:moveTo>
                  <a:pt x="0" y="0"/>
                </a:moveTo>
                <a:lnTo>
                  <a:pt x="2339611" y="0"/>
                </a:lnTo>
                <a:lnTo>
                  <a:pt x="2339611" y="2534737"/>
                </a:lnTo>
                <a:lnTo>
                  <a:pt x="0" y="2534737"/>
                </a:lnTo>
                <a:close/>
              </a:path>
            </a:pathLst>
          </a:custGeom>
        </p:spPr>
        <p:txBody>
          <a:bodyPr wrap="square" lIns="68558" tIns="34289" rIns="68558" bIns="34289">
            <a:noAutofit/>
          </a:bodyPr>
          <a:lstStyle/>
          <a:p>
            <a:endParaRPr lang="zh-CN" altLang="en-US"/>
          </a:p>
        </p:txBody>
      </p:sp>
    </p:spTree>
    <p:extLst>
      <p:ext uri="{BB962C8B-B14F-4D97-AF65-F5344CB8AC3E}">
        <p14:creationId xmlns:p14="http://schemas.microsoft.com/office/powerpoint/2010/main" val="251814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738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4051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5F373-A181-4198-842B-E5EEF0DF0014}"/>
              </a:ext>
            </a:extLst>
          </p:cNvPr>
          <p:cNvSpPr>
            <a:spLocks noGrp="1"/>
          </p:cNvSpPr>
          <p:nvPr>
            <p:ph type="dt" sz="half" idx="10"/>
          </p:nvPr>
        </p:nvSpPr>
        <p:spPr/>
        <p:txBody>
          <a:bodyPr lIns="68558" tIns="34289" rIns="68558" bIns="34289"/>
          <a:lstStyle>
            <a:lvl1pPr>
              <a:defRPr/>
            </a:lvl1pPr>
          </a:lstStyle>
          <a:p>
            <a:pPr defTabSz="685069"/>
            <a:endParaRPr lang="en-US" altLang="en-US" sz="1400">
              <a:solidFill>
                <a:prstClr val="black"/>
              </a:solidFill>
            </a:endParaRPr>
          </a:p>
        </p:txBody>
      </p:sp>
      <p:sp>
        <p:nvSpPr>
          <p:cNvPr id="3" name="Footer Placeholder 2">
            <a:extLst>
              <a:ext uri="{FF2B5EF4-FFF2-40B4-BE49-F238E27FC236}">
                <a16:creationId xmlns:a16="http://schemas.microsoft.com/office/drawing/2014/main" id="{0D7D5996-AA77-4B81-A1D2-94E43515374F}"/>
              </a:ext>
            </a:extLst>
          </p:cNvPr>
          <p:cNvSpPr>
            <a:spLocks noGrp="1"/>
          </p:cNvSpPr>
          <p:nvPr>
            <p:ph type="ftr" sz="quarter" idx="11"/>
          </p:nvPr>
        </p:nvSpPr>
        <p:spPr/>
        <p:txBody>
          <a:bodyPr lIns="68558" tIns="34289" rIns="68558" bIns="34289"/>
          <a:lstStyle>
            <a:lvl1pPr>
              <a:defRPr/>
            </a:lvl1pPr>
          </a:lstStyle>
          <a:p>
            <a:pPr defTabSz="685069"/>
            <a:endParaRPr lang="en-US" altLang="en-US" sz="1400">
              <a:solidFill>
                <a:prstClr val="black"/>
              </a:solidFill>
            </a:endParaRPr>
          </a:p>
        </p:txBody>
      </p:sp>
      <p:sp>
        <p:nvSpPr>
          <p:cNvPr id="4" name="Slide Number Placeholder 3">
            <a:extLst>
              <a:ext uri="{FF2B5EF4-FFF2-40B4-BE49-F238E27FC236}">
                <a16:creationId xmlns:a16="http://schemas.microsoft.com/office/drawing/2014/main" id="{533B4CB9-0356-401F-B2D3-182D79CFA7F0}"/>
              </a:ext>
            </a:extLst>
          </p:cNvPr>
          <p:cNvSpPr>
            <a:spLocks noGrp="1"/>
          </p:cNvSpPr>
          <p:nvPr>
            <p:ph type="sldNum" sz="quarter" idx="12"/>
          </p:nvPr>
        </p:nvSpPr>
        <p:spPr/>
        <p:txBody>
          <a:bodyPr lIns="68558" tIns="34289" rIns="68558" bIns="34289"/>
          <a:lstStyle>
            <a:lvl1pPr>
              <a:defRPr/>
            </a:lvl1pPr>
          </a:lstStyle>
          <a:p>
            <a:pPr defTabSz="685069"/>
            <a:fld id="{1FD9860F-6113-4557-A0F6-5FF0A87D581D}" type="slidenum">
              <a:rPr lang="en-US" altLang="en-US" sz="1400" smtClean="0">
                <a:solidFill>
                  <a:prstClr val="black"/>
                </a:solidFill>
              </a:rPr>
              <a:pPr defTabSz="685069"/>
              <a:t>‹#›</a:t>
            </a:fld>
            <a:endParaRPr lang="en-US" altLang="en-US" sz="1400">
              <a:solidFill>
                <a:prstClr val="black"/>
              </a:solidFill>
            </a:endParaRPr>
          </a:p>
        </p:txBody>
      </p:sp>
    </p:spTree>
    <p:extLst>
      <p:ext uri="{BB962C8B-B14F-4D97-AF65-F5344CB8AC3E}">
        <p14:creationId xmlns:p14="http://schemas.microsoft.com/office/powerpoint/2010/main" val="2231858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035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Style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3591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4610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715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056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7987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45"/>
            <a:ext cx="9144000" cy="543185"/>
          </a:xfrm>
          <a:prstGeom prst="rect">
            <a:avLst/>
          </a:prstGeom>
        </p:spPr>
        <p:txBody>
          <a:bodyPr lIns="68561" tIns="34289" rIns="68561"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6763" y="369589"/>
            <a:ext cx="1799641" cy="480938"/>
            <a:chOff x="837065" y="3215210"/>
            <a:chExt cx="5524500" cy="1476375"/>
          </a:xfrm>
          <a:solidFill>
            <a:schemeClr val="accent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80" name="Freeform: Shape 79"/>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103"/>
              <a:endParaRPr lang="en-US" sz="1400">
                <a:solidFill>
                  <a:prstClr val="black"/>
                </a:solidFill>
              </a:endParaRPr>
            </a:p>
          </p:txBody>
        </p:sp>
      </p:grpSp>
      <p:grpSp>
        <p:nvGrpSpPr>
          <p:cNvPr id="81" name="Graphic 41"/>
          <p:cNvGrpSpPr/>
          <p:nvPr userDrawn="1"/>
        </p:nvGrpSpPr>
        <p:grpSpPr>
          <a:xfrm>
            <a:off x="7195515" y="370057"/>
            <a:ext cx="1799641" cy="480938"/>
            <a:chOff x="837065" y="3215210"/>
            <a:chExt cx="5524500" cy="1476375"/>
          </a:xfrm>
          <a:solidFill>
            <a:schemeClr val="accent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103"/>
              <a:endParaRPr lang="en-US" sz="1400">
                <a:solidFill>
                  <a:prstClr val="black"/>
                </a:solidFill>
              </a:endParaRPr>
            </a:p>
          </p:txBody>
        </p:sp>
      </p:grpSp>
    </p:spTree>
    <p:extLst>
      <p:ext uri="{BB962C8B-B14F-4D97-AF65-F5344CB8AC3E}">
        <p14:creationId xmlns:p14="http://schemas.microsoft.com/office/powerpoint/2010/main" val="1306809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45"/>
            <a:ext cx="9144000" cy="543185"/>
          </a:xfrm>
          <a:prstGeom prst="rect">
            <a:avLst/>
          </a:prstGeom>
        </p:spPr>
        <p:txBody>
          <a:bodyPr lIns="68561" tIns="34289" rIns="68561"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7216" y="367275"/>
            <a:ext cx="1801550" cy="483731"/>
            <a:chOff x="829775" y="3208066"/>
            <a:chExt cx="5530361" cy="1484949"/>
          </a:xfrm>
          <a:solidFill>
            <a:schemeClr val="bg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103"/>
              <a:endParaRPr lang="en-US" sz="1400" dirty="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80" name="Freeform: Shape 79"/>
            <p:cNvSpPr/>
            <p:nvPr/>
          </p:nvSpPr>
          <p:spPr>
            <a:xfrm>
              <a:off x="1178536" y="3854815"/>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103"/>
              <a:endParaRPr lang="en-US" sz="1400" dirty="0">
                <a:solidFill>
                  <a:prstClr val="black"/>
                </a:solidFill>
              </a:endParaRPr>
            </a:p>
          </p:txBody>
        </p:sp>
      </p:grpSp>
      <p:grpSp>
        <p:nvGrpSpPr>
          <p:cNvPr id="81" name="Graphic 41"/>
          <p:cNvGrpSpPr/>
          <p:nvPr userDrawn="1"/>
        </p:nvGrpSpPr>
        <p:grpSpPr>
          <a:xfrm>
            <a:off x="7195515" y="370057"/>
            <a:ext cx="1799641" cy="480938"/>
            <a:chOff x="837065" y="3215210"/>
            <a:chExt cx="5524500" cy="1476375"/>
          </a:xfrm>
          <a:solidFill>
            <a:schemeClr val="bg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103"/>
              <a:endParaRPr lang="en-US" sz="1400">
                <a:solidFill>
                  <a:prstClr val="black"/>
                </a:solidFill>
              </a:endParaRPr>
            </a:p>
          </p:txBody>
        </p:sp>
      </p:grpSp>
    </p:spTree>
    <p:extLst>
      <p:ext uri="{BB962C8B-B14F-4D97-AF65-F5344CB8AC3E}">
        <p14:creationId xmlns:p14="http://schemas.microsoft.com/office/powerpoint/2010/main" val="3536822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5902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54645"/>
            <a:ext cx="8679898" cy="543185"/>
          </a:xfrm>
          <a:prstGeom prst="rect">
            <a:avLst/>
          </a:prstGeom>
        </p:spPr>
        <p:txBody>
          <a:bodyPr lIns="68561" tIns="34289" rIns="68561"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929639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Picture Placeholder 2"/>
          <p:cNvSpPr>
            <a:spLocks noGrp="1"/>
          </p:cNvSpPr>
          <p:nvPr>
            <p:ph type="pic" idx="12" hasCustomPrompt="1"/>
          </p:nvPr>
        </p:nvSpPr>
        <p:spPr>
          <a:xfrm>
            <a:off x="1157295" y="1545589"/>
            <a:ext cx="2864314" cy="2148038"/>
          </a:xfrm>
          <a:prstGeom prst="rect">
            <a:avLst/>
          </a:prstGeom>
          <a:solidFill>
            <a:schemeClr val="bg1">
              <a:lumMod val="95000"/>
            </a:schemeClr>
          </a:solidFill>
          <a:ln w="12700">
            <a:noFill/>
          </a:ln>
        </p:spPr>
        <p:txBody>
          <a:bodyPr lIns="68561" tIns="34289" rIns="68561" bIns="34289" anchor="ctr"/>
          <a:lstStyle>
            <a:lvl1pPr marL="0" indent="0" algn="ctr">
              <a:buNone/>
              <a:defRPr sz="1200">
                <a:latin typeface="Arial" panose="020B0604020202020204" pitchFamily="34" charset="0"/>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t>
            </a:r>
            <a:endParaRPr lang="ko-KR" altLang="en-US" dirty="0"/>
          </a:p>
        </p:txBody>
      </p:sp>
      <p:sp>
        <p:nvSpPr>
          <p:cNvPr id="13" name="제목 1"/>
          <p:cNvSpPr>
            <a:spLocks noGrp="1"/>
          </p:cNvSpPr>
          <p:nvPr>
            <p:ph type="title" hasCustomPrompt="1"/>
          </p:nvPr>
        </p:nvSpPr>
        <p:spPr>
          <a:xfrm>
            <a:off x="0" y="101196"/>
            <a:ext cx="9144000" cy="533158"/>
          </a:xfrm>
          <a:prstGeom prst="rect">
            <a:avLst/>
          </a:prstGeom>
        </p:spPr>
        <p:txBody>
          <a:bodyPr lIns="68561" tIns="34289" rIns="68561" bIns="34289" anchor="ctr">
            <a:noAutofit/>
          </a:bodyPr>
          <a:lstStyle>
            <a:lvl1pPr algn="ctr">
              <a:defRPr sz="3600" b="0" baseline="0">
                <a:solidFill>
                  <a:schemeClr val="bg1"/>
                </a:solidFill>
                <a:latin typeface="Arial" panose="020B0604020202020204" pitchFamily="34" charset="0"/>
                <a:cs typeface="Arial" panose="020B0604020202020204"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30857900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679268" y="1368836"/>
            <a:ext cx="1702230" cy="2052228"/>
          </a:xfrm>
          <a:prstGeom prst="rect">
            <a:avLst/>
          </a:prstGeom>
          <a:solidFill>
            <a:schemeClr val="bg1">
              <a:lumMod val="95000"/>
            </a:schemeClr>
          </a:solidFill>
        </p:spPr>
        <p:txBody>
          <a:bodyPr lIns="68561" tIns="34289" rIns="68561" bIns="34289" anchor="ct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And Send to Back</a:t>
            </a:r>
            <a:endParaRPr lang="ko-KR" altLang="en-US" dirty="0"/>
          </a:p>
        </p:txBody>
      </p:sp>
      <p:sp>
        <p:nvSpPr>
          <p:cNvPr id="3" name="Picture Placeholder 2"/>
          <p:cNvSpPr>
            <a:spLocks noGrp="1"/>
          </p:cNvSpPr>
          <p:nvPr>
            <p:ph type="pic" idx="11" hasCustomPrompt="1"/>
          </p:nvPr>
        </p:nvSpPr>
        <p:spPr>
          <a:xfrm>
            <a:off x="2711367" y="1368836"/>
            <a:ext cx="1702230" cy="2052228"/>
          </a:xfrm>
          <a:prstGeom prst="rect">
            <a:avLst/>
          </a:prstGeom>
          <a:solidFill>
            <a:schemeClr val="bg1">
              <a:lumMod val="95000"/>
            </a:schemeClr>
          </a:solidFill>
        </p:spPr>
        <p:txBody>
          <a:bodyPr lIns="68561" tIns="34289" rIns="68561" bIns="34289" anchor="ct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And Send to Back</a:t>
            </a:r>
            <a:endParaRPr lang="ko-KR" altLang="en-US" dirty="0"/>
          </a:p>
        </p:txBody>
      </p:sp>
      <p:sp>
        <p:nvSpPr>
          <p:cNvPr id="4" name="Picture Placeholder 2"/>
          <p:cNvSpPr>
            <a:spLocks noGrp="1"/>
          </p:cNvSpPr>
          <p:nvPr>
            <p:ph type="pic" idx="12" hasCustomPrompt="1"/>
          </p:nvPr>
        </p:nvSpPr>
        <p:spPr>
          <a:xfrm>
            <a:off x="4743466" y="1368836"/>
            <a:ext cx="1702230" cy="2052228"/>
          </a:xfrm>
          <a:prstGeom prst="rect">
            <a:avLst/>
          </a:prstGeom>
          <a:solidFill>
            <a:schemeClr val="bg1">
              <a:lumMod val="95000"/>
            </a:schemeClr>
          </a:solidFill>
        </p:spPr>
        <p:txBody>
          <a:bodyPr lIns="68561" tIns="34289" rIns="68561" bIns="34289" anchor="ct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And Send to Back</a:t>
            </a:r>
            <a:endParaRPr lang="ko-KR" altLang="en-US" dirty="0"/>
          </a:p>
        </p:txBody>
      </p:sp>
      <p:sp>
        <p:nvSpPr>
          <p:cNvPr id="5" name="Picture Placeholder 2"/>
          <p:cNvSpPr>
            <a:spLocks noGrp="1"/>
          </p:cNvSpPr>
          <p:nvPr>
            <p:ph type="pic" idx="13" hasCustomPrompt="1"/>
          </p:nvPr>
        </p:nvSpPr>
        <p:spPr>
          <a:xfrm>
            <a:off x="6775769" y="1368836"/>
            <a:ext cx="1702230" cy="2052228"/>
          </a:xfrm>
          <a:prstGeom prst="rect">
            <a:avLst/>
          </a:prstGeom>
          <a:solidFill>
            <a:schemeClr val="bg1">
              <a:lumMod val="95000"/>
            </a:schemeClr>
          </a:solidFill>
        </p:spPr>
        <p:txBody>
          <a:bodyPr lIns="68561" tIns="34289" rIns="68561" bIns="34289" anchor="ct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And Send to Back</a:t>
            </a:r>
            <a:endParaRPr lang="ko-KR" altLang="en-US" dirty="0"/>
          </a:p>
        </p:txBody>
      </p:sp>
      <p:sp>
        <p:nvSpPr>
          <p:cNvPr id="14" name="Text Placeholder 9"/>
          <p:cNvSpPr>
            <a:spLocks noGrp="1"/>
          </p:cNvSpPr>
          <p:nvPr>
            <p:ph type="body" sz="quarter" idx="14" hasCustomPrompt="1"/>
          </p:nvPr>
        </p:nvSpPr>
        <p:spPr>
          <a:xfrm>
            <a:off x="1" y="254645"/>
            <a:ext cx="9144000" cy="543185"/>
          </a:xfrm>
          <a:prstGeom prst="rect">
            <a:avLst/>
          </a:prstGeom>
        </p:spPr>
        <p:txBody>
          <a:bodyPr lIns="68561" tIns="34289" rIns="68561"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1175240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idx="13" hasCustomPrompt="1"/>
          </p:nvPr>
        </p:nvSpPr>
        <p:spPr>
          <a:xfrm>
            <a:off x="0" y="0"/>
            <a:ext cx="5220072" cy="51435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lIns="68561" tIns="34289" rIns="68561" bIns="34289" anchor="ctr">
            <a:noAutofit/>
          </a:bodyPr>
          <a:lstStyle>
            <a:lvl1pPr marL="0" indent="0" algn="ctr">
              <a:buNone/>
              <a:defRPr sz="900">
                <a:solidFill>
                  <a:schemeClr val="tx1">
                    <a:lumMod val="75000"/>
                    <a:lumOff val="25000"/>
                  </a:schemeClr>
                </a:solidFill>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563994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Freeform: Shape 9"/>
          <p:cNvSpPr/>
          <p:nvPr userDrawn="1"/>
        </p:nvSpPr>
        <p:spPr>
          <a:xfrm>
            <a:off x="0" y="4361255"/>
            <a:ext cx="9144000" cy="808854"/>
          </a:xfrm>
          <a:custGeom>
            <a:avLst/>
            <a:gdLst>
              <a:gd name="connsiteX0" fmla="*/ 7970293 w 12192000"/>
              <a:gd name="connsiteY0" fmla="*/ 376 h 1563045"/>
              <a:gd name="connsiteX1" fmla="*/ 11368585 w 12192000"/>
              <a:gd name="connsiteY1" fmla="*/ 628173 h 1563045"/>
              <a:gd name="connsiteX2" fmla="*/ 12082747 w 12192000"/>
              <a:gd name="connsiteY2" fmla="*/ 590855 h 1563045"/>
              <a:gd name="connsiteX3" fmla="*/ 12192000 w 12192000"/>
              <a:gd name="connsiteY3" fmla="*/ 573029 h 1563045"/>
              <a:gd name="connsiteX4" fmla="*/ 12192000 w 12192000"/>
              <a:gd name="connsiteY4" fmla="*/ 1563045 h 1563045"/>
              <a:gd name="connsiteX5" fmla="*/ 0 w 12192000"/>
              <a:gd name="connsiteY5" fmla="*/ 1563045 h 1563045"/>
              <a:gd name="connsiteX6" fmla="*/ 0 w 12192000"/>
              <a:gd name="connsiteY6" fmla="*/ 362829 h 1563045"/>
              <a:gd name="connsiteX7" fmla="*/ 141276 w 12192000"/>
              <a:gd name="connsiteY7" fmla="*/ 376224 h 1563045"/>
              <a:gd name="connsiteX8" fmla="*/ 3002507 w 12192000"/>
              <a:gd name="connsiteY8" fmla="*/ 532639 h 1563045"/>
              <a:gd name="connsiteX9" fmla="*/ 7970293 w 12192000"/>
              <a:gd name="connsiteY9" fmla="*/ 376 h 1563045"/>
              <a:gd name="connsiteX0-1" fmla="*/ 7970293 w 12192000"/>
              <a:gd name="connsiteY0-2" fmla="*/ 41019 h 1603688"/>
              <a:gd name="connsiteX1-3" fmla="*/ 11368585 w 12192000"/>
              <a:gd name="connsiteY1-4" fmla="*/ 668816 h 1603688"/>
              <a:gd name="connsiteX2-5" fmla="*/ 12082747 w 12192000"/>
              <a:gd name="connsiteY2-6" fmla="*/ 631498 h 1603688"/>
              <a:gd name="connsiteX3-7" fmla="*/ 12192000 w 12192000"/>
              <a:gd name="connsiteY3-8" fmla="*/ 613672 h 1603688"/>
              <a:gd name="connsiteX4-9" fmla="*/ 12192000 w 12192000"/>
              <a:gd name="connsiteY4-10" fmla="*/ 1603688 h 1603688"/>
              <a:gd name="connsiteX5-11" fmla="*/ 0 w 12192000"/>
              <a:gd name="connsiteY5-12" fmla="*/ 1603688 h 1603688"/>
              <a:gd name="connsiteX6-13" fmla="*/ 0 w 12192000"/>
              <a:gd name="connsiteY6-14" fmla="*/ 403472 h 1603688"/>
              <a:gd name="connsiteX7-15" fmla="*/ 141276 w 12192000"/>
              <a:gd name="connsiteY7-16" fmla="*/ 416867 h 1603688"/>
              <a:gd name="connsiteX8-17" fmla="*/ 3002507 w 12192000"/>
              <a:gd name="connsiteY8-18" fmla="*/ 573282 h 1603688"/>
              <a:gd name="connsiteX9-19" fmla="*/ 7970293 w 12192000"/>
              <a:gd name="connsiteY9-20" fmla="*/ 41019 h 1603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192000" h="1603688">
                <a:moveTo>
                  <a:pt x="7970293" y="41019"/>
                </a:moveTo>
                <a:cubicBezTo>
                  <a:pt x="10450489" y="255233"/>
                  <a:pt x="10410967" y="627873"/>
                  <a:pt x="11368585" y="668816"/>
                </a:cubicBezTo>
                <a:cubicBezTo>
                  <a:pt x="11607989" y="679052"/>
                  <a:pt x="11849242" y="662561"/>
                  <a:pt x="12082747" y="631498"/>
                </a:cubicBezTo>
                <a:lnTo>
                  <a:pt x="12192000" y="613672"/>
                </a:lnTo>
                <a:lnTo>
                  <a:pt x="12192000" y="1603688"/>
                </a:lnTo>
                <a:lnTo>
                  <a:pt x="0" y="1603688"/>
                </a:lnTo>
                <a:lnTo>
                  <a:pt x="0" y="403472"/>
                </a:lnTo>
                <a:lnTo>
                  <a:pt x="141276" y="416867"/>
                </a:lnTo>
                <a:cubicBezTo>
                  <a:pt x="866633" y="490117"/>
                  <a:pt x="1949924" y="614225"/>
                  <a:pt x="3002507" y="573282"/>
                </a:cubicBezTo>
                <a:cubicBezTo>
                  <a:pt x="4405953" y="518691"/>
                  <a:pt x="5490097" y="-173195"/>
                  <a:pt x="7970293" y="4101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103"/>
            <a:endParaRPr lang="en-US" sz="1400">
              <a:solidFill>
                <a:prstClr val="white"/>
              </a:solidFill>
            </a:endParaRPr>
          </a:p>
        </p:txBody>
      </p:sp>
      <p:sp>
        <p:nvSpPr>
          <p:cNvPr id="8" name="Picture Placeholder 7"/>
          <p:cNvSpPr>
            <a:spLocks noGrp="1"/>
          </p:cNvSpPr>
          <p:nvPr>
            <p:ph type="pic" idx="10" hasCustomPrompt="1"/>
          </p:nvPr>
        </p:nvSpPr>
        <p:spPr>
          <a:xfrm>
            <a:off x="353674" y="163738"/>
            <a:ext cx="5136230" cy="4647143"/>
          </a:xfrm>
          <a:custGeom>
            <a:avLst/>
            <a:gdLst>
              <a:gd name="connsiteX0" fmla="*/ 2198767 w 6848306"/>
              <a:gd name="connsiteY0" fmla="*/ 5435336 h 6196191"/>
              <a:gd name="connsiteX1" fmla="*/ 2196172 w 6848306"/>
              <a:gd name="connsiteY1" fmla="*/ 5436697 h 6196191"/>
              <a:gd name="connsiteX2" fmla="*/ 2196242 w 6848306"/>
              <a:gd name="connsiteY2" fmla="*/ 5440840 h 6196191"/>
              <a:gd name="connsiteX3" fmla="*/ 5160685 w 6848306"/>
              <a:gd name="connsiteY3" fmla="*/ 5373340 h 6196191"/>
              <a:gd name="connsiteX4" fmla="*/ 5128834 w 6848306"/>
              <a:gd name="connsiteY4" fmla="*/ 5374401 h 6196191"/>
              <a:gd name="connsiteX5" fmla="*/ 5147984 w 6848306"/>
              <a:gd name="connsiteY5" fmla="*/ 5390084 h 6196191"/>
              <a:gd name="connsiteX6" fmla="*/ 5158824 w 6848306"/>
              <a:gd name="connsiteY6" fmla="*/ 5400739 h 6196191"/>
              <a:gd name="connsiteX7" fmla="*/ 5204784 w 6848306"/>
              <a:gd name="connsiteY7" fmla="*/ 5018070 h 6196191"/>
              <a:gd name="connsiteX8" fmla="*/ 5175977 w 6848306"/>
              <a:gd name="connsiteY8" fmla="*/ 5018099 h 6196191"/>
              <a:gd name="connsiteX9" fmla="*/ 5027858 w 6848306"/>
              <a:gd name="connsiteY9" fmla="*/ 5087140 h 6196191"/>
              <a:gd name="connsiteX10" fmla="*/ 4980850 w 6848306"/>
              <a:gd name="connsiteY10" fmla="*/ 5139370 h 6196191"/>
              <a:gd name="connsiteX11" fmla="*/ 4907729 w 6848306"/>
              <a:gd name="connsiteY11" fmla="*/ 5202045 h 6196191"/>
              <a:gd name="connsiteX12" fmla="*/ 5099237 w 6848306"/>
              <a:gd name="connsiteY12" fmla="*/ 5311726 h 6196191"/>
              <a:gd name="connsiteX13" fmla="*/ 5155636 w 6848306"/>
              <a:gd name="connsiteY13" fmla="*/ 5307635 h 6196191"/>
              <a:gd name="connsiteX14" fmla="*/ 5166955 w 6848306"/>
              <a:gd name="connsiteY14" fmla="*/ 5308698 h 6196191"/>
              <a:gd name="connsiteX15" fmla="*/ 5169856 w 6848306"/>
              <a:gd name="connsiteY15" fmla="*/ 5283585 h 6196191"/>
              <a:gd name="connsiteX16" fmla="*/ 5204536 w 6848306"/>
              <a:gd name="connsiteY16" fmla="*/ 5023577 h 6196191"/>
              <a:gd name="connsiteX17" fmla="*/ 5204472 w 6848306"/>
              <a:gd name="connsiteY17" fmla="*/ 4958385 h 6196191"/>
              <a:gd name="connsiteX18" fmla="*/ 5189537 w 6848306"/>
              <a:gd name="connsiteY18" fmla="*/ 4962592 h 6196191"/>
              <a:gd name="connsiteX19" fmla="*/ 5205261 w 6848306"/>
              <a:gd name="connsiteY19" fmla="*/ 5006715 h 6196191"/>
              <a:gd name="connsiteX20" fmla="*/ 5205293 w 6848306"/>
              <a:gd name="connsiteY20" fmla="*/ 5006730 h 6196191"/>
              <a:gd name="connsiteX21" fmla="*/ 5206628 w 6848306"/>
              <a:gd name="connsiteY21" fmla="*/ 4977037 h 6196191"/>
              <a:gd name="connsiteX22" fmla="*/ 5159327 w 6848306"/>
              <a:gd name="connsiteY22" fmla="*/ 4889608 h 6196191"/>
              <a:gd name="connsiteX23" fmla="*/ 5134864 w 6848306"/>
              <a:gd name="connsiteY23" fmla="*/ 4901590 h 6196191"/>
              <a:gd name="connsiteX24" fmla="*/ 5123863 w 6848306"/>
              <a:gd name="connsiteY24" fmla="*/ 4912823 h 6196191"/>
              <a:gd name="connsiteX25" fmla="*/ 5132922 w 6848306"/>
              <a:gd name="connsiteY25" fmla="*/ 4916963 h 6196191"/>
              <a:gd name="connsiteX26" fmla="*/ 5171216 w 6848306"/>
              <a:gd name="connsiteY26" fmla="*/ 4928248 h 6196191"/>
              <a:gd name="connsiteX27" fmla="*/ 5198142 w 6848306"/>
              <a:gd name="connsiteY27" fmla="*/ 4932557 h 6196191"/>
              <a:gd name="connsiteX28" fmla="*/ 5192887 w 6848306"/>
              <a:gd name="connsiteY28" fmla="*/ 4918562 h 6196191"/>
              <a:gd name="connsiteX29" fmla="*/ 5159327 w 6848306"/>
              <a:gd name="connsiteY29" fmla="*/ 4889608 h 6196191"/>
              <a:gd name="connsiteX30" fmla="*/ 4277979 w 6848306"/>
              <a:gd name="connsiteY30" fmla="*/ 4627713 h 6196191"/>
              <a:gd name="connsiteX31" fmla="*/ 4276358 w 6848306"/>
              <a:gd name="connsiteY31" fmla="*/ 4628848 h 6196191"/>
              <a:gd name="connsiteX32" fmla="*/ 4281166 w 6848306"/>
              <a:gd name="connsiteY32" fmla="*/ 4639430 h 6196191"/>
              <a:gd name="connsiteX33" fmla="*/ 4294233 w 6848306"/>
              <a:gd name="connsiteY33" fmla="*/ 4653344 h 6196191"/>
              <a:gd name="connsiteX34" fmla="*/ 4330861 w 6848306"/>
              <a:gd name="connsiteY34" fmla="*/ 4679132 h 6196191"/>
              <a:gd name="connsiteX35" fmla="*/ 4359276 w 6848306"/>
              <a:gd name="connsiteY35" fmla="*/ 4662926 h 6196191"/>
              <a:gd name="connsiteX36" fmla="*/ 4367099 w 6848306"/>
              <a:gd name="connsiteY36" fmla="*/ 4655261 h 6196191"/>
              <a:gd name="connsiteX37" fmla="*/ 4351273 w 6848306"/>
              <a:gd name="connsiteY37" fmla="*/ 4648480 h 6196191"/>
              <a:gd name="connsiteX38" fmla="*/ 4343757 w 6848306"/>
              <a:gd name="connsiteY38" fmla="*/ 4650072 h 6196191"/>
              <a:gd name="connsiteX39" fmla="*/ 4317375 w 6848306"/>
              <a:gd name="connsiteY39" fmla="*/ 4658199 h 6196191"/>
              <a:gd name="connsiteX40" fmla="*/ 4323063 w 6848306"/>
              <a:gd name="connsiteY40" fmla="*/ 4637254 h 6196191"/>
              <a:gd name="connsiteX41" fmla="*/ 4301299 w 6848306"/>
              <a:gd name="connsiteY41" fmla="*/ 4629722 h 6196191"/>
              <a:gd name="connsiteX42" fmla="*/ 442381 w 6848306"/>
              <a:gd name="connsiteY42" fmla="*/ 4518334 h 6196191"/>
              <a:gd name="connsiteX43" fmla="*/ 694419 w 6848306"/>
              <a:gd name="connsiteY43" fmla="*/ 4561295 h 6196191"/>
              <a:gd name="connsiteX44" fmla="*/ 442381 w 6848306"/>
              <a:gd name="connsiteY44" fmla="*/ 4518334 h 6196191"/>
              <a:gd name="connsiteX45" fmla="*/ 2313591 w 6848306"/>
              <a:gd name="connsiteY45" fmla="*/ 4409273 h 6196191"/>
              <a:gd name="connsiteX46" fmla="*/ 2303823 w 6848306"/>
              <a:gd name="connsiteY46" fmla="*/ 4409786 h 6196191"/>
              <a:gd name="connsiteX47" fmla="*/ 2318347 w 6848306"/>
              <a:gd name="connsiteY47" fmla="*/ 4413794 h 6196191"/>
              <a:gd name="connsiteX48" fmla="*/ 2383713 w 6848306"/>
              <a:gd name="connsiteY48" fmla="*/ 4433674 h 6196191"/>
              <a:gd name="connsiteX49" fmla="*/ 2389402 w 6848306"/>
              <a:gd name="connsiteY49" fmla="*/ 4431838 h 6196191"/>
              <a:gd name="connsiteX50" fmla="*/ 2395499 w 6848306"/>
              <a:gd name="connsiteY50" fmla="*/ 4422086 h 6196191"/>
              <a:gd name="connsiteX51" fmla="*/ 2313591 w 6848306"/>
              <a:gd name="connsiteY51" fmla="*/ 4409273 h 6196191"/>
              <a:gd name="connsiteX52" fmla="*/ 4244569 w 6848306"/>
              <a:gd name="connsiteY52" fmla="*/ 4172298 h 6196191"/>
              <a:gd name="connsiteX53" fmla="*/ 4249284 w 6848306"/>
              <a:gd name="connsiteY53" fmla="*/ 4187863 h 6196191"/>
              <a:gd name="connsiteX54" fmla="*/ 4311734 w 6848306"/>
              <a:gd name="connsiteY54" fmla="*/ 4226749 h 6196191"/>
              <a:gd name="connsiteX55" fmla="*/ 4342971 w 6848306"/>
              <a:gd name="connsiteY55" fmla="*/ 4235370 h 6196191"/>
              <a:gd name="connsiteX56" fmla="*/ 4381626 w 6848306"/>
              <a:gd name="connsiteY56" fmla="*/ 4232063 h 6196191"/>
              <a:gd name="connsiteX57" fmla="*/ 4480697 w 6848306"/>
              <a:gd name="connsiteY57" fmla="*/ 4204840 h 6196191"/>
              <a:gd name="connsiteX58" fmla="*/ 4257810 w 6848306"/>
              <a:gd name="connsiteY58" fmla="*/ 4183300 h 6196191"/>
              <a:gd name="connsiteX59" fmla="*/ 2721321 w 6848306"/>
              <a:gd name="connsiteY59" fmla="*/ 3592708 h 6196191"/>
              <a:gd name="connsiteX60" fmla="*/ 2721191 w 6848306"/>
              <a:gd name="connsiteY60" fmla="*/ 3593630 h 6196191"/>
              <a:gd name="connsiteX61" fmla="*/ 2706458 w 6848306"/>
              <a:gd name="connsiteY61" fmla="*/ 3627258 h 6196191"/>
              <a:gd name="connsiteX62" fmla="*/ 2723537 w 6848306"/>
              <a:gd name="connsiteY62" fmla="*/ 3616066 h 6196191"/>
              <a:gd name="connsiteX63" fmla="*/ 2726669 w 6848306"/>
              <a:gd name="connsiteY63" fmla="*/ 3598133 h 6196191"/>
              <a:gd name="connsiteX64" fmla="*/ 2382788 w 6848306"/>
              <a:gd name="connsiteY64" fmla="*/ 3513045 h 6196191"/>
              <a:gd name="connsiteX65" fmla="*/ 2542281 w 6848306"/>
              <a:gd name="connsiteY65" fmla="*/ 3572653 h 6196191"/>
              <a:gd name="connsiteX66" fmla="*/ 2609974 w 6848306"/>
              <a:gd name="connsiteY66" fmla="*/ 3555556 h 6196191"/>
              <a:gd name="connsiteX67" fmla="*/ 2594748 w 6848306"/>
              <a:gd name="connsiteY67" fmla="*/ 3554146 h 6196191"/>
              <a:gd name="connsiteX68" fmla="*/ 2550445 w 6848306"/>
              <a:gd name="connsiteY68" fmla="*/ 3556819 h 6196191"/>
              <a:gd name="connsiteX69" fmla="*/ 2405965 w 6848306"/>
              <a:gd name="connsiteY69" fmla="*/ 3523639 h 6196191"/>
              <a:gd name="connsiteX70" fmla="*/ 2405632 w 6848306"/>
              <a:gd name="connsiteY70" fmla="*/ 3520505 h 6196191"/>
              <a:gd name="connsiteX71" fmla="*/ 4579384 w 6848306"/>
              <a:gd name="connsiteY71" fmla="*/ 3474158 h 6196191"/>
              <a:gd name="connsiteX72" fmla="*/ 4537718 w 6848306"/>
              <a:gd name="connsiteY72" fmla="*/ 3482562 h 6196191"/>
              <a:gd name="connsiteX73" fmla="*/ 4532018 w 6848306"/>
              <a:gd name="connsiteY73" fmla="*/ 3484234 h 6196191"/>
              <a:gd name="connsiteX74" fmla="*/ 4591915 w 6848306"/>
              <a:gd name="connsiteY74" fmla="*/ 3495942 h 6196191"/>
              <a:gd name="connsiteX75" fmla="*/ 4602070 w 6848306"/>
              <a:gd name="connsiteY75" fmla="*/ 3496250 h 6196191"/>
              <a:gd name="connsiteX76" fmla="*/ 4595779 w 6848306"/>
              <a:gd name="connsiteY76" fmla="*/ 3482116 h 6196191"/>
              <a:gd name="connsiteX77" fmla="*/ 4579384 w 6848306"/>
              <a:gd name="connsiteY77" fmla="*/ 3474158 h 6196191"/>
              <a:gd name="connsiteX78" fmla="*/ 4486328 w 6848306"/>
              <a:gd name="connsiteY78" fmla="*/ 3451586 h 6196191"/>
              <a:gd name="connsiteX79" fmla="*/ 4481050 w 6848306"/>
              <a:gd name="connsiteY79" fmla="*/ 3452116 h 6196191"/>
              <a:gd name="connsiteX80" fmla="*/ 4482472 w 6848306"/>
              <a:gd name="connsiteY80" fmla="*/ 3454547 h 6196191"/>
              <a:gd name="connsiteX81" fmla="*/ 4486947 w 6848306"/>
              <a:gd name="connsiteY81" fmla="*/ 3457411 h 6196191"/>
              <a:gd name="connsiteX82" fmla="*/ 4830241 w 6848306"/>
              <a:gd name="connsiteY82" fmla="*/ 3049816 h 6196191"/>
              <a:gd name="connsiteX83" fmla="*/ 4714416 w 6848306"/>
              <a:gd name="connsiteY83" fmla="*/ 3081297 h 6196191"/>
              <a:gd name="connsiteX84" fmla="*/ 4601781 w 6848306"/>
              <a:gd name="connsiteY84" fmla="*/ 3113679 h 6196191"/>
              <a:gd name="connsiteX85" fmla="*/ 4559380 w 6848306"/>
              <a:gd name="connsiteY85" fmla="*/ 3107005 h 6196191"/>
              <a:gd name="connsiteX86" fmla="*/ 4560269 w 6848306"/>
              <a:gd name="connsiteY86" fmla="*/ 3107940 h 6196191"/>
              <a:gd name="connsiteX87" fmla="*/ 4448111 w 6848306"/>
              <a:gd name="connsiteY87" fmla="*/ 3147690 h 6196191"/>
              <a:gd name="connsiteX88" fmla="*/ 4642014 w 6848306"/>
              <a:gd name="connsiteY88" fmla="*/ 3220157 h 6196191"/>
              <a:gd name="connsiteX89" fmla="*/ 4667364 w 6848306"/>
              <a:gd name="connsiteY89" fmla="*/ 3213754 h 6196191"/>
              <a:gd name="connsiteX90" fmla="*/ 4645173 w 6848306"/>
              <a:gd name="connsiteY90" fmla="*/ 3204515 h 6196191"/>
              <a:gd name="connsiteX91" fmla="*/ 4873513 w 6848306"/>
              <a:gd name="connsiteY91" fmla="*/ 3075665 h 6196191"/>
              <a:gd name="connsiteX92" fmla="*/ 4830241 w 6848306"/>
              <a:gd name="connsiteY92" fmla="*/ 3049816 h 6196191"/>
              <a:gd name="connsiteX93" fmla="*/ 2827723 w 6848306"/>
              <a:gd name="connsiteY93" fmla="*/ 2993858 h 6196191"/>
              <a:gd name="connsiteX94" fmla="*/ 2684501 w 6848306"/>
              <a:gd name="connsiteY94" fmla="*/ 3032785 h 6196191"/>
              <a:gd name="connsiteX95" fmla="*/ 2545223 w 6848306"/>
              <a:gd name="connsiteY95" fmla="*/ 3072827 h 6196191"/>
              <a:gd name="connsiteX96" fmla="*/ 2413534 w 6848306"/>
              <a:gd name="connsiteY96" fmla="*/ 3052098 h 6196191"/>
              <a:gd name="connsiteX97" fmla="*/ 2344202 w 6848306"/>
              <a:gd name="connsiteY97" fmla="*/ 3035948 h 6196191"/>
              <a:gd name="connsiteX98" fmla="*/ 2343855 w 6848306"/>
              <a:gd name="connsiteY98" fmla="*/ 3041055 h 6196191"/>
              <a:gd name="connsiteX99" fmla="*/ 2304027 w 6848306"/>
              <a:gd name="connsiteY99" fmla="*/ 3071978 h 6196191"/>
              <a:gd name="connsiteX100" fmla="*/ 2541744 w 6848306"/>
              <a:gd name="connsiteY100" fmla="*/ 3107778 h 6196191"/>
              <a:gd name="connsiteX101" fmla="*/ 2456717 w 6848306"/>
              <a:gd name="connsiteY101" fmla="*/ 3220014 h 6196191"/>
              <a:gd name="connsiteX102" fmla="*/ 2422935 w 6848306"/>
              <a:gd name="connsiteY102" fmla="*/ 3235412 h 6196191"/>
              <a:gd name="connsiteX103" fmla="*/ 2468619 w 6848306"/>
              <a:gd name="connsiteY103" fmla="*/ 3233541 h 6196191"/>
              <a:gd name="connsiteX104" fmla="*/ 2642718 w 6848306"/>
              <a:gd name="connsiteY104" fmla="*/ 3203401 h 6196191"/>
              <a:gd name="connsiteX105" fmla="*/ 2881231 w 6848306"/>
              <a:gd name="connsiteY105" fmla="*/ 3025821 h 6196191"/>
              <a:gd name="connsiteX106" fmla="*/ 2827723 w 6848306"/>
              <a:gd name="connsiteY106" fmla="*/ 2993858 h 6196191"/>
              <a:gd name="connsiteX107" fmla="*/ 2137988 w 6848306"/>
              <a:gd name="connsiteY107" fmla="*/ 2951011 h 6196191"/>
              <a:gd name="connsiteX108" fmla="*/ 2137015 w 6848306"/>
              <a:gd name="connsiteY108" fmla="*/ 2951150 h 6196191"/>
              <a:gd name="connsiteX109" fmla="*/ 1917377 w 6848306"/>
              <a:gd name="connsiteY109" fmla="*/ 2958847 h 6196191"/>
              <a:gd name="connsiteX110" fmla="*/ 2235862 w 6848306"/>
              <a:gd name="connsiteY110" fmla="*/ 3040001 h 6196191"/>
              <a:gd name="connsiteX111" fmla="*/ 2262397 w 6848306"/>
              <a:gd name="connsiteY111" fmla="*/ 3013399 h 6196191"/>
              <a:gd name="connsiteX112" fmla="*/ 2230129 w 6848306"/>
              <a:gd name="connsiteY112" fmla="*/ 3001726 h 6196191"/>
              <a:gd name="connsiteX113" fmla="*/ 2172354 w 6848306"/>
              <a:gd name="connsiteY113" fmla="*/ 2973429 h 6196191"/>
              <a:gd name="connsiteX114" fmla="*/ 4166073 w 6848306"/>
              <a:gd name="connsiteY114" fmla="*/ 2935291 h 6196191"/>
              <a:gd name="connsiteX115" fmla="*/ 4223240 w 6848306"/>
              <a:gd name="connsiteY115" fmla="*/ 3005769 h 6196191"/>
              <a:gd name="connsiteX116" fmla="*/ 4267411 w 6848306"/>
              <a:gd name="connsiteY116" fmla="*/ 3011882 h 6196191"/>
              <a:gd name="connsiteX117" fmla="*/ 4254734 w 6848306"/>
              <a:gd name="connsiteY117" fmla="*/ 3003612 h 6196191"/>
              <a:gd name="connsiteX118" fmla="*/ 4210371 w 6848306"/>
              <a:gd name="connsiteY118" fmla="*/ 2965845 h 6196191"/>
              <a:gd name="connsiteX119" fmla="*/ 4241129 w 6848306"/>
              <a:gd name="connsiteY119" fmla="*/ 2945633 h 6196191"/>
              <a:gd name="connsiteX120" fmla="*/ 4206925 w 6848306"/>
              <a:gd name="connsiteY120" fmla="*/ 2944158 h 6196191"/>
              <a:gd name="connsiteX121" fmla="*/ 4166073 w 6848306"/>
              <a:gd name="connsiteY121" fmla="*/ 2935291 h 6196191"/>
              <a:gd name="connsiteX122" fmla="*/ 4729903 w 6848306"/>
              <a:gd name="connsiteY122" fmla="*/ 2706782 h 6196191"/>
              <a:gd name="connsiteX123" fmla="*/ 4626419 w 6848306"/>
              <a:gd name="connsiteY123" fmla="*/ 2755973 h 6196191"/>
              <a:gd name="connsiteX124" fmla="*/ 4590456 w 6848306"/>
              <a:gd name="connsiteY124" fmla="*/ 2756551 h 6196191"/>
              <a:gd name="connsiteX125" fmla="*/ 4587162 w 6848306"/>
              <a:gd name="connsiteY125" fmla="*/ 2759686 h 6196191"/>
              <a:gd name="connsiteX126" fmla="*/ 4315797 w 6848306"/>
              <a:gd name="connsiteY126" fmla="*/ 2832572 h 6196191"/>
              <a:gd name="connsiteX127" fmla="*/ 4377112 w 6848306"/>
              <a:gd name="connsiteY127" fmla="*/ 2892201 h 6196191"/>
              <a:gd name="connsiteX128" fmla="*/ 4373582 w 6848306"/>
              <a:gd name="connsiteY128" fmla="*/ 2900674 h 6196191"/>
              <a:gd name="connsiteX129" fmla="*/ 4432650 w 6848306"/>
              <a:gd name="connsiteY129" fmla="*/ 2887528 h 6196191"/>
              <a:gd name="connsiteX130" fmla="*/ 4700336 w 6848306"/>
              <a:gd name="connsiteY130" fmla="*/ 2816602 h 6196191"/>
              <a:gd name="connsiteX131" fmla="*/ 4729903 w 6848306"/>
              <a:gd name="connsiteY131" fmla="*/ 2706782 h 6196191"/>
              <a:gd name="connsiteX132" fmla="*/ 2195169 w 6848306"/>
              <a:gd name="connsiteY132" fmla="*/ 2454189 h 6196191"/>
              <a:gd name="connsiteX133" fmla="*/ 2103542 w 6848306"/>
              <a:gd name="connsiteY133" fmla="*/ 2559310 h 6196191"/>
              <a:gd name="connsiteX134" fmla="*/ 1958906 w 6848306"/>
              <a:gd name="connsiteY134" fmla="*/ 2580789 h 6196191"/>
              <a:gd name="connsiteX135" fmla="*/ 1683955 w 6848306"/>
              <a:gd name="connsiteY135" fmla="*/ 2559310 h 6196191"/>
              <a:gd name="connsiteX136" fmla="*/ 2155095 w 6848306"/>
              <a:gd name="connsiteY136" fmla="*/ 2643799 h 6196191"/>
              <a:gd name="connsiteX137" fmla="*/ 2385652 w 6848306"/>
              <a:gd name="connsiteY137" fmla="*/ 2731154 h 6196191"/>
              <a:gd name="connsiteX138" fmla="*/ 2470433 w 6848306"/>
              <a:gd name="connsiteY138" fmla="*/ 2754088 h 6196191"/>
              <a:gd name="connsiteX139" fmla="*/ 2465193 w 6848306"/>
              <a:gd name="connsiteY139" fmla="*/ 2765400 h 6196191"/>
              <a:gd name="connsiteX140" fmla="*/ 2512933 w 6848306"/>
              <a:gd name="connsiteY140" fmla="*/ 2755126 h 6196191"/>
              <a:gd name="connsiteX141" fmla="*/ 2667091 w 6848306"/>
              <a:gd name="connsiteY141" fmla="*/ 2705481 h 6196191"/>
              <a:gd name="connsiteX142" fmla="*/ 2703651 w 6848306"/>
              <a:gd name="connsiteY142" fmla="*/ 2569685 h 6196191"/>
              <a:gd name="connsiteX143" fmla="*/ 2207473 w 6848306"/>
              <a:gd name="connsiteY143" fmla="*/ 2482636 h 6196191"/>
              <a:gd name="connsiteX144" fmla="*/ 2207279 w 6848306"/>
              <a:gd name="connsiteY144" fmla="*/ 2464766 h 6196191"/>
              <a:gd name="connsiteX145" fmla="*/ 2215586 w 6848306"/>
              <a:gd name="connsiteY145" fmla="*/ 2456433 h 6196191"/>
              <a:gd name="connsiteX146" fmla="*/ 4381366 w 6848306"/>
              <a:gd name="connsiteY146" fmla="*/ 2420442 h 6196191"/>
              <a:gd name="connsiteX147" fmla="*/ 4274259 w 6848306"/>
              <a:gd name="connsiteY147" fmla="*/ 2446755 h 6196191"/>
              <a:gd name="connsiteX148" fmla="*/ 3882295 w 6848306"/>
              <a:gd name="connsiteY148" fmla="*/ 2473930 h 6196191"/>
              <a:gd name="connsiteX149" fmla="*/ 4317540 w 6848306"/>
              <a:gd name="connsiteY149" fmla="*/ 2524420 h 6196191"/>
              <a:gd name="connsiteX150" fmla="*/ 4385709 w 6848306"/>
              <a:gd name="connsiteY150" fmla="*/ 2588162 h 6196191"/>
              <a:gd name="connsiteX151" fmla="*/ 4363880 w 6848306"/>
              <a:gd name="connsiteY151" fmla="*/ 2603417 h 6196191"/>
              <a:gd name="connsiteX152" fmla="*/ 4384319 w 6848306"/>
              <a:gd name="connsiteY152" fmla="*/ 2600064 h 6196191"/>
              <a:gd name="connsiteX153" fmla="*/ 4572212 w 6848306"/>
              <a:gd name="connsiteY153" fmla="*/ 2554724 h 6196191"/>
              <a:gd name="connsiteX154" fmla="*/ 4390654 w 6848306"/>
              <a:gd name="connsiteY154" fmla="*/ 2442462 h 6196191"/>
              <a:gd name="connsiteX155" fmla="*/ 1013762 w 6848306"/>
              <a:gd name="connsiteY155" fmla="*/ 2272902 h 6196191"/>
              <a:gd name="connsiteX156" fmla="*/ 1158399 w 6848306"/>
              <a:gd name="connsiteY156" fmla="*/ 2335912 h 6196191"/>
              <a:gd name="connsiteX157" fmla="*/ 1013762 w 6848306"/>
              <a:gd name="connsiteY157" fmla="*/ 2272902 h 6196191"/>
              <a:gd name="connsiteX158" fmla="*/ 1542184 w 6848306"/>
              <a:gd name="connsiteY158" fmla="*/ 2056664 h 6196191"/>
              <a:gd name="connsiteX159" fmla="*/ 1535023 w 6848306"/>
              <a:gd name="connsiteY159" fmla="*/ 2086738 h 6196191"/>
              <a:gd name="connsiteX160" fmla="*/ 1542184 w 6848306"/>
              <a:gd name="connsiteY160" fmla="*/ 2056664 h 6196191"/>
              <a:gd name="connsiteX161" fmla="*/ 4794668 w 6848306"/>
              <a:gd name="connsiteY161" fmla="*/ 1954938 h 6196191"/>
              <a:gd name="connsiteX162" fmla="*/ 4936872 w 6848306"/>
              <a:gd name="connsiteY162" fmla="*/ 2016888 h 6196191"/>
              <a:gd name="connsiteX163" fmla="*/ 4794668 w 6848306"/>
              <a:gd name="connsiteY163" fmla="*/ 1954938 h 6196191"/>
              <a:gd name="connsiteX164" fmla="*/ 1506382 w 6848306"/>
              <a:gd name="connsiteY164" fmla="*/ 1791738 h 6196191"/>
              <a:gd name="connsiteX165" fmla="*/ 1536456 w 6848306"/>
              <a:gd name="connsiteY165" fmla="*/ 1814651 h 6196191"/>
              <a:gd name="connsiteX166" fmla="*/ 1506382 w 6848306"/>
              <a:gd name="connsiteY166" fmla="*/ 1791738 h 6196191"/>
              <a:gd name="connsiteX167" fmla="*/ 5314202 w 6848306"/>
              <a:gd name="connsiteY167" fmla="*/ 1742337 h 6196191"/>
              <a:gd name="connsiteX168" fmla="*/ 5307161 w 6848306"/>
              <a:gd name="connsiteY168" fmla="*/ 1771905 h 6196191"/>
              <a:gd name="connsiteX169" fmla="*/ 5314202 w 6848306"/>
              <a:gd name="connsiteY169" fmla="*/ 1742337 h 6196191"/>
              <a:gd name="connsiteX170" fmla="*/ 2783736 w 6848306"/>
              <a:gd name="connsiteY170" fmla="*/ 1640002 h 6196191"/>
              <a:gd name="connsiteX171" fmla="*/ 2959576 w 6848306"/>
              <a:gd name="connsiteY171" fmla="*/ 1716605 h 6196191"/>
              <a:gd name="connsiteX172" fmla="*/ 2783736 w 6848306"/>
              <a:gd name="connsiteY172" fmla="*/ 1640002 h 6196191"/>
              <a:gd name="connsiteX173" fmla="*/ 1668203 w 6848306"/>
              <a:gd name="connsiteY173" fmla="*/ 1619894 h 6196191"/>
              <a:gd name="connsiteX174" fmla="*/ 1592305 w 6848306"/>
              <a:gd name="connsiteY174" fmla="*/ 1681471 h 6196191"/>
              <a:gd name="connsiteX175" fmla="*/ 1668203 w 6848306"/>
              <a:gd name="connsiteY175" fmla="*/ 1619894 h 6196191"/>
              <a:gd name="connsiteX176" fmla="*/ 1287282 w 6848306"/>
              <a:gd name="connsiteY176" fmla="*/ 1521083 h 6196191"/>
              <a:gd name="connsiteX177" fmla="*/ 1307330 w 6848306"/>
              <a:gd name="connsiteY177" fmla="*/ 1568341 h 6196191"/>
              <a:gd name="connsiteX178" fmla="*/ 1287282 w 6848306"/>
              <a:gd name="connsiteY178" fmla="*/ 1521083 h 6196191"/>
              <a:gd name="connsiteX179" fmla="*/ 5279002 w 6848306"/>
              <a:gd name="connsiteY179" fmla="*/ 1481867 h 6196191"/>
              <a:gd name="connsiteX180" fmla="*/ 5308571 w 6848306"/>
              <a:gd name="connsiteY180" fmla="*/ 1504394 h 6196191"/>
              <a:gd name="connsiteX181" fmla="*/ 5279002 w 6848306"/>
              <a:gd name="connsiteY181" fmla="*/ 1481867 h 6196191"/>
              <a:gd name="connsiteX182" fmla="*/ 3426158 w 6848306"/>
              <a:gd name="connsiteY182" fmla="*/ 1377113 h 6196191"/>
              <a:gd name="connsiteX183" fmla="*/ 3417452 w 6848306"/>
              <a:gd name="connsiteY183" fmla="*/ 1413675 h 6196191"/>
              <a:gd name="connsiteX184" fmla="*/ 3426158 w 6848306"/>
              <a:gd name="connsiteY184" fmla="*/ 1377113 h 6196191"/>
              <a:gd name="connsiteX185" fmla="*/ 1321651 w 6848306"/>
              <a:gd name="connsiteY185" fmla="*/ 1344944 h 6196191"/>
              <a:gd name="connsiteX186" fmla="*/ 1354587 w 6848306"/>
              <a:gd name="connsiteY186" fmla="*/ 1405089 h 6196191"/>
              <a:gd name="connsiteX187" fmla="*/ 1321651 w 6848306"/>
              <a:gd name="connsiteY187" fmla="*/ 1344944 h 6196191"/>
              <a:gd name="connsiteX188" fmla="*/ 5438101 w 6848306"/>
              <a:gd name="connsiteY188" fmla="*/ 1312913 h 6196191"/>
              <a:gd name="connsiteX189" fmla="*/ 5363479 w 6848306"/>
              <a:gd name="connsiteY189" fmla="*/ 1373454 h 6196191"/>
              <a:gd name="connsiteX190" fmla="*/ 5438101 w 6848306"/>
              <a:gd name="connsiteY190" fmla="*/ 1312913 h 6196191"/>
              <a:gd name="connsiteX191" fmla="*/ 5063587 w 6848306"/>
              <a:gd name="connsiteY191" fmla="*/ 1215764 h 6196191"/>
              <a:gd name="connsiteX192" fmla="*/ 5083298 w 6848306"/>
              <a:gd name="connsiteY192" fmla="*/ 1262227 h 6196191"/>
              <a:gd name="connsiteX193" fmla="*/ 5063587 w 6848306"/>
              <a:gd name="connsiteY193" fmla="*/ 1215764 h 6196191"/>
              <a:gd name="connsiteX194" fmla="*/ 3382633 w 6848306"/>
              <a:gd name="connsiteY194" fmla="*/ 1055033 h 6196191"/>
              <a:gd name="connsiteX195" fmla="*/ 3419194 w 6848306"/>
              <a:gd name="connsiteY195" fmla="*/ 1082889 h 6196191"/>
              <a:gd name="connsiteX196" fmla="*/ 3382633 w 6848306"/>
              <a:gd name="connsiteY196" fmla="*/ 1055033 h 6196191"/>
              <a:gd name="connsiteX197" fmla="*/ 5097378 w 6848306"/>
              <a:gd name="connsiteY197" fmla="*/ 1042587 h 6196191"/>
              <a:gd name="connsiteX198" fmla="*/ 5129760 w 6848306"/>
              <a:gd name="connsiteY198" fmla="*/ 1101721 h 6196191"/>
              <a:gd name="connsiteX199" fmla="*/ 5097378 w 6848306"/>
              <a:gd name="connsiteY199" fmla="*/ 1042587 h 6196191"/>
              <a:gd name="connsiteX200" fmla="*/ 3579364 w 6848306"/>
              <a:gd name="connsiteY200" fmla="*/ 846116 h 6196191"/>
              <a:gd name="connsiteX201" fmla="*/ 3487091 w 6848306"/>
              <a:gd name="connsiteY201" fmla="*/ 920977 h 6196191"/>
              <a:gd name="connsiteX202" fmla="*/ 3579364 w 6848306"/>
              <a:gd name="connsiteY202" fmla="*/ 846116 h 6196191"/>
              <a:gd name="connsiteX203" fmla="*/ 3116264 w 6848306"/>
              <a:gd name="connsiteY203" fmla="*/ 725987 h 6196191"/>
              <a:gd name="connsiteX204" fmla="*/ 3140638 w 6848306"/>
              <a:gd name="connsiteY204" fmla="*/ 783441 h 6196191"/>
              <a:gd name="connsiteX205" fmla="*/ 3116264 w 6848306"/>
              <a:gd name="connsiteY205" fmla="*/ 725987 h 6196191"/>
              <a:gd name="connsiteX206" fmla="*/ 3158047 w 6848306"/>
              <a:gd name="connsiteY206" fmla="*/ 511848 h 6196191"/>
              <a:gd name="connsiteX207" fmla="*/ 3198089 w 6848306"/>
              <a:gd name="connsiteY207" fmla="*/ 584969 h 6196191"/>
              <a:gd name="connsiteX208" fmla="*/ 3158047 w 6848306"/>
              <a:gd name="connsiteY208" fmla="*/ 511848 h 6196191"/>
              <a:gd name="connsiteX209" fmla="*/ 3272952 w 6848306"/>
              <a:gd name="connsiteY209" fmla="*/ 0 h 6196191"/>
              <a:gd name="connsiteX210" fmla="*/ 3360001 w 6848306"/>
              <a:gd name="connsiteY210" fmla="*/ 191508 h 6196191"/>
              <a:gd name="connsiteX211" fmla="*/ 3351295 w 6848306"/>
              <a:gd name="connsiteY211" fmla="*/ 337750 h 6196191"/>
              <a:gd name="connsiteX212" fmla="*/ 3483609 w 6848306"/>
              <a:gd name="connsiteY212" fmla="*/ 325562 h 6196191"/>
              <a:gd name="connsiteX213" fmla="*/ 3572400 w 6848306"/>
              <a:gd name="connsiteY213" fmla="*/ 374310 h 6196191"/>
              <a:gd name="connsiteX214" fmla="*/ 3462717 w 6848306"/>
              <a:gd name="connsiteY214" fmla="*/ 447431 h 6196191"/>
              <a:gd name="connsiteX215" fmla="*/ 3473163 w 6848306"/>
              <a:gd name="connsiteY215" fmla="*/ 576263 h 6196191"/>
              <a:gd name="connsiteX216" fmla="*/ 3431380 w 6848306"/>
              <a:gd name="connsiteY216" fmla="*/ 811296 h 6196191"/>
              <a:gd name="connsiteX217" fmla="*/ 3826584 w 6848306"/>
              <a:gd name="connsiteY217" fmla="*/ 532740 h 6196191"/>
              <a:gd name="connsiteX218" fmla="*/ 3783057 w 6848306"/>
              <a:gd name="connsiteY218" fmla="*/ 746879 h 6196191"/>
              <a:gd name="connsiteX219" fmla="*/ 3696008 w 6848306"/>
              <a:gd name="connsiteY219" fmla="*/ 926201 h 6196191"/>
              <a:gd name="connsiteX220" fmla="*/ 3685563 w 6848306"/>
              <a:gd name="connsiteY220" fmla="*/ 1065479 h 6196191"/>
              <a:gd name="connsiteX221" fmla="*/ 4077284 w 6848306"/>
              <a:gd name="connsiteY221" fmla="*/ 1206498 h 6196191"/>
              <a:gd name="connsiteX222" fmla="*/ 3812655 w 6848306"/>
              <a:gd name="connsiteY222" fmla="*/ 1316180 h 6196191"/>
              <a:gd name="connsiteX223" fmla="*/ 3527135 w 6848306"/>
              <a:gd name="connsiteY223" fmla="*/ 1218685 h 6196191"/>
              <a:gd name="connsiteX224" fmla="*/ 3401784 w 6848306"/>
              <a:gd name="connsiteY224" fmla="*/ 1185606 h 6196191"/>
              <a:gd name="connsiteX225" fmla="*/ 3605478 w 6848306"/>
              <a:gd name="connsiteY225" fmla="*/ 1368409 h 6196191"/>
              <a:gd name="connsiteX226" fmla="*/ 4030276 w 6848306"/>
              <a:gd name="connsiteY226" fmla="*/ 1446753 h 6196191"/>
              <a:gd name="connsiteX227" fmla="*/ 4244417 w 6848306"/>
              <a:gd name="connsiteY227" fmla="*/ 1507688 h 6196191"/>
              <a:gd name="connsiteX228" fmla="*/ 4009385 w 6848306"/>
              <a:gd name="connsiteY228" fmla="*/ 1573845 h 6196191"/>
              <a:gd name="connsiteX229" fmla="*/ 3922336 w 6848306"/>
              <a:gd name="connsiteY229" fmla="*/ 1603441 h 6196191"/>
              <a:gd name="connsiteX230" fmla="*/ 3649003 w 6848306"/>
              <a:gd name="connsiteY230" fmla="*/ 1638260 h 6196191"/>
              <a:gd name="connsiteX231" fmla="*/ 4136477 w 6848306"/>
              <a:gd name="connsiteY231" fmla="*/ 1702678 h 6196191"/>
              <a:gd name="connsiteX232" fmla="*/ 4338431 w 6848306"/>
              <a:gd name="connsiteY232" fmla="*/ 1758389 h 6196191"/>
              <a:gd name="connsiteX233" fmla="*/ 4294905 w 6848306"/>
              <a:gd name="connsiteY233" fmla="*/ 1888961 h 6196191"/>
              <a:gd name="connsiteX234" fmla="*/ 4108622 w 6848306"/>
              <a:gd name="connsiteY234" fmla="*/ 1988198 h 6196191"/>
              <a:gd name="connsiteX235" fmla="*/ 3932783 w 6848306"/>
              <a:gd name="connsiteY235" fmla="*/ 2014312 h 6196191"/>
              <a:gd name="connsiteX236" fmla="*/ 3598514 w 6848306"/>
              <a:gd name="connsiteY236" fmla="*/ 1988198 h 6196191"/>
              <a:gd name="connsiteX237" fmla="*/ 4171296 w 6848306"/>
              <a:gd name="connsiteY237" fmla="*/ 2090915 h 6196191"/>
              <a:gd name="connsiteX238" fmla="*/ 4451593 w 6848306"/>
              <a:gd name="connsiteY238" fmla="*/ 2197115 h 6196191"/>
              <a:gd name="connsiteX239" fmla="*/ 4399855 w 6848306"/>
              <a:gd name="connsiteY239" fmla="*/ 2390813 h 6196191"/>
              <a:gd name="connsiteX240" fmla="*/ 4400881 w 6848306"/>
              <a:gd name="connsiteY240" fmla="*/ 2396002 h 6196191"/>
              <a:gd name="connsiteX241" fmla="*/ 4450786 w 6848306"/>
              <a:gd name="connsiteY241" fmla="*/ 2382305 h 6196191"/>
              <a:gd name="connsiteX242" fmla="*/ 4866474 w 6848306"/>
              <a:gd name="connsiteY242" fmla="*/ 2326637 h 6196191"/>
              <a:gd name="connsiteX243" fmla="*/ 4596148 w 6848306"/>
              <a:gd name="connsiteY243" fmla="*/ 2195696 h 6196191"/>
              <a:gd name="connsiteX244" fmla="*/ 4393404 w 6848306"/>
              <a:gd name="connsiteY244" fmla="*/ 2056311 h 6196191"/>
              <a:gd name="connsiteX245" fmla="*/ 4529974 w 6848306"/>
              <a:gd name="connsiteY245" fmla="*/ 2035190 h 6196191"/>
              <a:gd name="connsiteX246" fmla="*/ 4628531 w 6848306"/>
              <a:gd name="connsiteY246" fmla="*/ 1967609 h 6196191"/>
              <a:gd name="connsiteX247" fmla="*/ 4572212 w 6848306"/>
              <a:gd name="connsiteY247" fmla="*/ 1869052 h 6196191"/>
              <a:gd name="connsiteX248" fmla="*/ 4567990 w 6848306"/>
              <a:gd name="connsiteY248" fmla="*/ 1783168 h 6196191"/>
              <a:gd name="connsiteX249" fmla="*/ 4784813 w 6848306"/>
              <a:gd name="connsiteY249" fmla="*/ 1739521 h 6196191"/>
              <a:gd name="connsiteX250" fmla="*/ 5187487 w 6848306"/>
              <a:gd name="connsiteY250" fmla="*/ 1636742 h 6196191"/>
              <a:gd name="connsiteX251" fmla="*/ 4843947 w 6848306"/>
              <a:gd name="connsiteY251" fmla="*/ 1694467 h 6196191"/>
              <a:gd name="connsiteX252" fmla="*/ 4717232 w 6848306"/>
              <a:gd name="connsiteY252" fmla="*/ 1635333 h 6196191"/>
              <a:gd name="connsiteX253" fmla="*/ 4670769 w 6848306"/>
              <a:gd name="connsiteY253" fmla="*/ 1577608 h 6196191"/>
              <a:gd name="connsiteX254" fmla="*/ 4572212 w 6848306"/>
              <a:gd name="connsiteY254" fmla="*/ 1507210 h 6196191"/>
              <a:gd name="connsiteX255" fmla="*/ 4869290 w 6848306"/>
              <a:gd name="connsiteY255" fmla="*/ 1532553 h 6196191"/>
              <a:gd name="connsiteX256" fmla="*/ 5187487 w 6848306"/>
              <a:gd name="connsiteY256" fmla="*/ 1472011 h 6196191"/>
              <a:gd name="connsiteX257" fmla="*/ 5011492 w 6848306"/>
              <a:gd name="connsiteY257" fmla="*/ 1466379 h 6196191"/>
              <a:gd name="connsiteX258" fmla="*/ 4843947 w 6848306"/>
              <a:gd name="connsiteY258" fmla="*/ 1415693 h 6196191"/>
              <a:gd name="connsiteX259" fmla="*/ 4827052 w 6848306"/>
              <a:gd name="connsiteY259" fmla="*/ 1284754 h 6196191"/>
              <a:gd name="connsiteX260" fmla="*/ 4798893 w 6848306"/>
              <a:gd name="connsiteY260" fmla="*/ 1181973 h 6196191"/>
              <a:gd name="connsiteX261" fmla="*/ 4984742 w 6848306"/>
              <a:gd name="connsiteY261" fmla="*/ 1103128 h 6196191"/>
              <a:gd name="connsiteX262" fmla="*/ 4996006 w 6848306"/>
              <a:gd name="connsiteY262" fmla="*/ 1063706 h 6196191"/>
              <a:gd name="connsiteX263" fmla="*/ 5019940 w 6848306"/>
              <a:gd name="connsiteY263" fmla="*/ 904608 h 6196191"/>
              <a:gd name="connsiteX264" fmla="*/ 5131169 w 6848306"/>
              <a:gd name="connsiteY264" fmla="*/ 970781 h 6196191"/>
              <a:gd name="connsiteX265" fmla="*/ 5093153 w 6848306"/>
              <a:gd name="connsiteY265" fmla="*/ 773668 h 6196191"/>
              <a:gd name="connsiteX266" fmla="*/ 5190302 w 6848306"/>
              <a:gd name="connsiteY266" fmla="*/ 628650 h 6196191"/>
              <a:gd name="connsiteX267" fmla="*/ 5260700 w 6848306"/>
              <a:gd name="connsiteY267" fmla="*/ 783525 h 6196191"/>
              <a:gd name="connsiteX268" fmla="*/ 5253659 w 6848306"/>
              <a:gd name="connsiteY268" fmla="*/ 901792 h 6196191"/>
              <a:gd name="connsiteX269" fmla="*/ 5360663 w 6848306"/>
              <a:gd name="connsiteY269" fmla="*/ 891936 h 6196191"/>
              <a:gd name="connsiteX270" fmla="*/ 5432470 w 6848306"/>
              <a:gd name="connsiteY270" fmla="*/ 931358 h 6196191"/>
              <a:gd name="connsiteX271" fmla="*/ 5343768 w 6848306"/>
              <a:gd name="connsiteY271" fmla="*/ 990492 h 6196191"/>
              <a:gd name="connsiteX272" fmla="*/ 5352216 w 6848306"/>
              <a:gd name="connsiteY272" fmla="*/ 1094681 h 6196191"/>
              <a:gd name="connsiteX273" fmla="*/ 5318425 w 6848306"/>
              <a:gd name="connsiteY273" fmla="*/ 1284754 h 6196191"/>
              <a:gd name="connsiteX274" fmla="*/ 5638030 w 6848306"/>
              <a:gd name="connsiteY274" fmla="*/ 1059482 h 6196191"/>
              <a:gd name="connsiteX275" fmla="*/ 5602831 w 6848306"/>
              <a:gd name="connsiteY275" fmla="*/ 1232660 h 6196191"/>
              <a:gd name="connsiteX276" fmla="*/ 5532433 w 6848306"/>
              <a:gd name="connsiteY276" fmla="*/ 1377679 h 6196191"/>
              <a:gd name="connsiteX277" fmla="*/ 5523985 w 6848306"/>
              <a:gd name="connsiteY277" fmla="*/ 1490315 h 6196191"/>
              <a:gd name="connsiteX278" fmla="*/ 5840774 w 6848306"/>
              <a:gd name="connsiteY278" fmla="*/ 1604358 h 6196191"/>
              <a:gd name="connsiteX279" fmla="*/ 5626766 w 6848306"/>
              <a:gd name="connsiteY279" fmla="*/ 1693059 h 6196191"/>
              <a:gd name="connsiteX280" fmla="*/ 5395864 w 6848306"/>
              <a:gd name="connsiteY280" fmla="*/ 1614214 h 6196191"/>
              <a:gd name="connsiteX281" fmla="*/ 5294491 w 6848306"/>
              <a:gd name="connsiteY281" fmla="*/ 1587463 h 6196191"/>
              <a:gd name="connsiteX282" fmla="*/ 5459220 w 6848306"/>
              <a:gd name="connsiteY282" fmla="*/ 1735298 h 6196191"/>
              <a:gd name="connsiteX283" fmla="*/ 5802759 w 6848306"/>
              <a:gd name="connsiteY283" fmla="*/ 1798655 h 6196191"/>
              <a:gd name="connsiteX284" fmla="*/ 5975937 w 6848306"/>
              <a:gd name="connsiteY284" fmla="*/ 1847934 h 6196191"/>
              <a:gd name="connsiteX285" fmla="*/ 5785864 w 6848306"/>
              <a:gd name="connsiteY285" fmla="*/ 1901436 h 6196191"/>
              <a:gd name="connsiteX286" fmla="*/ 5715466 w 6848306"/>
              <a:gd name="connsiteY286" fmla="*/ 1925370 h 6196191"/>
              <a:gd name="connsiteX287" fmla="*/ 5494419 w 6848306"/>
              <a:gd name="connsiteY287" fmla="*/ 1953529 h 6196191"/>
              <a:gd name="connsiteX288" fmla="*/ 5888645 w 6848306"/>
              <a:gd name="connsiteY288" fmla="*/ 2005624 h 6196191"/>
              <a:gd name="connsiteX289" fmla="*/ 6051967 w 6848306"/>
              <a:gd name="connsiteY289" fmla="*/ 2050678 h 6196191"/>
              <a:gd name="connsiteX290" fmla="*/ 6016767 w 6848306"/>
              <a:gd name="connsiteY290" fmla="*/ 2156274 h 6196191"/>
              <a:gd name="connsiteX291" fmla="*/ 5866118 w 6848306"/>
              <a:gd name="connsiteY291" fmla="*/ 2236528 h 6196191"/>
              <a:gd name="connsiteX292" fmla="*/ 5723914 w 6848306"/>
              <a:gd name="connsiteY292" fmla="*/ 2257646 h 6196191"/>
              <a:gd name="connsiteX293" fmla="*/ 5453588 w 6848306"/>
              <a:gd name="connsiteY293" fmla="*/ 2236528 h 6196191"/>
              <a:gd name="connsiteX294" fmla="*/ 5916804 w 6848306"/>
              <a:gd name="connsiteY294" fmla="*/ 2319596 h 6196191"/>
              <a:gd name="connsiteX295" fmla="*/ 6143483 w 6848306"/>
              <a:gd name="connsiteY295" fmla="*/ 2405481 h 6196191"/>
              <a:gd name="connsiteX296" fmla="*/ 6105469 w 6848306"/>
              <a:gd name="connsiteY296" fmla="*/ 2581474 h 6196191"/>
              <a:gd name="connsiteX297" fmla="*/ 5683084 w 6848306"/>
              <a:gd name="connsiteY297" fmla="*/ 2629345 h 6196191"/>
              <a:gd name="connsiteX298" fmla="*/ 6035071 w 6848306"/>
              <a:gd name="connsiteY298" fmla="*/ 2670176 h 6196191"/>
              <a:gd name="connsiteX299" fmla="*/ 6063230 w 6848306"/>
              <a:gd name="connsiteY299" fmla="*/ 2740573 h 6196191"/>
              <a:gd name="connsiteX300" fmla="*/ 6296950 w 6848306"/>
              <a:gd name="connsiteY300" fmla="*/ 2775771 h 6196191"/>
              <a:gd name="connsiteX301" fmla="*/ 6033663 w 6848306"/>
              <a:gd name="connsiteY301" fmla="*/ 2919382 h 6196191"/>
              <a:gd name="connsiteX302" fmla="*/ 5912579 w 6848306"/>
              <a:gd name="connsiteY302" fmla="*/ 3002452 h 6196191"/>
              <a:gd name="connsiteX303" fmla="*/ 6223736 w 6848306"/>
              <a:gd name="connsiteY303" fmla="*/ 3060177 h 6196191"/>
              <a:gd name="connsiteX304" fmla="*/ 6211064 w 6848306"/>
              <a:gd name="connsiteY304" fmla="*/ 3120719 h 6196191"/>
              <a:gd name="connsiteX305" fmla="*/ 6140667 w 6848306"/>
              <a:gd name="connsiteY305" fmla="*/ 3174221 h 6196191"/>
              <a:gd name="connsiteX306" fmla="*/ 6482799 w 6848306"/>
              <a:gd name="connsiteY306" fmla="*/ 3186892 h 6196191"/>
              <a:gd name="connsiteX307" fmla="*/ 6153339 w 6848306"/>
              <a:gd name="connsiteY307" fmla="*/ 3381189 h 6196191"/>
              <a:gd name="connsiteX308" fmla="*/ 6560235 w 6848306"/>
              <a:gd name="connsiteY308" fmla="*/ 3478338 h 6196191"/>
              <a:gd name="connsiteX309" fmla="*/ 6502510 w 6848306"/>
              <a:gd name="connsiteY309" fmla="*/ 3575486 h 6196191"/>
              <a:gd name="connsiteX310" fmla="*/ 6460272 w 6848306"/>
              <a:gd name="connsiteY310" fmla="*/ 3614909 h 6196191"/>
              <a:gd name="connsiteX311" fmla="*/ 6299766 w 6848306"/>
              <a:gd name="connsiteY311" fmla="*/ 3665595 h 6196191"/>
              <a:gd name="connsiteX312" fmla="*/ 6764388 w 6848306"/>
              <a:gd name="connsiteY312" fmla="*/ 3758519 h 6196191"/>
              <a:gd name="connsiteX313" fmla="*/ 6736229 w 6848306"/>
              <a:gd name="connsiteY313" fmla="*/ 3809205 h 6196191"/>
              <a:gd name="connsiteX314" fmla="*/ 6482799 w 6848306"/>
              <a:gd name="connsiteY314" fmla="*/ 4004911 h 6196191"/>
              <a:gd name="connsiteX315" fmla="*/ 6085757 w 6848306"/>
              <a:gd name="connsiteY315" fmla="*/ 3992239 h 6196191"/>
              <a:gd name="connsiteX316" fmla="*/ 6077310 w 6848306"/>
              <a:gd name="connsiteY316" fmla="*/ 4059820 h 6196191"/>
              <a:gd name="connsiteX317" fmla="*/ 6733414 w 6848306"/>
              <a:gd name="connsiteY317" fmla="*/ 4147113 h 6196191"/>
              <a:gd name="connsiteX318" fmla="*/ 6744677 w 6848306"/>
              <a:gd name="connsiteY318" fmla="*/ 4190760 h 6196191"/>
              <a:gd name="connsiteX319" fmla="*/ 6653160 w 6848306"/>
              <a:gd name="connsiteY319" fmla="*/ 4238631 h 6196191"/>
              <a:gd name="connsiteX320" fmla="*/ 6484206 w 6848306"/>
              <a:gd name="connsiteY320" fmla="*/ 4411807 h 6196191"/>
              <a:gd name="connsiteX321" fmla="*/ 6140667 w 6848306"/>
              <a:gd name="connsiteY321" fmla="*/ 4365346 h 6196191"/>
              <a:gd name="connsiteX322" fmla="*/ 6001281 w 6848306"/>
              <a:gd name="connsiteY322" fmla="*/ 4370978 h 6196191"/>
              <a:gd name="connsiteX323" fmla="*/ 6437744 w 6848306"/>
              <a:gd name="connsiteY323" fmla="*/ 4537116 h 6196191"/>
              <a:gd name="connsiteX324" fmla="*/ 6660200 w 6848306"/>
              <a:gd name="connsiteY324" fmla="*/ 4528668 h 6196191"/>
              <a:gd name="connsiteX325" fmla="*/ 6755941 w 6848306"/>
              <a:gd name="connsiteY325" fmla="*/ 4565275 h 6196191"/>
              <a:gd name="connsiteX326" fmla="*/ 6798179 w 6848306"/>
              <a:gd name="connsiteY326" fmla="*/ 4625816 h 6196191"/>
              <a:gd name="connsiteX327" fmla="*/ 6791139 w 6848306"/>
              <a:gd name="connsiteY327" fmla="*/ 4694806 h 6196191"/>
              <a:gd name="connsiteX328" fmla="*/ 6609514 w 6848306"/>
              <a:gd name="connsiteY328" fmla="*/ 4742676 h 6196191"/>
              <a:gd name="connsiteX329" fmla="*/ 6571499 w 6848306"/>
              <a:gd name="connsiteY329" fmla="*/ 4784915 h 6196191"/>
              <a:gd name="connsiteX330" fmla="*/ 6512365 w 6848306"/>
              <a:gd name="connsiteY330" fmla="*/ 4835601 h 6196191"/>
              <a:gd name="connsiteX331" fmla="*/ 6667239 w 6848306"/>
              <a:gd name="connsiteY331" fmla="*/ 4924301 h 6196191"/>
              <a:gd name="connsiteX332" fmla="*/ 6691175 w 6848306"/>
              <a:gd name="connsiteY332" fmla="*/ 4974987 h 6196191"/>
              <a:gd name="connsiteX333" fmla="*/ 6578539 w 6848306"/>
              <a:gd name="connsiteY333" fmla="*/ 4970764 h 6196191"/>
              <a:gd name="connsiteX334" fmla="*/ 6586987 w 6848306"/>
              <a:gd name="connsiteY334" fmla="*/ 5066504 h 6196191"/>
              <a:gd name="connsiteX335" fmla="*/ 6371570 w 6848306"/>
              <a:gd name="connsiteY335" fmla="*/ 5046793 h 6196191"/>
              <a:gd name="connsiteX336" fmla="*/ 6270198 w 6848306"/>
              <a:gd name="connsiteY336" fmla="*/ 5097479 h 6196191"/>
              <a:gd name="connsiteX337" fmla="*/ 6095612 w 6848306"/>
              <a:gd name="connsiteY337" fmla="*/ 5056648 h 6196191"/>
              <a:gd name="connsiteX338" fmla="*/ 5957633 w 6848306"/>
              <a:gd name="connsiteY338" fmla="*/ 5091848 h 6196191"/>
              <a:gd name="connsiteX339" fmla="*/ 5549329 w 6848306"/>
              <a:gd name="connsiteY339" fmla="*/ 5048200 h 6196191"/>
              <a:gd name="connsiteX340" fmla="*/ 5419216 w 6848306"/>
              <a:gd name="connsiteY340" fmla="*/ 5037184 h 6196191"/>
              <a:gd name="connsiteX341" fmla="*/ 5443538 w 6848306"/>
              <a:gd name="connsiteY341" fmla="*/ 5420527 h 6196191"/>
              <a:gd name="connsiteX342" fmla="*/ 5316855 w 6848306"/>
              <a:gd name="connsiteY342" fmla="*/ 5635849 h 6196191"/>
              <a:gd name="connsiteX343" fmla="*/ 5155938 w 6848306"/>
              <a:gd name="connsiteY343" fmla="*/ 5481815 h 6196191"/>
              <a:gd name="connsiteX344" fmla="*/ 5158239 w 6848306"/>
              <a:gd name="connsiteY344" fmla="*/ 5413630 h 6196191"/>
              <a:gd name="connsiteX345" fmla="*/ 5147349 w 6848306"/>
              <a:gd name="connsiteY345" fmla="*/ 5413910 h 6196191"/>
              <a:gd name="connsiteX346" fmla="*/ 4989556 w 6848306"/>
              <a:gd name="connsiteY346" fmla="*/ 5369179 h 6196191"/>
              <a:gd name="connsiteX347" fmla="*/ 5000002 w 6848306"/>
              <a:gd name="connsiteY347" fmla="*/ 5487565 h 6196191"/>
              <a:gd name="connsiteX348" fmla="*/ 4733631 w 6848306"/>
              <a:gd name="connsiteY348" fmla="*/ 5463192 h 6196191"/>
              <a:gd name="connsiteX349" fmla="*/ 4608281 w 6848306"/>
              <a:gd name="connsiteY349" fmla="*/ 5525867 h 6196191"/>
              <a:gd name="connsiteX350" fmla="*/ 4392400 w 6848306"/>
              <a:gd name="connsiteY350" fmla="*/ 5475378 h 6196191"/>
              <a:gd name="connsiteX351" fmla="*/ 4221784 w 6848306"/>
              <a:gd name="connsiteY351" fmla="*/ 5518903 h 6196191"/>
              <a:gd name="connsiteX352" fmla="*/ 3716900 w 6848306"/>
              <a:gd name="connsiteY352" fmla="*/ 5464932 h 6196191"/>
              <a:gd name="connsiteX353" fmla="*/ 3556012 w 6848306"/>
              <a:gd name="connsiteY353" fmla="*/ 5451309 h 6196191"/>
              <a:gd name="connsiteX354" fmla="*/ 3586087 w 6848306"/>
              <a:gd name="connsiteY354" fmla="*/ 5925327 h 6196191"/>
              <a:gd name="connsiteX355" fmla="*/ 3429439 w 6848306"/>
              <a:gd name="connsiteY355" fmla="*/ 6191581 h 6196191"/>
              <a:gd name="connsiteX356" fmla="*/ 3233660 w 6848306"/>
              <a:gd name="connsiteY356" fmla="*/ 5906278 h 6196191"/>
              <a:gd name="connsiteX357" fmla="*/ 3288620 w 6848306"/>
              <a:gd name="connsiteY357" fmla="*/ 5337841 h 6196191"/>
              <a:gd name="connsiteX358" fmla="*/ 3046625 w 6848306"/>
              <a:gd name="connsiteY358" fmla="*/ 5386589 h 6196191"/>
              <a:gd name="connsiteX359" fmla="*/ 2640976 w 6848306"/>
              <a:gd name="connsiteY359" fmla="*/ 5576354 h 6196191"/>
              <a:gd name="connsiteX360" fmla="*/ 2473842 w 6848306"/>
              <a:gd name="connsiteY360" fmla="*/ 5524125 h 6196191"/>
              <a:gd name="connsiteX361" fmla="*/ 2183935 w 6848306"/>
              <a:gd name="connsiteY361" fmla="*/ 5467663 h 6196191"/>
              <a:gd name="connsiteX362" fmla="*/ 2184849 w 6848306"/>
              <a:gd name="connsiteY362" fmla="*/ 5465670 h 6196191"/>
              <a:gd name="connsiteX363" fmla="*/ 2150410 w 6848306"/>
              <a:gd name="connsiteY363" fmla="*/ 5472083 h 6196191"/>
              <a:gd name="connsiteX364" fmla="*/ 1781333 w 6848306"/>
              <a:gd name="connsiteY364" fmla="*/ 5419083 h 6196191"/>
              <a:gd name="connsiteX365" fmla="*/ 1648995 w 6848306"/>
              <a:gd name="connsiteY365" fmla="*/ 5407878 h 6196191"/>
              <a:gd name="connsiteX366" fmla="*/ 1673733 w 6848306"/>
              <a:gd name="connsiteY366" fmla="*/ 5797780 h 6196191"/>
              <a:gd name="connsiteX367" fmla="*/ 1544883 w 6848306"/>
              <a:gd name="connsiteY367" fmla="*/ 6016786 h 6196191"/>
              <a:gd name="connsiteX368" fmla="*/ 1383845 w 6848306"/>
              <a:gd name="connsiteY368" fmla="*/ 5782111 h 6196191"/>
              <a:gd name="connsiteX369" fmla="*/ 1429052 w 6848306"/>
              <a:gd name="connsiteY369" fmla="*/ 5314546 h 6196191"/>
              <a:gd name="connsiteX370" fmla="*/ 1230000 w 6848306"/>
              <a:gd name="connsiteY370" fmla="*/ 5354642 h 6196191"/>
              <a:gd name="connsiteX371" fmla="*/ 896336 w 6848306"/>
              <a:gd name="connsiteY371" fmla="*/ 5510734 h 6196191"/>
              <a:gd name="connsiteX372" fmla="*/ 758860 w 6848306"/>
              <a:gd name="connsiteY372" fmla="*/ 5467773 h 6196191"/>
              <a:gd name="connsiteX373" fmla="*/ 532599 w 6848306"/>
              <a:gd name="connsiteY373" fmla="*/ 5394739 h 6196191"/>
              <a:gd name="connsiteX374" fmla="*/ 442381 w 6848306"/>
              <a:gd name="connsiteY374" fmla="*/ 5357507 h 6196191"/>
              <a:gd name="connsiteX375" fmla="*/ 505391 w 6848306"/>
              <a:gd name="connsiteY375" fmla="*/ 5294497 h 6196191"/>
              <a:gd name="connsiteX376" fmla="*/ 223279 w 6848306"/>
              <a:gd name="connsiteY376" fmla="*/ 5277313 h 6196191"/>
              <a:gd name="connsiteX377" fmla="*/ 123037 w 6848306"/>
              <a:gd name="connsiteY377" fmla="*/ 5265856 h 6196191"/>
              <a:gd name="connsiteX378" fmla="*/ 58596 w 6848306"/>
              <a:gd name="connsiteY378" fmla="*/ 5221462 h 6196191"/>
              <a:gd name="connsiteX379" fmla="*/ 57163 w 6848306"/>
              <a:gd name="connsiteY379" fmla="*/ 5132676 h 6196191"/>
              <a:gd name="connsiteX380" fmla="*/ 372211 w 6848306"/>
              <a:gd name="connsiteY380" fmla="*/ 5061074 h 6196191"/>
              <a:gd name="connsiteX381" fmla="*/ 528303 w 6848306"/>
              <a:gd name="connsiteY381" fmla="*/ 5022410 h 6196191"/>
              <a:gd name="connsiteX382" fmla="*/ 383667 w 6848306"/>
              <a:gd name="connsiteY382" fmla="*/ 5056779 h 6196191"/>
              <a:gd name="connsiteX383" fmla="*/ 312065 w 6848306"/>
              <a:gd name="connsiteY383" fmla="*/ 5013818 h 6196191"/>
              <a:gd name="connsiteX384" fmla="*/ 155974 w 6848306"/>
              <a:gd name="connsiteY384" fmla="*/ 4962265 h 6196191"/>
              <a:gd name="connsiteX385" fmla="*/ 77212 w 6848306"/>
              <a:gd name="connsiteY385" fmla="*/ 4912143 h 6196191"/>
              <a:gd name="connsiteX386" fmla="*/ 104421 w 6848306"/>
              <a:gd name="connsiteY386" fmla="*/ 4806172 h 6196191"/>
              <a:gd name="connsiteX387" fmla="*/ 442381 w 6848306"/>
              <a:gd name="connsiteY387" fmla="*/ 4760347 h 6196191"/>
              <a:gd name="connsiteX388" fmla="*/ 292017 w 6848306"/>
              <a:gd name="connsiteY388" fmla="*/ 4701634 h 6196191"/>
              <a:gd name="connsiteX389" fmla="*/ 249056 w 6848306"/>
              <a:gd name="connsiteY389" fmla="*/ 4640056 h 6196191"/>
              <a:gd name="connsiteX390" fmla="*/ 294881 w 6848306"/>
              <a:gd name="connsiteY390" fmla="*/ 4588503 h 6196191"/>
              <a:gd name="connsiteX391" fmla="*/ 115877 w 6848306"/>
              <a:gd name="connsiteY391" fmla="*/ 4451027 h 6196191"/>
              <a:gd name="connsiteX392" fmla="*/ 57163 w 6848306"/>
              <a:gd name="connsiteY392" fmla="*/ 4356513 h 6196191"/>
              <a:gd name="connsiteX393" fmla="*/ 148813 w 6848306"/>
              <a:gd name="connsiteY393" fmla="*/ 4296368 h 6196191"/>
              <a:gd name="connsiteX394" fmla="*/ 395123 w 6848306"/>
              <a:gd name="connsiteY394" fmla="*/ 4263431 h 6196191"/>
              <a:gd name="connsiteX395" fmla="*/ 711604 w 6848306"/>
              <a:gd name="connsiteY395" fmla="*/ 4181805 h 6196191"/>
              <a:gd name="connsiteX396" fmla="*/ 621385 w 6848306"/>
              <a:gd name="connsiteY396" fmla="*/ 4147436 h 6196191"/>
              <a:gd name="connsiteX397" fmla="*/ 383667 w 6848306"/>
              <a:gd name="connsiteY397" fmla="*/ 4058650 h 6196191"/>
              <a:gd name="connsiteX398" fmla="*/ 345003 w 6848306"/>
              <a:gd name="connsiteY398" fmla="*/ 3994209 h 6196191"/>
              <a:gd name="connsiteX399" fmla="*/ 403716 w 6848306"/>
              <a:gd name="connsiteY399" fmla="*/ 3956976 h 6196191"/>
              <a:gd name="connsiteX400" fmla="*/ 894904 w 6848306"/>
              <a:gd name="connsiteY400" fmla="*/ 3926902 h 6196191"/>
              <a:gd name="connsiteX401" fmla="*/ 821870 w 6848306"/>
              <a:gd name="connsiteY401" fmla="*/ 3849573 h 6196191"/>
              <a:gd name="connsiteX402" fmla="*/ 700147 w 6848306"/>
              <a:gd name="connsiteY402" fmla="*/ 3795155 h 6196191"/>
              <a:gd name="connsiteX403" fmla="*/ 493935 w 6848306"/>
              <a:gd name="connsiteY403" fmla="*/ 3790860 h 6196191"/>
              <a:gd name="connsiteX404" fmla="*/ 312065 w 6848306"/>
              <a:gd name="connsiteY404" fmla="*/ 3713530 h 6196191"/>
              <a:gd name="connsiteX405" fmla="*/ 316362 w 6848306"/>
              <a:gd name="connsiteY405" fmla="*/ 3611855 h 6196191"/>
              <a:gd name="connsiteX406" fmla="*/ 897768 w 6848306"/>
              <a:gd name="connsiteY406" fmla="*/ 3558870 h 6196191"/>
              <a:gd name="connsiteX407" fmla="*/ 1093956 w 6848306"/>
              <a:gd name="connsiteY407" fmla="*/ 3412802 h 6196191"/>
              <a:gd name="connsiteX408" fmla="*/ 932137 w 6848306"/>
              <a:gd name="connsiteY408" fmla="*/ 3418531 h 6196191"/>
              <a:gd name="connsiteX409" fmla="*/ 817574 w 6848306"/>
              <a:gd name="connsiteY409" fmla="*/ 3451467 h 6196191"/>
              <a:gd name="connsiteX410" fmla="*/ 419469 w 6848306"/>
              <a:gd name="connsiteY410" fmla="*/ 3301104 h 6196191"/>
              <a:gd name="connsiteX411" fmla="*/ 917817 w 6848306"/>
              <a:gd name="connsiteY411" fmla="*/ 3149308 h 6196191"/>
              <a:gd name="connsiteX412" fmla="*/ 947889 w 6848306"/>
              <a:gd name="connsiteY412" fmla="*/ 3037609 h 6196191"/>
              <a:gd name="connsiteX413" fmla="*/ 539760 w 6848306"/>
              <a:gd name="connsiteY413" fmla="*/ 2966008 h 6196191"/>
              <a:gd name="connsiteX414" fmla="*/ 787501 w 6848306"/>
              <a:gd name="connsiteY414" fmla="*/ 2882949 h 6196191"/>
              <a:gd name="connsiteX415" fmla="*/ 604200 w 6848306"/>
              <a:gd name="connsiteY415" fmla="*/ 2723993 h 6196191"/>
              <a:gd name="connsiteX416" fmla="*/ 1086797 w 6848306"/>
              <a:gd name="connsiteY416" fmla="*/ 2650960 h 6196191"/>
              <a:gd name="connsiteX417" fmla="*/ 811846 w 6848306"/>
              <a:gd name="connsiteY417" fmla="*/ 2517780 h 6196191"/>
              <a:gd name="connsiteX418" fmla="*/ 605633 w 6848306"/>
              <a:gd name="connsiteY418" fmla="*/ 2376009 h 6196191"/>
              <a:gd name="connsiteX419" fmla="*/ 744540 w 6848306"/>
              <a:gd name="connsiteY419" fmla="*/ 2354528 h 6196191"/>
              <a:gd name="connsiteX420" fmla="*/ 844782 w 6848306"/>
              <a:gd name="connsiteY420" fmla="*/ 2285790 h 6196191"/>
              <a:gd name="connsiteX421" fmla="*/ 787501 w 6848306"/>
              <a:gd name="connsiteY421" fmla="*/ 2185548 h 6196191"/>
              <a:gd name="connsiteX422" fmla="*/ 783206 w 6848306"/>
              <a:gd name="connsiteY422" fmla="*/ 2098194 h 6196191"/>
              <a:gd name="connsiteX423" fmla="*/ 1003739 w 6848306"/>
              <a:gd name="connsiteY423" fmla="*/ 2053800 h 6196191"/>
              <a:gd name="connsiteX424" fmla="*/ 1413301 w 6848306"/>
              <a:gd name="connsiteY424" fmla="*/ 1949263 h 6196191"/>
              <a:gd name="connsiteX425" fmla="*/ 1063884 w 6848306"/>
              <a:gd name="connsiteY425" fmla="*/ 2007975 h 6196191"/>
              <a:gd name="connsiteX426" fmla="*/ 935001 w 6848306"/>
              <a:gd name="connsiteY426" fmla="*/ 1947830 h 6196191"/>
              <a:gd name="connsiteX427" fmla="*/ 887743 w 6848306"/>
              <a:gd name="connsiteY427" fmla="*/ 1889117 h 6196191"/>
              <a:gd name="connsiteX428" fmla="*/ 787501 w 6848306"/>
              <a:gd name="connsiteY428" fmla="*/ 1817515 h 6196191"/>
              <a:gd name="connsiteX429" fmla="*/ 1089661 w 6848306"/>
              <a:gd name="connsiteY429" fmla="*/ 1843292 h 6196191"/>
              <a:gd name="connsiteX430" fmla="*/ 1413301 w 6848306"/>
              <a:gd name="connsiteY430" fmla="*/ 1781714 h 6196191"/>
              <a:gd name="connsiteX431" fmla="*/ 1234296 w 6848306"/>
              <a:gd name="connsiteY431" fmla="*/ 1775985 h 6196191"/>
              <a:gd name="connsiteX432" fmla="*/ 1063884 w 6848306"/>
              <a:gd name="connsiteY432" fmla="*/ 1724432 h 6196191"/>
              <a:gd name="connsiteX433" fmla="*/ 1046700 w 6848306"/>
              <a:gd name="connsiteY433" fmla="*/ 1591254 h 6196191"/>
              <a:gd name="connsiteX434" fmla="*/ 1018059 w 6848306"/>
              <a:gd name="connsiteY434" fmla="*/ 1486714 h 6196191"/>
              <a:gd name="connsiteX435" fmla="*/ 1207088 w 6848306"/>
              <a:gd name="connsiteY435" fmla="*/ 1406520 h 6196191"/>
              <a:gd name="connsiteX436" fmla="*/ 1218544 w 6848306"/>
              <a:gd name="connsiteY436" fmla="*/ 1366423 h 6196191"/>
              <a:gd name="connsiteX437" fmla="*/ 1242888 w 6848306"/>
              <a:gd name="connsiteY437" fmla="*/ 1204604 h 6196191"/>
              <a:gd name="connsiteX438" fmla="*/ 1356019 w 6848306"/>
              <a:gd name="connsiteY438" fmla="*/ 1271909 h 6196191"/>
              <a:gd name="connsiteX439" fmla="*/ 1317354 w 6848306"/>
              <a:gd name="connsiteY439" fmla="*/ 1071424 h 6196191"/>
              <a:gd name="connsiteX440" fmla="*/ 1416165 w 6848306"/>
              <a:gd name="connsiteY440" fmla="*/ 923925 h 6196191"/>
              <a:gd name="connsiteX441" fmla="*/ 1487767 w 6848306"/>
              <a:gd name="connsiteY441" fmla="*/ 1081449 h 6196191"/>
              <a:gd name="connsiteX442" fmla="*/ 1480606 w 6848306"/>
              <a:gd name="connsiteY442" fmla="*/ 1201740 h 6196191"/>
              <a:gd name="connsiteX443" fmla="*/ 1589441 w 6848306"/>
              <a:gd name="connsiteY443" fmla="*/ 1191715 h 6196191"/>
              <a:gd name="connsiteX444" fmla="*/ 1662475 w 6848306"/>
              <a:gd name="connsiteY444" fmla="*/ 1231812 h 6196191"/>
              <a:gd name="connsiteX445" fmla="*/ 1572256 w 6848306"/>
              <a:gd name="connsiteY445" fmla="*/ 1291957 h 6196191"/>
              <a:gd name="connsiteX446" fmla="*/ 1580848 w 6848306"/>
              <a:gd name="connsiteY446" fmla="*/ 1397928 h 6196191"/>
              <a:gd name="connsiteX447" fmla="*/ 1546479 w 6848306"/>
              <a:gd name="connsiteY447" fmla="*/ 1591254 h 6196191"/>
              <a:gd name="connsiteX448" fmla="*/ 1871552 w 6848306"/>
              <a:gd name="connsiteY448" fmla="*/ 1362128 h 6196191"/>
              <a:gd name="connsiteX449" fmla="*/ 1835750 w 6848306"/>
              <a:gd name="connsiteY449" fmla="*/ 1538268 h 6196191"/>
              <a:gd name="connsiteX450" fmla="*/ 1764149 w 6848306"/>
              <a:gd name="connsiteY450" fmla="*/ 1685768 h 6196191"/>
              <a:gd name="connsiteX451" fmla="*/ 1755557 w 6848306"/>
              <a:gd name="connsiteY451" fmla="*/ 1800331 h 6196191"/>
              <a:gd name="connsiteX452" fmla="*/ 2077765 w 6848306"/>
              <a:gd name="connsiteY452" fmla="*/ 1916325 h 6196191"/>
              <a:gd name="connsiteX453" fmla="*/ 1860096 w 6848306"/>
              <a:gd name="connsiteY453" fmla="*/ 2006544 h 6196191"/>
              <a:gd name="connsiteX454" fmla="*/ 1625242 w 6848306"/>
              <a:gd name="connsiteY454" fmla="*/ 1926350 h 6196191"/>
              <a:gd name="connsiteX455" fmla="*/ 1522135 w 6848306"/>
              <a:gd name="connsiteY455" fmla="*/ 1899140 h 6196191"/>
              <a:gd name="connsiteX456" fmla="*/ 1689683 w 6848306"/>
              <a:gd name="connsiteY456" fmla="*/ 2049505 h 6196191"/>
              <a:gd name="connsiteX457" fmla="*/ 2039100 w 6848306"/>
              <a:gd name="connsiteY457" fmla="*/ 2113946 h 6196191"/>
              <a:gd name="connsiteX458" fmla="*/ 2215240 w 6848306"/>
              <a:gd name="connsiteY458" fmla="*/ 2164068 h 6196191"/>
              <a:gd name="connsiteX459" fmla="*/ 2021915 w 6848306"/>
              <a:gd name="connsiteY459" fmla="*/ 2218485 h 6196191"/>
              <a:gd name="connsiteX460" fmla="*/ 1950313 w 6848306"/>
              <a:gd name="connsiteY460" fmla="*/ 2242829 h 6196191"/>
              <a:gd name="connsiteX461" fmla="*/ 1725485 w 6848306"/>
              <a:gd name="connsiteY461" fmla="*/ 2271470 h 6196191"/>
              <a:gd name="connsiteX462" fmla="*/ 2126454 w 6848306"/>
              <a:gd name="connsiteY462" fmla="*/ 2324456 h 6196191"/>
              <a:gd name="connsiteX463" fmla="*/ 2292571 w 6848306"/>
              <a:gd name="connsiteY463" fmla="*/ 2370281 h 6196191"/>
              <a:gd name="connsiteX464" fmla="*/ 2300021 w 6848306"/>
              <a:gd name="connsiteY464" fmla="*/ 2431500 h 6196191"/>
              <a:gd name="connsiteX465" fmla="*/ 2293389 w 6848306"/>
              <a:gd name="connsiteY465" fmla="*/ 2437073 h 6196191"/>
              <a:gd name="connsiteX466" fmla="*/ 2357703 w 6848306"/>
              <a:gd name="connsiteY466" fmla="*/ 2434619 h 6196191"/>
              <a:gd name="connsiteX467" fmla="*/ 2508662 w 6848306"/>
              <a:gd name="connsiteY467" fmla="*/ 2381659 h 6196191"/>
              <a:gd name="connsiteX468" fmla="*/ 2285816 w 6848306"/>
              <a:gd name="connsiteY468" fmla="*/ 2188410 h 6196191"/>
              <a:gd name="connsiteX469" fmla="*/ 2872527 w 6848306"/>
              <a:gd name="connsiteY469" fmla="*/ 2099621 h 6196191"/>
              <a:gd name="connsiteX470" fmla="*/ 2538259 w 6848306"/>
              <a:gd name="connsiteY470" fmla="*/ 1937709 h 6196191"/>
              <a:gd name="connsiteX471" fmla="*/ 2287558 w 6848306"/>
              <a:gd name="connsiteY471" fmla="*/ 1765353 h 6196191"/>
              <a:gd name="connsiteX472" fmla="*/ 2456432 w 6848306"/>
              <a:gd name="connsiteY472" fmla="*/ 1739237 h 6196191"/>
              <a:gd name="connsiteX473" fmla="*/ 2578301 w 6848306"/>
              <a:gd name="connsiteY473" fmla="*/ 1655670 h 6196191"/>
              <a:gd name="connsiteX474" fmla="*/ 2508662 w 6848306"/>
              <a:gd name="connsiteY474" fmla="*/ 1533802 h 6196191"/>
              <a:gd name="connsiteX475" fmla="*/ 2503439 w 6848306"/>
              <a:gd name="connsiteY475" fmla="*/ 1427603 h 6196191"/>
              <a:gd name="connsiteX476" fmla="*/ 2771550 w 6848306"/>
              <a:gd name="connsiteY476" fmla="*/ 1373632 h 6196191"/>
              <a:gd name="connsiteX477" fmla="*/ 3269470 w 6848306"/>
              <a:gd name="connsiteY477" fmla="*/ 1246541 h 6196191"/>
              <a:gd name="connsiteX478" fmla="*/ 2844671 w 6848306"/>
              <a:gd name="connsiteY478" fmla="*/ 1317920 h 6196191"/>
              <a:gd name="connsiteX479" fmla="*/ 2687983 w 6848306"/>
              <a:gd name="connsiteY479" fmla="*/ 1244799 h 6196191"/>
              <a:gd name="connsiteX480" fmla="*/ 2630530 w 6848306"/>
              <a:gd name="connsiteY480" fmla="*/ 1173420 h 6196191"/>
              <a:gd name="connsiteX481" fmla="*/ 2508662 w 6848306"/>
              <a:gd name="connsiteY481" fmla="*/ 1086371 h 6196191"/>
              <a:gd name="connsiteX482" fmla="*/ 2876009 w 6848306"/>
              <a:gd name="connsiteY482" fmla="*/ 1117709 h 6196191"/>
              <a:gd name="connsiteX483" fmla="*/ 3269470 w 6848306"/>
              <a:gd name="connsiteY483" fmla="*/ 1042846 h 6196191"/>
              <a:gd name="connsiteX484" fmla="*/ 3051847 w 6848306"/>
              <a:gd name="connsiteY484" fmla="*/ 1035882 h 6196191"/>
              <a:gd name="connsiteX485" fmla="*/ 2844671 w 6848306"/>
              <a:gd name="connsiteY485" fmla="*/ 973206 h 6196191"/>
              <a:gd name="connsiteX486" fmla="*/ 2823779 w 6848306"/>
              <a:gd name="connsiteY486" fmla="*/ 811296 h 6196191"/>
              <a:gd name="connsiteX487" fmla="*/ 2788960 w 6848306"/>
              <a:gd name="connsiteY487" fmla="*/ 684204 h 6196191"/>
              <a:gd name="connsiteX488" fmla="*/ 3018769 w 6848306"/>
              <a:gd name="connsiteY488" fmla="*/ 586709 h 6196191"/>
              <a:gd name="connsiteX489" fmla="*/ 3032697 w 6848306"/>
              <a:gd name="connsiteY489" fmla="*/ 537962 h 6196191"/>
              <a:gd name="connsiteX490" fmla="*/ 3062293 w 6848306"/>
              <a:gd name="connsiteY490" fmla="*/ 341232 h 6196191"/>
              <a:gd name="connsiteX491" fmla="*/ 3199831 w 6848306"/>
              <a:gd name="connsiteY491" fmla="*/ 423057 h 6196191"/>
              <a:gd name="connsiteX492" fmla="*/ 3152823 w 6848306"/>
              <a:gd name="connsiteY492" fmla="*/ 179320 h 6196191"/>
              <a:gd name="connsiteX493" fmla="*/ 3272952 w 6848306"/>
              <a:gd name="connsiteY493" fmla="*/ 0 h 61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6848306" h="6196191">
                <a:moveTo>
                  <a:pt x="2198767" y="5435336"/>
                </a:moveTo>
                <a:lnTo>
                  <a:pt x="2196172" y="5436697"/>
                </a:lnTo>
                <a:lnTo>
                  <a:pt x="2196242" y="5440840"/>
                </a:lnTo>
                <a:close/>
                <a:moveTo>
                  <a:pt x="5160685" y="5373340"/>
                </a:moveTo>
                <a:lnTo>
                  <a:pt x="5128834" y="5374401"/>
                </a:lnTo>
                <a:cubicBezTo>
                  <a:pt x="5136560" y="5380385"/>
                  <a:pt x="5142898" y="5385588"/>
                  <a:pt x="5147984" y="5390084"/>
                </a:cubicBezTo>
                <a:lnTo>
                  <a:pt x="5158824" y="5400739"/>
                </a:lnTo>
                <a:close/>
                <a:moveTo>
                  <a:pt x="5204784" y="5018070"/>
                </a:moveTo>
                <a:lnTo>
                  <a:pt x="5175977" y="5018099"/>
                </a:lnTo>
                <a:cubicBezTo>
                  <a:pt x="5117300" y="5026423"/>
                  <a:pt x="5100979" y="5079306"/>
                  <a:pt x="5027858" y="5087140"/>
                </a:cubicBezTo>
                <a:cubicBezTo>
                  <a:pt x="5184546" y="5087140"/>
                  <a:pt x="5064417" y="5177671"/>
                  <a:pt x="4980850" y="5139370"/>
                </a:cubicBezTo>
                <a:cubicBezTo>
                  <a:pt x="5104461" y="5202045"/>
                  <a:pt x="4937327" y="5172447"/>
                  <a:pt x="4907729" y="5202045"/>
                </a:cubicBezTo>
                <a:cubicBezTo>
                  <a:pt x="4768451" y="5238604"/>
                  <a:pt x="4980850" y="5301280"/>
                  <a:pt x="5099237" y="5311726"/>
                </a:cubicBezTo>
                <a:cubicBezTo>
                  <a:pt x="5119477" y="5308679"/>
                  <a:pt x="5138409" y="5307455"/>
                  <a:pt x="5155636" y="5307635"/>
                </a:cubicBezTo>
                <a:lnTo>
                  <a:pt x="5166955" y="5308698"/>
                </a:lnTo>
                <a:lnTo>
                  <a:pt x="5169856" y="5283585"/>
                </a:lnTo>
                <a:cubicBezTo>
                  <a:pt x="5181513" y="5193978"/>
                  <a:pt x="5198610" y="5093905"/>
                  <a:pt x="5204536" y="5023577"/>
                </a:cubicBezTo>
                <a:close/>
                <a:moveTo>
                  <a:pt x="5204472" y="4958385"/>
                </a:moveTo>
                <a:lnTo>
                  <a:pt x="5189537" y="4962592"/>
                </a:lnTo>
                <a:cubicBezTo>
                  <a:pt x="5164238" y="4971133"/>
                  <a:pt x="5157002" y="4982069"/>
                  <a:pt x="5205261" y="5006715"/>
                </a:cubicBezTo>
                <a:lnTo>
                  <a:pt x="5205293" y="5006730"/>
                </a:lnTo>
                <a:lnTo>
                  <a:pt x="5206628" y="4977037"/>
                </a:lnTo>
                <a:close/>
                <a:moveTo>
                  <a:pt x="5159327" y="4889608"/>
                </a:moveTo>
                <a:cubicBezTo>
                  <a:pt x="5151408" y="4890213"/>
                  <a:pt x="5143225" y="4894729"/>
                  <a:pt x="5134864" y="4901590"/>
                </a:cubicBezTo>
                <a:lnTo>
                  <a:pt x="5123863" y="4912823"/>
                </a:lnTo>
                <a:lnTo>
                  <a:pt x="5132922" y="4916963"/>
                </a:lnTo>
                <a:cubicBezTo>
                  <a:pt x="5144109" y="4920979"/>
                  <a:pt x="5157153" y="4924807"/>
                  <a:pt x="5171216" y="4928248"/>
                </a:cubicBezTo>
                <a:lnTo>
                  <a:pt x="5198142" y="4932557"/>
                </a:lnTo>
                <a:lnTo>
                  <a:pt x="5192887" y="4918562"/>
                </a:lnTo>
                <a:cubicBezTo>
                  <a:pt x="5182492" y="4896592"/>
                  <a:pt x="5171207" y="4888701"/>
                  <a:pt x="5159327" y="4889608"/>
                </a:cubicBezTo>
                <a:close/>
                <a:moveTo>
                  <a:pt x="4277979" y="4627713"/>
                </a:moveTo>
                <a:lnTo>
                  <a:pt x="4276358" y="4628848"/>
                </a:lnTo>
                <a:lnTo>
                  <a:pt x="4281166" y="4639430"/>
                </a:lnTo>
                <a:cubicBezTo>
                  <a:pt x="4284292" y="4643757"/>
                  <a:pt x="4288694" y="4648417"/>
                  <a:pt x="4294233" y="4653344"/>
                </a:cubicBezTo>
                <a:lnTo>
                  <a:pt x="4330861" y="4679132"/>
                </a:lnTo>
                <a:lnTo>
                  <a:pt x="4359276" y="4662926"/>
                </a:lnTo>
                <a:lnTo>
                  <a:pt x="4367099" y="4655261"/>
                </a:lnTo>
                <a:lnTo>
                  <a:pt x="4351273" y="4648480"/>
                </a:lnTo>
                <a:lnTo>
                  <a:pt x="4343757" y="4650072"/>
                </a:lnTo>
                <a:cubicBezTo>
                  <a:pt x="4336503" y="4652006"/>
                  <a:pt x="4327758" y="4654679"/>
                  <a:pt x="4317375" y="4658199"/>
                </a:cubicBezTo>
                <a:lnTo>
                  <a:pt x="4323063" y="4637254"/>
                </a:lnTo>
                <a:lnTo>
                  <a:pt x="4301299" y="4629722"/>
                </a:lnTo>
                <a:close/>
                <a:moveTo>
                  <a:pt x="442381" y="4518334"/>
                </a:moveTo>
                <a:cubicBezTo>
                  <a:pt x="293450" y="4648648"/>
                  <a:pt x="735948" y="4577046"/>
                  <a:pt x="694419" y="4561295"/>
                </a:cubicBezTo>
                <a:cubicBezTo>
                  <a:pt x="607065" y="4528357"/>
                  <a:pt x="505391" y="4589936"/>
                  <a:pt x="442381" y="4518334"/>
                </a:cubicBezTo>
                <a:close/>
                <a:moveTo>
                  <a:pt x="2313591" y="4409273"/>
                </a:moveTo>
                <a:lnTo>
                  <a:pt x="2303823" y="4409786"/>
                </a:lnTo>
                <a:lnTo>
                  <a:pt x="2318347" y="4413794"/>
                </a:lnTo>
                <a:lnTo>
                  <a:pt x="2383713" y="4433674"/>
                </a:lnTo>
                <a:lnTo>
                  <a:pt x="2389402" y="4431838"/>
                </a:lnTo>
                <a:cubicBezTo>
                  <a:pt x="2398926" y="4427935"/>
                  <a:pt x="2401810" y="4424480"/>
                  <a:pt x="2395499" y="4422086"/>
                </a:cubicBezTo>
                <a:cubicBezTo>
                  <a:pt x="2368949" y="4412075"/>
                  <a:pt x="2341311" y="4409246"/>
                  <a:pt x="2313591" y="4409273"/>
                </a:cubicBezTo>
                <a:close/>
                <a:moveTo>
                  <a:pt x="4244569" y="4172298"/>
                </a:moveTo>
                <a:lnTo>
                  <a:pt x="4249284" y="4187863"/>
                </a:lnTo>
                <a:cubicBezTo>
                  <a:pt x="4258553" y="4200798"/>
                  <a:pt x="4279125" y="4214794"/>
                  <a:pt x="4311734" y="4226749"/>
                </a:cubicBezTo>
                <a:lnTo>
                  <a:pt x="4342971" y="4235370"/>
                </a:lnTo>
                <a:lnTo>
                  <a:pt x="4381626" y="4232063"/>
                </a:lnTo>
                <a:cubicBezTo>
                  <a:pt x="4444398" y="4224177"/>
                  <a:pt x="4496008" y="4210647"/>
                  <a:pt x="4480697" y="4204840"/>
                </a:cubicBezTo>
                <a:cubicBezTo>
                  <a:pt x="4405547" y="4176504"/>
                  <a:pt x="4319618" y="4219315"/>
                  <a:pt x="4257810" y="4183300"/>
                </a:cubicBezTo>
                <a:close/>
                <a:moveTo>
                  <a:pt x="2721321" y="3592708"/>
                </a:moveTo>
                <a:lnTo>
                  <a:pt x="2721191" y="3593630"/>
                </a:lnTo>
                <a:lnTo>
                  <a:pt x="2706458" y="3627258"/>
                </a:lnTo>
                <a:lnTo>
                  <a:pt x="2723537" y="3616066"/>
                </a:lnTo>
                <a:cubicBezTo>
                  <a:pt x="2728366" y="3610000"/>
                  <a:pt x="2729134" y="3603948"/>
                  <a:pt x="2726669" y="3598133"/>
                </a:cubicBezTo>
                <a:close/>
                <a:moveTo>
                  <a:pt x="2382788" y="3513045"/>
                </a:moveTo>
                <a:cubicBezTo>
                  <a:pt x="2417873" y="3576770"/>
                  <a:pt x="2477661" y="3583572"/>
                  <a:pt x="2542281" y="3572653"/>
                </a:cubicBezTo>
                <a:lnTo>
                  <a:pt x="2609974" y="3555556"/>
                </a:lnTo>
                <a:lnTo>
                  <a:pt x="2594748" y="3554146"/>
                </a:lnTo>
                <a:cubicBezTo>
                  <a:pt x="2579634" y="3553827"/>
                  <a:pt x="2564591" y="3554643"/>
                  <a:pt x="2550445" y="3556819"/>
                </a:cubicBezTo>
                <a:cubicBezTo>
                  <a:pt x="2532165" y="3463895"/>
                  <a:pt x="2427244" y="3574910"/>
                  <a:pt x="2405965" y="3523639"/>
                </a:cubicBezTo>
                <a:lnTo>
                  <a:pt x="2405632" y="3520505"/>
                </a:lnTo>
                <a:close/>
                <a:moveTo>
                  <a:pt x="4579384" y="3474158"/>
                </a:moveTo>
                <a:cubicBezTo>
                  <a:pt x="4566933" y="3472706"/>
                  <a:pt x="4551973" y="3477810"/>
                  <a:pt x="4537718" y="3482562"/>
                </a:cubicBezTo>
                <a:lnTo>
                  <a:pt x="4532018" y="3484234"/>
                </a:lnTo>
                <a:lnTo>
                  <a:pt x="4591915" y="3495942"/>
                </a:lnTo>
                <a:lnTo>
                  <a:pt x="4602070" y="3496250"/>
                </a:lnTo>
                <a:lnTo>
                  <a:pt x="4595779" y="3482116"/>
                </a:lnTo>
                <a:cubicBezTo>
                  <a:pt x="4591209" y="3477249"/>
                  <a:pt x="4585610" y="3474884"/>
                  <a:pt x="4579384" y="3474158"/>
                </a:cubicBezTo>
                <a:close/>
                <a:moveTo>
                  <a:pt x="4486328" y="3451586"/>
                </a:moveTo>
                <a:lnTo>
                  <a:pt x="4481050" y="3452116"/>
                </a:lnTo>
                <a:lnTo>
                  <a:pt x="4482472" y="3454547"/>
                </a:lnTo>
                <a:lnTo>
                  <a:pt x="4486947" y="3457411"/>
                </a:lnTo>
                <a:close/>
                <a:moveTo>
                  <a:pt x="4830241" y="3049816"/>
                </a:moveTo>
                <a:cubicBezTo>
                  <a:pt x="4789653" y="3048034"/>
                  <a:pt x="4755599" y="3103471"/>
                  <a:pt x="4714416" y="3081297"/>
                </a:cubicBezTo>
                <a:cubicBezTo>
                  <a:pt x="4648242" y="3062993"/>
                  <a:pt x="4677809" y="3085520"/>
                  <a:pt x="4601781" y="3113679"/>
                </a:cubicBezTo>
                <a:lnTo>
                  <a:pt x="4559380" y="3107005"/>
                </a:lnTo>
                <a:lnTo>
                  <a:pt x="4560269" y="3107940"/>
                </a:lnTo>
                <a:cubicBezTo>
                  <a:pt x="4597972" y="3164066"/>
                  <a:pt x="4498383" y="3181203"/>
                  <a:pt x="4448111" y="3147690"/>
                </a:cubicBezTo>
                <a:cubicBezTo>
                  <a:pt x="4490766" y="3225163"/>
                  <a:pt x="4563452" y="3233432"/>
                  <a:pt x="4642014" y="3220157"/>
                </a:cubicBezTo>
                <a:lnTo>
                  <a:pt x="4667364" y="3213754"/>
                </a:lnTo>
                <a:lnTo>
                  <a:pt x="4645173" y="3204515"/>
                </a:lnTo>
                <a:cubicBezTo>
                  <a:pt x="4499472" y="3135888"/>
                  <a:pt x="4811477" y="3141663"/>
                  <a:pt x="4873513" y="3075665"/>
                </a:cubicBezTo>
                <a:cubicBezTo>
                  <a:pt x="4858026" y="3057362"/>
                  <a:pt x="4843770" y="3050410"/>
                  <a:pt x="4830241" y="3049816"/>
                </a:cubicBezTo>
                <a:close/>
                <a:moveTo>
                  <a:pt x="2827723" y="2993858"/>
                </a:moveTo>
                <a:cubicBezTo>
                  <a:pt x="2777534" y="2991654"/>
                  <a:pt x="2735424" y="3060205"/>
                  <a:pt x="2684501" y="3032785"/>
                </a:cubicBezTo>
                <a:cubicBezTo>
                  <a:pt x="2602674" y="3010152"/>
                  <a:pt x="2639236" y="3038007"/>
                  <a:pt x="2545223" y="3072827"/>
                </a:cubicBezTo>
                <a:cubicBezTo>
                  <a:pt x="2499958" y="3065863"/>
                  <a:pt x="2456107" y="3059661"/>
                  <a:pt x="2413534" y="3052098"/>
                </a:cubicBezTo>
                <a:lnTo>
                  <a:pt x="2344202" y="3035948"/>
                </a:lnTo>
                <a:lnTo>
                  <a:pt x="2343855" y="3041055"/>
                </a:lnTo>
                <a:cubicBezTo>
                  <a:pt x="2339917" y="3046918"/>
                  <a:pt x="2328013" y="3056226"/>
                  <a:pt x="2304027" y="3071978"/>
                </a:cubicBezTo>
                <a:cubicBezTo>
                  <a:pt x="2379924" y="3086298"/>
                  <a:pt x="2470143" y="3027584"/>
                  <a:pt x="2541744" y="3107778"/>
                </a:cubicBezTo>
                <a:cubicBezTo>
                  <a:pt x="2558212" y="3142863"/>
                  <a:pt x="2515609" y="3187973"/>
                  <a:pt x="2456717" y="3220014"/>
                </a:cubicBezTo>
                <a:lnTo>
                  <a:pt x="2422935" y="3235412"/>
                </a:lnTo>
                <a:lnTo>
                  <a:pt x="2468619" y="3233541"/>
                </a:lnTo>
                <a:cubicBezTo>
                  <a:pt x="2527486" y="3228427"/>
                  <a:pt x="2585701" y="3219505"/>
                  <a:pt x="2642718" y="3203401"/>
                </a:cubicBezTo>
                <a:cubicBezTo>
                  <a:pt x="2365901" y="3098942"/>
                  <a:pt x="2799406" y="3112870"/>
                  <a:pt x="2881231" y="3025821"/>
                </a:cubicBezTo>
                <a:cubicBezTo>
                  <a:pt x="2862080" y="3003189"/>
                  <a:pt x="2844453" y="2994592"/>
                  <a:pt x="2827723" y="2993858"/>
                </a:cubicBezTo>
                <a:close/>
                <a:moveTo>
                  <a:pt x="2137988" y="2951011"/>
                </a:moveTo>
                <a:lnTo>
                  <a:pt x="2137015" y="2951150"/>
                </a:lnTo>
                <a:cubicBezTo>
                  <a:pt x="2068457" y="2957773"/>
                  <a:pt x="1998287" y="2958847"/>
                  <a:pt x="1917377" y="2958847"/>
                </a:cubicBezTo>
                <a:cubicBezTo>
                  <a:pt x="1858484" y="3000197"/>
                  <a:pt x="2119742" y="3106235"/>
                  <a:pt x="2235862" y="3040001"/>
                </a:cubicBezTo>
                <a:lnTo>
                  <a:pt x="2262397" y="3013399"/>
                </a:lnTo>
                <a:lnTo>
                  <a:pt x="2230129" y="3001726"/>
                </a:lnTo>
                <a:cubicBezTo>
                  <a:pt x="2210608" y="2993518"/>
                  <a:pt x="2191355" y="2984174"/>
                  <a:pt x="2172354" y="2973429"/>
                </a:cubicBezTo>
                <a:close/>
                <a:moveTo>
                  <a:pt x="4166073" y="2935291"/>
                </a:moveTo>
                <a:cubicBezTo>
                  <a:pt x="4134083" y="2971851"/>
                  <a:pt x="4165747" y="2993722"/>
                  <a:pt x="4223240" y="3005769"/>
                </a:cubicBezTo>
                <a:lnTo>
                  <a:pt x="4267411" y="3011882"/>
                </a:lnTo>
                <a:lnTo>
                  <a:pt x="4254734" y="3003612"/>
                </a:lnTo>
                <a:cubicBezTo>
                  <a:pt x="4239761" y="2992442"/>
                  <a:pt x="4224978" y="2979924"/>
                  <a:pt x="4210371" y="2965845"/>
                </a:cubicBezTo>
                <a:lnTo>
                  <a:pt x="4241129" y="2945633"/>
                </a:lnTo>
                <a:lnTo>
                  <a:pt x="4206925" y="2944158"/>
                </a:lnTo>
                <a:cubicBezTo>
                  <a:pt x="4191997" y="2942363"/>
                  <a:pt x="4178042" y="2939425"/>
                  <a:pt x="4166073" y="2935291"/>
                </a:cubicBezTo>
                <a:close/>
                <a:moveTo>
                  <a:pt x="4729903" y="2706782"/>
                </a:moveTo>
                <a:cubicBezTo>
                  <a:pt x="4694352" y="2735646"/>
                  <a:pt x="4660034" y="2750781"/>
                  <a:pt x="4626419" y="2755973"/>
                </a:cubicBezTo>
                <a:lnTo>
                  <a:pt x="4590456" y="2756551"/>
                </a:lnTo>
                <a:lnTo>
                  <a:pt x="4587162" y="2759686"/>
                </a:lnTo>
                <a:cubicBezTo>
                  <a:pt x="4514105" y="2816114"/>
                  <a:pt x="4389788" y="2858686"/>
                  <a:pt x="4315797" y="2832572"/>
                </a:cubicBezTo>
                <a:cubicBezTo>
                  <a:pt x="4358017" y="2855640"/>
                  <a:pt x="4375752" y="2875661"/>
                  <a:pt x="4377112" y="2892201"/>
                </a:cubicBezTo>
                <a:lnTo>
                  <a:pt x="4373582" y="2900674"/>
                </a:lnTo>
                <a:lnTo>
                  <a:pt x="4432650" y="2887528"/>
                </a:lnTo>
                <a:cubicBezTo>
                  <a:pt x="4527511" y="2867640"/>
                  <a:pt x="4629939" y="2848985"/>
                  <a:pt x="4700336" y="2816602"/>
                </a:cubicBezTo>
                <a:cubicBezTo>
                  <a:pt x="4644019" y="2730717"/>
                  <a:pt x="4777773" y="2741981"/>
                  <a:pt x="4729903" y="2706782"/>
                </a:cubicBezTo>
                <a:close/>
                <a:moveTo>
                  <a:pt x="2195169" y="2454189"/>
                </a:moveTo>
                <a:cubicBezTo>
                  <a:pt x="2160196" y="2464258"/>
                  <a:pt x="2186241" y="2556087"/>
                  <a:pt x="2103542" y="2559310"/>
                </a:cubicBezTo>
                <a:cubicBezTo>
                  <a:pt x="2057717" y="2666711"/>
                  <a:pt x="1944585" y="2534964"/>
                  <a:pt x="1958906" y="2580789"/>
                </a:cubicBezTo>
                <a:cubicBezTo>
                  <a:pt x="1848640" y="2555013"/>
                  <a:pt x="1815702" y="2600838"/>
                  <a:pt x="1683955" y="2559310"/>
                </a:cubicBezTo>
                <a:cubicBezTo>
                  <a:pt x="1716892" y="2626615"/>
                  <a:pt x="2016187" y="2754066"/>
                  <a:pt x="2155095" y="2643799"/>
                </a:cubicBezTo>
                <a:cubicBezTo>
                  <a:pt x="2103542" y="2814212"/>
                  <a:pt x="2335531" y="2626615"/>
                  <a:pt x="2385652" y="2731154"/>
                </a:cubicBezTo>
                <a:cubicBezTo>
                  <a:pt x="2442933" y="2737240"/>
                  <a:pt x="2466562" y="2744668"/>
                  <a:pt x="2470433" y="2754088"/>
                </a:cubicBezTo>
                <a:lnTo>
                  <a:pt x="2465193" y="2765400"/>
                </a:lnTo>
                <a:lnTo>
                  <a:pt x="2512933" y="2755126"/>
                </a:lnTo>
                <a:cubicBezTo>
                  <a:pt x="2570141" y="2741280"/>
                  <a:pt x="2623567" y="2725502"/>
                  <a:pt x="2667091" y="2705481"/>
                </a:cubicBezTo>
                <a:cubicBezTo>
                  <a:pt x="2597452" y="2599280"/>
                  <a:pt x="2762844" y="2613209"/>
                  <a:pt x="2703651" y="2569685"/>
                </a:cubicBezTo>
                <a:cubicBezTo>
                  <a:pt x="2527813" y="2712445"/>
                  <a:pt x="2376347" y="2583613"/>
                  <a:pt x="2207473" y="2482636"/>
                </a:cubicBezTo>
                <a:cubicBezTo>
                  <a:pt x="2204971" y="2475781"/>
                  <a:pt x="2205032" y="2469864"/>
                  <a:pt x="2207279" y="2464766"/>
                </a:cubicBezTo>
                <a:lnTo>
                  <a:pt x="2215586" y="2456433"/>
                </a:lnTo>
                <a:close/>
                <a:moveTo>
                  <a:pt x="4381366" y="2420442"/>
                </a:moveTo>
                <a:lnTo>
                  <a:pt x="4274259" y="2446755"/>
                </a:lnTo>
                <a:cubicBezTo>
                  <a:pt x="4148011" y="2470993"/>
                  <a:pt x="4029841" y="2473930"/>
                  <a:pt x="3882295" y="2473930"/>
                </a:cubicBezTo>
                <a:cubicBezTo>
                  <a:pt x="3800467" y="2531384"/>
                  <a:pt x="4227008" y="2691553"/>
                  <a:pt x="4317540" y="2524420"/>
                </a:cubicBezTo>
                <a:cubicBezTo>
                  <a:pt x="4346483" y="2576214"/>
                  <a:pt x="4440739" y="2545366"/>
                  <a:pt x="4385709" y="2588162"/>
                </a:cubicBezTo>
                <a:lnTo>
                  <a:pt x="4363880" y="2603417"/>
                </a:lnTo>
                <a:lnTo>
                  <a:pt x="4384319" y="2600064"/>
                </a:lnTo>
                <a:cubicBezTo>
                  <a:pt x="4500408" y="2587722"/>
                  <a:pt x="4739054" y="2628641"/>
                  <a:pt x="4572212" y="2554724"/>
                </a:cubicBezTo>
                <a:cubicBezTo>
                  <a:pt x="4557429" y="2548388"/>
                  <a:pt x="4427810" y="2491366"/>
                  <a:pt x="4390654" y="2442462"/>
                </a:cubicBezTo>
                <a:close/>
                <a:moveTo>
                  <a:pt x="1013762" y="2272902"/>
                </a:moveTo>
                <a:cubicBezTo>
                  <a:pt x="973665" y="2365984"/>
                  <a:pt x="1109709" y="2345936"/>
                  <a:pt x="1158399" y="2335912"/>
                </a:cubicBezTo>
                <a:cubicBezTo>
                  <a:pt x="1373204" y="2261446"/>
                  <a:pt x="1069613" y="2338776"/>
                  <a:pt x="1013762" y="2272902"/>
                </a:cubicBezTo>
                <a:close/>
                <a:moveTo>
                  <a:pt x="1542184" y="2056664"/>
                </a:moveTo>
                <a:lnTo>
                  <a:pt x="1535023" y="2086738"/>
                </a:lnTo>
                <a:cubicBezTo>
                  <a:pt x="1507815" y="2229942"/>
                  <a:pt x="1596601" y="2136858"/>
                  <a:pt x="1542184" y="2056664"/>
                </a:cubicBezTo>
                <a:close/>
                <a:moveTo>
                  <a:pt x="4794668" y="1954938"/>
                </a:moveTo>
                <a:cubicBezTo>
                  <a:pt x="4755246" y="2046454"/>
                  <a:pt x="4889002" y="2026742"/>
                  <a:pt x="4936872" y="2016888"/>
                </a:cubicBezTo>
                <a:cubicBezTo>
                  <a:pt x="5148065" y="1943674"/>
                  <a:pt x="4849579" y="2019703"/>
                  <a:pt x="4794668" y="1954938"/>
                </a:cubicBezTo>
                <a:close/>
                <a:moveTo>
                  <a:pt x="1506382" y="1791738"/>
                </a:moveTo>
                <a:lnTo>
                  <a:pt x="1536456" y="1814651"/>
                </a:lnTo>
                <a:cubicBezTo>
                  <a:pt x="1685388" y="1851884"/>
                  <a:pt x="1595169" y="1801762"/>
                  <a:pt x="1506382" y="1791738"/>
                </a:cubicBezTo>
                <a:close/>
                <a:moveTo>
                  <a:pt x="5314202" y="1742337"/>
                </a:moveTo>
                <a:lnTo>
                  <a:pt x="5307161" y="1771905"/>
                </a:lnTo>
                <a:cubicBezTo>
                  <a:pt x="5280411" y="1912699"/>
                  <a:pt x="5367704" y="1821182"/>
                  <a:pt x="5314202" y="1742337"/>
                </a:cubicBezTo>
                <a:close/>
                <a:moveTo>
                  <a:pt x="2783736" y="1640002"/>
                </a:moveTo>
                <a:cubicBezTo>
                  <a:pt x="2734989" y="1753165"/>
                  <a:pt x="2900383" y="1728791"/>
                  <a:pt x="2959576" y="1716605"/>
                </a:cubicBezTo>
                <a:cubicBezTo>
                  <a:pt x="3220723" y="1626074"/>
                  <a:pt x="2851635" y="1720087"/>
                  <a:pt x="2783736" y="1640002"/>
                </a:cubicBezTo>
                <a:close/>
                <a:moveTo>
                  <a:pt x="1668203" y="1619894"/>
                </a:moveTo>
                <a:cubicBezTo>
                  <a:pt x="1638130" y="1634215"/>
                  <a:pt x="1623809" y="1668584"/>
                  <a:pt x="1592305" y="1681471"/>
                </a:cubicBezTo>
                <a:cubicBezTo>
                  <a:pt x="1367476" y="1728729"/>
                  <a:pt x="1706867" y="1724432"/>
                  <a:pt x="1668203" y="1619894"/>
                </a:cubicBezTo>
                <a:close/>
                <a:moveTo>
                  <a:pt x="1287282" y="1521083"/>
                </a:moveTo>
                <a:cubicBezTo>
                  <a:pt x="1255777" y="1523947"/>
                  <a:pt x="1308762" y="1569772"/>
                  <a:pt x="1307330" y="1568341"/>
                </a:cubicBezTo>
                <a:cubicBezTo>
                  <a:pt x="1413301" y="1671448"/>
                  <a:pt x="1390388" y="1523947"/>
                  <a:pt x="1287282" y="1521083"/>
                </a:cubicBezTo>
                <a:close/>
                <a:moveTo>
                  <a:pt x="5279002" y="1481867"/>
                </a:moveTo>
                <a:lnTo>
                  <a:pt x="5308571" y="1504394"/>
                </a:lnTo>
                <a:cubicBezTo>
                  <a:pt x="5454997" y="1541001"/>
                  <a:pt x="5366295" y="1491722"/>
                  <a:pt x="5279002" y="1481867"/>
                </a:cubicBezTo>
                <a:close/>
                <a:moveTo>
                  <a:pt x="3426158" y="1377113"/>
                </a:moveTo>
                <a:lnTo>
                  <a:pt x="3417452" y="1413675"/>
                </a:lnTo>
                <a:cubicBezTo>
                  <a:pt x="3384375" y="1587773"/>
                  <a:pt x="3492315" y="1474608"/>
                  <a:pt x="3426158" y="1377113"/>
                </a:cubicBezTo>
                <a:close/>
                <a:moveTo>
                  <a:pt x="1321651" y="1344944"/>
                </a:moveTo>
                <a:cubicBezTo>
                  <a:pt x="1311626" y="1372151"/>
                  <a:pt x="1348859" y="1385041"/>
                  <a:pt x="1354587" y="1405089"/>
                </a:cubicBezTo>
                <a:cubicBezTo>
                  <a:pt x="1397548" y="1559749"/>
                  <a:pt x="1419029" y="1354967"/>
                  <a:pt x="1321651" y="1344944"/>
                </a:cubicBezTo>
                <a:close/>
                <a:moveTo>
                  <a:pt x="5438101" y="1312913"/>
                </a:moveTo>
                <a:cubicBezTo>
                  <a:pt x="5408534" y="1326993"/>
                  <a:pt x="5394454" y="1360784"/>
                  <a:pt x="5363479" y="1373454"/>
                </a:cubicBezTo>
                <a:cubicBezTo>
                  <a:pt x="5142432" y="1419917"/>
                  <a:pt x="5476116" y="1415693"/>
                  <a:pt x="5438101" y="1312913"/>
                </a:cubicBezTo>
                <a:close/>
                <a:moveTo>
                  <a:pt x="5063587" y="1215764"/>
                </a:moveTo>
                <a:cubicBezTo>
                  <a:pt x="5032612" y="1218580"/>
                  <a:pt x="5084706" y="1263634"/>
                  <a:pt x="5083298" y="1262227"/>
                </a:cubicBezTo>
                <a:cubicBezTo>
                  <a:pt x="5187487" y="1363599"/>
                  <a:pt x="5164959" y="1218580"/>
                  <a:pt x="5063587" y="1215764"/>
                </a:cubicBezTo>
                <a:close/>
                <a:moveTo>
                  <a:pt x="3382633" y="1055033"/>
                </a:moveTo>
                <a:lnTo>
                  <a:pt x="3419194" y="1082889"/>
                </a:lnTo>
                <a:cubicBezTo>
                  <a:pt x="3600256" y="1128155"/>
                  <a:pt x="3490573" y="1067219"/>
                  <a:pt x="3382633" y="1055033"/>
                </a:cubicBezTo>
                <a:close/>
                <a:moveTo>
                  <a:pt x="5097378" y="1042587"/>
                </a:moveTo>
                <a:cubicBezTo>
                  <a:pt x="5087521" y="1069338"/>
                  <a:pt x="5124128" y="1082010"/>
                  <a:pt x="5129760" y="1101721"/>
                </a:cubicBezTo>
                <a:cubicBezTo>
                  <a:pt x="5171998" y="1253779"/>
                  <a:pt x="5193118" y="1052442"/>
                  <a:pt x="5097378" y="1042587"/>
                </a:cubicBezTo>
                <a:close/>
                <a:moveTo>
                  <a:pt x="3579364" y="846116"/>
                </a:moveTo>
                <a:cubicBezTo>
                  <a:pt x="3542802" y="863526"/>
                  <a:pt x="3525393" y="905309"/>
                  <a:pt x="3487091" y="920977"/>
                </a:cubicBezTo>
                <a:cubicBezTo>
                  <a:pt x="3213759" y="978430"/>
                  <a:pt x="3626369" y="973206"/>
                  <a:pt x="3579364" y="846116"/>
                </a:cubicBezTo>
                <a:close/>
                <a:moveTo>
                  <a:pt x="3116264" y="725987"/>
                </a:moveTo>
                <a:cubicBezTo>
                  <a:pt x="3077962" y="729469"/>
                  <a:pt x="3142378" y="785181"/>
                  <a:pt x="3140638" y="783441"/>
                </a:cubicBezTo>
                <a:cubicBezTo>
                  <a:pt x="3269470" y="908791"/>
                  <a:pt x="3241614" y="729469"/>
                  <a:pt x="3116264" y="725987"/>
                </a:cubicBezTo>
                <a:close/>
                <a:moveTo>
                  <a:pt x="3158047" y="511848"/>
                </a:moveTo>
                <a:cubicBezTo>
                  <a:pt x="3145860" y="544926"/>
                  <a:pt x="3191125" y="560595"/>
                  <a:pt x="3198089" y="584969"/>
                </a:cubicBezTo>
                <a:cubicBezTo>
                  <a:pt x="3250318" y="772995"/>
                  <a:pt x="3276434" y="524034"/>
                  <a:pt x="3158047" y="511848"/>
                </a:cubicBezTo>
                <a:close/>
                <a:moveTo>
                  <a:pt x="3272952" y="0"/>
                </a:moveTo>
                <a:cubicBezTo>
                  <a:pt x="3398302" y="31338"/>
                  <a:pt x="3269470" y="203694"/>
                  <a:pt x="3360001" y="191508"/>
                </a:cubicBezTo>
                <a:cubicBezTo>
                  <a:pt x="3579364" y="48748"/>
                  <a:pt x="3382633" y="238513"/>
                  <a:pt x="3351295" y="337750"/>
                </a:cubicBezTo>
                <a:cubicBezTo>
                  <a:pt x="3309511" y="576263"/>
                  <a:pt x="3420934" y="236773"/>
                  <a:pt x="3483609" y="325562"/>
                </a:cubicBezTo>
                <a:cubicBezTo>
                  <a:pt x="3574140" y="306412"/>
                  <a:pt x="3715160" y="235031"/>
                  <a:pt x="3572400" y="374310"/>
                </a:cubicBezTo>
                <a:cubicBezTo>
                  <a:pt x="3770871" y="430021"/>
                  <a:pt x="3532357" y="438727"/>
                  <a:pt x="3462717" y="447431"/>
                </a:cubicBezTo>
                <a:cubicBezTo>
                  <a:pt x="3596774" y="452655"/>
                  <a:pt x="3645521" y="584969"/>
                  <a:pt x="3473163" y="576263"/>
                </a:cubicBezTo>
                <a:cubicBezTo>
                  <a:pt x="3312993" y="428281"/>
                  <a:pt x="3293844" y="837410"/>
                  <a:pt x="3431380" y="811296"/>
                </a:cubicBezTo>
                <a:cubicBezTo>
                  <a:pt x="3549766" y="663312"/>
                  <a:pt x="3640297" y="539704"/>
                  <a:pt x="3826584" y="532740"/>
                </a:cubicBezTo>
                <a:cubicBezTo>
                  <a:pt x="3725606" y="625011"/>
                  <a:pt x="3955415" y="684204"/>
                  <a:pt x="3783057" y="746879"/>
                </a:cubicBezTo>
                <a:cubicBezTo>
                  <a:pt x="4018090" y="832188"/>
                  <a:pt x="3675117" y="863526"/>
                  <a:pt x="3696008" y="926201"/>
                </a:cubicBezTo>
                <a:cubicBezTo>
                  <a:pt x="3866624" y="948833"/>
                  <a:pt x="3786539" y="980170"/>
                  <a:pt x="3685563" y="1065479"/>
                </a:cubicBezTo>
                <a:cubicBezTo>
                  <a:pt x="3706454" y="1044588"/>
                  <a:pt x="3979789" y="1128155"/>
                  <a:pt x="4077284" y="1206498"/>
                </a:cubicBezTo>
                <a:cubicBezTo>
                  <a:pt x="4028536" y="1354482"/>
                  <a:pt x="3861402" y="1211722"/>
                  <a:pt x="3812655" y="1316180"/>
                </a:cubicBezTo>
                <a:cubicBezTo>
                  <a:pt x="3708196" y="1156010"/>
                  <a:pt x="3593292" y="1410193"/>
                  <a:pt x="3527135" y="1218685"/>
                </a:cubicBezTo>
                <a:cubicBezTo>
                  <a:pt x="3534099" y="1363186"/>
                  <a:pt x="3419194" y="1263951"/>
                  <a:pt x="3401784" y="1185606"/>
                </a:cubicBezTo>
                <a:cubicBezTo>
                  <a:pt x="3286880" y="1225649"/>
                  <a:pt x="3553248" y="1340554"/>
                  <a:pt x="3605478" y="1368409"/>
                </a:cubicBezTo>
                <a:cubicBezTo>
                  <a:pt x="3655967" y="1539025"/>
                  <a:pt x="3932783" y="1237835"/>
                  <a:pt x="4030276" y="1446753"/>
                </a:cubicBezTo>
                <a:cubicBezTo>
                  <a:pt x="4110361" y="1382337"/>
                  <a:pt x="4509046" y="1476350"/>
                  <a:pt x="4244417" y="1507688"/>
                </a:cubicBezTo>
                <a:cubicBezTo>
                  <a:pt x="4261827" y="1579067"/>
                  <a:pt x="4119067" y="1653930"/>
                  <a:pt x="4009385" y="1573845"/>
                </a:cubicBezTo>
                <a:cubicBezTo>
                  <a:pt x="4174778" y="1659152"/>
                  <a:pt x="4002421" y="1683526"/>
                  <a:pt x="3922336" y="1603441"/>
                </a:cubicBezTo>
                <a:cubicBezTo>
                  <a:pt x="3924078" y="1754907"/>
                  <a:pt x="3730828" y="1631296"/>
                  <a:pt x="3649003" y="1638260"/>
                </a:cubicBezTo>
                <a:cubicBezTo>
                  <a:pt x="3737792" y="1798430"/>
                  <a:pt x="3991975" y="1836732"/>
                  <a:pt x="4136477" y="1702678"/>
                </a:cubicBezTo>
                <a:cubicBezTo>
                  <a:pt x="4146923" y="1829768"/>
                  <a:pt x="4277495" y="1699195"/>
                  <a:pt x="4338431" y="1758389"/>
                </a:cubicBezTo>
                <a:cubicBezTo>
                  <a:pt x="4549088" y="1760129"/>
                  <a:pt x="4333206" y="1803654"/>
                  <a:pt x="4294905" y="1888961"/>
                </a:cubicBezTo>
                <a:cubicBezTo>
                  <a:pt x="4141699" y="1786245"/>
                  <a:pt x="4242676" y="1982974"/>
                  <a:pt x="4108622" y="1988198"/>
                </a:cubicBezTo>
                <a:cubicBezTo>
                  <a:pt x="4052910" y="2118771"/>
                  <a:pt x="3915372" y="1958600"/>
                  <a:pt x="3932783" y="2014312"/>
                </a:cubicBezTo>
                <a:cubicBezTo>
                  <a:pt x="3798727" y="1982974"/>
                  <a:pt x="3758685" y="2038685"/>
                  <a:pt x="3598514" y="1988198"/>
                </a:cubicBezTo>
                <a:cubicBezTo>
                  <a:pt x="3638557" y="2070023"/>
                  <a:pt x="4002421" y="2224971"/>
                  <a:pt x="4171296" y="2090915"/>
                </a:cubicBezTo>
                <a:cubicBezTo>
                  <a:pt x="4108622" y="2298092"/>
                  <a:pt x="4390660" y="2070023"/>
                  <a:pt x="4451593" y="2197115"/>
                </a:cubicBezTo>
                <a:cubicBezTo>
                  <a:pt x="4712740" y="2224862"/>
                  <a:pt x="4398548" y="2275561"/>
                  <a:pt x="4399855" y="2390813"/>
                </a:cubicBezTo>
                <a:lnTo>
                  <a:pt x="4400881" y="2396002"/>
                </a:lnTo>
                <a:lnTo>
                  <a:pt x="4450786" y="2382305"/>
                </a:lnTo>
                <a:cubicBezTo>
                  <a:pt x="4590517" y="2359437"/>
                  <a:pt x="4745743" y="2427657"/>
                  <a:pt x="4866474" y="2326637"/>
                </a:cubicBezTo>
                <a:cubicBezTo>
                  <a:pt x="4812972" y="2375914"/>
                  <a:pt x="4703152" y="2192880"/>
                  <a:pt x="4596148" y="2195696"/>
                </a:cubicBezTo>
                <a:cubicBezTo>
                  <a:pt x="4541238" y="2181617"/>
                  <a:pt x="4300480" y="2078837"/>
                  <a:pt x="4393404" y="2056311"/>
                </a:cubicBezTo>
                <a:cubicBezTo>
                  <a:pt x="4496183" y="2106997"/>
                  <a:pt x="4455353" y="1994360"/>
                  <a:pt x="4529974" y="2035190"/>
                </a:cubicBezTo>
                <a:cubicBezTo>
                  <a:pt x="4677809" y="2129523"/>
                  <a:pt x="4538422" y="1966201"/>
                  <a:pt x="4628531" y="1967609"/>
                </a:cubicBezTo>
                <a:cubicBezTo>
                  <a:pt x="4835500" y="1999992"/>
                  <a:pt x="4672178" y="1897211"/>
                  <a:pt x="4572212" y="1869052"/>
                </a:cubicBezTo>
                <a:cubicBezTo>
                  <a:pt x="4580660" y="1854973"/>
                  <a:pt x="4479288" y="1784575"/>
                  <a:pt x="4567990" y="1783168"/>
                </a:cubicBezTo>
                <a:cubicBezTo>
                  <a:pt x="4631346" y="1711362"/>
                  <a:pt x="4873513" y="1832446"/>
                  <a:pt x="4784813" y="1739521"/>
                </a:cubicBezTo>
                <a:cubicBezTo>
                  <a:pt x="4917160" y="1778944"/>
                  <a:pt x="5094563" y="1777536"/>
                  <a:pt x="5187487" y="1636742"/>
                </a:cubicBezTo>
                <a:cubicBezTo>
                  <a:pt x="5173407" y="1593094"/>
                  <a:pt x="4914346" y="1778944"/>
                  <a:pt x="4843947" y="1694467"/>
                </a:cubicBezTo>
                <a:cubicBezTo>
                  <a:pt x="5021350" y="1536776"/>
                  <a:pt x="4745391" y="1770496"/>
                  <a:pt x="4717232" y="1635333"/>
                </a:cubicBezTo>
                <a:cubicBezTo>
                  <a:pt x="4883370" y="1526922"/>
                  <a:pt x="4507447" y="1708546"/>
                  <a:pt x="4670769" y="1577608"/>
                </a:cubicBezTo>
                <a:cubicBezTo>
                  <a:pt x="4620083" y="1587463"/>
                  <a:pt x="4373693" y="1522697"/>
                  <a:pt x="4572212" y="1507210"/>
                </a:cubicBezTo>
                <a:cubicBezTo>
                  <a:pt x="4638387" y="1394574"/>
                  <a:pt x="4777773" y="1536776"/>
                  <a:pt x="4869290" y="1532553"/>
                </a:cubicBezTo>
                <a:cubicBezTo>
                  <a:pt x="4793261" y="1408654"/>
                  <a:pt x="5232541" y="1671940"/>
                  <a:pt x="5187487" y="1472011"/>
                </a:cubicBezTo>
                <a:cubicBezTo>
                  <a:pt x="5098785" y="1529737"/>
                  <a:pt x="5103010" y="1457931"/>
                  <a:pt x="5011492" y="1466379"/>
                </a:cubicBezTo>
                <a:cubicBezTo>
                  <a:pt x="5059362" y="1383311"/>
                  <a:pt x="4912936" y="1439629"/>
                  <a:pt x="4843947" y="1415693"/>
                </a:cubicBezTo>
                <a:cubicBezTo>
                  <a:pt x="4697521" y="1365007"/>
                  <a:pt x="5019940" y="1352336"/>
                  <a:pt x="4827052" y="1284754"/>
                </a:cubicBezTo>
                <a:cubicBezTo>
                  <a:pt x="4707375" y="1225621"/>
                  <a:pt x="4936872" y="1241107"/>
                  <a:pt x="4798893" y="1181973"/>
                </a:cubicBezTo>
                <a:cubicBezTo>
                  <a:pt x="4801709" y="1132696"/>
                  <a:pt x="5126944" y="1297425"/>
                  <a:pt x="4984742" y="1103128"/>
                </a:cubicBezTo>
                <a:cubicBezTo>
                  <a:pt x="5073442" y="1145367"/>
                  <a:pt x="5111457" y="1063706"/>
                  <a:pt x="4996006" y="1063706"/>
                </a:cubicBezTo>
                <a:cubicBezTo>
                  <a:pt x="5056547" y="1039771"/>
                  <a:pt x="4870697" y="846881"/>
                  <a:pt x="5019940" y="904608"/>
                </a:cubicBezTo>
                <a:cubicBezTo>
                  <a:pt x="5063587" y="876449"/>
                  <a:pt x="5115680" y="872225"/>
                  <a:pt x="5131169" y="970781"/>
                </a:cubicBezTo>
                <a:cubicBezTo>
                  <a:pt x="5255069" y="1083417"/>
                  <a:pt x="5074852" y="773668"/>
                  <a:pt x="5093153" y="773668"/>
                </a:cubicBezTo>
                <a:cubicBezTo>
                  <a:pt x="5225500" y="914463"/>
                  <a:pt x="5174815" y="710311"/>
                  <a:pt x="5190302" y="628650"/>
                </a:cubicBezTo>
                <a:cubicBezTo>
                  <a:pt x="5291675" y="653993"/>
                  <a:pt x="5187487" y="793379"/>
                  <a:pt x="5260700" y="783525"/>
                </a:cubicBezTo>
                <a:cubicBezTo>
                  <a:pt x="5438101" y="668073"/>
                  <a:pt x="5279002" y="821538"/>
                  <a:pt x="5253659" y="901792"/>
                </a:cubicBezTo>
                <a:cubicBezTo>
                  <a:pt x="5219869" y="1094681"/>
                  <a:pt x="5309977" y="820131"/>
                  <a:pt x="5360663" y="891936"/>
                </a:cubicBezTo>
                <a:cubicBezTo>
                  <a:pt x="5433877" y="876449"/>
                  <a:pt x="5547921" y="818722"/>
                  <a:pt x="5432470" y="931358"/>
                </a:cubicBezTo>
                <a:cubicBezTo>
                  <a:pt x="5592976" y="976413"/>
                  <a:pt x="5400086" y="983453"/>
                  <a:pt x="5343768" y="990492"/>
                </a:cubicBezTo>
                <a:cubicBezTo>
                  <a:pt x="5452181" y="994717"/>
                  <a:pt x="5491603" y="1101721"/>
                  <a:pt x="5352216" y="1094681"/>
                </a:cubicBezTo>
                <a:cubicBezTo>
                  <a:pt x="5222684" y="975006"/>
                  <a:pt x="5207198" y="1305873"/>
                  <a:pt x="5318425" y="1284754"/>
                </a:cubicBezTo>
                <a:cubicBezTo>
                  <a:pt x="5414165" y="1165078"/>
                  <a:pt x="5487379" y="1065114"/>
                  <a:pt x="5638030" y="1059482"/>
                </a:cubicBezTo>
                <a:cubicBezTo>
                  <a:pt x="5556370" y="1134103"/>
                  <a:pt x="5742218" y="1181973"/>
                  <a:pt x="5602831" y="1232660"/>
                </a:cubicBezTo>
                <a:cubicBezTo>
                  <a:pt x="5792904" y="1301650"/>
                  <a:pt x="5515538" y="1326993"/>
                  <a:pt x="5532433" y="1377679"/>
                </a:cubicBezTo>
                <a:cubicBezTo>
                  <a:pt x="5670412" y="1395981"/>
                  <a:pt x="5605646" y="1421325"/>
                  <a:pt x="5523985" y="1490315"/>
                </a:cubicBezTo>
                <a:cubicBezTo>
                  <a:pt x="5540881" y="1473419"/>
                  <a:pt x="5761929" y="1541001"/>
                  <a:pt x="5840774" y="1604358"/>
                </a:cubicBezTo>
                <a:cubicBezTo>
                  <a:pt x="5801352" y="1724034"/>
                  <a:pt x="5666189" y="1608582"/>
                  <a:pt x="5626766" y="1693059"/>
                </a:cubicBezTo>
                <a:cubicBezTo>
                  <a:pt x="5542290" y="1563528"/>
                  <a:pt x="5449366" y="1769089"/>
                  <a:pt x="5395864" y="1614214"/>
                </a:cubicBezTo>
                <a:cubicBezTo>
                  <a:pt x="5401495" y="1731073"/>
                  <a:pt x="5308571" y="1650821"/>
                  <a:pt x="5294491" y="1587463"/>
                </a:cubicBezTo>
                <a:cubicBezTo>
                  <a:pt x="5201567" y="1619846"/>
                  <a:pt x="5416981" y="1712771"/>
                  <a:pt x="5459220" y="1735298"/>
                </a:cubicBezTo>
                <a:cubicBezTo>
                  <a:pt x="5500051" y="1873277"/>
                  <a:pt x="5723914" y="1629701"/>
                  <a:pt x="5802759" y="1798655"/>
                </a:cubicBezTo>
                <a:cubicBezTo>
                  <a:pt x="5867525" y="1746562"/>
                  <a:pt x="6189946" y="1822591"/>
                  <a:pt x="5975937" y="1847934"/>
                </a:cubicBezTo>
                <a:cubicBezTo>
                  <a:pt x="5990017" y="1905659"/>
                  <a:pt x="5874565" y="1966201"/>
                  <a:pt x="5785864" y="1901436"/>
                </a:cubicBezTo>
                <a:cubicBezTo>
                  <a:pt x="5919620" y="1970425"/>
                  <a:pt x="5780232" y="1990136"/>
                  <a:pt x="5715466" y="1925370"/>
                </a:cubicBezTo>
                <a:cubicBezTo>
                  <a:pt x="5716875" y="2047862"/>
                  <a:pt x="5560592" y="1947897"/>
                  <a:pt x="5494419" y="1953529"/>
                </a:cubicBezTo>
                <a:cubicBezTo>
                  <a:pt x="5566224" y="2083061"/>
                  <a:pt x="5771784" y="2114035"/>
                  <a:pt x="5888645" y="2005624"/>
                </a:cubicBezTo>
                <a:cubicBezTo>
                  <a:pt x="5897092" y="2108403"/>
                  <a:pt x="6002688" y="2002808"/>
                  <a:pt x="6051967" y="2050678"/>
                </a:cubicBezTo>
                <a:cubicBezTo>
                  <a:pt x="6222328" y="2052086"/>
                  <a:pt x="6047742" y="2087285"/>
                  <a:pt x="6016767" y="2156274"/>
                </a:cubicBezTo>
                <a:cubicBezTo>
                  <a:pt x="5892868" y="2073206"/>
                  <a:pt x="5974529" y="2232303"/>
                  <a:pt x="5866118" y="2236528"/>
                </a:cubicBezTo>
                <a:cubicBezTo>
                  <a:pt x="5821063" y="2342123"/>
                  <a:pt x="5709835" y="2212592"/>
                  <a:pt x="5723914" y="2257646"/>
                </a:cubicBezTo>
                <a:cubicBezTo>
                  <a:pt x="5615503" y="2232303"/>
                  <a:pt x="5583120" y="2277357"/>
                  <a:pt x="5453588" y="2236528"/>
                </a:cubicBezTo>
                <a:cubicBezTo>
                  <a:pt x="5485972" y="2302701"/>
                  <a:pt x="5780232" y="2428009"/>
                  <a:pt x="5916804" y="2319596"/>
                </a:cubicBezTo>
                <a:cubicBezTo>
                  <a:pt x="5866118" y="2487142"/>
                  <a:pt x="6094205" y="2302701"/>
                  <a:pt x="6143483" y="2405481"/>
                </a:cubicBezTo>
                <a:cubicBezTo>
                  <a:pt x="6368754" y="2429416"/>
                  <a:pt x="6064637" y="2474470"/>
                  <a:pt x="6105469" y="2581474"/>
                </a:cubicBezTo>
                <a:cubicBezTo>
                  <a:pt x="5959042" y="2625121"/>
                  <a:pt x="5842182" y="2629345"/>
                  <a:pt x="5683084" y="2629345"/>
                </a:cubicBezTo>
                <a:cubicBezTo>
                  <a:pt x="5616911" y="2675808"/>
                  <a:pt x="5961858" y="2805339"/>
                  <a:pt x="6035071" y="2670176"/>
                </a:cubicBezTo>
                <a:cubicBezTo>
                  <a:pt x="6061822" y="2718046"/>
                  <a:pt x="6157562" y="2678624"/>
                  <a:pt x="6063230" y="2740573"/>
                </a:cubicBezTo>
                <a:cubicBezTo>
                  <a:pt x="6137851" y="2754653"/>
                  <a:pt x="6226552" y="2696926"/>
                  <a:pt x="6296950" y="2775771"/>
                </a:cubicBezTo>
                <a:cubicBezTo>
                  <a:pt x="6329332" y="2844761"/>
                  <a:pt x="6129403" y="2953173"/>
                  <a:pt x="6033663" y="2919382"/>
                </a:cubicBezTo>
                <a:cubicBezTo>
                  <a:pt x="6170234" y="2994004"/>
                  <a:pt x="5990017" y="3029202"/>
                  <a:pt x="5912579" y="3002452"/>
                </a:cubicBezTo>
                <a:cubicBezTo>
                  <a:pt x="5843590" y="3081297"/>
                  <a:pt x="6140667" y="3075665"/>
                  <a:pt x="6223736" y="3060177"/>
                </a:cubicBezTo>
                <a:cubicBezTo>
                  <a:pt x="6334964" y="2988372"/>
                  <a:pt x="6292725" y="3137615"/>
                  <a:pt x="6211064" y="3120719"/>
                </a:cubicBezTo>
                <a:cubicBezTo>
                  <a:pt x="6285686" y="3182669"/>
                  <a:pt x="6187130" y="3205196"/>
                  <a:pt x="6140667" y="3174221"/>
                </a:cubicBezTo>
                <a:cubicBezTo>
                  <a:pt x="6209657" y="3299528"/>
                  <a:pt x="6375795" y="3200972"/>
                  <a:pt x="6482799" y="3186892"/>
                </a:cubicBezTo>
                <a:cubicBezTo>
                  <a:pt x="6477167" y="3385414"/>
                  <a:pt x="6308213" y="3410757"/>
                  <a:pt x="6153339" y="3381189"/>
                </a:cubicBezTo>
                <a:cubicBezTo>
                  <a:pt x="6160378" y="3519168"/>
                  <a:pt x="6453231" y="3414980"/>
                  <a:pt x="6560235" y="3478338"/>
                </a:cubicBezTo>
                <a:cubicBezTo>
                  <a:pt x="6771427" y="3400900"/>
                  <a:pt x="6603882" y="3567038"/>
                  <a:pt x="6502510" y="3575486"/>
                </a:cubicBezTo>
                <a:cubicBezTo>
                  <a:pt x="6617962" y="3598013"/>
                  <a:pt x="6515181" y="3623356"/>
                  <a:pt x="6460272" y="3614909"/>
                </a:cubicBezTo>
                <a:cubicBezTo>
                  <a:pt x="6557419" y="3716281"/>
                  <a:pt x="6332148" y="3590974"/>
                  <a:pt x="6299766" y="3665595"/>
                </a:cubicBezTo>
                <a:cubicBezTo>
                  <a:pt x="6427888" y="3737401"/>
                  <a:pt x="6610921" y="3754296"/>
                  <a:pt x="6764388" y="3758519"/>
                </a:cubicBezTo>
                <a:cubicBezTo>
                  <a:pt x="6924895" y="3738808"/>
                  <a:pt x="6820706" y="3762744"/>
                  <a:pt x="6736229" y="3809205"/>
                </a:cubicBezTo>
                <a:cubicBezTo>
                  <a:pt x="6896736" y="3959857"/>
                  <a:pt x="6519405" y="3889459"/>
                  <a:pt x="6482799" y="4004911"/>
                </a:cubicBezTo>
                <a:cubicBezTo>
                  <a:pt x="6318068" y="4003502"/>
                  <a:pt x="6261750" y="4034477"/>
                  <a:pt x="6085757" y="3992239"/>
                </a:cubicBezTo>
                <a:cubicBezTo>
                  <a:pt x="5947778" y="3954225"/>
                  <a:pt x="5932290" y="4030254"/>
                  <a:pt x="6077310" y="4059820"/>
                </a:cubicBezTo>
                <a:cubicBezTo>
                  <a:pt x="6308213" y="4140074"/>
                  <a:pt x="6508142" y="4125995"/>
                  <a:pt x="6733414" y="4147113"/>
                </a:cubicBezTo>
                <a:cubicBezTo>
                  <a:pt x="6858720" y="4128811"/>
                  <a:pt x="6663016" y="4200615"/>
                  <a:pt x="6744677" y="4190760"/>
                </a:cubicBezTo>
                <a:cubicBezTo>
                  <a:pt x="6988251" y="4238631"/>
                  <a:pt x="6619369" y="4220326"/>
                  <a:pt x="6653160" y="4238631"/>
                </a:cubicBezTo>
                <a:cubicBezTo>
                  <a:pt x="6943197" y="4351266"/>
                  <a:pt x="6305397" y="4206247"/>
                  <a:pt x="6484206" y="4411807"/>
                </a:cubicBezTo>
                <a:cubicBezTo>
                  <a:pt x="6351859" y="4272421"/>
                  <a:pt x="6274422" y="4482205"/>
                  <a:pt x="6140667" y="4365346"/>
                </a:cubicBezTo>
                <a:cubicBezTo>
                  <a:pt x="6182905" y="4473757"/>
                  <a:pt x="6046335" y="4362530"/>
                  <a:pt x="6001281" y="4370978"/>
                </a:cubicBezTo>
                <a:cubicBezTo>
                  <a:pt x="6006912" y="4417439"/>
                  <a:pt x="6305397" y="4546971"/>
                  <a:pt x="6437744" y="4537116"/>
                </a:cubicBezTo>
                <a:cubicBezTo>
                  <a:pt x="6513774" y="4580761"/>
                  <a:pt x="6757348" y="4408992"/>
                  <a:pt x="6660200" y="4528668"/>
                </a:cubicBezTo>
                <a:cubicBezTo>
                  <a:pt x="6717925" y="4527259"/>
                  <a:pt x="6938974" y="4492061"/>
                  <a:pt x="6755941" y="4565275"/>
                </a:cubicBezTo>
                <a:cubicBezTo>
                  <a:pt x="6572907" y="4570906"/>
                  <a:pt x="6702439" y="4618777"/>
                  <a:pt x="6798179" y="4625816"/>
                </a:cubicBezTo>
                <a:cubicBezTo>
                  <a:pt x="6747493" y="4644120"/>
                  <a:pt x="6664423" y="4642711"/>
                  <a:pt x="6791139" y="4694806"/>
                </a:cubicBezTo>
                <a:cubicBezTo>
                  <a:pt x="6685543" y="4661015"/>
                  <a:pt x="6688359" y="4734228"/>
                  <a:pt x="6609514" y="4742676"/>
                </a:cubicBezTo>
                <a:cubicBezTo>
                  <a:pt x="6736229" y="4742676"/>
                  <a:pt x="6639080" y="4815889"/>
                  <a:pt x="6571499" y="4784915"/>
                </a:cubicBezTo>
                <a:cubicBezTo>
                  <a:pt x="6671464" y="4835601"/>
                  <a:pt x="6536301" y="4811665"/>
                  <a:pt x="6512365" y="4835601"/>
                </a:cubicBezTo>
                <a:cubicBezTo>
                  <a:pt x="6399729" y="4865167"/>
                  <a:pt x="6571499" y="4915853"/>
                  <a:pt x="6667239" y="4924301"/>
                </a:cubicBezTo>
                <a:cubicBezTo>
                  <a:pt x="6798179" y="4904590"/>
                  <a:pt x="6861536" y="4979212"/>
                  <a:pt x="6691175" y="4974987"/>
                </a:cubicBezTo>
                <a:cubicBezTo>
                  <a:pt x="6791139" y="5052425"/>
                  <a:pt x="6603882" y="4967948"/>
                  <a:pt x="6578539" y="4970764"/>
                </a:cubicBezTo>
                <a:cubicBezTo>
                  <a:pt x="6663016" y="5029898"/>
                  <a:pt x="6579946" y="4993291"/>
                  <a:pt x="6586987" y="5066504"/>
                </a:cubicBezTo>
                <a:cubicBezTo>
                  <a:pt x="6553196" y="5043977"/>
                  <a:pt x="6433520" y="5081991"/>
                  <a:pt x="6371570" y="5046793"/>
                </a:cubicBezTo>
                <a:cubicBezTo>
                  <a:pt x="6285686" y="4914446"/>
                  <a:pt x="6353268" y="5156613"/>
                  <a:pt x="6270198" y="5097479"/>
                </a:cubicBezTo>
                <a:cubicBezTo>
                  <a:pt x="6237816" y="5114375"/>
                  <a:pt x="6143483" y="5110150"/>
                  <a:pt x="6095612" y="5056648"/>
                </a:cubicBezTo>
                <a:cubicBezTo>
                  <a:pt x="6047742" y="5067912"/>
                  <a:pt x="5942147" y="4996107"/>
                  <a:pt x="5957633" y="5091848"/>
                </a:cubicBezTo>
                <a:cubicBezTo>
                  <a:pt x="5846406" y="5112966"/>
                  <a:pt x="5647885" y="5152389"/>
                  <a:pt x="5549329" y="5048200"/>
                </a:cubicBezTo>
                <a:cubicBezTo>
                  <a:pt x="5509907" y="5045384"/>
                  <a:pt x="5376316" y="4789210"/>
                  <a:pt x="5419216" y="5037184"/>
                </a:cubicBezTo>
                <a:cubicBezTo>
                  <a:pt x="5405435" y="5090251"/>
                  <a:pt x="5433637" y="5220612"/>
                  <a:pt x="5443538" y="5420527"/>
                </a:cubicBezTo>
                <a:cubicBezTo>
                  <a:pt x="5476547" y="5566524"/>
                  <a:pt x="5452941" y="5652539"/>
                  <a:pt x="5316855" y="5635849"/>
                </a:cubicBezTo>
                <a:cubicBezTo>
                  <a:pt x="5141790" y="5647943"/>
                  <a:pt x="5148706" y="5638788"/>
                  <a:pt x="5155938" y="5481815"/>
                </a:cubicBezTo>
                <a:lnTo>
                  <a:pt x="5158239" y="5413630"/>
                </a:lnTo>
                <a:lnTo>
                  <a:pt x="5147349" y="5413910"/>
                </a:lnTo>
                <a:cubicBezTo>
                  <a:pt x="5106936" y="5406991"/>
                  <a:pt x="5009142" y="5367002"/>
                  <a:pt x="4989556" y="5369179"/>
                </a:cubicBezTo>
                <a:cubicBezTo>
                  <a:pt x="5094015" y="5442300"/>
                  <a:pt x="4991296" y="5397034"/>
                  <a:pt x="5000002" y="5487565"/>
                </a:cubicBezTo>
                <a:cubicBezTo>
                  <a:pt x="4958218" y="5459710"/>
                  <a:pt x="4810235" y="5506715"/>
                  <a:pt x="4733631" y="5463192"/>
                </a:cubicBezTo>
                <a:cubicBezTo>
                  <a:pt x="4627433" y="5299540"/>
                  <a:pt x="4711000" y="5598988"/>
                  <a:pt x="4608281" y="5525867"/>
                </a:cubicBezTo>
                <a:cubicBezTo>
                  <a:pt x="4568239" y="5546759"/>
                  <a:pt x="4451593" y="5541535"/>
                  <a:pt x="4392400" y="5475378"/>
                </a:cubicBezTo>
                <a:cubicBezTo>
                  <a:pt x="4333206" y="5489305"/>
                  <a:pt x="4202634" y="5400516"/>
                  <a:pt x="4221784" y="5518903"/>
                </a:cubicBezTo>
                <a:cubicBezTo>
                  <a:pt x="4084248" y="5545017"/>
                  <a:pt x="3838769" y="5593764"/>
                  <a:pt x="3716900" y="5464932"/>
                </a:cubicBezTo>
                <a:cubicBezTo>
                  <a:pt x="3668153" y="5461450"/>
                  <a:pt x="3502964" y="5144681"/>
                  <a:pt x="3556012" y="5451309"/>
                </a:cubicBezTo>
                <a:cubicBezTo>
                  <a:pt x="3538971" y="5516929"/>
                  <a:pt x="3573844" y="5678124"/>
                  <a:pt x="3586087" y="5925327"/>
                </a:cubicBezTo>
                <a:cubicBezTo>
                  <a:pt x="3626903" y="6105857"/>
                  <a:pt x="3597713" y="6212218"/>
                  <a:pt x="3429439" y="6191581"/>
                </a:cubicBezTo>
                <a:cubicBezTo>
                  <a:pt x="3182039" y="6208670"/>
                  <a:pt x="3228553" y="6191443"/>
                  <a:pt x="3233660" y="5906278"/>
                </a:cubicBezTo>
                <a:cubicBezTo>
                  <a:pt x="3238767" y="5735413"/>
                  <a:pt x="3311855" y="5413344"/>
                  <a:pt x="3288620" y="5337841"/>
                </a:cubicBezTo>
                <a:cubicBezTo>
                  <a:pt x="3224204" y="5127182"/>
                  <a:pt x="3124968" y="5473637"/>
                  <a:pt x="3046625" y="5386589"/>
                </a:cubicBezTo>
                <a:cubicBezTo>
                  <a:pt x="2935202" y="5491047"/>
                  <a:pt x="2804628" y="5522385"/>
                  <a:pt x="2640976" y="5576354"/>
                </a:cubicBezTo>
                <a:cubicBezTo>
                  <a:pt x="2658386" y="5384847"/>
                  <a:pt x="2454692" y="5661663"/>
                  <a:pt x="2473842" y="5524125"/>
                </a:cubicBezTo>
                <a:cubicBezTo>
                  <a:pt x="2462418" y="5504539"/>
                  <a:pt x="2135780" y="5611957"/>
                  <a:pt x="2183935" y="5467663"/>
                </a:cubicBezTo>
                <a:lnTo>
                  <a:pt x="2184849" y="5465670"/>
                </a:lnTo>
                <a:lnTo>
                  <a:pt x="2150410" y="5472083"/>
                </a:lnTo>
                <a:cubicBezTo>
                  <a:pt x="2034603" y="5492699"/>
                  <a:pt x="1869045" y="5511807"/>
                  <a:pt x="1781333" y="5419083"/>
                </a:cubicBezTo>
                <a:cubicBezTo>
                  <a:pt x="1741236" y="5416219"/>
                  <a:pt x="1605361" y="5155663"/>
                  <a:pt x="1648995" y="5407878"/>
                </a:cubicBezTo>
                <a:cubicBezTo>
                  <a:pt x="1634979" y="5461853"/>
                  <a:pt x="1663663" y="5594444"/>
                  <a:pt x="1673733" y="5797780"/>
                </a:cubicBezTo>
                <a:cubicBezTo>
                  <a:pt x="1707306" y="5946274"/>
                  <a:pt x="1683296" y="6033761"/>
                  <a:pt x="1544883" y="6016786"/>
                </a:cubicBezTo>
                <a:cubicBezTo>
                  <a:pt x="1341385" y="6030843"/>
                  <a:pt x="1379645" y="6016673"/>
                  <a:pt x="1383845" y="5782111"/>
                </a:cubicBezTo>
                <a:cubicBezTo>
                  <a:pt x="1388046" y="5641567"/>
                  <a:pt x="1448164" y="5376650"/>
                  <a:pt x="1429052" y="5314546"/>
                </a:cubicBezTo>
                <a:cubicBezTo>
                  <a:pt x="1376068" y="5141268"/>
                  <a:pt x="1294441" y="5426244"/>
                  <a:pt x="1230000" y="5354642"/>
                </a:cubicBezTo>
                <a:cubicBezTo>
                  <a:pt x="1138350" y="5440565"/>
                  <a:pt x="1030947" y="5466341"/>
                  <a:pt x="896336" y="5510734"/>
                </a:cubicBezTo>
                <a:cubicBezTo>
                  <a:pt x="910656" y="5353210"/>
                  <a:pt x="743109" y="5580904"/>
                  <a:pt x="758860" y="5467773"/>
                </a:cubicBezTo>
                <a:cubicBezTo>
                  <a:pt x="748837" y="5450588"/>
                  <a:pt x="443813" y="5552263"/>
                  <a:pt x="532599" y="5394739"/>
                </a:cubicBezTo>
                <a:cubicBezTo>
                  <a:pt x="462430" y="5443429"/>
                  <a:pt x="304906" y="5434836"/>
                  <a:pt x="442381" y="5357507"/>
                </a:cubicBezTo>
                <a:cubicBezTo>
                  <a:pt x="241896" y="5394739"/>
                  <a:pt x="402284" y="5288769"/>
                  <a:pt x="505391" y="5294497"/>
                </a:cubicBezTo>
                <a:cubicBezTo>
                  <a:pt x="410877" y="5280177"/>
                  <a:pt x="304906" y="5310249"/>
                  <a:pt x="223279" y="5277313"/>
                </a:cubicBezTo>
                <a:cubicBezTo>
                  <a:pt x="130198" y="5337458"/>
                  <a:pt x="188910" y="5235783"/>
                  <a:pt x="123037" y="5265856"/>
                </a:cubicBezTo>
                <a:cubicBezTo>
                  <a:pt x="121605" y="5217167"/>
                  <a:pt x="170295" y="5172773"/>
                  <a:pt x="58596" y="5221462"/>
                </a:cubicBezTo>
                <a:cubicBezTo>
                  <a:pt x="-136162" y="5247239"/>
                  <a:pt x="231871" y="5124084"/>
                  <a:pt x="57163" y="5132676"/>
                </a:cubicBezTo>
                <a:cubicBezTo>
                  <a:pt x="130198" y="5082556"/>
                  <a:pt x="236168" y="5042459"/>
                  <a:pt x="372211" y="5061074"/>
                </a:cubicBezTo>
                <a:cubicBezTo>
                  <a:pt x="439517" y="5128381"/>
                  <a:pt x="697284" y="4965129"/>
                  <a:pt x="528303" y="5022410"/>
                </a:cubicBezTo>
                <a:cubicBezTo>
                  <a:pt x="571264" y="4899255"/>
                  <a:pt x="468158" y="5022410"/>
                  <a:pt x="383667" y="5056779"/>
                </a:cubicBezTo>
                <a:cubicBezTo>
                  <a:pt x="436653" y="4973721"/>
                  <a:pt x="360755" y="4972288"/>
                  <a:pt x="312065" y="5013818"/>
                </a:cubicBezTo>
                <a:cubicBezTo>
                  <a:pt x="284857" y="4989473"/>
                  <a:pt x="240464" y="4933624"/>
                  <a:pt x="155974" y="4962265"/>
                </a:cubicBezTo>
                <a:cubicBezTo>
                  <a:pt x="264809" y="4874910"/>
                  <a:pt x="140221" y="4896391"/>
                  <a:pt x="77212" y="4912143"/>
                </a:cubicBezTo>
                <a:cubicBezTo>
                  <a:pt x="-108953" y="4870614"/>
                  <a:pt x="259081" y="4864886"/>
                  <a:pt x="104421" y="4806172"/>
                </a:cubicBezTo>
                <a:cubicBezTo>
                  <a:pt x="150246" y="4781828"/>
                  <a:pt x="549783" y="4811900"/>
                  <a:pt x="442381" y="4760347"/>
                </a:cubicBezTo>
                <a:cubicBezTo>
                  <a:pt x="416605" y="4714522"/>
                  <a:pt x="337842" y="4771803"/>
                  <a:pt x="292017" y="4701634"/>
                </a:cubicBezTo>
                <a:cubicBezTo>
                  <a:pt x="137357" y="4741731"/>
                  <a:pt x="376508" y="4605687"/>
                  <a:pt x="249056" y="4640056"/>
                </a:cubicBezTo>
                <a:cubicBezTo>
                  <a:pt x="87237" y="4632897"/>
                  <a:pt x="210392" y="4582775"/>
                  <a:pt x="294881" y="4588503"/>
                </a:cubicBezTo>
                <a:cubicBezTo>
                  <a:pt x="472453" y="4502581"/>
                  <a:pt x="163134" y="4535518"/>
                  <a:pt x="115877" y="4451027"/>
                </a:cubicBezTo>
                <a:cubicBezTo>
                  <a:pt x="177454" y="4369402"/>
                  <a:pt x="158838" y="4356513"/>
                  <a:pt x="57163" y="4356513"/>
                </a:cubicBezTo>
                <a:cubicBezTo>
                  <a:pt x="-108953" y="4273455"/>
                  <a:pt x="299178" y="4365105"/>
                  <a:pt x="148813" y="4296368"/>
                </a:cubicBezTo>
                <a:cubicBezTo>
                  <a:pt x="204664" y="4266296"/>
                  <a:pt x="310634" y="4269160"/>
                  <a:pt x="395123" y="4263431"/>
                </a:cubicBezTo>
                <a:cubicBezTo>
                  <a:pt x="476750" y="4322144"/>
                  <a:pt x="854807" y="4209014"/>
                  <a:pt x="711604" y="4181805"/>
                </a:cubicBezTo>
                <a:cubicBezTo>
                  <a:pt x="576993" y="4213309"/>
                  <a:pt x="754565" y="4082995"/>
                  <a:pt x="621385" y="4147436"/>
                </a:cubicBezTo>
                <a:cubicBezTo>
                  <a:pt x="562672" y="4075834"/>
                  <a:pt x="410877" y="4143140"/>
                  <a:pt x="383667" y="4058650"/>
                </a:cubicBezTo>
                <a:cubicBezTo>
                  <a:pt x="207528" y="4022850"/>
                  <a:pt x="489638" y="4011393"/>
                  <a:pt x="345003" y="3994209"/>
                </a:cubicBezTo>
                <a:cubicBezTo>
                  <a:pt x="165998" y="3948384"/>
                  <a:pt x="303473" y="3922607"/>
                  <a:pt x="403716" y="3956976"/>
                </a:cubicBezTo>
                <a:cubicBezTo>
                  <a:pt x="558375" y="3952679"/>
                  <a:pt x="724491" y="3969863"/>
                  <a:pt x="894904" y="3926902"/>
                </a:cubicBezTo>
                <a:cubicBezTo>
                  <a:pt x="1055292" y="3892534"/>
                  <a:pt x="914953" y="3835252"/>
                  <a:pt x="821870" y="3849573"/>
                </a:cubicBezTo>
                <a:cubicBezTo>
                  <a:pt x="804685" y="3762219"/>
                  <a:pt x="694419" y="3893966"/>
                  <a:pt x="700147" y="3795155"/>
                </a:cubicBezTo>
                <a:cubicBezTo>
                  <a:pt x="628546" y="3813772"/>
                  <a:pt x="585585" y="3775107"/>
                  <a:pt x="493935" y="3790860"/>
                </a:cubicBezTo>
                <a:cubicBezTo>
                  <a:pt x="532599" y="3709233"/>
                  <a:pt x="253353" y="3785132"/>
                  <a:pt x="312065" y="3713530"/>
                </a:cubicBezTo>
                <a:cubicBezTo>
                  <a:pt x="446677" y="3650520"/>
                  <a:pt x="204664" y="3661977"/>
                  <a:pt x="316362" y="3611855"/>
                </a:cubicBezTo>
                <a:cubicBezTo>
                  <a:pt x="506822" y="3570326"/>
                  <a:pt x="710171" y="3611855"/>
                  <a:pt x="897768" y="3558870"/>
                </a:cubicBezTo>
                <a:cubicBezTo>
                  <a:pt x="670074" y="3472948"/>
                  <a:pt x="1026651" y="3484404"/>
                  <a:pt x="1093956" y="3412802"/>
                </a:cubicBezTo>
                <a:cubicBezTo>
                  <a:pt x="1030947" y="3338337"/>
                  <a:pt x="987986" y="3448603"/>
                  <a:pt x="932137" y="3418531"/>
                </a:cubicBezTo>
                <a:cubicBezTo>
                  <a:pt x="864831" y="3399913"/>
                  <a:pt x="894904" y="3422826"/>
                  <a:pt x="817574" y="3451467"/>
                </a:cubicBezTo>
                <a:cubicBezTo>
                  <a:pt x="668643" y="3428554"/>
                  <a:pt x="538327" y="3415667"/>
                  <a:pt x="419469" y="3301104"/>
                </a:cubicBezTo>
                <a:cubicBezTo>
                  <a:pt x="501094" y="3225205"/>
                  <a:pt x="774613" y="3215182"/>
                  <a:pt x="917817" y="3149308"/>
                </a:cubicBezTo>
                <a:cubicBezTo>
                  <a:pt x="860535" y="3061953"/>
                  <a:pt x="996578" y="3073409"/>
                  <a:pt x="947889" y="3037609"/>
                </a:cubicBezTo>
                <a:cubicBezTo>
                  <a:pt x="803254" y="3155036"/>
                  <a:pt x="678666" y="3049066"/>
                  <a:pt x="539760" y="2966008"/>
                </a:cubicBezTo>
                <a:cubicBezTo>
                  <a:pt x="506822" y="2875789"/>
                  <a:pt x="1013762" y="2983192"/>
                  <a:pt x="787501" y="2882949"/>
                </a:cubicBezTo>
                <a:cubicBezTo>
                  <a:pt x="767452" y="2874357"/>
                  <a:pt x="539760" y="2774115"/>
                  <a:pt x="604200" y="2723993"/>
                </a:cubicBezTo>
                <a:cubicBezTo>
                  <a:pt x="760293" y="2660983"/>
                  <a:pt x="946458" y="2768387"/>
                  <a:pt x="1086797" y="2650960"/>
                </a:cubicBezTo>
                <a:cubicBezTo>
                  <a:pt x="1032380" y="2701080"/>
                  <a:pt x="920681" y="2514916"/>
                  <a:pt x="811846" y="2517780"/>
                </a:cubicBezTo>
                <a:cubicBezTo>
                  <a:pt x="755996" y="2503459"/>
                  <a:pt x="511119" y="2398922"/>
                  <a:pt x="605633" y="2376009"/>
                </a:cubicBezTo>
                <a:cubicBezTo>
                  <a:pt x="710171" y="2427562"/>
                  <a:pt x="668643" y="2312999"/>
                  <a:pt x="744540" y="2354528"/>
                </a:cubicBezTo>
                <a:cubicBezTo>
                  <a:pt x="894904" y="2450475"/>
                  <a:pt x="753132" y="2284359"/>
                  <a:pt x="844782" y="2285790"/>
                </a:cubicBezTo>
                <a:cubicBezTo>
                  <a:pt x="1055292" y="2318728"/>
                  <a:pt x="889176" y="2214188"/>
                  <a:pt x="787501" y="2185548"/>
                </a:cubicBezTo>
                <a:cubicBezTo>
                  <a:pt x="796093" y="2171227"/>
                  <a:pt x="692987" y="2099625"/>
                  <a:pt x="783206" y="2098194"/>
                </a:cubicBezTo>
                <a:cubicBezTo>
                  <a:pt x="847646" y="2025160"/>
                  <a:pt x="1093956" y="2148315"/>
                  <a:pt x="1003739" y="2053800"/>
                </a:cubicBezTo>
                <a:cubicBezTo>
                  <a:pt x="1138350" y="2093897"/>
                  <a:pt x="1318787" y="2092466"/>
                  <a:pt x="1413301" y="1949263"/>
                </a:cubicBezTo>
                <a:cubicBezTo>
                  <a:pt x="1398981" y="1904869"/>
                  <a:pt x="1135486" y="2093897"/>
                  <a:pt x="1063884" y="2007975"/>
                </a:cubicBezTo>
                <a:cubicBezTo>
                  <a:pt x="1244321" y="1847587"/>
                  <a:pt x="963642" y="2085305"/>
                  <a:pt x="935001" y="1947830"/>
                </a:cubicBezTo>
                <a:cubicBezTo>
                  <a:pt x="1103981" y="1837564"/>
                  <a:pt x="721627" y="2022296"/>
                  <a:pt x="887743" y="1889117"/>
                </a:cubicBezTo>
                <a:cubicBezTo>
                  <a:pt x="836190" y="1899140"/>
                  <a:pt x="585585" y="1833267"/>
                  <a:pt x="787501" y="1817515"/>
                </a:cubicBezTo>
                <a:cubicBezTo>
                  <a:pt x="854807" y="1702952"/>
                  <a:pt x="996578" y="1847587"/>
                  <a:pt x="1089661" y="1843292"/>
                </a:cubicBezTo>
                <a:cubicBezTo>
                  <a:pt x="1012331" y="1717273"/>
                  <a:pt x="1459126" y="1985063"/>
                  <a:pt x="1413301" y="1781714"/>
                </a:cubicBezTo>
                <a:cubicBezTo>
                  <a:pt x="1323082" y="1840428"/>
                  <a:pt x="1327379" y="1767393"/>
                  <a:pt x="1234296" y="1775985"/>
                </a:cubicBezTo>
                <a:cubicBezTo>
                  <a:pt x="1282985" y="1691496"/>
                  <a:pt x="1134053" y="1748777"/>
                  <a:pt x="1063884" y="1724432"/>
                </a:cubicBezTo>
                <a:cubicBezTo>
                  <a:pt x="914953" y="1672879"/>
                  <a:pt x="1242888" y="1659991"/>
                  <a:pt x="1046700" y="1591254"/>
                </a:cubicBezTo>
                <a:cubicBezTo>
                  <a:pt x="924976" y="1531108"/>
                  <a:pt x="1158399" y="1546860"/>
                  <a:pt x="1018059" y="1486714"/>
                </a:cubicBezTo>
                <a:cubicBezTo>
                  <a:pt x="1020923" y="1436594"/>
                  <a:pt x="1351723" y="1604141"/>
                  <a:pt x="1207088" y="1406520"/>
                </a:cubicBezTo>
                <a:cubicBezTo>
                  <a:pt x="1297305" y="1449481"/>
                  <a:pt x="1335971" y="1366423"/>
                  <a:pt x="1218544" y="1366423"/>
                </a:cubicBezTo>
                <a:cubicBezTo>
                  <a:pt x="1280121" y="1342079"/>
                  <a:pt x="1091092" y="1145890"/>
                  <a:pt x="1242888" y="1204604"/>
                </a:cubicBezTo>
                <a:cubicBezTo>
                  <a:pt x="1287282" y="1175963"/>
                  <a:pt x="1340266" y="1171667"/>
                  <a:pt x="1356019" y="1271909"/>
                </a:cubicBezTo>
                <a:cubicBezTo>
                  <a:pt x="1482039" y="1386472"/>
                  <a:pt x="1298738" y="1071424"/>
                  <a:pt x="1317354" y="1071424"/>
                </a:cubicBezTo>
                <a:cubicBezTo>
                  <a:pt x="1451965" y="1214628"/>
                  <a:pt x="1400412" y="1006983"/>
                  <a:pt x="1416165" y="923925"/>
                </a:cubicBezTo>
                <a:cubicBezTo>
                  <a:pt x="1519271" y="949702"/>
                  <a:pt x="1413301" y="1091473"/>
                  <a:pt x="1487767" y="1081449"/>
                </a:cubicBezTo>
                <a:cubicBezTo>
                  <a:pt x="1668203" y="964022"/>
                  <a:pt x="1506382" y="1120113"/>
                  <a:pt x="1480606" y="1201740"/>
                </a:cubicBezTo>
                <a:cubicBezTo>
                  <a:pt x="1446237" y="1397928"/>
                  <a:pt x="1537887" y="1118682"/>
                  <a:pt x="1589441" y="1191715"/>
                </a:cubicBezTo>
                <a:cubicBezTo>
                  <a:pt x="1663906" y="1175963"/>
                  <a:pt x="1779902" y="1117249"/>
                  <a:pt x="1662475" y="1231812"/>
                </a:cubicBezTo>
                <a:cubicBezTo>
                  <a:pt x="1825727" y="1277637"/>
                  <a:pt x="1629537" y="1284798"/>
                  <a:pt x="1572256" y="1291957"/>
                </a:cubicBezTo>
                <a:cubicBezTo>
                  <a:pt x="1682524" y="1296254"/>
                  <a:pt x="1722620" y="1405089"/>
                  <a:pt x="1580848" y="1397928"/>
                </a:cubicBezTo>
                <a:cubicBezTo>
                  <a:pt x="1449101" y="1276206"/>
                  <a:pt x="1433349" y="1612733"/>
                  <a:pt x="1546479" y="1591254"/>
                </a:cubicBezTo>
                <a:cubicBezTo>
                  <a:pt x="1643858" y="1469530"/>
                  <a:pt x="1718324" y="1367856"/>
                  <a:pt x="1871552" y="1362128"/>
                </a:cubicBezTo>
                <a:cubicBezTo>
                  <a:pt x="1788494" y="1438025"/>
                  <a:pt x="1977523" y="1486714"/>
                  <a:pt x="1835750" y="1538268"/>
                </a:cubicBezTo>
                <a:cubicBezTo>
                  <a:pt x="2029076" y="1608438"/>
                  <a:pt x="1746964" y="1634215"/>
                  <a:pt x="1764149" y="1685768"/>
                </a:cubicBezTo>
                <a:cubicBezTo>
                  <a:pt x="1904488" y="1704384"/>
                  <a:pt x="1838615" y="1730160"/>
                  <a:pt x="1755557" y="1800331"/>
                </a:cubicBezTo>
                <a:cubicBezTo>
                  <a:pt x="1772741" y="1783146"/>
                  <a:pt x="1997571" y="1851884"/>
                  <a:pt x="2077765" y="1916325"/>
                </a:cubicBezTo>
                <a:cubicBezTo>
                  <a:pt x="2037668" y="2038049"/>
                  <a:pt x="1900193" y="1920622"/>
                  <a:pt x="1860096" y="2006544"/>
                </a:cubicBezTo>
                <a:cubicBezTo>
                  <a:pt x="1774174" y="1874797"/>
                  <a:pt x="1679659" y="2083874"/>
                  <a:pt x="1625242" y="1926350"/>
                </a:cubicBezTo>
                <a:cubicBezTo>
                  <a:pt x="1630970" y="2045208"/>
                  <a:pt x="1536456" y="1963583"/>
                  <a:pt x="1522135" y="1899140"/>
                </a:cubicBezTo>
                <a:cubicBezTo>
                  <a:pt x="1427621" y="1932078"/>
                  <a:pt x="1646722" y="2026592"/>
                  <a:pt x="1689683" y="2049505"/>
                </a:cubicBezTo>
                <a:cubicBezTo>
                  <a:pt x="1731213" y="2189844"/>
                  <a:pt x="1958906" y="1942102"/>
                  <a:pt x="2039100" y="2113946"/>
                </a:cubicBezTo>
                <a:cubicBezTo>
                  <a:pt x="2104973" y="2060961"/>
                  <a:pt x="2432910" y="2138291"/>
                  <a:pt x="2215240" y="2164068"/>
                </a:cubicBezTo>
                <a:cubicBezTo>
                  <a:pt x="2229561" y="2222780"/>
                  <a:pt x="2112134" y="2284359"/>
                  <a:pt x="2021915" y="2218485"/>
                </a:cubicBezTo>
                <a:cubicBezTo>
                  <a:pt x="2157959" y="2288654"/>
                  <a:pt x="2016187" y="2308703"/>
                  <a:pt x="1950313" y="2242829"/>
                </a:cubicBezTo>
                <a:cubicBezTo>
                  <a:pt x="1951746" y="2367417"/>
                  <a:pt x="1792789" y="2265742"/>
                  <a:pt x="1725485" y="2271470"/>
                </a:cubicBezTo>
                <a:cubicBezTo>
                  <a:pt x="1798518" y="2403217"/>
                  <a:pt x="2007595" y="2434722"/>
                  <a:pt x="2126454" y="2324456"/>
                </a:cubicBezTo>
                <a:cubicBezTo>
                  <a:pt x="2135046" y="2428994"/>
                  <a:pt x="2242448" y="2321592"/>
                  <a:pt x="2292571" y="2370281"/>
                </a:cubicBezTo>
                <a:cubicBezTo>
                  <a:pt x="2422527" y="2371354"/>
                  <a:pt x="2355132" y="2391761"/>
                  <a:pt x="2300021" y="2431500"/>
                </a:cubicBezTo>
                <a:lnTo>
                  <a:pt x="2293389" y="2437073"/>
                </a:lnTo>
                <a:lnTo>
                  <a:pt x="2357703" y="2434619"/>
                </a:lnTo>
                <a:cubicBezTo>
                  <a:pt x="2504309" y="2435384"/>
                  <a:pt x="2680583" y="2457827"/>
                  <a:pt x="2508662" y="2381659"/>
                </a:cubicBezTo>
                <a:cubicBezTo>
                  <a:pt x="2484288" y="2371213"/>
                  <a:pt x="2207473" y="2249345"/>
                  <a:pt x="2285816" y="2188410"/>
                </a:cubicBezTo>
                <a:cubicBezTo>
                  <a:pt x="2475584" y="2111806"/>
                  <a:pt x="2701911" y="2242381"/>
                  <a:pt x="2872527" y="2099621"/>
                </a:cubicBezTo>
                <a:cubicBezTo>
                  <a:pt x="2806370" y="2160554"/>
                  <a:pt x="2670574" y="1934227"/>
                  <a:pt x="2538259" y="1937709"/>
                </a:cubicBezTo>
                <a:cubicBezTo>
                  <a:pt x="2470360" y="1920299"/>
                  <a:pt x="2172654" y="1793208"/>
                  <a:pt x="2287558" y="1765353"/>
                </a:cubicBezTo>
                <a:cubicBezTo>
                  <a:pt x="2414649" y="1828028"/>
                  <a:pt x="2364161" y="1688750"/>
                  <a:pt x="2456432" y="1739237"/>
                </a:cubicBezTo>
                <a:cubicBezTo>
                  <a:pt x="2639236" y="1855884"/>
                  <a:pt x="2466878" y="1653930"/>
                  <a:pt x="2578301" y="1655670"/>
                </a:cubicBezTo>
                <a:cubicBezTo>
                  <a:pt x="2834225" y="1695713"/>
                  <a:pt x="2632272" y="1568621"/>
                  <a:pt x="2508662" y="1533802"/>
                </a:cubicBezTo>
                <a:cubicBezTo>
                  <a:pt x="2519107" y="1516392"/>
                  <a:pt x="2393757" y="1429343"/>
                  <a:pt x="2503439" y="1427603"/>
                </a:cubicBezTo>
                <a:cubicBezTo>
                  <a:pt x="2581783" y="1338812"/>
                  <a:pt x="2881231" y="1488536"/>
                  <a:pt x="2771550" y="1373632"/>
                </a:cubicBezTo>
                <a:cubicBezTo>
                  <a:pt x="2935202" y="1422379"/>
                  <a:pt x="3154565" y="1420639"/>
                  <a:pt x="3269470" y="1246541"/>
                </a:cubicBezTo>
                <a:cubicBezTo>
                  <a:pt x="3252060" y="1192570"/>
                  <a:pt x="2931720" y="1422379"/>
                  <a:pt x="2844671" y="1317920"/>
                </a:cubicBezTo>
                <a:cubicBezTo>
                  <a:pt x="3064034" y="1122931"/>
                  <a:pt x="2722803" y="1411933"/>
                  <a:pt x="2687983" y="1244799"/>
                </a:cubicBezTo>
                <a:cubicBezTo>
                  <a:pt x="2893419" y="1110745"/>
                  <a:pt x="2428577" y="1335330"/>
                  <a:pt x="2630530" y="1173420"/>
                </a:cubicBezTo>
                <a:cubicBezTo>
                  <a:pt x="2567855" y="1185606"/>
                  <a:pt x="2263185" y="1105521"/>
                  <a:pt x="2508662" y="1086371"/>
                </a:cubicBezTo>
                <a:cubicBezTo>
                  <a:pt x="2590489" y="947093"/>
                  <a:pt x="2762844" y="1122931"/>
                  <a:pt x="2876009" y="1117709"/>
                </a:cubicBezTo>
                <a:cubicBezTo>
                  <a:pt x="2781996" y="964502"/>
                  <a:pt x="3325181" y="1290065"/>
                  <a:pt x="3269470" y="1042846"/>
                </a:cubicBezTo>
                <a:cubicBezTo>
                  <a:pt x="3159787" y="1114227"/>
                  <a:pt x="3165011" y="1025436"/>
                  <a:pt x="3051847" y="1035882"/>
                </a:cubicBezTo>
                <a:cubicBezTo>
                  <a:pt x="3111040" y="933165"/>
                  <a:pt x="2929978" y="1002804"/>
                  <a:pt x="2844671" y="973206"/>
                </a:cubicBezTo>
                <a:cubicBezTo>
                  <a:pt x="2663609" y="910531"/>
                  <a:pt x="3062293" y="894863"/>
                  <a:pt x="2823779" y="811296"/>
                </a:cubicBezTo>
                <a:cubicBezTo>
                  <a:pt x="2675795" y="738175"/>
                  <a:pt x="2959576" y="757325"/>
                  <a:pt x="2788960" y="684204"/>
                </a:cubicBezTo>
                <a:cubicBezTo>
                  <a:pt x="2792442" y="623271"/>
                  <a:pt x="3194607" y="826964"/>
                  <a:pt x="3018769" y="586709"/>
                </a:cubicBezTo>
                <a:cubicBezTo>
                  <a:pt x="3128450" y="638938"/>
                  <a:pt x="3175457" y="537962"/>
                  <a:pt x="3032697" y="537962"/>
                </a:cubicBezTo>
                <a:cubicBezTo>
                  <a:pt x="3107558" y="508366"/>
                  <a:pt x="2877749" y="269851"/>
                  <a:pt x="3062293" y="341232"/>
                </a:cubicBezTo>
                <a:cubicBezTo>
                  <a:pt x="3116264" y="306412"/>
                  <a:pt x="3180679" y="301189"/>
                  <a:pt x="3199831" y="423057"/>
                </a:cubicBezTo>
                <a:cubicBezTo>
                  <a:pt x="3353037" y="562335"/>
                  <a:pt x="3130192" y="179320"/>
                  <a:pt x="3152823" y="179320"/>
                </a:cubicBezTo>
                <a:cubicBezTo>
                  <a:pt x="3316475" y="353418"/>
                  <a:pt x="3253800" y="100977"/>
                  <a:pt x="3272952" y="0"/>
                </a:cubicBezTo>
                <a:close/>
              </a:path>
            </a:pathLst>
          </a:custGeom>
          <a:solidFill>
            <a:schemeClr val="bg1">
              <a:lumMod val="95000"/>
            </a:schemeClr>
          </a:solidFill>
        </p:spPr>
        <p:txBody>
          <a:bodyPr wrap="square" lIns="68561" tIns="34289" rIns="68561" bIns="34289" anchor="ctr">
            <a:noAutofit/>
          </a:bodyP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a:t>
            </a:r>
            <a:endParaRPr lang="ko-KR" altLang="en-US" dirty="0"/>
          </a:p>
        </p:txBody>
      </p:sp>
      <p:sp>
        <p:nvSpPr>
          <p:cNvPr id="11" name="Graphic 47"/>
          <p:cNvSpPr/>
          <p:nvPr userDrawn="1"/>
        </p:nvSpPr>
        <p:spPr>
          <a:xfrm>
            <a:off x="7219315" y="3047566"/>
            <a:ext cx="1135856" cy="170378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
        <p:nvSpPr>
          <p:cNvPr id="12" name="Graphic 47"/>
          <p:cNvSpPr/>
          <p:nvPr userDrawn="1"/>
        </p:nvSpPr>
        <p:spPr>
          <a:xfrm>
            <a:off x="7966426" y="3600041"/>
            <a:ext cx="885752" cy="13286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
        <p:nvSpPr>
          <p:cNvPr id="13" name="Freeform: Shape 12"/>
          <p:cNvSpPr/>
          <p:nvPr userDrawn="1"/>
        </p:nvSpPr>
        <p:spPr>
          <a:xfrm>
            <a:off x="8831126" y="4012375"/>
            <a:ext cx="312887" cy="841914"/>
          </a:xfrm>
          <a:custGeom>
            <a:avLst/>
            <a:gdLst>
              <a:gd name="connsiteX0" fmla="*/ 150537 w 417182"/>
              <a:gd name="connsiteY0" fmla="*/ 987116 h 1122552"/>
              <a:gd name="connsiteX1" fmla="*/ 150537 w 417182"/>
              <a:gd name="connsiteY1" fmla="*/ 987116 h 1122552"/>
              <a:gd name="connsiteX2" fmla="*/ 184647 w 417182"/>
              <a:gd name="connsiteY2" fmla="*/ 867904 h 1122552"/>
              <a:gd name="connsiteX3" fmla="*/ 184647 w 417182"/>
              <a:gd name="connsiteY3" fmla="*/ 867904 h 1122552"/>
              <a:gd name="connsiteX4" fmla="*/ 106436 w 417182"/>
              <a:gd name="connsiteY4" fmla="*/ 864804 h 1122552"/>
              <a:gd name="connsiteX5" fmla="*/ 167075 w 417182"/>
              <a:gd name="connsiteY5" fmla="*/ 875140 h 1122552"/>
              <a:gd name="connsiteX6" fmla="*/ 106436 w 417182"/>
              <a:gd name="connsiteY6" fmla="*/ 864804 h 1122552"/>
              <a:gd name="connsiteX7" fmla="*/ 52342 w 417182"/>
              <a:gd name="connsiteY7" fmla="*/ 839997 h 1122552"/>
              <a:gd name="connsiteX8" fmla="*/ 52342 w 417182"/>
              <a:gd name="connsiteY8" fmla="*/ 839997 h 1122552"/>
              <a:gd name="connsiteX9" fmla="*/ 271472 w 417182"/>
              <a:gd name="connsiteY9" fmla="*/ 512336 h 1122552"/>
              <a:gd name="connsiteX10" fmla="*/ 271472 w 417182"/>
              <a:gd name="connsiteY10" fmla="*/ 512336 h 1122552"/>
              <a:gd name="connsiteX11" fmla="*/ 313851 w 417182"/>
              <a:gd name="connsiteY11" fmla="*/ 324560 h 1122552"/>
              <a:gd name="connsiteX12" fmla="*/ 313851 w 417182"/>
              <a:gd name="connsiteY12" fmla="*/ 324560 h 1122552"/>
              <a:gd name="connsiteX13" fmla="*/ 243908 w 417182"/>
              <a:gd name="connsiteY13" fmla="*/ 324560 h 1122552"/>
              <a:gd name="connsiteX14" fmla="*/ 278707 w 417182"/>
              <a:gd name="connsiteY14" fmla="*/ 339720 h 1122552"/>
              <a:gd name="connsiteX15" fmla="*/ 243908 w 417182"/>
              <a:gd name="connsiteY15" fmla="*/ 324560 h 1122552"/>
              <a:gd name="connsiteX16" fmla="*/ 330733 w 417182"/>
              <a:gd name="connsiteY16" fmla="*/ 318703 h 1122552"/>
              <a:gd name="connsiteX17" fmla="*/ 330733 w 417182"/>
              <a:gd name="connsiteY17" fmla="*/ 318703 h 1122552"/>
              <a:gd name="connsiteX18" fmla="*/ 345204 w 417182"/>
              <a:gd name="connsiteY18" fmla="*/ 311123 h 1122552"/>
              <a:gd name="connsiteX19" fmla="*/ 345204 w 417182"/>
              <a:gd name="connsiteY19" fmla="*/ 311123 h 1122552"/>
              <a:gd name="connsiteX20" fmla="*/ 371045 w 417182"/>
              <a:gd name="connsiteY20" fmla="*/ 272534 h 1122552"/>
              <a:gd name="connsiteX21" fmla="*/ 369322 w 417182"/>
              <a:gd name="connsiteY21" fmla="*/ 279769 h 1122552"/>
              <a:gd name="connsiteX22" fmla="*/ 371045 w 417182"/>
              <a:gd name="connsiteY22" fmla="*/ 272534 h 1122552"/>
              <a:gd name="connsiteX23" fmla="*/ 399297 w 417182"/>
              <a:gd name="connsiteY23" fmla="*/ 215684 h 1122552"/>
              <a:gd name="connsiteX24" fmla="*/ 399297 w 417182"/>
              <a:gd name="connsiteY24" fmla="*/ 215684 h 1122552"/>
              <a:gd name="connsiteX25" fmla="*/ 362431 w 417182"/>
              <a:gd name="connsiteY25" fmla="*/ 208794 h 1122552"/>
              <a:gd name="connsiteX26" fmla="*/ 369667 w 417182"/>
              <a:gd name="connsiteY26" fmla="*/ 214306 h 1122552"/>
              <a:gd name="connsiteX27" fmla="*/ 362431 w 417182"/>
              <a:gd name="connsiteY27" fmla="*/ 208794 h 1122552"/>
              <a:gd name="connsiteX28" fmla="*/ 401365 w 417182"/>
              <a:gd name="connsiteY28" fmla="*/ 167448 h 1122552"/>
              <a:gd name="connsiteX29" fmla="*/ 383104 w 417182"/>
              <a:gd name="connsiteY29" fmla="*/ 182264 h 1122552"/>
              <a:gd name="connsiteX30" fmla="*/ 401365 w 417182"/>
              <a:gd name="connsiteY30" fmla="*/ 167448 h 1122552"/>
              <a:gd name="connsiteX31" fmla="*/ 309716 w 417182"/>
              <a:gd name="connsiteY31" fmla="*/ 143675 h 1122552"/>
              <a:gd name="connsiteX32" fmla="*/ 314540 w 417182"/>
              <a:gd name="connsiteY32" fmla="*/ 155045 h 1122552"/>
              <a:gd name="connsiteX33" fmla="*/ 309716 w 417182"/>
              <a:gd name="connsiteY33" fmla="*/ 143675 h 1122552"/>
              <a:gd name="connsiteX34" fmla="*/ 317985 w 417182"/>
              <a:gd name="connsiteY34" fmla="*/ 101296 h 1122552"/>
              <a:gd name="connsiteX35" fmla="*/ 325909 w 417182"/>
              <a:gd name="connsiteY35" fmla="*/ 115767 h 1122552"/>
              <a:gd name="connsiteX36" fmla="*/ 317985 w 417182"/>
              <a:gd name="connsiteY36" fmla="*/ 101296 h 1122552"/>
              <a:gd name="connsiteX37" fmla="*/ 340725 w 417182"/>
              <a:gd name="connsiteY37" fmla="*/ 0 h 1122552"/>
              <a:gd name="connsiteX38" fmla="*/ 357952 w 417182"/>
              <a:gd name="connsiteY38" fmla="*/ 37900 h 1122552"/>
              <a:gd name="connsiteX39" fmla="*/ 356229 w 417182"/>
              <a:gd name="connsiteY39" fmla="*/ 66842 h 1122552"/>
              <a:gd name="connsiteX40" fmla="*/ 382414 w 417182"/>
              <a:gd name="connsiteY40" fmla="*/ 64430 h 1122552"/>
              <a:gd name="connsiteX41" fmla="*/ 399986 w 417182"/>
              <a:gd name="connsiteY41" fmla="*/ 74077 h 1122552"/>
              <a:gd name="connsiteX42" fmla="*/ 378280 w 417182"/>
              <a:gd name="connsiteY42" fmla="*/ 88548 h 1122552"/>
              <a:gd name="connsiteX43" fmla="*/ 380347 w 417182"/>
              <a:gd name="connsiteY43" fmla="*/ 114044 h 1122552"/>
              <a:gd name="connsiteX44" fmla="*/ 372078 w 417182"/>
              <a:gd name="connsiteY44" fmla="*/ 160557 h 1122552"/>
              <a:gd name="connsiteX45" fmla="*/ 406145 w 417182"/>
              <a:gd name="connsiteY45" fmla="*/ 122529 h 1122552"/>
              <a:gd name="connsiteX46" fmla="*/ 417182 w 417182"/>
              <a:gd name="connsiteY46" fmla="*/ 118254 h 1122552"/>
              <a:gd name="connsiteX47" fmla="*/ 417182 w 417182"/>
              <a:gd name="connsiteY47" fmla="*/ 252973 h 1122552"/>
              <a:gd name="connsiteX48" fmla="*/ 416438 w 417182"/>
              <a:gd name="connsiteY48" fmla="*/ 253154 h 1122552"/>
              <a:gd name="connsiteX49" fmla="*/ 391028 w 417182"/>
              <a:gd name="connsiteY49" fmla="*/ 241181 h 1122552"/>
              <a:gd name="connsiteX50" fmla="*/ 366221 w 417182"/>
              <a:gd name="connsiteY50" fmla="*/ 234634 h 1122552"/>
              <a:gd name="connsiteX51" fmla="*/ 406532 w 417182"/>
              <a:gd name="connsiteY51" fmla="*/ 270811 h 1122552"/>
              <a:gd name="connsiteX52" fmla="*/ 417182 w 417182"/>
              <a:gd name="connsiteY52" fmla="*/ 278708 h 1122552"/>
              <a:gd name="connsiteX53" fmla="*/ 417182 w 417182"/>
              <a:gd name="connsiteY53" fmla="*/ 324555 h 1122552"/>
              <a:gd name="connsiteX54" fmla="*/ 415146 w 417182"/>
              <a:gd name="connsiteY54" fmla="*/ 324215 h 1122552"/>
              <a:gd name="connsiteX55" fmla="*/ 417182 w 417182"/>
              <a:gd name="connsiteY55" fmla="*/ 326321 h 1122552"/>
              <a:gd name="connsiteX56" fmla="*/ 417182 w 417182"/>
              <a:gd name="connsiteY56" fmla="*/ 395968 h 1122552"/>
              <a:gd name="connsiteX57" fmla="*/ 405154 w 417182"/>
              <a:gd name="connsiteY57" fmla="*/ 393469 h 1122552"/>
              <a:gd name="connsiteX58" fmla="*/ 417182 w 417182"/>
              <a:gd name="connsiteY58" fmla="*/ 403573 h 1122552"/>
              <a:gd name="connsiteX59" fmla="*/ 417182 w 417182"/>
              <a:gd name="connsiteY59" fmla="*/ 1076079 h 1122552"/>
              <a:gd name="connsiteX60" fmla="*/ 408643 w 417182"/>
              <a:gd name="connsiteY60" fmla="*/ 1072003 h 1122552"/>
              <a:gd name="connsiteX61" fmla="*/ 402398 w 417182"/>
              <a:gd name="connsiteY61" fmla="*/ 1090135 h 1122552"/>
              <a:gd name="connsiteX62" fmla="*/ 364154 w 417182"/>
              <a:gd name="connsiteY62" fmla="*/ 1119765 h 1122552"/>
              <a:gd name="connsiteX63" fmla="*/ 343826 w 417182"/>
              <a:gd name="connsiteY63" fmla="*/ 1056370 h 1122552"/>
              <a:gd name="connsiteX64" fmla="*/ 295934 w 417182"/>
              <a:gd name="connsiteY64" fmla="*/ 1066017 h 1122552"/>
              <a:gd name="connsiteX65" fmla="*/ 215656 w 417182"/>
              <a:gd name="connsiteY65" fmla="*/ 1103572 h 1122552"/>
              <a:gd name="connsiteX66" fmla="*/ 182579 w 417182"/>
              <a:gd name="connsiteY66" fmla="*/ 1093235 h 1122552"/>
              <a:gd name="connsiteX67" fmla="*/ 128142 w 417182"/>
              <a:gd name="connsiteY67" fmla="*/ 1075664 h 1122552"/>
              <a:gd name="connsiteX68" fmla="*/ 106436 w 417182"/>
              <a:gd name="connsiteY68" fmla="*/ 1066706 h 1122552"/>
              <a:gd name="connsiteX69" fmla="*/ 121595 w 417182"/>
              <a:gd name="connsiteY69" fmla="*/ 1051546 h 1122552"/>
              <a:gd name="connsiteX70" fmla="*/ 53720 w 417182"/>
              <a:gd name="connsiteY70" fmla="*/ 1047411 h 1122552"/>
              <a:gd name="connsiteX71" fmla="*/ 29602 w 417182"/>
              <a:gd name="connsiteY71" fmla="*/ 1044655 h 1122552"/>
              <a:gd name="connsiteX72" fmla="*/ 14098 w 417182"/>
              <a:gd name="connsiteY72" fmla="*/ 1033974 h 1122552"/>
              <a:gd name="connsiteX73" fmla="*/ 13753 w 417182"/>
              <a:gd name="connsiteY73" fmla="*/ 1012612 h 1122552"/>
              <a:gd name="connsiteX74" fmla="*/ 89553 w 417182"/>
              <a:gd name="connsiteY74" fmla="*/ 995385 h 1122552"/>
              <a:gd name="connsiteX75" fmla="*/ 127108 w 417182"/>
              <a:gd name="connsiteY75" fmla="*/ 986083 h 1122552"/>
              <a:gd name="connsiteX76" fmla="*/ 92309 w 417182"/>
              <a:gd name="connsiteY76" fmla="*/ 994352 h 1122552"/>
              <a:gd name="connsiteX77" fmla="*/ 75082 w 417182"/>
              <a:gd name="connsiteY77" fmla="*/ 984016 h 1122552"/>
              <a:gd name="connsiteX78" fmla="*/ 37527 w 417182"/>
              <a:gd name="connsiteY78" fmla="*/ 971612 h 1122552"/>
              <a:gd name="connsiteX79" fmla="*/ 18577 w 417182"/>
              <a:gd name="connsiteY79" fmla="*/ 959553 h 1122552"/>
              <a:gd name="connsiteX80" fmla="*/ 25123 w 417182"/>
              <a:gd name="connsiteY80" fmla="*/ 934057 h 1122552"/>
              <a:gd name="connsiteX81" fmla="*/ 106436 w 417182"/>
              <a:gd name="connsiteY81" fmla="*/ 923031 h 1122552"/>
              <a:gd name="connsiteX82" fmla="*/ 70258 w 417182"/>
              <a:gd name="connsiteY82" fmla="*/ 908905 h 1122552"/>
              <a:gd name="connsiteX83" fmla="*/ 59922 w 417182"/>
              <a:gd name="connsiteY83" fmla="*/ 894090 h 1122552"/>
              <a:gd name="connsiteX84" fmla="*/ 70947 w 417182"/>
              <a:gd name="connsiteY84" fmla="*/ 881686 h 1122552"/>
              <a:gd name="connsiteX85" fmla="*/ 27880 w 417182"/>
              <a:gd name="connsiteY85" fmla="*/ 848610 h 1122552"/>
              <a:gd name="connsiteX86" fmla="*/ 13753 w 417182"/>
              <a:gd name="connsiteY86" fmla="*/ 825870 h 1122552"/>
              <a:gd name="connsiteX87" fmla="*/ 35804 w 417182"/>
              <a:gd name="connsiteY87" fmla="*/ 811399 h 1122552"/>
              <a:gd name="connsiteX88" fmla="*/ 95065 w 417182"/>
              <a:gd name="connsiteY88" fmla="*/ 803475 h 1122552"/>
              <a:gd name="connsiteX89" fmla="*/ 171210 w 417182"/>
              <a:gd name="connsiteY89" fmla="*/ 783836 h 1122552"/>
              <a:gd name="connsiteX90" fmla="*/ 149503 w 417182"/>
              <a:gd name="connsiteY90" fmla="*/ 775567 h 1122552"/>
              <a:gd name="connsiteX91" fmla="*/ 92309 w 417182"/>
              <a:gd name="connsiteY91" fmla="*/ 754205 h 1122552"/>
              <a:gd name="connsiteX92" fmla="*/ 83007 w 417182"/>
              <a:gd name="connsiteY92" fmla="*/ 738701 h 1122552"/>
              <a:gd name="connsiteX93" fmla="*/ 97133 w 417182"/>
              <a:gd name="connsiteY93" fmla="*/ 729743 h 1122552"/>
              <a:gd name="connsiteX94" fmla="*/ 215311 w 417182"/>
              <a:gd name="connsiteY94" fmla="*/ 722507 h 1122552"/>
              <a:gd name="connsiteX95" fmla="*/ 197739 w 417182"/>
              <a:gd name="connsiteY95" fmla="*/ 703902 h 1122552"/>
              <a:gd name="connsiteX96" fmla="*/ 168453 w 417182"/>
              <a:gd name="connsiteY96" fmla="*/ 690809 h 1122552"/>
              <a:gd name="connsiteX97" fmla="*/ 118839 w 417182"/>
              <a:gd name="connsiteY97" fmla="*/ 689776 h 1122552"/>
              <a:gd name="connsiteX98" fmla="*/ 75082 w 417182"/>
              <a:gd name="connsiteY98" fmla="*/ 671170 h 1122552"/>
              <a:gd name="connsiteX99" fmla="*/ 76116 w 417182"/>
              <a:gd name="connsiteY99" fmla="*/ 646708 h 1122552"/>
              <a:gd name="connsiteX100" fmla="*/ 216000 w 417182"/>
              <a:gd name="connsiteY100" fmla="*/ 633960 h 1122552"/>
              <a:gd name="connsiteX101" fmla="*/ 263203 w 417182"/>
              <a:gd name="connsiteY101" fmla="*/ 598816 h 1122552"/>
              <a:gd name="connsiteX102" fmla="*/ 224269 w 417182"/>
              <a:gd name="connsiteY102" fmla="*/ 600194 h 1122552"/>
              <a:gd name="connsiteX103" fmla="*/ 196706 w 417182"/>
              <a:gd name="connsiteY103" fmla="*/ 608119 h 1122552"/>
              <a:gd name="connsiteX104" fmla="*/ 100923 w 417182"/>
              <a:gd name="connsiteY104" fmla="*/ 571942 h 1122552"/>
              <a:gd name="connsiteX105" fmla="*/ 220824 w 417182"/>
              <a:gd name="connsiteY105" fmla="*/ 535420 h 1122552"/>
              <a:gd name="connsiteX106" fmla="*/ 228059 w 417182"/>
              <a:gd name="connsiteY106" fmla="*/ 508546 h 1122552"/>
              <a:gd name="connsiteX107" fmla="*/ 129865 w 417182"/>
              <a:gd name="connsiteY107" fmla="*/ 491319 h 1122552"/>
              <a:gd name="connsiteX108" fmla="*/ 189470 w 417182"/>
              <a:gd name="connsiteY108" fmla="*/ 471335 h 1122552"/>
              <a:gd name="connsiteX109" fmla="*/ 145369 w 417182"/>
              <a:gd name="connsiteY109" fmla="*/ 433091 h 1122552"/>
              <a:gd name="connsiteX110" fmla="*/ 261480 w 417182"/>
              <a:gd name="connsiteY110" fmla="*/ 415519 h 1122552"/>
              <a:gd name="connsiteX111" fmla="*/ 195328 w 417182"/>
              <a:gd name="connsiteY111" fmla="*/ 383477 h 1122552"/>
              <a:gd name="connsiteX112" fmla="*/ 145714 w 417182"/>
              <a:gd name="connsiteY112" fmla="*/ 349367 h 1122552"/>
              <a:gd name="connsiteX113" fmla="*/ 179134 w 417182"/>
              <a:gd name="connsiteY113" fmla="*/ 344199 h 1122552"/>
              <a:gd name="connsiteX114" fmla="*/ 203252 w 417182"/>
              <a:gd name="connsiteY114" fmla="*/ 327661 h 1122552"/>
              <a:gd name="connsiteX115" fmla="*/ 189470 w 417182"/>
              <a:gd name="connsiteY115" fmla="*/ 303543 h 1122552"/>
              <a:gd name="connsiteX116" fmla="*/ 188437 w 417182"/>
              <a:gd name="connsiteY116" fmla="*/ 282526 h 1122552"/>
              <a:gd name="connsiteX117" fmla="*/ 241497 w 417182"/>
              <a:gd name="connsiteY117" fmla="*/ 271845 h 1122552"/>
              <a:gd name="connsiteX118" fmla="*/ 340036 w 417182"/>
              <a:gd name="connsiteY118" fmla="*/ 246693 h 1122552"/>
              <a:gd name="connsiteX119" fmla="*/ 255967 w 417182"/>
              <a:gd name="connsiteY119" fmla="*/ 260819 h 1122552"/>
              <a:gd name="connsiteX120" fmla="*/ 224958 w 417182"/>
              <a:gd name="connsiteY120" fmla="*/ 246349 h 1122552"/>
              <a:gd name="connsiteX121" fmla="*/ 213588 w 417182"/>
              <a:gd name="connsiteY121" fmla="*/ 232222 h 1122552"/>
              <a:gd name="connsiteX122" fmla="*/ 189470 w 417182"/>
              <a:gd name="connsiteY122" fmla="*/ 214995 h 1122552"/>
              <a:gd name="connsiteX123" fmla="*/ 262169 w 417182"/>
              <a:gd name="connsiteY123" fmla="*/ 221197 h 1122552"/>
              <a:gd name="connsiteX124" fmla="*/ 340036 w 417182"/>
              <a:gd name="connsiteY124" fmla="*/ 206382 h 1122552"/>
              <a:gd name="connsiteX125" fmla="*/ 296968 w 417182"/>
              <a:gd name="connsiteY125" fmla="*/ 205003 h 1122552"/>
              <a:gd name="connsiteX126" fmla="*/ 255967 w 417182"/>
              <a:gd name="connsiteY126" fmla="*/ 192600 h 1122552"/>
              <a:gd name="connsiteX127" fmla="*/ 251833 w 417182"/>
              <a:gd name="connsiteY127" fmla="*/ 160557 h 1122552"/>
              <a:gd name="connsiteX128" fmla="*/ 244942 w 417182"/>
              <a:gd name="connsiteY128" fmla="*/ 135406 h 1122552"/>
              <a:gd name="connsiteX129" fmla="*/ 290422 w 417182"/>
              <a:gd name="connsiteY129" fmla="*/ 116111 h 1122552"/>
              <a:gd name="connsiteX130" fmla="*/ 293178 w 417182"/>
              <a:gd name="connsiteY130" fmla="*/ 106464 h 1122552"/>
              <a:gd name="connsiteX131" fmla="*/ 299035 w 417182"/>
              <a:gd name="connsiteY131" fmla="*/ 67531 h 1122552"/>
              <a:gd name="connsiteX132" fmla="*/ 326254 w 417182"/>
              <a:gd name="connsiteY132" fmla="*/ 83724 h 1122552"/>
              <a:gd name="connsiteX133" fmla="*/ 316951 w 417182"/>
              <a:gd name="connsiteY133" fmla="*/ 35488 h 1122552"/>
              <a:gd name="connsiteX134" fmla="*/ 340725 w 417182"/>
              <a:gd name="connsiteY134" fmla="*/ 0 h 1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17182" h="1122552">
                <a:moveTo>
                  <a:pt x="150537" y="987116"/>
                </a:moveTo>
                <a:cubicBezTo>
                  <a:pt x="135377" y="992285"/>
                  <a:pt x="160529" y="993318"/>
                  <a:pt x="150537" y="987116"/>
                </a:cubicBezTo>
                <a:close/>
                <a:moveTo>
                  <a:pt x="184647" y="867904"/>
                </a:moveTo>
                <a:cubicBezTo>
                  <a:pt x="162252" y="871005"/>
                  <a:pt x="195672" y="873073"/>
                  <a:pt x="184647" y="867904"/>
                </a:cubicBezTo>
                <a:close/>
                <a:moveTo>
                  <a:pt x="106436" y="864804"/>
                </a:moveTo>
                <a:cubicBezTo>
                  <a:pt x="70603" y="896157"/>
                  <a:pt x="177067" y="878930"/>
                  <a:pt x="167075" y="875140"/>
                </a:cubicBezTo>
                <a:cubicBezTo>
                  <a:pt x="146058" y="867215"/>
                  <a:pt x="121595" y="882031"/>
                  <a:pt x="106436" y="864804"/>
                </a:cubicBezTo>
                <a:close/>
                <a:moveTo>
                  <a:pt x="52342" y="839997"/>
                </a:moveTo>
                <a:cubicBezTo>
                  <a:pt x="30636" y="842408"/>
                  <a:pt x="59578" y="848266"/>
                  <a:pt x="52342" y="839997"/>
                </a:cubicBezTo>
                <a:close/>
                <a:moveTo>
                  <a:pt x="271472" y="512336"/>
                </a:moveTo>
                <a:cubicBezTo>
                  <a:pt x="232538" y="518882"/>
                  <a:pt x="245286" y="531975"/>
                  <a:pt x="271472" y="512336"/>
                </a:cubicBezTo>
                <a:close/>
                <a:moveTo>
                  <a:pt x="313851" y="324560"/>
                </a:moveTo>
                <a:cubicBezTo>
                  <a:pt x="301447" y="330417"/>
                  <a:pt x="325220" y="329384"/>
                  <a:pt x="313851" y="324560"/>
                </a:cubicBezTo>
                <a:close/>
                <a:moveTo>
                  <a:pt x="243908" y="324560"/>
                </a:moveTo>
                <a:cubicBezTo>
                  <a:pt x="234261" y="346955"/>
                  <a:pt x="266993" y="342132"/>
                  <a:pt x="278707" y="339720"/>
                </a:cubicBezTo>
                <a:cubicBezTo>
                  <a:pt x="330389" y="321804"/>
                  <a:pt x="257345" y="340409"/>
                  <a:pt x="243908" y="324560"/>
                </a:cubicBezTo>
                <a:close/>
                <a:moveTo>
                  <a:pt x="330733" y="318703"/>
                </a:moveTo>
                <a:cubicBezTo>
                  <a:pt x="318329" y="324560"/>
                  <a:pt x="342103" y="323526"/>
                  <a:pt x="330733" y="318703"/>
                </a:cubicBezTo>
                <a:close/>
                <a:moveTo>
                  <a:pt x="345204" y="311123"/>
                </a:moveTo>
                <a:cubicBezTo>
                  <a:pt x="330044" y="316291"/>
                  <a:pt x="355196" y="317669"/>
                  <a:pt x="345204" y="311123"/>
                </a:cubicBezTo>
                <a:close/>
                <a:moveTo>
                  <a:pt x="371045" y="272534"/>
                </a:moveTo>
                <a:lnTo>
                  <a:pt x="369322" y="279769"/>
                </a:lnTo>
                <a:cubicBezTo>
                  <a:pt x="362776" y="314224"/>
                  <a:pt x="384137" y="291828"/>
                  <a:pt x="371045" y="272534"/>
                </a:cubicBezTo>
                <a:close/>
                <a:moveTo>
                  <a:pt x="399297" y="215684"/>
                </a:moveTo>
                <a:cubicBezTo>
                  <a:pt x="395507" y="237046"/>
                  <a:pt x="424104" y="209827"/>
                  <a:pt x="399297" y="215684"/>
                </a:cubicBezTo>
                <a:close/>
                <a:moveTo>
                  <a:pt x="362431" y="208794"/>
                </a:moveTo>
                <a:lnTo>
                  <a:pt x="369667" y="214306"/>
                </a:lnTo>
                <a:cubicBezTo>
                  <a:pt x="405499" y="223264"/>
                  <a:pt x="383793" y="211205"/>
                  <a:pt x="362431" y="208794"/>
                </a:cubicBezTo>
                <a:close/>
                <a:moveTo>
                  <a:pt x="401365" y="167448"/>
                </a:moveTo>
                <a:cubicBezTo>
                  <a:pt x="394129" y="170894"/>
                  <a:pt x="390683" y="179163"/>
                  <a:pt x="383104" y="182264"/>
                </a:cubicBezTo>
                <a:cubicBezTo>
                  <a:pt x="329010" y="193634"/>
                  <a:pt x="410667" y="192600"/>
                  <a:pt x="401365" y="167448"/>
                </a:cubicBezTo>
                <a:close/>
                <a:moveTo>
                  <a:pt x="309716" y="143675"/>
                </a:moveTo>
                <a:cubicBezTo>
                  <a:pt x="302136" y="144364"/>
                  <a:pt x="314884" y="155389"/>
                  <a:pt x="314540" y="155045"/>
                </a:cubicBezTo>
                <a:cubicBezTo>
                  <a:pt x="340036" y="179852"/>
                  <a:pt x="334523" y="144364"/>
                  <a:pt x="309716" y="143675"/>
                </a:cubicBezTo>
                <a:close/>
                <a:moveTo>
                  <a:pt x="317985" y="101296"/>
                </a:moveTo>
                <a:cubicBezTo>
                  <a:pt x="315573" y="107842"/>
                  <a:pt x="324531" y="110943"/>
                  <a:pt x="325909" y="115767"/>
                </a:cubicBezTo>
                <a:cubicBezTo>
                  <a:pt x="336246" y="152978"/>
                  <a:pt x="341414" y="103708"/>
                  <a:pt x="317985" y="101296"/>
                </a:cubicBezTo>
                <a:close/>
                <a:moveTo>
                  <a:pt x="340725" y="0"/>
                </a:moveTo>
                <a:cubicBezTo>
                  <a:pt x="365532" y="6202"/>
                  <a:pt x="340036" y="40312"/>
                  <a:pt x="357952" y="37900"/>
                </a:cubicBezTo>
                <a:cubicBezTo>
                  <a:pt x="401365" y="9648"/>
                  <a:pt x="362431" y="47203"/>
                  <a:pt x="356229" y="66842"/>
                </a:cubicBezTo>
                <a:cubicBezTo>
                  <a:pt x="347960" y="114044"/>
                  <a:pt x="370011" y="46858"/>
                  <a:pt x="382414" y="64430"/>
                </a:cubicBezTo>
                <a:cubicBezTo>
                  <a:pt x="400331" y="60640"/>
                  <a:pt x="428239" y="46514"/>
                  <a:pt x="399986" y="74077"/>
                </a:cubicBezTo>
                <a:cubicBezTo>
                  <a:pt x="439264" y="85102"/>
                  <a:pt x="392062" y="86825"/>
                  <a:pt x="378280" y="88548"/>
                </a:cubicBezTo>
                <a:cubicBezTo>
                  <a:pt x="404810" y="89582"/>
                  <a:pt x="414457" y="115767"/>
                  <a:pt x="380347" y="114044"/>
                </a:cubicBezTo>
                <a:cubicBezTo>
                  <a:pt x="348649" y="84758"/>
                  <a:pt x="344859" y="165725"/>
                  <a:pt x="372078" y="160557"/>
                </a:cubicBezTo>
                <a:cubicBezTo>
                  <a:pt x="383793" y="145914"/>
                  <a:pt x="394129" y="132477"/>
                  <a:pt x="406145" y="122529"/>
                </a:cubicBezTo>
                <a:lnTo>
                  <a:pt x="417182" y="118254"/>
                </a:lnTo>
                <a:lnTo>
                  <a:pt x="417182" y="252973"/>
                </a:lnTo>
                <a:lnTo>
                  <a:pt x="416438" y="253154"/>
                </a:lnTo>
                <a:cubicBezTo>
                  <a:pt x="406533" y="257030"/>
                  <a:pt x="397575" y="260131"/>
                  <a:pt x="391028" y="241181"/>
                </a:cubicBezTo>
                <a:cubicBezTo>
                  <a:pt x="392406" y="269777"/>
                  <a:pt x="369667" y="250139"/>
                  <a:pt x="366221" y="234634"/>
                </a:cubicBezTo>
                <a:cubicBezTo>
                  <a:pt x="343481" y="242559"/>
                  <a:pt x="396196" y="265299"/>
                  <a:pt x="406532" y="270811"/>
                </a:cubicBezTo>
                <a:lnTo>
                  <a:pt x="417182" y="278708"/>
                </a:lnTo>
                <a:lnTo>
                  <a:pt x="417182" y="324555"/>
                </a:lnTo>
                <a:lnTo>
                  <a:pt x="415146" y="324215"/>
                </a:lnTo>
                <a:lnTo>
                  <a:pt x="417182" y="326321"/>
                </a:lnTo>
                <a:lnTo>
                  <a:pt x="417182" y="395968"/>
                </a:lnTo>
                <a:lnTo>
                  <a:pt x="405154" y="393469"/>
                </a:lnTo>
                <a:lnTo>
                  <a:pt x="417182" y="403573"/>
                </a:lnTo>
                <a:lnTo>
                  <a:pt x="417182" y="1076079"/>
                </a:lnTo>
                <a:lnTo>
                  <a:pt x="408643" y="1072003"/>
                </a:lnTo>
                <a:cubicBezTo>
                  <a:pt x="402226" y="1069721"/>
                  <a:pt x="398092" y="1072046"/>
                  <a:pt x="402398" y="1090135"/>
                </a:cubicBezTo>
                <a:cubicBezTo>
                  <a:pt x="419625" y="1124933"/>
                  <a:pt x="391028" y="1121488"/>
                  <a:pt x="364154" y="1119765"/>
                </a:cubicBezTo>
                <a:cubicBezTo>
                  <a:pt x="307993" y="1134925"/>
                  <a:pt x="341414" y="1084622"/>
                  <a:pt x="343826" y="1056370"/>
                </a:cubicBezTo>
                <a:cubicBezTo>
                  <a:pt x="331078" y="1014680"/>
                  <a:pt x="311439" y="1083244"/>
                  <a:pt x="295934" y="1066017"/>
                </a:cubicBezTo>
                <a:cubicBezTo>
                  <a:pt x="273884" y="1086689"/>
                  <a:pt x="248043" y="1092891"/>
                  <a:pt x="215656" y="1103572"/>
                </a:cubicBezTo>
                <a:cubicBezTo>
                  <a:pt x="219101" y="1065672"/>
                  <a:pt x="178790" y="1120455"/>
                  <a:pt x="182579" y="1093235"/>
                </a:cubicBezTo>
                <a:cubicBezTo>
                  <a:pt x="180168" y="1089101"/>
                  <a:pt x="106780" y="1113564"/>
                  <a:pt x="128142" y="1075664"/>
                </a:cubicBezTo>
                <a:cubicBezTo>
                  <a:pt x="111259" y="1087378"/>
                  <a:pt x="73359" y="1085311"/>
                  <a:pt x="106436" y="1066706"/>
                </a:cubicBezTo>
                <a:cubicBezTo>
                  <a:pt x="58200" y="1075664"/>
                  <a:pt x="96788" y="1050168"/>
                  <a:pt x="121595" y="1051546"/>
                </a:cubicBezTo>
                <a:cubicBezTo>
                  <a:pt x="98856" y="1048101"/>
                  <a:pt x="73359" y="1055336"/>
                  <a:pt x="53720" y="1047411"/>
                </a:cubicBezTo>
                <a:cubicBezTo>
                  <a:pt x="31325" y="1061882"/>
                  <a:pt x="45451" y="1037420"/>
                  <a:pt x="29602" y="1044655"/>
                </a:cubicBezTo>
                <a:cubicBezTo>
                  <a:pt x="29258" y="1032941"/>
                  <a:pt x="40972" y="1022260"/>
                  <a:pt x="14098" y="1033974"/>
                </a:cubicBezTo>
                <a:cubicBezTo>
                  <a:pt x="-32760" y="1040176"/>
                  <a:pt x="55788" y="1010545"/>
                  <a:pt x="13753" y="1012612"/>
                </a:cubicBezTo>
                <a:cubicBezTo>
                  <a:pt x="31325" y="1000554"/>
                  <a:pt x="56821" y="990906"/>
                  <a:pt x="89553" y="995385"/>
                </a:cubicBezTo>
                <a:cubicBezTo>
                  <a:pt x="105747" y="1011579"/>
                  <a:pt x="167764" y="972301"/>
                  <a:pt x="127108" y="986083"/>
                </a:cubicBezTo>
                <a:cubicBezTo>
                  <a:pt x="137444" y="956452"/>
                  <a:pt x="112637" y="986083"/>
                  <a:pt x="92309" y="994352"/>
                </a:cubicBezTo>
                <a:cubicBezTo>
                  <a:pt x="105057" y="974368"/>
                  <a:pt x="86796" y="974024"/>
                  <a:pt x="75082" y="984016"/>
                </a:cubicBezTo>
                <a:cubicBezTo>
                  <a:pt x="68536" y="978158"/>
                  <a:pt x="57855" y="964721"/>
                  <a:pt x="37527" y="971612"/>
                </a:cubicBezTo>
                <a:cubicBezTo>
                  <a:pt x="63712" y="950595"/>
                  <a:pt x="33737" y="955763"/>
                  <a:pt x="18577" y="959553"/>
                </a:cubicBezTo>
                <a:cubicBezTo>
                  <a:pt x="-26214" y="949561"/>
                  <a:pt x="62334" y="948183"/>
                  <a:pt x="25123" y="934057"/>
                </a:cubicBezTo>
                <a:cubicBezTo>
                  <a:pt x="36149" y="928200"/>
                  <a:pt x="132276" y="935435"/>
                  <a:pt x="106436" y="923031"/>
                </a:cubicBezTo>
                <a:cubicBezTo>
                  <a:pt x="100234" y="912006"/>
                  <a:pt x="81284" y="925788"/>
                  <a:pt x="70258" y="908905"/>
                </a:cubicBezTo>
                <a:cubicBezTo>
                  <a:pt x="33048" y="918552"/>
                  <a:pt x="90587" y="885821"/>
                  <a:pt x="59922" y="894090"/>
                </a:cubicBezTo>
                <a:cubicBezTo>
                  <a:pt x="20989" y="892367"/>
                  <a:pt x="50620" y="880308"/>
                  <a:pt x="70947" y="881686"/>
                </a:cubicBezTo>
                <a:cubicBezTo>
                  <a:pt x="113671" y="861013"/>
                  <a:pt x="39250" y="868938"/>
                  <a:pt x="27880" y="848610"/>
                </a:cubicBezTo>
                <a:cubicBezTo>
                  <a:pt x="42695" y="828971"/>
                  <a:pt x="38216" y="825870"/>
                  <a:pt x="13753" y="825870"/>
                </a:cubicBezTo>
                <a:cubicBezTo>
                  <a:pt x="-26214" y="805887"/>
                  <a:pt x="71981" y="827937"/>
                  <a:pt x="35804" y="811399"/>
                </a:cubicBezTo>
                <a:cubicBezTo>
                  <a:pt x="49241" y="804164"/>
                  <a:pt x="74738" y="804853"/>
                  <a:pt x="95065" y="803475"/>
                </a:cubicBezTo>
                <a:cubicBezTo>
                  <a:pt x="114705" y="817601"/>
                  <a:pt x="205664" y="790382"/>
                  <a:pt x="171210" y="783836"/>
                </a:cubicBezTo>
                <a:cubicBezTo>
                  <a:pt x="138823" y="791416"/>
                  <a:pt x="181546" y="760063"/>
                  <a:pt x="149503" y="775567"/>
                </a:cubicBezTo>
                <a:cubicBezTo>
                  <a:pt x="135377" y="758340"/>
                  <a:pt x="98856" y="774533"/>
                  <a:pt x="92309" y="754205"/>
                </a:cubicBezTo>
                <a:cubicBezTo>
                  <a:pt x="49931" y="745592"/>
                  <a:pt x="117805" y="742835"/>
                  <a:pt x="83007" y="738701"/>
                </a:cubicBezTo>
                <a:cubicBezTo>
                  <a:pt x="39939" y="727675"/>
                  <a:pt x="73015" y="721474"/>
                  <a:pt x="97133" y="729743"/>
                </a:cubicBezTo>
                <a:cubicBezTo>
                  <a:pt x="134343" y="728709"/>
                  <a:pt x="174310" y="732843"/>
                  <a:pt x="215311" y="722507"/>
                </a:cubicBezTo>
                <a:cubicBezTo>
                  <a:pt x="253900" y="714238"/>
                  <a:pt x="220135" y="700456"/>
                  <a:pt x="197739" y="703902"/>
                </a:cubicBezTo>
                <a:cubicBezTo>
                  <a:pt x="193605" y="682885"/>
                  <a:pt x="167075" y="714583"/>
                  <a:pt x="168453" y="690809"/>
                </a:cubicBezTo>
                <a:cubicBezTo>
                  <a:pt x="151226" y="695288"/>
                  <a:pt x="140890" y="685986"/>
                  <a:pt x="118839" y="689776"/>
                </a:cubicBezTo>
                <a:cubicBezTo>
                  <a:pt x="128142" y="670137"/>
                  <a:pt x="60956" y="688398"/>
                  <a:pt x="75082" y="671170"/>
                </a:cubicBezTo>
                <a:cubicBezTo>
                  <a:pt x="107469" y="656010"/>
                  <a:pt x="49241" y="658767"/>
                  <a:pt x="76116" y="646708"/>
                </a:cubicBezTo>
                <a:cubicBezTo>
                  <a:pt x="121940" y="636716"/>
                  <a:pt x="170865" y="646708"/>
                  <a:pt x="216000" y="633960"/>
                </a:cubicBezTo>
                <a:cubicBezTo>
                  <a:pt x="161218" y="613287"/>
                  <a:pt x="247009" y="616043"/>
                  <a:pt x="263203" y="598816"/>
                </a:cubicBezTo>
                <a:cubicBezTo>
                  <a:pt x="248043" y="580900"/>
                  <a:pt x="237706" y="607430"/>
                  <a:pt x="224269" y="600194"/>
                </a:cubicBezTo>
                <a:cubicBezTo>
                  <a:pt x="208076" y="595715"/>
                  <a:pt x="215311" y="601228"/>
                  <a:pt x="196706" y="608119"/>
                </a:cubicBezTo>
                <a:cubicBezTo>
                  <a:pt x="160873" y="602606"/>
                  <a:pt x="129520" y="599505"/>
                  <a:pt x="100923" y="571942"/>
                </a:cubicBezTo>
                <a:cubicBezTo>
                  <a:pt x="120562" y="553681"/>
                  <a:pt x="186370" y="551269"/>
                  <a:pt x="220824" y="535420"/>
                </a:cubicBezTo>
                <a:cubicBezTo>
                  <a:pt x="207042" y="514403"/>
                  <a:pt x="239774" y="517159"/>
                  <a:pt x="228059" y="508546"/>
                </a:cubicBezTo>
                <a:cubicBezTo>
                  <a:pt x="193260" y="536799"/>
                  <a:pt x="163285" y="511302"/>
                  <a:pt x="129865" y="491319"/>
                </a:cubicBezTo>
                <a:cubicBezTo>
                  <a:pt x="121940" y="469612"/>
                  <a:pt x="243908" y="495453"/>
                  <a:pt x="189470" y="471335"/>
                </a:cubicBezTo>
                <a:cubicBezTo>
                  <a:pt x="184647" y="469268"/>
                  <a:pt x="129865" y="445150"/>
                  <a:pt x="145369" y="433091"/>
                </a:cubicBezTo>
                <a:cubicBezTo>
                  <a:pt x="182924" y="417931"/>
                  <a:pt x="227715" y="443772"/>
                  <a:pt x="261480" y="415519"/>
                </a:cubicBezTo>
                <a:cubicBezTo>
                  <a:pt x="248387" y="427578"/>
                  <a:pt x="221513" y="382788"/>
                  <a:pt x="195328" y="383477"/>
                </a:cubicBezTo>
                <a:cubicBezTo>
                  <a:pt x="181890" y="380031"/>
                  <a:pt x="122974" y="354880"/>
                  <a:pt x="145714" y="349367"/>
                </a:cubicBezTo>
                <a:cubicBezTo>
                  <a:pt x="170865" y="361771"/>
                  <a:pt x="160873" y="334207"/>
                  <a:pt x="179134" y="344199"/>
                </a:cubicBezTo>
                <a:cubicBezTo>
                  <a:pt x="215311" y="367283"/>
                  <a:pt x="181201" y="327316"/>
                  <a:pt x="203252" y="327661"/>
                </a:cubicBezTo>
                <a:cubicBezTo>
                  <a:pt x="253900" y="335585"/>
                  <a:pt x="213933" y="310434"/>
                  <a:pt x="189470" y="303543"/>
                </a:cubicBezTo>
                <a:cubicBezTo>
                  <a:pt x="191538" y="300097"/>
                  <a:pt x="166730" y="282870"/>
                  <a:pt x="188437" y="282526"/>
                </a:cubicBezTo>
                <a:cubicBezTo>
                  <a:pt x="203941" y="264954"/>
                  <a:pt x="263203" y="294585"/>
                  <a:pt x="241497" y="271845"/>
                </a:cubicBezTo>
                <a:cubicBezTo>
                  <a:pt x="273884" y="281492"/>
                  <a:pt x="317296" y="281148"/>
                  <a:pt x="340036" y="246693"/>
                </a:cubicBezTo>
                <a:cubicBezTo>
                  <a:pt x="336590" y="236012"/>
                  <a:pt x="273194" y="281492"/>
                  <a:pt x="255967" y="260819"/>
                </a:cubicBezTo>
                <a:cubicBezTo>
                  <a:pt x="299380" y="222231"/>
                  <a:pt x="231849" y="279425"/>
                  <a:pt x="224958" y="246349"/>
                </a:cubicBezTo>
                <a:cubicBezTo>
                  <a:pt x="265615" y="219819"/>
                  <a:pt x="173621" y="264265"/>
                  <a:pt x="213588" y="232222"/>
                </a:cubicBezTo>
                <a:cubicBezTo>
                  <a:pt x="201185" y="234634"/>
                  <a:pt x="140890" y="218785"/>
                  <a:pt x="189470" y="214995"/>
                </a:cubicBezTo>
                <a:cubicBezTo>
                  <a:pt x="205664" y="187432"/>
                  <a:pt x="239774" y="222231"/>
                  <a:pt x="262169" y="221197"/>
                </a:cubicBezTo>
                <a:cubicBezTo>
                  <a:pt x="243564" y="190877"/>
                  <a:pt x="351061" y="255307"/>
                  <a:pt x="340036" y="206382"/>
                </a:cubicBezTo>
                <a:cubicBezTo>
                  <a:pt x="318329" y="220508"/>
                  <a:pt x="319363" y="202936"/>
                  <a:pt x="296968" y="205003"/>
                </a:cubicBezTo>
                <a:cubicBezTo>
                  <a:pt x="308682" y="184676"/>
                  <a:pt x="272850" y="198457"/>
                  <a:pt x="255967" y="192600"/>
                </a:cubicBezTo>
                <a:cubicBezTo>
                  <a:pt x="220135" y="180196"/>
                  <a:pt x="299035" y="177096"/>
                  <a:pt x="251833" y="160557"/>
                </a:cubicBezTo>
                <a:cubicBezTo>
                  <a:pt x="222546" y="146087"/>
                  <a:pt x="278707" y="149876"/>
                  <a:pt x="244942" y="135406"/>
                </a:cubicBezTo>
                <a:cubicBezTo>
                  <a:pt x="245631" y="123347"/>
                  <a:pt x="325220" y="163658"/>
                  <a:pt x="290422" y="116111"/>
                </a:cubicBezTo>
                <a:cubicBezTo>
                  <a:pt x="312128" y="126448"/>
                  <a:pt x="321431" y="106464"/>
                  <a:pt x="293178" y="106464"/>
                </a:cubicBezTo>
                <a:cubicBezTo>
                  <a:pt x="307993" y="100607"/>
                  <a:pt x="262513" y="53404"/>
                  <a:pt x="299035" y="67531"/>
                </a:cubicBezTo>
                <a:cubicBezTo>
                  <a:pt x="309716" y="60640"/>
                  <a:pt x="322464" y="59606"/>
                  <a:pt x="326254" y="83724"/>
                </a:cubicBezTo>
                <a:cubicBezTo>
                  <a:pt x="356574" y="111288"/>
                  <a:pt x="312472" y="35488"/>
                  <a:pt x="316951" y="35488"/>
                </a:cubicBezTo>
                <a:cubicBezTo>
                  <a:pt x="349338" y="69942"/>
                  <a:pt x="336935" y="19984"/>
                  <a:pt x="340725" y="0"/>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
        <p:nvSpPr>
          <p:cNvPr id="14" name="Graphic 47"/>
          <p:cNvSpPr/>
          <p:nvPr userDrawn="1"/>
        </p:nvSpPr>
        <p:spPr>
          <a:xfrm>
            <a:off x="804872" y="4324533"/>
            <a:ext cx="251855" cy="377783"/>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
        <p:nvSpPr>
          <p:cNvPr id="15" name="Graphic 47"/>
          <p:cNvSpPr/>
          <p:nvPr userDrawn="1"/>
        </p:nvSpPr>
        <p:spPr>
          <a:xfrm>
            <a:off x="-1" y="3895698"/>
            <a:ext cx="506364" cy="75954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
        <p:nvSpPr>
          <p:cNvPr id="16" name="Graphic 47"/>
          <p:cNvSpPr/>
          <p:nvPr userDrawn="1"/>
        </p:nvSpPr>
        <p:spPr>
          <a:xfrm>
            <a:off x="1042917" y="4250894"/>
            <a:ext cx="350026" cy="525039"/>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
        <p:nvSpPr>
          <p:cNvPr id="17" name="Graphic 47"/>
          <p:cNvSpPr/>
          <p:nvPr userDrawn="1"/>
        </p:nvSpPr>
        <p:spPr>
          <a:xfrm>
            <a:off x="2399824" y="4245069"/>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
        <p:nvSpPr>
          <p:cNvPr id="18" name="Graphic 47"/>
          <p:cNvSpPr/>
          <p:nvPr userDrawn="1"/>
        </p:nvSpPr>
        <p:spPr>
          <a:xfrm>
            <a:off x="5533537" y="3911792"/>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
        <p:nvSpPr>
          <p:cNvPr id="19" name="Graphic 47"/>
          <p:cNvSpPr/>
          <p:nvPr userDrawn="1"/>
        </p:nvSpPr>
        <p:spPr>
          <a:xfrm>
            <a:off x="5221785" y="4134627"/>
            <a:ext cx="155020" cy="23253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Tree>
    <p:extLst>
      <p:ext uri="{BB962C8B-B14F-4D97-AF65-F5344CB8AC3E}">
        <p14:creationId xmlns:p14="http://schemas.microsoft.com/office/powerpoint/2010/main" val="10131634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6"/>
          <p:cNvSpPr>
            <a:spLocks noGrp="1"/>
          </p:cNvSpPr>
          <p:nvPr>
            <p:ph type="pic" idx="10" hasCustomPrompt="1"/>
          </p:nvPr>
        </p:nvSpPr>
        <p:spPr>
          <a:xfrm>
            <a:off x="2" y="15"/>
            <a:ext cx="9143997" cy="51434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lIns="68561" tIns="34289" rIns="68561" bIns="34289" anchor="ctr">
            <a:noAutofit/>
          </a:bodyP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8404344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p:cNvSpPr>
            <a:spLocks noGrp="1"/>
          </p:cNvSpPr>
          <p:nvPr>
            <p:ph type="pic" idx="10" hasCustomPrompt="1"/>
          </p:nvPr>
        </p:nvSpPr>
        <p:spPr>
          <a:xfrm>
            <a:off x="2" y="2"/>
            <a:ext cx="9143997" cy="457557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lIns="68561" tIns="34289" rIns="68561" bIns="34289" anchor="ctr">
            <a:noAutofit/>
          </a:bodyP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005107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5" name="Picture Placeholder 14"/>
          <p:cNvSpPr>
            <a:spLocks noGrp="1"/>
          </p:cNvSpPr>
          <p:nvPr>
            <p:ph type="pic" idx="11" hasCustomPrompt="1"/>
          </p:nvPr>
        </p:nvSpPr>
        <p:spPr>
          <a:xfrm>
            <a:off x="7014411" y="3013910"/>
            <a:ext cx="2129590" cy="2129590"/>
          </a:xfrm>
          <a:custGeom>
            <a:avLst/>
            <a:gdLst>
              <a:gd name="connsiteX0" fmla="*/ 2839453 w 2839453"/>
              <a:gd name="connsiteY0" fmla="*/ 0 h 2839453"/>
              <a:gd name="connsiteX1" fmla="*/ 2839453 w 2839453"/>
              <a:gd name="connsiteY1" fmla="*/ 2839453 h 2839453"/>
              <a:gd name="connsiteX2" fmla="*/ 0 w 2839453"/>
              <a:gd name="connsiteY2" fmla="*/ 2839453 h 2839453"/>
            </a:gdLst>
            <a:ahLst/>
            <a:cxnLst>
              <a:cxn ang="0">
                <a:pos x="connsiteX0" y="connsiteY0"/>
              </a:cxn>
              <a:cxn ang="0">
                <a:pos x="connsiteX1" y="connsiteY1"/>
              </a:cxn>
              <a:cxn ang="0">
                <a:pos x="connsiteX2" y="connsiteY2"/>
              </a:cxn>
            </a:cxnLst>
            <a:rect l="l" t="t" r="r" b="b"/>
            <a:pathLst>
              <a:path w="2839453" h="2839453">
                <a:moveTo>
                  <a:pt x="2839453" y="0"/>
                </a:moveTo>
                <a:lnTo>
                  <a:pt x="2839453" y="2839453"/>
                </a:lnTo>
                <a:lnTo>
                  <a:pt x="0" y="2839453"/>
                </a:lnTo>
                <a:close/>
              </a:path>
            </a:pathLst>
          </a:custGeom>
          <a:solidFill>
            <a:schemeClr val="bg1">
              <a:lumMod val="95000"/>
            </a:schemeClr>
          </a:solidFill>
        </p:spPr>
        <p:txBody>
          <a:bodyPr wrap="square" lIns="68561" tIns="34289" rIns="68561" bIns="34289" anchor="ctr">
            <a:noAutofit/>
          </a:bodyP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a:t>
            </a:r>
            <a:endParaRPr lang="ko-KR" altLang="en-US" dirty="0"/>
          </a:p>
        </p:txBody>
      </p:sp>
      <p:sp>
        <p:nvSpPr>
          <p:cNvPr id="14" name="Picture Placeholder 13"/>
          <p:cNvSpPr>
            <a:spLocks noGrp="1"/>
          </p:cNvSpPr>
          <p:nvPr>
            <p:ph type="pic" idx="12" hasCustomPrompt="1"/>
          </p:nvPr>
        </p:nvSpPr>
        <p:spPr>
          <a:xfrm>
            <a:off x="2251094" y="2954935"/>
            <a:ext cx="4377137" cy="2188568"/>
          </a:xfrm>
          <a:custGeom>
            <a:avLst/>
            <a:gdLst>
              <a:gd name="connsiteX0" fmla="*/ 2918092 w 5836182"/>
              <a:gd name="connsiteY0" fmla="*/ 0 h 2918091"/>
              <a:gd name="connsiteX1" fmla="*/ 5836182 w 5836182"/>
              <a:gd name="connsiteY1" fmla="*/ 2918091 h 2918091"/>
              <a:gd name="connsiteX2" fmla="*/ 0 w 5836182"/>
              <a:gd name="connsiteY2" fmla="*/ 2918091 h 2918091"/>
            </a:gdLst>
            <a:ahLst/>
            <a:cxnLst>
              <a:cxn ang="0">
                <a:pos x="connsiteX0" y="connsiteY0"/>
              </a:cxn>
              <a:cxn ang="0">
                <a:pos x="connsiteX1" y="connsiteY1"/>
              </a:cxn>
              <a:cxn ang="0">
                <a:pos x="connsiteX2" y="connsiteY2"/>
              </a:cxn>
            </a:cxnLst>
            <a:rect l="l" t="t" r="r" b="b"/>
            <a:pathLst>
              <a:path w="5836182" h="2918091">
                <a:moveTo>
                  <a:pt x="2918092" y="0"/>
                </a:moveTo>
                <a:lnTo>
                  <a:pt x="5836182" y="2918091"/>
                </a:lnTo>
                <a:lnTo>
                  <a:pt x="0" y="2918091"/>
                </a:lnTo>
                <a:close/>
              </a:path>
            </a:pathLst>
          </a:custGeom>
          <a:solidFill>
            <a:schemeClr val="bg1">
              <a:lumMod val="95000"/>
            </a:schemeClr>
          </a:solidFill>
        </p:spPr>
        <p:txBody>
          <a:bodyPr wrap="square" lIns="68561" tIns="34289" rIns="68561" bIns="34289" anchor="ctr">
            <a:noAutofit/>
          </a:bodyP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a:t>
            </a:r>
            <a:endParaRPr lang="ko-KR" altLang="en-US" dirty="0"/>
          </a:p>
        </p:txBody>
      </p:sp>
      <p:sp>
        <p:nvSpPr>
          <p:cNvPr id="12" name="Picture Placeholder 11"/>
          <p:cNvSpPr>
            <a:spLocks noGrp="1"/>
          </p:cNvSpPr>
          <p:nvPr>
            <p:ph type="pic" idx="13" hasCustomPrompt="1"/>
          </p:nvPr>
        </p:nvSpPr>
        <p:spPr>
          <a:xfrm>
            <a:off x="6924551" y="3"/>
            <a:ext cx="2219448" cy="2681722"/>
          </a:xfrm>
          <a:custGeom>
            <a:avLst/>
            <a:gdLst>
              <a:gd name="connsiteX0" fmla="*/ 616365 w 2959264"/>
              <a:gd name="connsiteY0" fmla="*/ 0 h 3575629"/>
              <a:gd name="connsiteX1" fmla="*/ 2959264 w 2959264"/>
              <a:gd name="connsiteY1" fmla="*/ 0 h 3575629"/>
              <a:gd name="connsiteX2" fmla="*/ 2959264 w 2959264"/>
              <a:gd name="connsiteY2" fmla="*/ 3575629 h 3575629"/>
              <a:gd name="connsiteX3" fmla="*/ 0 w 2959264"/>
              <a:gd name="connsiteY3" fmla="*/ 616365 h 3575629"/>
            </a:gdLst>
            <a:ahLst/>
            <a:cxnLst>
              <a:cxn ang="0">
                <a:pos x="connsiteX0" y="connsiteY0"/>
              </a:cxn>
              <a:cxn ang="0">
                <a:pos x="connsiteX1" y="connsiteY1"/>
              </a:cxn>
              <a:cxn ang="0">
                <a:pos x="connsiteX2" y="connsiteY2"/>
              </a:cxn>
              <a:cxn ang="0">
                <a:pos x="connsiteX3" y="connsiteY3"/>
              </a:cxn>
            </a:cxnLst>
            <a:rect l="l" t="t" r="r" b="b"/>
            <a:pathLst>
              <a:path w="2959264" h="3575629">
                <a:moveTo>
                  <a:pt x="616365" y="0"/>
                </a:moveTo>
                <a:lnTo>
                  <a:pt x="2959264" y="0"/>
                </a:lnTo>
                <a:lnTo>
                  <a:pt x="2959264" y="3575629"/>
                </a:lnTo>
                <a:lnTo>
                  <a:pt x="0" y="616365"/>
                </a:lnTo>
                <a:close/>
              </a:path>
            </a:pathLst>
          </a:custGeom>
          <a:solidFill>
            <a:schemeClr val="bg1">
              <a:lumMod val="95000"/>
            </a:schemeClr>
          </a:solidFill>
        </p:spPr>
        <p:txBody>
          <a:bodyPr wrap="square" lIns="68561" tIns="34289" rIns="68561" bIns="34289" anchor="ctr">
            <a:noAutofit/>
          </a:bodyP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a:t>
            </a:r>
            <a:endParaRPr lang="ko-KR" altLang="en-US" dirty="0"/>
          </a:p>
        </p:txBody>
      </p:sp>
      <p:sp>
        <p:nvSpPr>
          <p:cNvPr id="13" name="Picture Placeholder 12"/>
          <p:cNvSpPr>
            <a:spLocks noGrp="1"/>
          </p:cNvSpPr>
          <p:nvPr>
            <p:ph type="pic" idx="10" hasCustomPrompt="1"/>
          </p:nvPr>
        </p:nvSpPr>
        <p:spPr>
          <a:xfrm>
            <a:off x="4572013" y="585803"/>
            <a:ext cx="4493417" cy="4493417"/>
          </a:xfrm>
          <a:custGeom>
            <a:avLst/>
            <a:gdLst>
              <a:gd name="connsiteX0" fmla="*/ 2995611 w 5991222"/>
              <a:gd name="connsiteY0" fmla="*/ 0 h 5991222"/>
              <a:gd name="connsiteX1" fmla="*/ 5991222 w 5991222"/>
              <a:gd name="connsiteY1" fmla="*/ 2995611 h 5991222"/>
              <a:gd name="connsiteX2" fmla="*/ 2995611 w 5991222"/>
              <a:gd name="connsiteY2" fmla="*/ 5991222 h 5991222"/>
              <a:gd name="connsiteX3" fmla="*/ 0 w 5991222"/>
              <a:gd name="connsiteY3" fmla="*/ 2995611 h 5991222"/>
            </a:gdLst>
            <a:ahLst/>
            <a:cxnLst>
              <a:cxn ang="0">
                <a:pos x="connsiteX0" y="connsiteY0"/>
              </a:cxn>
              <a:cxn ang="0">
                <a:pos x="connsiteX1" y="connsiteY1"/>
              </a:cxn>
              <a:cxn ang="0">
                <a:pos x="connsiteX2" y="connsiteY2"/>
              </a:cxn>
              <a:cxn ang="0">
                <a:pos x="connsiteX3" y="connsiteY3"/>
              </a:cxn>
            </a:cxnLst>
            <a:rect l="l" t="t" r="r" b="b"/>
            <a:pathLst>
              <a:path w="5991222" h="5991222">
                <a:moveTo>
                  <a:pt x="2995611" y="0"/>
                </a:moveTo>
                <a:lnTo>
                  <a:pt x="5991222" y="2995611"/>
                </a:lnTo>
                <a:lnTo>
                  <a:pt x="2995611" y="5991222"/>
                </a:lnTo>
                <a:lnTo>
                  <a:pt x="0" y="2995611"/>
                </a:lnTo>
                <a:close/>
              </a:path>
            </a:pathLst>
          </a:custGeom>
          <a:solidFill>
            <a:schemeClr val="bg1">
              <a:lumMod val="95000"/>
            </a:schemeClr>
          </a:solidFill>
        </p:spPr>
        <p:txBody>
          <a:bodyPr wrap="square" lIns="68561" tIns="34289" rIns="68561" bIns="34289" anchor="ctr">
            <a:noAutofit/>
          </a:bodyP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5664189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92622"/>
            <a:ext cx="8679898" cy="543185"/>
          </a:xfrm>
          <a:prstGeom prst="rect">
            <a:avLst/>
          </a:prstGeom>
        </p:spPr>
        <p:txBody>
          <a:bodyPr lIns="68561" tIns="34289" rIns="68561"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265521" y="848707"/>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103"/>
            <a:endParaRPr lang="ko-KR" altLang="en-US" sz="1000">
              <a:solidFill>
                <a:prstClr val="white"/>
              </a:solidFill>
            </a:endParaRPr>
          </a:p>
        </p:txBody>
      </p:sp>
      <p:sp>
        <p:nvSpPr>
          <p:cNvPr id="4" name="Rounded Rectangle 3"/>
          <p:cNvSpPr/>
          <p:nvPr userDrawn="1"/>
        </p:nvSpPr>
        <p:spPr>
          <a:xfrm>
            <a:off x="398951"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103"/>
            <a:endParaRPr lang="ko-KR" altLang="en-US" sz="1000">
              <a:solidFill>
                <a:prstClr val="white"/>
              </a:solidFill>
            </a:endParaRPr>
          </a:p>
        </p:txBody>
      </p:sp>
      <p:sp>
        <p:nvSpPr>
          <p:cNvPr id="5" name="Half Frame 4"/>
          <p:cNvSpPr/>
          <p:nvPr userDrawn="1"/>
        </p:nvSpPr>
        <p:spPr>
          <a:xfrm rot="5400000">
            <a:off x="2292896" y="957491"/>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103"/>
            <a:endParaRPr lang="ko-KR" altLang="en-US" sz="1000">
              <a:solidFill>
                <a:prstClr val="black">
                  <a:lumMod val="85000"/>
                  <a:lumOff val="15000"/>
                </a:prstClr>
              </a:solidFill>
            </a:endParaRPr>
          </a:p>
        </p:txBody>
      </p:sp>
      <p:sp>
        <p:nvSpPr>
          <p:cNvPr id="58" name="TextBox 57"/>
          <p:cNvSpPr txBox="1"/>
          <p:nvPr userDrawn="1"/>
        </p:nvSpPr>
        <p:spPr>
          <a:xfrm>
            <a:off x="533778" y="1216369"/>
            <a:ext cx="1674186" cy="415497"/>
          </a:xfrm>
          <a:prstGeom prst="rect">
            <a:avLst/>
          </a:prstGeom>
          <a:noFill/>
        </p:spPr>
        <p:txBody>
          <a:bodyPr wrap="square" lIns="68561" tIns="34289" rIns="68561" bIns="34289" rtlCol="0" anchor="ctr">
            <a:spAutoFit/>
          </a:bodyPr>
          <a:lstStyle/>
          <a:p>
            <a:pPr defTabSz="685103"/>
            <a:r>
              <a:rPr lang="en-US" altLang="ko-KR" sz="1100" b="1" dirty="0">
                <a:solidFill>
                  <a:prstClr val="white"/>
                </a:solidFill>
                <a:cs typeface="Arial" panose="020B0604020202020204" pitchFamily="34" charset="0"/>
              </a:rPr>
              <a:t>You can Resize without losing quality</a:t>
            </a:r>
            <a:endParaRPr lang="ko-KR" altLang="en-US" sz="1100" b="1" dirty="0">
              <a:solidFill>
                <a:prstClr val="white"/>
              </a:solidFill>
              <a:cs typeface="Arial" panose="020B0604020202020204" pitchFamily="34" charset="0"/>
            </a:endParaRPr>
          </a:p>
        </p:txBody>
      </p:sp>
      <p:sp>
        <p:nvSpPr>
          <p:cNvPr id="59" name="TextBox 58"/>
          <p:cNvSpPr txBox="1"/>
          <p:nvPr userDrawn="1"/>
        </p:nvSpPr>
        <p:spPr>
          <a:xfrm>
            <a:off x="533778" y="1578287"/>
            <a:ext cx="1674186" cy="588621"/>
          </a:xfrm>
          <a:prstGeom prst="rect">
            <a:avLst/>
          </a:prstGeom>
          <a:noFill/>
        </p:spPr>
        <p:txBody>
          <a:bodyPr wrap="square" lIns="68561" tIns="34289" rIns="68561" bIns="34289" rtlCol="0" anchor="ctr">
            <a:spAutoFit/>
          </a:bodyPr>
          <a:lstStyle/>
          <a:p>
            <a:pPr defTabSz="685103"/>
            <a:r>
              <a:rPr lang="en-US" altLang="ko-KR" sz="1100" b="1" dirty="0">
                <a:solidFill>
                  <a:prstClr val="white"/>
                </a:solidFill>
                <a:cs typeface="Arial" panose="020B0604020202020204" pitchFamily="34" charset="0"/>
              </a:rPr>
              <a:t>You can Change Fill Color &amp;</a:t>
            </a:r>
          </a:p>
          <a:p>
            <a:pPr defTabSz="685103"/>
            <a:r>
              <a:rPr lang="en-US" altLang="ko-KR" sz="1100" b="1" dirty="0">
                <a:solidFill>
                  <a:prstClr val="white"/>
                </a:solidFill>
                <a:cs typeface="Arial" panose="020B0604020202020204" pitchFamily="34" charset="0"/>
              </a:rPr>
              <a:t>Line Color</a:t>
            </a:r>
            <a:endParaRPr lang="ko-KR" altLang="en-US" sz="1100" b="1" dirty="0">
              <a:solidFill>
                <a:prstClr val="white"/>
              </a:solidFill>
              <a:cs typeface="Arial" panose="020B0604020202020204" pitchFamily="34" charset="0"/>
            </a:endParaRPr>
          </a:p>
        </p:txBody>
      </p:sp>
      <p:sp>
        <p:nvSpPr>
          <p:cNvPr id="60" name="TextBox 59"/>
          <p:cNvSpPr txBox="1"/>
          <p:nvPr userDrawn="1"/>
        </p:nvSpPr>
        <p:spPr>
          <a:xfrm>
            <a:off x="540922" y="4350562"/>
            <a:ext cx="1674000" cy="242372"/>
          </a:xfrm>
          <a:prstGeom prst="rect">
            <a:avLst/>
          </a:prstGeom>
          <a:noFill/>
        </p:spPr>
        <p:txBody>
          <a:bodyPr wrap="square" lIns="68561" tIns="34289" rIns="68561" bIns="34289" rtlCol="0" anchor="ctr">
            <a:spAutoFit/>
          </a:bodyPr>
          <a:lstStyle/>
          <a:p>
            <a:pPr defTabSz="685103"/>
            <a:r>
              <a:rPr lang="en-US" altLang="ko-KR" sz="1100" dirty="0">
                <a:solidFill>
                  <a:prstClr val="white"/>
                </a:solidFill>
                <a:cs typeface="Arial" panose="020B0604020202020204" pitchFamily="34" charset="0"/>
              </a:rPr>
              <a:t>www.allppt.com</a:t>
            </a:r>
            <a:endParaRPr lang="ko-KR" altLang="en-US" sz="1100" dirty="0">
              <a:solidFill>
                <a:prstClr val="white"/>
              </a:solidFill>
              <a:cs typeface="Arial" panose="020B0604020202020204" pitchFamily="34" charset="0"/>
            </a:endParaRPr>
          </a:p>
        </p:txBody>
      </p:sp>
      <p:sp>
        <p:nvSpPr>
          <p:cNvPr id="61" name="TextBox 60"/>
          <p:cNvSpPr txBox="1"/>
          <p:nvPr userDrawn="1"/>
        </p:nvSpPr>
        <p:spPr>
          <a:xfrm>
            <a:off x="540922" y="3337744"/>
            <a:ext cx="2037972" cy="1038746"/>
          </a:xfrm>
          <a:prstGeom prst="rect">
            <a:avLst/>
          </a:prstGeom>
          <a:noFill/>
        </p:spPr>
        <p:txBody>
          <a:bodyPr wrap="square" lIns="68561" tIns="34289" rIns="68561" bIns="34289" rtlCol="0" anchor="ctr">
            <a:spAutoFit/>
          </a:bodyPr>
          <a:lstStyle/>
          <a:p>
            <a:pPr defTabSz="685103"/>
            <a:r>
              <a:rPr lang="en-US" altLang="ko-KR" sz="2100" b="1" dirty="0">
                <a:solidFill>
                  <a:prstClr val="white"/>
                </a:solidFill>
                <a:cs typeface="Arial" panose="020B0604020202020204" pitchFamily="34" charset="0"/>
              </a:rPr>
              <a:t>FREE </a:t>
            </a:r>
          </a:p>
          <a:p>
            <a:pPr defTabSz="685103"/>
            <a:r>
              <a:rPr lang="en-US" altLang="ko-KR" sz="2100" b="1" dirty="0">
                <a:solidFill>
                  <a:prstClr val="white"/>
                </a:solidFill>
                <a:cs typeface="Arial" panose="020B0604020202020204" pitchFamily="34" charset="0"/>
              </a:rPr>
              <a:t>PPT TEMPLATES</a:t>
            </a:r>
          </a:p>
        </p:txBody>
      </p:sp>
    </p:spTree>
    <p:extLst>
      <p:ext uri="{BB962C8B-B14F-4D97-AF65-F5344CB8AC3E}">
        <p14:creationId xmlns:p14="http://schemas.microsoft.com/office/powerpoint/2010/main" val="42522438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4_Images &amp; Contents">
    <p:spTree>
      <p:nvGrpSpPr>
        <p:cNvPr id="1" name=""/>
        <p:cNvGrpSpPr/>
        <p:nvPr/>
      </p:nvGrpSpPr>
      <p:grpSpPr>
        <a:xfrm>
          <a:off x="0" y="0"/>
          <a:ext cx="0" cy="0"/>
          <a:chOff x="0" y="0"/>
          <a:chExt cx="0" cy="0"/>
        </a:xfrm>
      </p:grpSpPr>
      <p:sp>
        <p:nvSpPr>
          <p:cNvPr id="12" name="그림 개체 틀 11"/>
          <p:cNvSpPr>
            <a:spLocks noGrp="1"/>
          </p:cNvSpPr>
          <p:nvPr>
            <p:ph type="pic" sz="quarter" idx="10" hasCustomPrompt="1"/>
          </p:nvPr>
        </p:nvSpPr>
        <p:spPr>
          <a:xfrm>
            <a:off x="16" y="0"/>
            <a:ext cx="5922169" cy="5143500"/>
          </a:xfrm>
          <a:custGeom>
            <a:avLst/>
            <a:gdLst>
              <a:gd name="connsiteX0" fmla="*/ 6193612 w 7896225"/>
              <a:gd name="connsiteY0" fmla="*/ 0 h 6858000"/>
              <a:gd name="connsiteX1" fmla="*/ 7896225 w 7896225"/>
              <a:gd name="connsiteY1" fmla="*/ 0 h 6858000"/>
              <a:gd name="connsiteX2" fmla="*/ 4598214 w 7896225"/>
              <a:gd name="connsiteY2" fmla="*/ 6858000 h 6858000"/>
              <a:gd name="connsiteX3" fmla="*/ 2895600 w 7896225"/>
              <a:gd name="connsiteY3" fmla="*/ 6858000 h 6858000"/>
              <a:gd name="connsiteX4" fmla="*/ 4383861 w 7896225"/>
              <a:gd name="connsiteY4" fmla="*/ 0 h 6858000"/>
              <a:gd name="connsiteX5" fmla="*/ 6086474 w 7896225"/>
              <a:gd name="connsiteY5" fmla="*/ 0 h 6858000"/>
              <a:gd name="connsiteX6" fmla="*/ 2788462 w 7896225"/>
              <a:gd name="connsiteY6" fmla="*/ 6858000 h 6858000"/>
              <a:gd name="connsiteX7" fmla="*/ 1085849 w 7896225"/>
              <a:gd name="connsiteY7" fmla="*/ 6858000 h 6858000"/>
              <a:gd name="connsiteX8" fmla="*/ 2574110 w 7896225"/>
              <a:gd name="connsiteY8" fmla="*/ 0 h 6858000"/>
              <a:gd name="connsiteX9" fmla="*/ 4276723 w 7896225"/>
              <a:gd name="connsiteY9" fmla="*/ 0 h 6858000"/>
              <a:gd name="connsiteX10" fmla="*/ 978711 w 7896225"/>
              <a:gd name="connsiteY10" fmla="*/ 6858000 h 6858000"/>
              <a:gd name="connsiteX11" fmla="*/ 0 w 7896225"/>
              <a:gd name="connsiteY11" fmla="*/ 6858000 h 6858000"/>
              <a:gd name="connsiteX12" fmla="*/ 0 w 7896225"/>
              <a:gd name="connsiteY12" fmla="*/ 5352694 h 6858000"/>
              <a:gd name="connsiteX13" fmla="*/ 764359 w 7896225"/>
              <a:gd name="connsiteY13" fmla="*/ 0 h 6858000"/>
              <a:gd name="connsiteX14" fmla="*/ 2466972 w 7896225"/>
              <a:gd name="connsiteY14" fmla="*/ 0 h 6858000"/>
              <a:gd name="connsiteX15" fmla="*/ 0 w 7896225"/>
              <a:gd name="connsiteY15" fmla="*/ 5129907 h 6858000"/>
              <a:gd name="connsiteX16" fmla="*/ 0 w 7896225"/>
              <a:gd name="connsiteY16" fmla="*/ 15894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96225" h="6858000">
                <a:moveTo>
                  <a:pt x="6193612" y="0"/>
                </a:moveTo>
                <a:lnTo>
                  <a:pt x="7896225" y="0"/>
                </a:lnTo>
                <a:lnTo>
                  <a:pt x="4598214" y="6858000"/>
                </a:lnTo>
                <a:lnTo>
                  <a:pt x="2895600" y="6858000"/>
                </a:lnTo>
                <a:close/>
                <a:moveTo>
                  <a:pt x="4383861" y="0"/>
                </a:moveTo>
                <a:lnTo>
                  <a:pt x="6086474" y="0"/>
                </a:lnTo>
                <a:lnTo>
                  <a:pt x="2788462" y="6858000"/>
                </a:lnTo>
                <a:lnTo>
                  <a:pt x="1085849" y="6858000"/>
                </a:lnTo>
                <a:close/>
                <a:moveTo>
                  <a:pt x="2574110" y="0"/>
                </a:moveTo>
                <a:lnTo>
                  <a:pt x="4276723" y="0"/>
                </a:lnTo>
                <a:lnTo>
                  <a:pt x="978711" y="6858000"/>
                </a:lnTo>
                <a:lnTo>
                  <a:pt x="0" y="6858000"/>
                </a:lnTo>
                <a:lnTo>
                  <a:pt x="0" y="5352694"/>
                </a:lnTo>
                <a:close/>
                <a:moveTo>
                  <a:pt x="764359" y="0"/>
                </a:moveTo>
                <a:lnTo>
                  <a:pt x="2466972" y="0"/>
                </a:lnTo>
                <a:lnTo>
                  <a:pt x="0" y="5129907"/>
                </a:lnTo>
                <a:lnTo>
                  <a:pt x="0" y="1589435"/>
                </a:lnTo>
                <a:close/>
              </a:path>
            </a:pathLst>
          </a:custGeom>
          <a:solidFill>
            <a:schemeClr val="bg1">
              <a:lumMod val="95000"/>
            </a:schemeClr>
          </a:solidFill>
          <a:effectLst/>
        </p:spPr>
        <p:txBody>
          <a:bodyPr wrap="square" lIns="68561" tIns="34289" rIns="68561" bIns="34289" anchor="ctr">
            <a:noAutofit/>
          </a:bodyPr>
          <a:lstStyle>
            <a:lvl1pPr marL="0" marR="0" indent="0" algn="ctr" defTabSz="685579"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21237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48"/>
            <a:ext cx="9144000" cy="543185"/>
          </a:xfrm>
          <a:prstGeom prst="rect">
            <a:avLst/>
          </a:prstGeom>
        </p:spPr>
        <p:txBody>
          <a:bodyPr lIns="68556" tIns="34289" rIns="68556"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6766" y="369589"/>
            <a:ext cx="1799641" cy="480938"/>
            <a:chOff x="837065" y="3215210"/>
            <a:chExt cx="5524500" cy="1476375"/>
          </a:xfrm>
          <a:solidFill>
            <a:schemeClr val="accent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0" name="Freeform: Shape 79"/>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52"/>
              <a:endParaRPr lang="en-US" sz="1400">
                <a:solidFill>
                  <a:prstClr val="black"/>
                </a:solidFill>
              </a:endParaRPr>
            </a:p>
          </p:txBody>
        </p:sp>
      </p:grpSp>
      <p:grpSp>
        <p:nvGrpSpPr>
          <p:cNvPr id="81" name="Graphic 41"/>
          <p:cNvGrpSpPr/>
          <p:nvPr userDrawn="1"/>
        </p:nvGrpSpPr>
        <p:grpSpPr>
          <a:xfrm>
            <a:off x="7195518" y="370057"/>
            <a:ext cx="1799641" cy="480938"/>
            <a:chOff x="837065" y="3215210"/>
            <a:chExt cx="5524500" cy="1476375"/>
          </a:xfrm>
          <a:solidFill>
            <a:schemeClr val="accent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52"/>
              <a:endParaRPr lang="en-US" sz="1400">
                <a:solidFill>
                  <a:prstClr val="black"/>
                </a:solidFill>
              </a:endParaRPr>
            </a:p>
          </p:txBody>
        </p:sp>
      </p:grpSp>
    </p:spTree>
    <p:extLst>
      <p:ext uri="{BB962C8B-B14F-4D97-AF65-F5344CB8AC3E}">
        <p14:creationId xmlns:p14="http://schemas.microsoft.com/office/powerpoint/2010/main" val="19358461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0_Images &amp; Contents">
    <p:spTree>
      <p:nvGrpSpPr>
        <p:cNvPr id="1" name=""/>
        <p:cNvGrpSpPr/>
        <p:nvPr/>
      </p:nvGrpSpPr>
      <p:grpSpPr>
        <a:xfrm>
          <a:off x="0" y="0"/>
          <a:ext cx="0" cy="0"/>
          <a:chOff x="0" y="0"/>
          <a:chExt cx="0" cy="0"/>
        </a:xfrm>
      </p:grpSpPr>
      <p:sp>
        <p:nvSpPr>
          <p:cNvPr id="8" name="그림 개체 틀 3"/>
          <p:cNvSpPr>
            <a:spLocks noGrp="1"/>
          </p:cNvSpPr>
          <p:nvPr>
            <p:ph type="pic" sz="quarter" idx="10" hasCustomPrompt="1"/>
          </p:nvPr>
        </p:nvSpPr>
        <p:spPr>
          <a:xfrm>
            <a:off x="1137909" y="320774"/>
            <a:ext cx="2700000" cy="2700000"/>
          </a:xfrm>
          <a:prstGeom prst="diamond">
            <a:avLst/>
          </a:prstGeom>
          <a:solidFill>
            <a:schemeClr val="bg1">
              <a:lumMod val="95000"/>
            </a:schemeClr>
          </a:solidFill>
          <a:ln w="76200">
            <a:solidFill>
              <a:schemeClr val="bg1"/>
            </a:solidFill>
          </a:ln>
          <a:effectLst/>
        </p:spPr>
        <p:txBody>
          <a:bodyPr wrap="square" lIns="68561" tIns="34289" rIns="68561" bIns="34289" anchor="ctr">
            <a:noAutofit/>
          </a:bodyPr>
          <a:lstStyle>
            <a:lvl1pPr marL="0" marR="0" indent="0" algn="ctr" defTabSz="685579"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
        <p:nvSpPr>
          <p:cNvPr id="9" name="그림 개체 틀 3"/>
          <p:cNvSpPr>
            <a:spLocks noGrp="1"/>
          </p:cNvSpPr>
          <p:nvPr>
            <p:ph type="pic" sz="quarter" idx="11" hasCustomPrompt="1"/>
          </p:nvPr>
        </p:nvSpPr>
        <p:spPr>
          <a:xfrm>
            <a:off x="1465208" y="2127776"/>
            <a:ext cx="2700000" cy="2700000"/>
          </a:xfrm>
          <a:prstGeom prst="diamond">
            <a:avLst/>
          </a:prstGeom>
          <a:solidFill>
            <a:schemeClr val="bg1">
              <a:lumMod val="95000"/>
            </a:schemeClr>
          </a:solidFill>
          <a:ln w="76200">
            <a:solidFill>
              <a:schemeClr val="bg1"/>
            </a:solidFill>
          </a:ln>
          <a:effectLst/>
        </p:spPr>
        <p:txBody>
          <a:bodyPr wrap="square" lIns="68561" tIns="34289" rIns="68561" bIns="34289" anchor="ctr">
            <a:noAutofit/>
          </a:bodyPr>
          <a:lstStyle>
            <a:lvl1pPr marL="0" marR="0" indent="0" algn="ctr" defTabSz="685579"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
        <p:nvSpPr>
          <p:cNvPr id="11" name="그림 개체 틀 3"/>
          <p:cNvSpPr>
            <a:spLocks noGrp="1"/>
          </p:cNvSpPr>
          <p:nvPr>
            <p:ph type="pic" sz="quarter" idx="12" hasCustomPrompt="1"/>
          </p:nvPr>
        </p:nvSpPr>
        <p:spPr>
          <a:xfrm>
            <a:off x="3305643" y="1688563"/>
            <a:ext cx="1485000" cy="1485000"/>
          </a:xfrm>
          <a:prstGeom prst="diamond">
            <a:avLst/>
          </a:prstGeom>
          <a:solidFill>
            <a:schemeClr val="bg1">
              <a:lumMod val="95000"/>
            </a:schemeClr>
          </a:solidFill>
          <a:effectLst/>
        </p:spPr>
        <p:txBody>
          <a:bodyPr wrap="square" lIns="68561" tIns="34289" rIns="68561" bIns="34289" anchor="ctr">
            <a:noAutofit/>
          </a:bodyPr>
          <a:lstStyle>
            <a:lvl1pPr marL="0" marR="0" indent="0" algn="ctr" defTabSz="685579"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
        <p:nvSpPr>
          <p:cNvPr id="12" name="그림 개체 틀 3"/>
          <p:cNvSpPr>
            <a:spLocks noGrp="1"/>
          </p:cNvSpPr>
          <p:nvPr>
            <p:ph type="pic" sz="quarter" idx="13" hasCustomPrompt="1"/>
          </p:nvPr>
        </p:nvSpPr>
        <p:spPr>
          <a:xfrm>
            <a:off x="477078" y="2007685"/>
            <a:ext cx="1485000" cy="1485000"/>
          </a:xfrm>
          <a:prstGeom prst="diamond">
            <a:avLst/>
          </a:prstGeom>
          <a:solidFill>
            <a:schemeClr val="bg1">
              <a:lumMod val="95000"/>
            </a:schemeClr>
          </a:solidFill>
          <a:effectLst/>
        </p:spPr>
        <p:txBody>
          <a:bodyPr wrap="square" lIns="68561" tIns="34289" rIns="68561" bIns="34289" anchor="ctr">
            <a:noAutofit/>
          </a:bodyPr>
          <a:lstStyle>
            <a:lvl1pPr marL="0" marR="0" indent="0" algn="ctr" defTabSz="685579"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10286984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10" name="그림 개체 틀 9"/>
          <p:cNvSpPr>
            <a:spLocks noGrp="1"/>
          </p:cNvSpPr>
          <p:nvPr>
            <p:ph type="pic" sz="quarter" idx="10" hasCustomPrompt="1"/>
          </p:nvPr>
        </p:nvSpPr>
        <p:spPr>
          <a:xfrm>
            <a:off x="282724" y="315323"/>
            <a:ext cx="5024504" cy="4383108"/>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lIns="68561" tIns="34289" rIns="68561" bIns="34289" anchor="ctr">
            <a:noAutofit/>
          </a:bodyPr>
          <a:lstStyle>
            <a:lvl1pPr marL="0" marR="0" indent="0" algn="ctr" defTabSz="685579"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4032668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80"/>
            <a:ext cx="9144000" cy="576064"/>
          </a:xfrm>
          <a:prstGeom prst="rect">
            <a:avLst/>
          </a:prstGeom>
        </p:spPr>
        <p:txBody>
          <a:bodyPr lIns="68561" tIns="34289" rIns="68561" bIns="34289"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grpSp>
        <p:nvGrpSpPr>
          <p:cNvPr id="5" name="Group 4"/>
          <p:cNvGrpSpPr/>
          <p:nvPr userDrawn="1"/>
        </p:nvGrpSpPr>
        <p:grpSpPr>
          <a:xfrm>
            <a:off x="354010" y="1131602"/>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03"/>
              <a:endParaRPr lang="ko-KR" altLang="en-US">
                <a:solidFill>
                  <a:prstClr val="white"/>
                </a:solidFill>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03"/>
              <a:endParaRPr lang="ko-KR" altLang="en-US">
                <a:solidFill>
                  <a:prstClr val="white"/>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03"/>
              <a:endParaRPr lang="ko-KR" altLang="en-US">
                <a:solidFill>
                  <a:prstClr val="black"/>
                </a:solidFill>
              </a:endParaRPr>
            </a:p>
          </p:txBody>
        </p:sp>
      </p:grpSp>
    </p:spTree>
    <p:extLst>
      <p:ext uri="{BB962C8B-B14F-4D97-AF65-F5344CB8AC3E}">
        <p14:creationId xmlns:p14="http://schemas.microsoft.com/office/powerpoint/2010/main" val="42364557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572001" y="1223816"/>
            <a:ext cx="1781336" cy="1916475"/>
          </a:xfrm>
          <a:custGeom>
            <a:avLst/>
            <a:gdLst>
              <a:gd name="connsiteX0" fmla="*/ 0 w 2375115"/>
              <a:gd name="connsiteY0" fmla="*/ 0 h 2555300"/>
              <a:gd name="connsiteX1" fmla="*/ 2375115 w 2375115"/>
              <a:gd name="connsiteY1" fmla="*/ 0 h 2555300"/>
              <a:gd name="connsiteX2" fmla="*/ 2375115 w 2375115"/>
              <a:gd name="connsiteY2" fmla="*/ 2555300 h 2555300"/>
              <a:gd name="connsiteX3" fmla="*/ 0 w 2375115"/>
              <a:gd name="connsiteY3" fmla="*/ 2555300 h 2555300"/>
            </a:gdLst>
            <a:ahLst/>
            <a:cxnLst>
              <a:cxn ang="0">
                <a:pos x="connsiteX0" y="connsiteY0"/>
              </a:cxn>
              <a:cxn ang="0">
                <a:pos x="connsiteX1" y="connsiteY1"/>
              </a:cxn>
              <a:cxn ang="0">
                <a:pos x="connsiteX2" y="connsiteY2"/>
              </a:cxn>
              <a:cxn ang="0">
                <a:pos x="connsiteX3" y="connsiteY3"/>
              </a:cxn>
            </a:cxnLst>
            <a:rect l="l" t="t" r="r" b="b"/>
            <a:pathLst>
              <a:path w="2375115" h="2555300">
                <a:moveTo>
                  <a:pt x="0" y="0"/>
                </a:moveTo>
                <a:lnTo>
                  <a:pt x="2375115" y="0"/>
                </a:lnTo>
                <a:lnTo>
                  <a:pt x="2375115" y="2555300"/>
                </a:lnTo>
                <a:lnTo>
                  <a:pt x="0" y="2555300"/>
                </a:lnTo>
                <a:close/>
              </a:path>
            </a:pathLst>
          </a:custGeom>
        </p:spPr>
        <p:txBody>
          <a:bodyPr wrap="square" lIns="68561" tIns="34289" rIns="68561" bIns="34289">
            <a:noAutofit/>
          </a:bodyPr>
          <a:lstStyle/>
          <a:p>
            <a:endParaRPr lang="zh-CN" altLang="en-US"/>
          </a:p>
        </p:txBody>
      </p:sp>
      <p:sp>
        <p:nvSpPr>
          <p:cNvPr id="9" name="图片占位符 8"/>
          <p:cNvSpPr>
            <a:spLocks noGrp="1"/>
          </p:cNvSpPr>
          <p:nvPr>
            <p:ph type="pic" sz="quarter" idx="11"/>
          </p:nvPr>
        </p:nvSpPr>
        <p:spPr>
          <a:xfrm>
            <a:off x="6407998" y="2397266"/>
            <a:ext cx="1754708" cy="1901053"/>
          </a:xfrm>
          <a:custGeom>
            <a:avLst/>
            <a:gdLst>
              <a:gd name="connsiteX0" fmla="*/ 0 w 2339611"/>
              <a:gd name="connsiteY0" fmla="*/ 0 h 2534737"/>
              <a:gd name="connsiteX1" fmla="*/ 2339611 w 2339611"/>
              <a:gd name="connsiteY1" fmla="*/ 0 h 2534737"/>
              <a:gd name="connsiteX2" fmla="*/ 2339611 w 2339611"/>
              <a:gd name="connsiteY2" fmla="*/ 2534737 h 2534737"/>
              <a:gd name="connsiteX3" fmla="*/ 0 w 2339611"/>
              <a:gd name="connsiteY3" fmla="*/ 2534737 h 2534737"/>
            </a:gdLst>
            <a:ahLst/>
            <a:cxnLst>
              <a:cxn ang="0">
                <a:pos x="connsiteX0" y="connsiteY0"/>
              </a:cxn>
              <a:cxn ang="0">
                <a:pos x="connsiteX1" y="connsiteY1"/>
              </a:cxn>
              <a:cxn ang="0">
                <a:pos x="connsiteX2" y="connsiteY2"/>
              </a:cxn>
              <a:cxn ang="0">
                <a:pos x="connsiteX3" y="connsiteY3"/>
              </a:cxn>
            </a:cxnLst>
            <a:rect l="l" t="t" r="r" b="b"/>
            <a:pathLst>
              <a:path w="2339611" h="2534737">
                <a:moveTo>
                  <a:pt x="0" y="0"/>
                </a:moveTo>
                <a:lnTo>
                  <a:pt x="2339611" y="0"/>
                </a:lnTo>
                <a:lnTo>
                  <a:pt x="2339611" y="2534737"/>
                </a:lnTo>
                <a:lnTo>
                  <a:pt x="0" y="2534737"/>
                </a:lnTo>
                <a:close/>
              </a:path>
            </a:pathLst>
          </a:custGeom>
        </p:spPr>
        <p:txBody>
          <a:bodyPr wrap="square" lIns="68561" tIns="34289" rIns="68561" bIns="34289">
            <a:noAutofit/>
          </a:bodyPr>
          <a:lstStyle/>
          <a:p>
            <a:endParaRPr lang="zh-CN" altLang="en-US"/>
          </a:p>
        </p:txBody>
      </p:sp>
    </p:spTree>
    <p:extLst>
      <p:ext uri="{BB962C8B-B14F-4D97-AF65-F5344CB8AC3E}">
        <p14:creationId xmlns:p14="http://schemas.microsoft.com/office/powerpoint/2010/main" val="22888898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98223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5F373-A181-4198-842B-E5EEF0DF0014}"/>
              </a:ext>
            </a:extLst>
          </p:cNvPr>
          <p:cNvSpPr>
            <a:spLocks noGrp="1"/>
          </p:cNvSpPr>
          <p:nvPr>
            <p:ph type="dt" sz="half" idx="10"/>
          </p:nvPr>
        </p:nvSpPr>
        <p:spPr/>
        <p:txBody>
          <a:bodyPr lIns="68561" tIns="34289" rIns="68561" bIns="34289"/>
          <a:lstStyle>
            <a:lvl1pPr>
              <a:defRPr/>
            </a:lvl1pPr>
          </a:lstStyle>
          <a:p>
            <a:pPr defTabSz="685103"/>
            <a:endParaRPr lang="en-US" altLang="en-US" sz="1400">
              <a:solidFill>
                <a:prstClr val="black"/>
              </a:solidFill>
            </a:endParaRPr>
          </a:p>
        </p:txBody>
      </p:sp>
      <p:sp>
        <p:nvSpPr>
          <p:cNvPr id="3" name="Footer Placeholder 2">
            <a:extLst>
              <a:ext uri="{FF2B5EF4-FFF2-40B4-BE49-F238E27FC236}">
                <a16:creationId xmlns:a16="http://schemas.microsoft.com/office/drawing/2014/main" id="{0D7D5996-AA77-4B81-A1D2-94E43515374F}"/>
              </a:ext>
            </a:extLst>
          </p:cNvPr>
          <p:cNvSpPr>
            <a:spLocks noGrp="1"/>
          </p:cNvSpPr>
          <p:nvPr>
            <p:ph type="ftr" sz="quarter" idx="11"/>
          </p:nvPr>
        </p:nvSpPr>
        <p:spPr/>
        <p:txBody>
          <a:bodyPr lIns="68561" tIns="34289" rIns="68561" bIns="34289"/>
          <a:lstStyle>
            <a:lvl1pPr>
              <a:defRPr/>
            </a:lvl1pPr>
          </a:lstStyle>
          <a:p>
            <a:pPr defTabSz="685103"/>
            <a:endParaRPr lang="en-US" altLang="en-US" sz="1400">
              <a:solidFill>
                <a:prstClr val="black"/>
              </a:solidFill>
            </a:endParaRPr>
          </a:p>
        </p:txBody>
      </p:sp>
      <p:sp>
        <p:nvSpPr>
          <p:cNvPr id="4" name="Slide Number Placeholder 3">
            <a:extLst>
              <a:ext uri="{FF2B5EF4-FFF2-40B4-BE49-F238E27FC236}">
                <a16:creationId xmlns:a16="http://schemas.microsoft.com/office/drawing/2014/main" id="{533B4CB9-0356-401F-B2D3-182D79CFA7F0}"/>
              </a:ext>
            </a:extLst>
          </p:cNvPr>
          <p:cNvSpPr>
            <a:spLocks noGrp="1"/>
          </p:cNvSpPr>
          <p:nvPr>
            <p:ph type="sldNum" sz="quarter" idx="12"/>
          </p:nvPr>
        </p:nvSpPr>
        <p:spPr/>
        <p:txBody>
          <a:bodyPr lIns="68561" tIns="34289" rIns="68561" bIns="34289"/>
          <a:lstStyle>
            <a:lvl1pPr>
              <a:defRPr/>
            </a:lvl1pPr>
          </a:lstStyle>
          <a:p>
            <a:pPr defTabSz="685103"/>
            <a:fld id="{1FD9860F-6113-4557-A0F6-5FF0A87D581D}" type="slidenum">
              <a:rPr lang="en-US" altLang="en-US" sz="1400" smtClean="0">
                <a:solidFill>
                  <a:prstClr val="black"/>
                </a:solidFill>
              </a:rPr>
              <a:pPr defTabSz="685103"/>
              <a:t>‹#›</a:t>
            </a:fld>
            <a:endParaRPr lang="en-US" altLang="en-US" sz="1400">
              <a:solidFill>
                <a:prstClr val="black"/>
              </a:solidFill>
            </a:endParaRPr>
          </a:p>
        </p:txBody>
      </p:sp>
    </p:spTree>
    <p:extLst>
      <p:ext uri="{BB962C8B-B14F-4D97-AF65-F5344CB8AC3E}">
        <p14:creationId xmlns:p14="http://schemas.microsoft.com/office/powerpoint/2010/main" val="15589908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9402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Style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5425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5445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93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48"/>
            <a:ext cx="9144000" cy="543185"/>
          </a:xfrm>
          <a:prstGeom prst="rect">
            <a:avLst/>
          </a:prstGeom>
        </p:spPr>
        <p:txBody>
          <a:bodyPr lIns="68556" tIns="34289" rIns="68556"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7216" y="367278"/>
            <a:ext cx="1801550" cy="483731"/>
            <a:chOff x="829775" y="3208066"/>
            <a:chExt cx="5530361" cy="1484949"/>
          </a:xfrm>
          <a:solidFill>
            <a:schemeClr val="bg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52"/>
              <a:endParaRPr lang="en-US" sz="1400" dirty="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0" name="Freeform: Shape 79"/>
            <p:cNvSpPr/>
            <p:nvPr/>
          </p:nvSpPr>
          <p:spPr>
            <a:xfrm>
              <a:off x="1178536" y="3854815"/>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52"/>
              <a:endParaRPr lang="en-US" sz="1400" dirty="0">
                <a:solidFill>
                  <a:prstClr val="black"/>
                </a:solidFill>
              </a:endParaRPr>
            </a:p>
          </p:txBody>
        </p:sp>
      </p:grpSp>
      <p:grpSp>
        <p:nvGrpSpPr>
          <p:cNvPr id="81" name="Graphic 41"/>
          <p:cNvGrpSpPr/>
          <p:nvPr userDrawn="1"/>
        </p:nvGrpSpPr>
        <p:grpSpPr>
          <a:xfrm>
            <a:off x="7195518" y="370057"/>
            <a:ext cx="1799641" cy="480938"/>
            <a:chOff x="837065" y="3215210"/>
            <a:chExt cx="5524500" cy="1476375"/>
          </a:xfrm>
          <a:solidFill>
            <a:schemeClr val="bg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52"/>
              <a:endParaRPr lang="en-US" sz="1400">
                <a:solidFill>
                  <a:prstClr val="black"/>
                </a:solidFill>
              </a:endParaRPr>
            </a:p>
          </p:txBody>
        </p:sp>
      </p:grpSp>
    </p:spTree>
    <p:extLst>
      <p:ext uri="{BB962C8B-B14F-4D97-AF65-F5344CB8AC3E}">
        <p14:creationId xmlns:p14="http://schemas.microsoft.com/office/powerpoint/2010/main" val="2571286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446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7650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43"/>
            <a:ext cx="9144000" cy="543185"/>
          </a:xfrm>
          <a:prstGeom prst="rect">
            <a:avLst/>
          </a:prstGeom>
        </p:spPr>
        <p:txBody>
          <a:bodyPr lIns="68564" tIns="34289" rIns="68564"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7216" y="367273"/>
            <a:ext cx="1801550" cy="483731"/>
            <a:chOff x="829775" y="3208066"/>
            <a:chExt cx="5530361" cy="1484949"/>
          </a:xfrm>
          <a:solidFill>
            <a:schemeClr val="bg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137"/>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137"/>
              <a:endParaRPr lang="en-US" sz="1400" dirty="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137"/>
              <a:endParaRPr lang="en-US" sz="1400">
                <a:solidFill>
                  <a:prstClr val="black"/>
                </a:solidFill>
              </a:endParaRPr>
            </a:p>
          </p:txBody>
        </p:sp>
        <p:sp>
          <p:nvSpPr>
            <p:cNvPr id="80" name="Freeform: Shape 79"/>
            <p:cNvSpPr/>
            <p:nvPr/>
          </p:nvSpPr>
          <p:spPr>
            <a:xfrm>
              <a:off x="1178536" y="3854815"/>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137"/>
              <a:endParaRPr lang="en-US" sz="1400" dirty="0">
                <a:solidFill>
                  <a:prstClr val="black"/>
                </a:solidFill>
              </a:endParaRPr>
            </a:p>
          </p:txBody>
        </p:sp>
      </p:grpSp>
      <p:grpSp>
        <p:nvGrpSpPr>
          <p:cNvPr id="81" name="Graphic 41"/>
          <p:cNvGrpSpPr/>
          <p:nvPr userDrawn="1"/>
        </p:nvGrpSpPr>
        <p:grpSpPr>
          <a:xfrm>
            <a:off x="7195513" y="370057"/>
            <a:ext cx="1799641" cy="480938"/>
            <a:chOff x="837065" y="3215210"/>
            <a:chExt cx="5524500" cy="1476375"/>
          </a:xfrm>
          <a:solidFill>
            <a:schemeClr val="bg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137"/>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137"/>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137"/>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137"/>
              <a:endParaRPr lang="en-US" sz="1400">
                <a:solidFill>
                  <a:prstClr val="black"/>
                </a:solidFill>
              </a:endParaRPr>
            </a:p>
          </p:txBody>
        </p:sp>
      </p:grpSp>
    </p:spTree>
    <p:extLst>
      <p:ext uri="{BB962C8B-B14F-4D97-AF65-F5344CB8AC3E}">
        <p14:creationId xmlns:p14="http://schemas.microsoft.com/office/powerpoint/2010/main" val="25359006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54643"/>
            <a:ext cx="8679898" cy="543185"/>
          </a:xfrm>
          <a:prstGeom prst="rect">
            <a:avLst/>
          </a:prstGeom>
        </p:spPr>
        <p:txBody>
          <a:bodyPr lIns="68564" tIns="34289" rIns="68564"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20126526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Picture Placeholder 2"/>
          <p:cNvSpPr>
            <a:spLocks noGrp="1"/>
          </p:cNvSpPr>
          <p:nvPr>
            <p:ph type="pic" idx="12" hasCustomPrompt="1"/>
          </p:nvPr>
        </p:nvSpPr>
        <p:spPr>
          <a:xfrm>
            <a:off x="1157295" y="1545589"/>
            <a:ext cx="2864314" cy="2148038"/>
          </a:xfrm>
          <a:prstGeom prst="rect">
            <a:avLst/>
          </a:prstGeom>
          <a:solidFill>
            <a:schemeClr val="bg1">
              <a:lumMod val="95000"/>
            </a:schemeClr>
          </a:solidFill>
          <a:ln w="12700">
            <a:noFill/>
          </a:ln>
        </p:spPr>
        <p:txBody>
          <a:bodyPr lIns="68564" tIns="34289" rIns="68564" bIns="34289" anchor="ctr"/>
          <a:lstStyle>
            <a:lvl1pPr marL="0" indent="0" algn="ctr">
              <a:buNone/>
              <a:defRPr sz="1200">
                <a:latin typeface="Arial" panose="020B0604020202020204" pitchFamily="34" charset="0"/>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t>
            </a:r>
            <a:endParaRPr lang="ko-KR" altLang="en-US" dirty="0"/>
          </a:p>
        </p:txBody>
      </p:sp>
      <p:sp>
        <p:nvSpPr>
          <p:cNvPr id="13" name="제목 1"/>
          <p:cNvSpPr>
            <a:spLocks noGrp="1"/>
          </p:cNvSpPr>
          <p:nvPr>
            <p:ph type="title" hasCustomPrompt="1"/>
          </p:nvPr>
        </p:nvSpPr>
        <p:spPr>
          <a:xfrm>
            <a:off x="0" y="101196"/>
            <a:ext cx="9144000" cy="533158"/>
          </a:xfrm>
          <a:prstGeom prst="rect">
            <a:avLst/>
          </a:prstGeom>
        </p:spPr>
        <p:txBody>
          <a:bodyPr lIns="68564" tIns="34289" rIns="68564" bIns="34289" anchor="ctr">
            <a:noAutofit/>
          </a:bodyPr>
          <a:lstStyle>
            <a:lvl1pPr algn="ctr">
              <a:defRPr sz="3600" b="0" baseline="0">
                <a:solidFill>
                  <a:schemeClr val="bg1"/>
                </a:solidFill>
                <a:latin typeface="Arial" panose="020B0604020202020204" pitchFamily="34" charset="0"/>
                <a:cs typeface="Arial" panose="020B0604020202020204"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16026017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679268" y="1368836"/>
            <a:ext cx="1702230" cy="2052228"/>
          </a:xfrm>
          <a:prstGeom prst="rect">
            <a:avLst/>
          </a:prstGeom>
          <a:solidFill>
            <a:schemeClr val="bg1">
              <a:lumMod val="95000"/>
            </a:schemeClr>
          </a:solidFill>
        </p:spPr>
        <p:txBody>
          <a:bodyPr lIns="68564" tIns="34289" rIns="68564" bIns="34289" anchor="ct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And Send to Back</a:t>
            </a:r>
            <a:endParaRPr lang="ko-KR" altLang="en-US" dirty="0"/>
          </a:p>
        </p:txBody>
      </p:sp>
      <p:sp>
        <p:nvSpPr>
          <p:cNvPr id="3" name="Picture Placeholder 2"/>
          <p:cNvSpPr>
            <a:spLocks noGrp="1"/>
          </p:cNvSpPr>
          <p:nvPr>
            <p:ph type="pic" idx="11" hasCustomPrompt="1"/>
          </p:nvPr>
        </p:nvSpPr>
        <p:spPr>
          <a:xfrm>
            <a:off x="2711367" y="1368836"/>
            <a:ext cx="1702230" cy="2052228"/>
          </a:xfrm>
          <a:prstGeom prst="rect">
            <a:avLst/>
          </a:prstGeom>
          <a:solidFill>
            <a:schemeClr val="bg1">
              <a:lumMod val="95000"/>
            </a:schemeClr>
          </a:solidFill>
        </p:spPr>
        <p:txBody>
          <a:bodyPr lIns="68564" tIns="34289" rIns="68564" bIns="34289" anchor="ct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And Send to Back</a:t>
            </a:r>
            <a:endParaRPr lang="ko-KR" altLang="en-US" dirty="0"/>
          </a:p>
        </p:txBody>
      </p:sp>
      <p:sp>
        <p:nvSpPr>
          <p:cNvPr id="4" name="Picture Placeholder 2"/>
          <p:cNvSpPr>
            <a:spLocks noGrp="1"/>
          </p:cNvSpPr>
          <p:nvPr>
            <p:ph type="pic" idx="12" hasCustomPrompt="1"/>
          </p:nvPr>
        </p:nvSpPr>
        <p:spPr>
          <a:xfrm>
            <a:off x="4743466" y="1368836"/>
            <a:ext cx="1702230" cy="2052228"/>
          </a:xfrm>
          <a:prstGeom prst="rect">
            <a:avLst/>
          </a:prstGeom>
          <a:solidFill>
            <a:schemeClr val="bg1">
              <a:lumMod val="95000"/>
            </a:schemeClr>
          </a:solidFill>
        </p:spPr>
        <p:txBody>
          <a:bodyPr lIns="68564" tIns="34289" rIns="68564" bIns="34289" anchor="ct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And Send to Back</a:t>
            </a:r>
            <a:endParaRPr lang="ko-KR" altLang="en-US" dirty="0"/>
          </a:p>
        </p:txBody>
      </p:sp>
      <p:sp>
        <p:nvSpPr>
          <p:cNvPr id="5" name="Picture Placeholder 2"/>
          <p:cNvSpPr>
            <a:spLocks noGrp="1"/>
          </p:cNvSpPr>
          <p:nvPr>
            <p:ph type="pic" idx="13" hasCustomPrompt="1"/>
          </p:nvPr>
        </p:nvSpPr>
        <p:spPr>
          <a:xfrm>
            <a:off x="6775769" y="1368836"/>
            <a:ext cx="1702230" cy="2052228"/>
          </a:xfrm>
          <a:prstGeom prst="rect">
            <a:avLst/>
          </a:prstGeom>
          <a:solidFill>
            <a:schemeClr val="bg1">
              <a:lumMod val="95000"/>
            </a:schemeClr>
          </a:solidFill>
        </p:spPr>
        <p:txBody>
          <a:bodyPr lIns="68564" tIns="34289" rIns="68564" bIns="34289" anchor="ct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And Send to Back</a:t>
            </a:r>
            <a:endParaRPr lang="ko-KR" altLang="en-US" dirty="0"/>
          </a:p>
        </p:txBody>
      </p:sp>
      <p:sp>
        <p:nvSpPr>
          <p:cNvPr id="14" name="Text Placeholder 9"/>
          <p:cNvSpPr>
            <a:spLocks noGrp="1"/>
          </p:cNvSpPr>
          <p:nvPr>
            <p:ph type="body" sz="quarter" idx="14" hasCustomPrompt="1"/>
          </p:nvPr>
        </p:nvSpPr>
        <p:spPr>
          <a:xfrm>
            <a:off x="1" y="254643"/>
            <a:ext cx="9144000" cy="543185"/>
          </a:xfrm>
          <a:prstGeom prst="rect">
            <a:avLst/>
          </a:prstGeom>
        </p:spPr>
        <p:txBody>
          <a:bodyPr lIns="68564" tIns="34289" rIns="68564"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25838025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idx="13" hasCustomPrompt="1"/>
          </p:nvPr>
        </p:nvSpPr>
        <p:spPr>
          <a:xfrm>
            <a:off x="0" y="0"/>
            <a:ext cx="5220072" cy="51435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lIns="68564" tIns="34289" rIns="68564" bIns="34289" anchor="ctr">
            <a:noAutofit/>
          </a:bodyPr>
          <a:lstStyle>
            <a:lvl1pPr marL="0" indent="0" algn="ctr">
              <a:buNone/>
              <a:defRPr sz="900">
                <a:solidFill>
                  <a:schemeClr val="tx1">
                    <a:lumMod val="75000"/>
                    <a:lumOff val="25000"/>
                  </a:schemeClr>
                </a:solidFill>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969087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Freeform: Shape 9"/>
          <p:cNvSpPr/>
          <p:nvPr userDrawn="1"/>
        </p:nvSpPr>
        <p:spPr>
          <a:xfrm>
            <a:off x="0" y="4361255"/>
            <a:ext cx="9144000" cy="808854"/>
          </a:xfrm>
          <a:custGeom>
            <a:avLst/>
            <a:gdLst>
              <a:gd name="connsiteX0" fmla="*/ 7970293 w 12192000"/>
              <a:gd name="connsiteY0" fmla="*/ 376 h 1563045"/>
              <a:gd name="connsiteX1" fmla="*/ 11368585 w 12192000"/>
              <a:gd name="connsiteY1" fmla="*/ 628173 h 1563045"/>
              <a:gd name="connsiteX2" fmla="*/ 12082747 w 12192000"/>
              <a:gd name="connsiteY2" fmla="*/ 590855 h 1563045"/>
              <a:gd name="connsiteX3" fmla="*/ 12192000 w 12192000"/>
              <a:gd name="connsiteY3" fmla="*/ 573029 h 1563045"/>
              <a:gd name="connsiteX4" fmla="*/ 12192000 w 12192000"/>
              <a:gd name="connsiteY4" fmla="*/ 1563045 h 1563045"/>
              <a:gd name="connsiteX5" fmla="*/ 0 w 12192000"/>
              <a:gd name="connsiteY5" fmla="*/ 1563045 h 1563045"/>
              <a:gd name="connsiteX6" fmla="*/ 0 w 12192000"/>
              <a:gd name="connsiteY6" fmla="*/ 362829 h 1563045"/>
              <a:gd name="connsiteX7" fmla="*/ 141276 w 12192000"/>
              <a:gd name="connsiteY7" fmla="*/ 376224 h 1563045"/>
              <a:gd name="connsiteX8" fmla="*/ 3002507 w 12192000"/>
              <a:gd name="connsiteY8" fmla="*/ 532639 h 1563045"/>
              <a:gd name="connsiteX9" fmla="*/ 7970293 w 12192000"/>
              <a:gd name="connsiteY9" fmla="*/ 376 h 1563045"/>
              <a:gd name="connsiteX0-1" fmla="*/ 7970293 w 12192000"/>
              <a:gd name="connsiteY0-2" fmla="*/ 41019 h 1603688"/>
              <a:gd name="connsiteX1-3" fmla="*/ 11368585 w 12192000"/>
              <a:gd name="connsiteY1-4" fmla="*/ 668816 h 1603688"/>
              <a:gd name="connsiteX2-5" fmla="*/ 12082747 w 12192000"/>
              <a:gd name="connsiteY2-6" fmla="*/ 631498 h 1603688"/>
              <a:gd name="connsiteX3-7" fmla="*/ 12192000 w 12192000"/>
              <a:gd name="connsiteY3-8" fmla="*/ 613672 h 1603688"/>
              <a:gd name="connsiteX4-9" fmla="*/ 12192000 w 12192000"/>
              <a:gd name="connsiteY4-10" fmla="*/ 1603688 h 1603688"/>
              <a:gd name="connsiteX5-11" fmla="*/ 0 w 12192000"/>
              <a:gd name="connsiteY5-12" fmla="*/ 1603688 h 1603688"/>
              <a:gd name="connsiteX6-13" fmla="*/ 0 w 12192000"/>
              <a:gd name="connsiteY6-14" fmla="*/ 403472 h 1603688"/>
              <a:gd name="connsiteX7-15" fmla="*/ 141276 w 12192000"/>
              <a:gd name="connsiteY7-16" fmla="*/ 416867 h 1603688"/>
              <a:gd name="connsiteX8-17" fmla="*/ 3002507 w 12192000"/>
              <a:gd name="connsiteY8-18" fmla="*/ 573282 h 1603688"/>
              <a:gd name="connsiteX9-19" fmla="*/ 7970293 w 12192000"/>
              <a:gd name="connsiteY9-20" fmla="*/ 41019 h 1603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192000" h="1603688">
                <a:moveTo>
                  <a:pt x="7970293" y="41019"/>
                </a:moveTo>
                <a:cubicBezTo>
                  <a:pt x="10450489" y="255233"/>
                  <a:pt x="10410967" y="627873"/>
                  <a:pt x="11368585" y="668816"/>
                </a:cubicBezTo>
                <a:cubicBezTo>
                  <a:pt x="11607989" y="679052"/>
                  <a:pt x="11849242" y="662561"/>
                  <a:pt x="12082747" y="631498"/>
                </a:cubicBezTo>
                <a:lnTo>
                  <a:pt x="12192000" y="613672"/>
                </a:lnTo>
                <a:lnTo>
                  <a:pt x="12192000" y="1603688"/>
                </a:lnTo>
                <a:lnTo>
                  <a:pt x="0" y="1603688"/>
                </a:lnTo>
                <a:lnTo>
                  <a:pt x="0" y="403472"/>
                </a:lnTo>
                <a:lnTo>
                  <a:pt x="141276" y="416867"/>
                </a:lnTo>
                <a:cubicBezTo>
                  <a:pt x="866633" y="490117"/>
                  <a:pt x="1949924" y="614225"/>
                  <a:pt x="3002507" y="573282"/>
                </a:cubicBezTo>
                <a:cubicBezTo>
                  <a:pt x="4405953" y="518691"/>
                  <a:pt x="5490097" y="-173195"/>
                  <a:pt x="7970293" y="4101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37"/>
            <a:endParaRPr lang="en-US" sz="1400">
              <a:solidFill>
                <a:prstClr val="white"/>
              </a:solidFill>
            </a:endParaRPr>
          </a:p>
        </p:txBody>
      </p:sp>
      <p:sp>
        <p:nvSpPr>
          <p:cNvPr id="8" name="Picture Placeholder 7"/>
          <p:cNvSpPr>
            <a:spLocks noGrp="1"/>
          </p:cNvSpPr>
          <p:nvPr>
            <p:ph type="pic" idx="10" hasCustomPrompt="1"/>
          </p:nvPr>
        </p:nvSpPr>
        <p:spPr>
          <a:xfrm>
            <a:off x="353674" y="163736"/>
            <a:ext cx="5136230" cy="4647143"/>
          </a:xfrm>
          <a:custGeom>
            <a:avLst/>
            <a:gdLst>
              <a:gd name="connsiteX0" fmla="*/ 2198767 w 6848306"/>
              <a:gd name="connsiteY0" fmla="*/ 5435336 h 6196191"/>
              <a:gd name="connsiteX1" fmla="*/ 2196172 w 6848306"/>
              <a:gd name="connsiteY1" fmla="*/ 5436697 h 6196191"/>
              <a:gd name="connsiteX2" fmla="*/ 2196242 w 6848306"/>
              <a:gd name="connsiteY2" fmla="*/ 5440840 h 6196191"/>
              <a:gd name="connsiteX3" fmla="*/ 5160685 w 6848306"/>
              <a:gd name="connsiteY3" fmla="*/ 5373340 h 6196191"/>
              <a:gd name="connsiteX4" fmla="*/ 5128834 w 6848306"/>
              <a:gd name="connsiteY4" fmla="*/ 5374401 h 6196191"/>
              <a:gd name="connsiteX5" fmla="*/ 5147984 w 6848306"/>
              <a:gd name="connsiteY5" fmla="*/ 5390084 h 6196191"/>
              <a:gd name="connsiteX6" fmla="*/ 5158824 w 6848306"/>
              <a:gd name="connsiteY6" fmla="*/ 5400739 h 6196191"/>
              <a:gd name="connsiteX7" fmla="*/ 5204784 w 6848306"/>
              <a:gd name="connsiteY7" fmla="*/ 5018070 h 6196191"/>
              <a:gd name="connsiteX8" fmla="*/ 5175977 w 6848306"/>
              <a:gd name="connsiteY8" fmla="*/ 5018099 h 6196191"/>
              <a:gd name="connsiteX9" fmla="*/ 5027858 w 6848306"/>
              <a:gd name="connsiteY9" fmla="*/ 5087140 h 6196191"/>
              <a:gd name="connsiteX10" fmla="*/ 4980850 w 6848306"/>
              <a:gd name="connsiteY10" fmla="*/ 5139370 h 6196191"/>
              <a:gd name="connsiteX11" fmla="*/ 4907729 w 6848306"/>
              <a:gd name="connsiteY11" fmla="*/ 5202045 h 6196191"/>
              <a:gd name="connsiteX12" fmla="*/ 5099237 w 6848306"/>
              <a:gd name="connsiteY12" fmla="*/ 5311726 h 6196191"/>
              <a:gd name="connsiteX13" fmla="*/ 5155636 w 6848306"/>
              <a:gd name="connsiteY13" fmla="*/ 5307635 h 6196191"/>
              <a:gd name="connsiteX14" fmla="*/ 5166955 w 6848306"/>
              <a:gd name="connsiteY14" fmla="*/ 5308698 h 6196191"/>
              <a:gd name="connsiteX15" fmla="*/ 5169856 w 6848306"/>
              <a:gd name="connsiteY15" fmla="*/ 5283585 h 6196191"/>
              <a:gd name="connsiteX16" fmla="*/ 5204536 w 6848306"/>
              <a:gd name="connsiteY16" fmla="*/ 5023577 h 6196191"/>
              <a:gd name="connsiteX17" fmla="*/ 5204472 w 6848306"/>
              <a:gd name="connsiteY17" fmla="*/ 4958385 h 6196191"/>
              <a:gd name="connsiteX18" fmla="*/ 5189537 w 6848306"/>
              <a:gd name="connsiteY18" fmla="*/ 4962592 h 6196191"/>
              <a:gd name="connsiteX19" fmla="*/ 5205261 w 6848306"/>
              <a:gd name="connsiteY19" fmla="*/ 5006715 h 6196191"/>
              <a:gd name="connsiteX20" fmla="*/ 5205293 w 6848306"/>
              <a:gd name="connsiteY20" fmla="*/ 5006730 h 6196191"/>
              <a:gd name="connsiteX21" fmla="*/ 5206628 w 6848306"/>
              <a:gd name="connsiteY21" fmla="*/ 4977037 h 6196191"/>
              <a:gd name="connsiteX22" fmla="*/ 5159327 w 6848306"/>
              <a:gd name="connsiteY22" fmla="*/ 4889608 h 6196191"/>
              <a:gd name="connsiteX23" fmla="*/ 5134864 w 6848306"/>
              <a:gd name="connsiteY23" fmla="*/ 4901590 h 6196191"/>
              <a:gd name="connsiteX24" fmla="*/ 5123863 w 6848306"/>
              <a:gd name="connsiteY24" fmla="*/ 4912823 h 6196191"/>
              <a:gd name="connsiteX25" fmla="*/ 5132922 w 6848306"/>
              <a:gd name="connsiteY25" fmla="*/ 4916963 h 6196191"/>
              <a:gd name="connsiteX26" fmla="*/ 5171216 w 6848306"/>
              <a:gd name="connsiteY26" fmla="*/ 4928248 h 6196191"/>
              <a:gd name="connsiteX27" fmla="*/ 5198142 w 6848306"/>
              <a:gd name="connsiteY27" fmla="*/ 4932557 h 6196191"/>
              <a:gd name="connsiteX28" fmla="*/ 5192887 w 6848306"/>
              <a:gd name="connsiteY28" fmla="*/ 4918562 h 6196191"/>
              <a:gd name="connsiteX29" fmla="*/ 5159327 w 6848306"/>
              <a:gd name="connsiteY29" fmla="*/ 4889608 h 6196191"/>
              <a:gd name="connsiteX30" fmla="*/ 4277979 w 6848306"/>
              <a:gd name="connsiteY30" fmla="*/ 4627713 h 6196191"/>
              <a:gd name="connsiteX31" fmla="*/ 4276358 w 6848306"/>
              <a:gd name="connsiteY31" fmla="*/ 4628848 h 6196191"/>
              <a:gd name="connsiteX32" fmla="*/ 4281166 w 6848306"/>
              <a:gd name="connsiteY32" fmla="*/ 4639430 h 6196191"/>
              <a:gd name="connsiteX33" fmla="*/ 4294233 w 6848306"/>
              <a:gd name="connsiteY33" fmla="*/ 4653344 h 6196191"/>
              <a:gd name="connsiteX34" fmla="*/ 4330861 w 6848306"/>
              <a:gd name="connsiteY34" fmla="*/ 4679132 h 6196191"/>
              <a:gd name="connsiteX35" fmla="*/ 4359276 w 6848306"/>
              <a:gd name="connsiteY35" fmla="*/ 4662926 h 6196191"/>
              <a:gd name="connsiteX36" fmla="*/ 4367099 w 6848306"/>
              <a:gd name="connsiteY36" fmla="*/ 4655261 h 6196191"/>
              <a:gd name="connsiteX37" fmla="*/ 4351273 w 6848306"/>
              <a:gd name="connsiteY37" fmla="*/ 4648480 h 6196191"/>
              <a:gd name="connsiteX38" fmla="*/ 4343757 w 6848306"/>
              <a:gd name="connsiteY38" fmla="*/ 4650072 h 6196191"/>
              <a:gd name="connsiteX39" fmla="*/ 4317375 w 6848306"/>
              <a:gd name="connsiteY39" fmla="*/ 4658199 h 6196191"/>
              <a:gd name="connsiteX40" fmla="*/ 4323063 w 6848306"/>
              <a:gd name="connsiteY40" fmla="*/ 4637254 h 6196191"/>
              <a:gd name="connsiteX41" fmla="*/ 4301299 w 6848306"/>
              <a:gd name="connsiteY41" fmla="*/ 4629722 h 6196191"/>
              <a:gd name="connsiteX42" fmla="*/ 442381 w 6848306"/>
              <a:gd name="connsiteY42" fmla="*/ 4518334 h 6196191"/>
              <a:gd name="connsiteX43" fmla="*/ 694419 w 6848306"/>
              <a:gd name="connsiteY43" fmla="*/ 4561295 h 6196191"/>
              <a:gd name="connsiteX44" fmla="*/ 442381 w 6848306"/>
              <a:gd name="connsiteY44" fmla="*/ 4518334 h 6196191"/>
              <a:gd name="connsiteX45" fmla="*/ 2313591 w 6848306"/>
              <a:gd name="connsiteY45" fmla="*/ 4409273 h 6196191"/>
              <a:gd name="connsiteX46" fmla="*/ 2303823 w 6848306"/>
              <a:gd name="connsiteY46" fmla="*/ 4409786 h 6196191"/>
              <a:gd name="connsiteX47" fmla="*/ 2318347 w 6848306"/>
              <a:gd name="connsiteY47" fmla="*/ 4413794 h 6196191"/>
              <a:gd name="connsiteX48" fmla="*/ 2383713 w 6848306"/>
              <a:gd name="connsiteY48" fmla="*/ 4433674 h 6196191"/>
              <a:gd name="connsiteX49" fmla="*/ 2389402 w 6848306"/>
              <a:gd name="connsiteY49" fmla="*/ 4431838 h 6196191"/>
              <a:gd name="connsiteX50" fmla="*/ 2395499 w 6848306"/>
              <a:gd name="connsiteY50" fmla="*/ 4422086 h 6196191"/>
              <a:gd name="connsiteX51" fmla="*/ 2313591 w 6848306"/>
              <a:gd name="connsiteY51" fmla="*/ 4409273 h 6196191"/>
              <a:gd name="connsiteX52" fmla="*/ 4244569 w 6848306"/>
              <a:gd name="connsiteY52" fmla="*/ 4172298 h 6196191"/>
              <a:gd name="connsiteX53" fmla="*/ 4249284 w 6848306"/>
              <a:gd name="connsiteY53" fmla="*/ 4187863 h 6196191"/>
              <a:gd name="connsiteX54" fmla="*/ 4311734 w 6848306"/>
              <a:gd name="connsiteY54" fmla="*/ 4226749 h 6196191"/>
              <a:gd name="connsiteX55" fmla="*/ 4342971 w 6848306"/>
              <a:gd name="connsiteY55" fmla="*/ 4235370 h 6196191"/>
              <a:gd name="connsiteX56" fmla="*/ 4381626 w 6848306"/>
              <a:gd name="connsiteY56" fmla="*/ 4232063 h 6196191"/>
              <a:gd name="connsiteX57" fmla="*/ 4480697 w 6848306"/>
              <a:gd name="connsiteY57" fmla="*/ 4204840 h 6196191"/>
              <a:gd name="connsiteX58" fmla="*/ 4257810 w 6848306"/>
              <a:gd name="connsiteY58" fmla="*/ 4183300 h 6196191"/>
              <a:gd name="connsiteX59" fmla="*/ 2721321 w 6848306"/>
              <a:gd name="connsiteY59" fmla="*/ 3592708 h 6196191"/>
              <a:gd name="connsiteX60" fmla="*/ 2721191 w 6848306"/>
              <a:gd name="connsiteY60" fmla="*/ 3593630 h 6196191"/>
              <a:gd name="connsiteX61" fmla="*/ 2706458 w 6848306"/>
              <a:gd name="connsiteY61" fmla="*/ 3627258 h 6196191"/>
              <a:gd name="connsiteX62" fmla="*/ 2723537 w 6848306"/>
              <a:gd name="connsiteY62" fmla="*/ 3616066 h 6196191"/>
              <a:gd name="connsiteX63" fmla="*/ 2726669 w 6848306"/>
              <a:gd name="connsiteY63" fmla="*/ 3598133 h 6196191"/>
              <a:gd name="connsiteX64" fmla="*/ 2382788 w 6848306"/>
              <a:gd name="connsiteY64" fmla="*/ 3513045 h 6196191"/>
              <a:gd name="connsiteX65" fmla="*/ 2542281 w 6848306"/>
              <a:gd name="connsiteY65" fmla="*/ 3572653 h 6196191"/>
              <a:gd name="connsiteX66" fmla="*/ 2609974 w 6848306"/>
              <a:gd name="connsiteY66" fmla="*/ 3555556 h 6196191"/>
              <a:gd name="connsiteX67" fmla="*/ 2594748 w 6848306"/>
              <a:gd name="connsiteY67" fmla="*/ 3554146 h 6196191"/>
              <a:gd name="connsiteX68" fmla="*/ 2550445 w 6848306"/>
              <a:gd name="connsiteY68" fmla="*/ 3556819 h 6196191"/>
              <a:gd name="connsiteX69" fmla="*/ 2405965 w 6848306"/>
              <a:gd name="connsiteY69" fmla="*/ 3523639 h 6196191"/>
              <a:gd name="connsiteX70" fmla="*/ 2405632 w 6848306"/>
              <a:gd name="connsiteY70" fmla="*/ 3520505 h 6196191"/>
              <a:gd name="connsiteX71" fmla="*/ 4579384 w 6848306"/>
              <a:gd name="connsiteY71" fmla="*/ 3474158 h 6196191"/>
              <a:gd name="connsiteX72" fmla="*/ 4537718 w 6848306"/>
              <a:gd name="connsiteY72" fmla="*/ 3482562 h 6196191"/>
              <a:gd name="connsiteX73" fmla="*/ 4532018 w 6848306"/>
              <a:gd name="connsiteY73" fmla="*/ 3484234 h 6196191"/>
              <a:gd name="connsiteX74" fmla="*/ 4591915 w 6848306"/>
              <a:gd name="connsiteY74" fmla="*/ 3495942 h 6196191"/>
              <a:gd name="connsiteX75" fmla="*/ 4602070 w 6848306"/>
              <a:gd name="connsiteY75" fmla="*/ 3496250 h 6196191"/>
              <a:gd name="connsiteX76" fmla="*/ 4595779 w 6848306"/>
              <a:gd name="connsiteY76" fmla="*/ 3482116 h 6196191"/>
              <a:gd name="connsiteX77" fmla="*/ 4579384 w 6848306"/>
              <a:gd name="connsiteY77" fmla="*/ 3474158 h 6196191"/>
              <a:gd name="connsiteX78" fmla="*/ 4486328 w 6848306"/>
              <a:gd name="connsiteY78" fmla="*/ 3451586 h 6196191"/>
              <a:gd name="connsiteX79" fmla="*/ 4481050 w 6848306"/>
              <a:gd name="connsiteY79" fmla="*/ 3452116 h 6196191"/>
              <a:gd name="connsiteX80" fmla="*/ 4482472 w 6848306"/>
              <a:gd name="connsiteY80" fmla="*/ 3454547 h 6196191"/>
              <a:gd name="connsiteX81" fmla="*/ 4486947 w 6848306"/>
              <a:gd name="connsiteY81" fmla="*/ 3457411 h 6196191"/>
              <a:gd name="connsiteX82" fmla="*/ 4830241 w 6848306"/>
              <a:gd name="connsiteY82" fmla="*/ 3049816 h 6196191"/>
              <a:gd name="connsiteX83" fmla="*/ 4714416 w 6848306"/>
              <a:gd name="connsiteY83" fmla="*/ 3081297 h 6196191"/>
              <a:gd name="connsiteX84" fmla="*/ 4601781 w 6848306"/>
              <a:gd name="connsiteY84" fmla="*/ 3113679 h 6196191"/>
              <a:gd name="connsiteX85" fmla="*/ 4559380 w 6848306"/>
              <a:gd name="connsiteY85" fmla="*/ 3107005 h 6196191"/>
              <a:gd name="connsiteX86" fmla="*/ 4560269 w 6848306"/>
              <a:gd name="connsiteY86" fmla="*/ 3107940 h 6196191"/>
              <a:gd name="connsiteX87" fmla="*/ 4448111 w 6848306"/>
              <a:gd name="connsiteY87" fmla="*/ 3147690 h 6196191"/>
              <a:gd name="connsiteX88" fmla="*/ 4642014 w 6848306"/>
              <a:gd name="connsiteY88" fmla="*/ 3220157 h 6196191"/>
              <a:gd name="connsiteX89" fmla="*/ 4667364 w 6848306"/>
              <a:gd name="connsiteY89" fmla="*/ 3213754 h 6196191"/>
              <a:gd name="connsiteX90" fmla="*/ 4645173 w 6848306"/>
              <a:gd name="connsiteY90" fmla="*/ 3204515 h 6196191"/>
              <a:gd name="connsiteX91" fmla="*/ 4873513 w 6848306"/>
              <a:gd name="connsiteY91" fmla="*/ 3075665 h 6196191"/>
              <a:gd name="connsiteX92" fmla="*/ 4830241 w 6848306"/>
              <a:gd name="connsiteY92" fmla="*/ 3049816 h 6196191"/>
              <a:gd name="connsiteX93" fmla="*/ 2827723 w 6848306"/>
              <a:gd name="connsiteY93" fmla="*/ 2993858 h 6196191"/>
              <a:gd name="connsiteX94" fmla="*/ 2684501 w 6848306"/>
              <a:gd name="connsiteY94" fmla="*/ 3032785 h 6196191"/>
              <a:gd name="connsiteX95" fmla="*/ 2545223 w 6848306"/>
              <a:gd name="connsiteY95" fmla="*/ 3072827 h 6196191"/>
              <a:gd name="connsiteX96" fmla="*/ 2413534 w 6848306"/>
              <a:gd name="connsiteY96" fmla="*/ 3052098 h 6196191"/>
              <a:gd name="connsiteX97" fmla="*/ 2344202 w 6848306"/>
              <a:gd name="connsiteY97" fmla="*/ 3035948 h 6196191"/>
              <a:gd name="connsiteX98" fmla="*/ 2343855 w 6848306"/>
              <a:gd name="connsiteY98" fmla="*/ 3041055 h 6196191"/>
              <a:gd name="connsiteX99" fmla="*/ 2304027 w 6848306"/>
              <a:gd name="connsiteY99" fmla="*/ 3071978 h 6196191"/>
              <a:gd name="connsiteX100" fmla="*/ 2541744 w 6848306"/>
              <a:gd name="connsiteY100" fmla="*/ 3107778 h 6196191"/>
              <a:gd name="connsiteX101" fmla="*/ 2456717 w 6848306"/>
              <a:gd name="connsiteY101" fmla="*/ 3220014 h 6196191"/>
              <a:gd name="connsiteX102" fmla="*/ 2422935 w 6848306"/>
              <a:gd name="connsiteY102" fmla="*/ 3235412 h 6196191"/>
              <a:gd name="connsiteX103" fmla="*/ 2468619 w 6848306"/>
              <a:gd name="connsiteY103" fmla="*/ 3233541 h 6196191"/>
              <a:gd name="connsiteX104" fmla="*/ 2642718 w 6848306"/>
              <a:gd name="connsiteY104" fmla="*/ 3203401 h 6196191"/>
              <a:gd name="connsiteX105" fmla="*/ 2881231 w 6848306"/>
              <a:gd name="connsiteY105" fmla="*/ 3025821 h 6196191"/>
              <a:gd name="connsiteX106" fmla="*/ 2827723 w 6848306"/>
              <a:gd name="connsiteY106" fmla="*/ 2993858 h 6196191"/>
              <a:gd name="connsiteX107" fmla="*/ 2137988 w 6848306"/>
              <a:gd name="connsiteY107" fmla="*/ 2951011 h 6196191"/>
              <a:gd name="connsiteX108" fmla="*/ 2137015 w 6848306"/>
              <a:gd name="connsiteY108" fmla="*/ 2951150 h 6196191"/>
              <a:gd name="connsiteX109" fmla="*/ 1917377 w 6848306"/>
              <a:gd name="connsiteY109" fmla="*/ 2958847 h 6196191"/>
              <a:gd name="connsiteX110" fmla="*/ 2235862 w 6848306"/>
              <a:gd name="connsiteY110" fmla="*/ 3040001 h 6196191"/>
              <a:gd name="connsiteX111" fmla="*/ 2262397 w 6848306"/>
              <a:gd name="connsiteY111" fmla="*/ 3013399 h 6196191"/>
              <a:gd name="connsiteX112" fmla="*/ 2230129 w 6848306"/>
              <a:gd name="connsiteY112" fmla="*/ 3001726 h 6196191"/>
              <a:gd name="connsiteX113" fmla="*/ 2172354 w 6848306"/>
              <a:gd name="connsiteY113" fmla="*/ 2973429 h 6196191"/>
              <a:gd name="connsiteX114" fmla="*/ 4166073 w 6848306"/>
              <a:gd name="connsiteY114" fmla="*/ 2935291 h 6196191"/>
              <a:gd name="connsiteX115" fmla="*/ 4223240 w 6848306"/>
              <a:gd name="connsiteY115" fmla="*/ 3005769 h 6196191"/>
              <a:gd name="connsiteX116" fmla="*/ 4267411 w 6848306"/>
              <a:gd name="connsiteY116" fmla="*/ 3011882 h 6196191"/>
              <a:gd name="connsiteX117" fmla="*/ 4254734 w 6848306"/>
              <a:gd name="connsiteY117" fmla="*/ 3003612 h 6196191"/>
              <a:gd name="connsiteX118" fmla="*/ 4210371 w 6848306"/>
              <a:gd name="connsiteY118" fmla="*/ 2965845 h 6196191"/>
              <a:gd name="connsiteX119" fmla="*/ 4241129 w 6848306"/>
              <a:gd name="connsiteY119" fmla="*/ 2945633 h 6196191"/>
              <a:gd name="connsiteX120" fmla="*/ 4206925 w 6848306"/>
              <a:gd name="connsiteY120" fmla="*/ 2944158 h 6196191"/>
              <a:gd name="connsiteX121" fmla="*/ 4166073 w 6848306"/>
              <a:gd name="connsiteY121" fmla="*/ 2935291 h 6196191"/>
              <a:gd name="connsiteX122" fmla="*/ 4729903 w 6848306"/>
              <a:gd name="connsiteY122" fmla="*/ 2706782 h 6196191"/>
              <a:gd name="connsiteX123" fmla="*/ 4626419 w 6848306"/>
              <a:gd name="connsiteY123" fmla="*/ 2755973 h 6196191"/>
              <a:gd name="connsiteX124" fmla="*/ 4590456 w 6848306"/>
              <a:gd name="connsiteY124" fmla="*/ 2756551 h 6196191"/>
              <a:gd name="connsiteX125" fmla="*/ 4587162 w 6848306"/>
              <a:gd name="connsiteY125" fmla="*/ 2759686 h 6196191"/>
              <a:gd name="connsiteX126" fmla="*/ 4315797 w 6848306"/>
              <a:gd name="connsiteY126" fmla="*/ 2832572 h 6196191"/>
              <a:gd name="connsiteX127" fmla="*/ 4377112 w 6848306"/>
              <a:gd name="connsiteY127" fmla="*/ 2892201 h 6196191"/>
              <a:gd name="connsiteX128" fmla="*/ 4373582 w 6848306"/>
              <a:gd name="connsiteY128" fmla="*/ 2900674 h 6196191"/>
              <a:gd name="connsiteX129" fmla="*/ 4432650 w 6848306"/>
              <a:gd name="connsiteY129" fmla="*/ 2887528 h 6196191"/>
              <a:gd name="connsiteX130" fmla="*/ 4700336 w 6848306"/>
              <a:gd name="connsiteY130" fmla="*/ 2816602 h 6196191"/>
              <a:gd name="connsiteX131" fmla="*/ 4729903 w 6848306"/>
              <a:gd name="connsiteY131" fmla="*/ 2706782 h 6196191"/>
              <a:gd name="connsiteX132" fmla="*/ 2195169 w 6848306"/>
              <a:gd name="connsiteY132" fmla="*/ 2454189 h 6196191"/>
              <a:gd name="connsiteX133" fmla="*/ 2103542 w 6848306"/>
              <a:gd name="connsiteY133" fmla="*/ 2559310 h 6196191"/>
              <a:gd name="connsiteX134" fmla="*/ 1958906 w 6848306"/>
              <a:gd name="connsiteY134" fmla="*/ 2580789 h 6196191"/>
              <a:gd name="connsiteX135" fmla="*/ 1683955 w 6848306"/>
              <a:gd name="connsiteY135" fmla="*/ 2559310 h 6196191"/>
              <a:gd name="connsiteX136" fmla="*/ 2155095 w 6848306"/>
              <a:gd name="connsiteY136" fmla="*/ 2643799 h 6196191"/>
              <a:gd name="connsiteX137" fmla="*/ 2385652 w 6848306"/>
              <a:gd name="connsiteY137" fmla="*/ 2731154 h 6196191"/>
              <a:gd name="connsiteX138" fmla="*/ 2470433 w 6848306"/>
              <a:gd name="connsiteY138" fmla="*/ 2754088 h 6196191"/>
              <a:gd name="connsiteX139" fmla="*/ 2465193 w 6848306"/>
              <a:gd name="connsiteY139" fmla="*/ 2765400 h 6196191"/>
              <a:gd name="connsiteX140" fmla="*/ 2512933 w 6848306"/>
              <a:gd name="connsiteY140" fmla="*/ 2755126 h 6196191"/>
              <a:gd name="connsiteX141" fmla="*/ 2667091 w 6848306"/>
              <a:gd name="connsiteY141" fmla="*/ 2705481 h 6196191"/>
              <a:gd name="connsiteX142" fmla="*/ 2703651 w 6848306"/>
              <a:gd name="connsiteY142" fmla="*/ 2569685 h 6196191"/>
              <a:gd name="connsiteX143" fmla="*/ 2207473 w 6848306"/>
              <a:gd name="connsiteY143" fmla="*/ 2482636 h 6196191"/>
              <a:gd name="connsiteX144" fmla="*/ 2207279 w 6848306"/>
              <a:gd name="connsiteY144" fmla="*/ 2464766 h 6196191"/>
              <a:gd name="connsiteX145" fmla="*/ 2215586 w 6848306"/>
              <a:gd name="connsiteY145" fmla="*/ 2456433 h 6196191"/>
              <a:gd name="connsiteX146" fmla="*/ 4381366 w 6848306"/>
              <a:gd name="connsiteY146" fmla="*/ 2420442 h 6196191"/>
              <a:gd name="connsiteX147" fmla="*/ 4274259 w 6848306"/>
              <a:gd name="connsiteY147" fmla="*/ 2446755 h 6196191"/>
              <a:gd name="connsiteX148" fmla="*/ 3882295 w 6848306"/>
              <a:gd name="connsiteY148" fmla="*/ 2473930 h 6196191"/>
              <a:gd name="connsiteX149" fmla="*/ 4317540 w 6848306"/>
              <a:gd name="connsiteY149" fmla="*/ 2524420 h 6196191"/>
              <a:gd name="connsiteX150" fmla="*/ 4385709 w 6848306"/>
              <a:gd name="connsiteY150" fmla="*/ 2588162 h 6196191"/>
              <a:gd name="connsiteX151" fmla="*/ 4363880 w 6848306"/>
              <a:gd name="connsiteY151" fmla="*/ 2603417 h 6196191"/>
              <a:gd name="connsiteX152" fmla="*/ 4384319 w 6848306"/>
              <a:gd name="connsiteY152" fmla="*/ 2600064 h 6196191"/>
              <a:gd name="connsiteX153" fmla="*/ 4572212 w 6848306"/>
              <a:gd name="connsiteY153" fmla="*/ 2554724 h 6196191"/>
              <a:gd name="connsiteX154" fmla="*/ 4390654 w 6848306"/>
              <a:gd name="connsiteY154" fmla="*/ 2442462 h 6196191"/>
              <a:gd name="connsiteX155" fmla="*/ 1013762 w 6848306"/>
              <a:gd name="connsiteY155" fmla="*/ 2272902 h 6196191"/>
              <a:gd name="connsiteX156" fmla="*/ 1158399 w 6848306"/>
              <a:gd name="connsiteY156" fmla="*/ 2335912 h 6196191"/>
              <a:gd name="connsiteX157" fmla="*/ 1013762 w 6848306"/>
              <a:gd name="connsiteY157" fmla="*/ 2272902 h 6196191"/>
              <a:gd name="connsiteX158" fmla="*/ 1542184 w 6848306"/>
              <a:gd name="connsiteY158" fmla="*/ 2056664 h 6196191"/>
              <a:gd name="connsiteX159" fmla="*/ 1535023 w 6848306"/>
              <a:gd name="connsiteY159" fmla="*/ 2086738 h 6196191"/>
              <a:gd name="connsiteX160" fmla="*/ 1542184 w 6848306"/>
              <a:gd name="connsiteY160" fmla="*/ 2056664 h 6196191"/>
              <a:gd name="connsiteX161" fmla="*/ 4794668 w 6848306"/>
              <a:gd name="connsiteY161" fmla="*/ 1954938 h 6196191"/>
              <a:gd name="connsiteX162" fmla="*/ 4936872 w 6848306"/>
              <a:gd name="connsiteY162" fmla="*/ 2016888 h 6196191"/>
              <a:gd name="connsiteX163" fmla="*/ 4794668 w 6848306"/>
              <a:gd name="connsiteY163" fmla="*/ 1954938 h 6196191"/>
              <a:gd name="connsiteX164" fmla="*/ 1506382 w 6848306"/>
              <a:gd name="connsiteY164" fmla="*/ 1791738 h 6196191"/>
              <a:gd name="connsiteX165" fmla="*/ 1536456 w 6848306"/>
              <a:gd name="connsiteY165" fmla="*/ 1814651 h 6196191"/>
              <a:gd name="connsiteX166" fmla="*/ 1506382 w 6848306"/>
              <a:gd name="connsiteY166" fmla="*/ 1791738 h 6196191"/>
              <a:gd name="connsiteX167" fmla="*/ 5314202 w 6848306"/>
              <a:gd name="connsiteY167" fmla="*/ 1742337 h 6196191"/>
              <a:gd name="connsiteX168" fmla="*/ 5307161 w 6848306"/>
              <a:gd name="connsiteY168" fmla="*/ 1771905 h 6196191"/>
              <a:gd name="connsiteX169" fmla="*/ 5314202 w 6848306"/>
              <a:gd name="connsiteY169" fmla="*/ 1742337 h 6196191"/>
              <a:gd name="connsiteX170" fmla="*/ 2783736 w 6848306"/>
              <a:gd name="connsiteY170" fmla="*/ 1640002 h 6196191"/>
              <a:gd name="connsiteX171" fmla="*/ 2959576 w 6848306"/>
              <a:gd name="connsiteY171" fmla="*/ 1716605 h 6196191"/>
              <a:gd name="connsiteX172" fmla="*/ 2783736 w 6848306"/>
              <a:gd name="connsiteY172" fmla="*/ 1640002 h 6196191"/>
              <a:gd name="connsiteX173" fmla="*/ 1668203 w 6848306"/>
              <a:gd name="connsiteY173" fmla="*/ 1619894 h 6196191"/>
              <a:gd name="connsiteX174" fmla="*/ 1592305 w 6848306"/>
              <a:gd name="connsiteY174" fmla="*/ 1681471 h 6196191"/>
              <a:gd name="connsiteX175" fmla="*/ 1668203 w 6848306"/>
              <a:gd name="connsiteY175" fmla="*/ 1619894 h 6196191"/>
              <a:gd name="connsiteX176" fmla="*/ 1287282 w 6848306"/>
              <a:gd name="connsiteY176" fmla="*/ 1521083 h 6196191"/>
              <a:gd name="connsiteX177" fmla="*/ 1307330 w 6848306"/>
              <a:gd name="connsiteY177" fmla="*/ 1568341 h 6196191"/>
              <a:gd name="connsiteX178" fmla="*/ 1287282 w 6848306"/>
              <a:gd name="connsiteY178" fmla="*/ 1521083 h 6196191"/>
              <a:gd name="connsiteX179" fmla="*/ 5279002 w 6848306"/>
              <a:gd name="connsiteY179" fmla="*/ 1481867 h 6196191"/>
              <a:gd name="connsiteX180" fmla="*/ 5308571 w 6848306"/>
              <a:gd name="connsiteY180" fmla="*/ 1504394 h 6196191"/>
              <a:gd name="connsiteX181" fmla="*/ 5279002 w 6848306"/>
              <a:gd name="connsiteY181" fmla="*/ 1481867 h 6196191"/>
              <a:gd name="connsiteX182" fmla="*/ 3426158 w 6848306"/>
              <a:gd name="connsiteY182" fmla="*/ 1377113 h 6196191"/>
              <a:gd name="connsiteX183" fmla="*/ 3417452 w 6848306"/>
              <a:gd name="connsiteY183" fmla="*/ 1413675 h 6196191"/>
              <a:gd name="connsiteX184" fmla="*/ 3426158 w 6848306"/>
              <a:gd name="connsiteY184" fmla="*/ 1377113 h 6196191"/>
              <a:gd name="connsiteX185" fmla="*/ 1321651 w 6848306"/>
              <a:gd name="connsiteY185" fmla="*/ 1344944 h 6196191"/>
              <a:gd name="connsiteX186" fmla="*/ 1354587 w 6848306"/>
              <a:gd name="connsiteY186" fmla="*/ 1405089 h 6196191"/>
              <a:gd name="connsiteX187" fmla="*/ 1321651 w 6848306"/>
              <a:gd name="connsiteY187" fmla="*/ 1344944 h 6196191"/>
              <a:gd name="connsiteX188" fmla="*/ 5438101 w 6848306"/>
              <a:gd name="connsiteY188" fmla="*/ 1312913 h 6196191"/>
              <a:gd name="connsiteX189" fmla="*/ 5363479 w 6848306"/>
              <a:gd name="connsiteY189" fmla="*/ 1373454 h 6196191"/>
              <a:gd name="connsiteX190" fmla="*/ 5438101 w 6848306"/>
              <a:gd name="connsiteY190" fmla="*/ 1312913 h 6196191"/>
              <a:gd name="connsiteX191" fmla="*/ 5063587 w 6848306"/>
              <a:gd name="connsiteY191" fmla="*/ 1215764 h 6196191"/>
              <a:gd name="connsiteX192" fmla="*/ 5083298 w 6848306"/>
              <a:gd name="connsiteY192" fmla="*/ 1262227 h 6196191"/>
              <a:gd name="connsiteX193" fmla="*/ 5063587 w 6848306"/>
              <a:gd name="connsiteY193" fmla="*/ 1215764 h 6196191"/>
              <a:gd name="connsiteX194" fmla="*/ 3382633 w 6848306"/>
              <a:gd name="connsiteY194" fmla="*/ 1055033 h 6196191"/>
              <a:gd name="connsiteX195" fmla="*/ 3419194 w 6848306"/>
              <a:gd name="connsiteY195" fmla="*/ 1082889 h 6196191"/>
              <a:gd name="connsiteX196" fmla="*/ 3382633 w 6848306"/>
              <a:gd name="connsiteY196" fmla="*/ 1055033 h 6196191"/>
              <a:gd name="connsiteX197" fmla="*/ 5097378 w 6848306"/>
              <a:gd name="connsiteY197" fmla="*/ 1042587 h 6196191"/>
              <a:gd name="connsiteX198" fmla="*/ 5129760 w 6848306"/>
              <a:gd name="connsiteY198" fmla="*/ 1101721 h 6196191"/>
              <a:gd name="connsiteX199" fmla="*/ 5097378 w 6848306"/>
              <a:gd name="connsiteY199" fmla="*/ 1042587 h 6196191"/>
              <a:gd name="connsiteX200" fmla="*/ 3579364 w 6848306"/>
              <a:gd name="connsiteY200" fmla="*/ 846116 h 6196191"/>
              <a:gd name="connsiteX201" fmla="*/ 3487091 w 6848306"/>
              <a:gd name="connsiteY201" fmla="*/ 920977 h 6196191"/>
              <a:gd name="connsiteX202" fmla="*/ 3579364 w 6848306"/>
              <a:gd name="connsiteY202" fmla="*/ 846116 h 6196191"/>
              <a:gd name="connsiteX203" fmla="*/ 3116264 w 6848306"/>
              <a:gd name="connsiteY203" fmla="*/ 725987 h 6196191"/>
              <a:gd name="connsiteX204" fmla="*/ 3140638 w 6848306"/>
              <a:gd name="connsiteY204" fmla="*/ 783441 h 6196191"/>
              <a:gd name="connsiteX205" fmla="*/ 3116264 w 6848306"/>
              <a:gd name="connsiteY205" fmla="*/ 725987 h 6196191"/>
              <a:gd name="connsiteX206" fmla="*/ 3158047 w 6848306"/>
              <a:gd name="connsiteY206" fmla="*/ 511848 h 6196191"/>
              <a:gd name="connsiteX207" fmla="*/ 3198089 w 6848306"/>
              <a:gd name="connsiteY207" fmla="*/ 584969 h 6196191"/>
              <a:gd name="connsiteX208" fmla="*/ 3158047 w 6848306"/>
              <a:gd name="connsiteY208" fmla="*/ 511848 h 6196191"/>
              <a:gd name="connsiteX209" fmla="*/ 3272952 w 6848306"/>
              <a:gd name="connsiteY209" fmla="*/ 0 h 6196191"/>
              <a:gd name="connsiteX210" fmla="*/ 3360001 w 6848306"/>
              <a:gd name="connsiteY210" fmla="*/ 191508 h 6196191"/>
              <a:gd name="connsiteX211" fmla="*/ 3351295 w 6848306"/>
              <a:gd name="connsiteY211" fmla="*/ 337750 h 6196191"/>
              <a:gd name="connsiteX212" fmla="*/ 3483609 w 6848306"/>
              <a:gd name="connsiteY212" fmla="*/ 325562 h 6196191"/>
              <a:gd name="connsiteX213" fmla="*/ 3572400 w 6848306"/>
              <a:gd name="connsiteY213" fmla="*/ 374310 h 6196191"/>
              <a:gd name="connsiteX214" fmla="*/ 3462717 w 6848306"/>
              <a:gd name="connsiteY214" fmla="*/ 447431 h 6196191"/>
              <a:gd name="connsiteX215" fmla="*/ 3473163 w 6848306"/>
              <a:gd name="connsiteY215" fmla="*/ 576263 h 6196191"/>
              <a:gd name="connsiteX216" fmla="*/ 3431380 w 6848306"/>
              <a:gd name="connsiteY216" fmla="*/ 811296 h 6196191"/>
              <a:gd name="connsiteX217" fmla="*/ 3826584 w 6848306"/>
              <a:gd name="connsiteY217" fmla="*/ 532740 h 6196191"/>
              <a:gd name="connsiteX218" fmla="*/ 3783057 w 6848306"/>
              <a:gd name="connsiteY218" fmla="*/ 746879 h 6196191"/>
              <a:gd name="connsiteX219" fmla="*/ 3696008 w 6848306"/>
              <a:gd name="connsiteY219" fmla="*/ 926201 h 6196191"/>
              <a:gd name="connsiteX220" fmla="*/ 3685563 w 6848306"/>
              <a:gd name="connsiteY220" fmla="*/ 1065479 h 6196191"/>
              <a:gd name="connsiteX221" fmla="*/ 4077284 w 6848306"/>
              <a:gd name="connsiteY221" fmla="*/ 1206498 h 6196191"/>
              <a:gd name="connsiteX222" fmla="*/ 3812655 w 6848306"/>
              <a:gd name="connsiteY222" fmla="*/ 1316180 h 6196191"/>
              <a:gd name="connsiteX223" fmla="*/ 3527135 w 6848306"/>
              <a:gd name="connsiteY223" fmla="*/ 1218685 h 6196191"/>
              <a:gd name="connsiteX224" fmla="*/ 3401784 w 6848306"/>
              <a:gd name="connsiteY224" fmla="*/ 1185606 h 6196191"/>
              <a:gd name="connsiteX225" fmla="*/ 3605478 w 6848306"/>
              <a:gd name="connsiteY225" fmla="*/ 1368409 h 6196191"/>
              <a:gd name="connsiteX226" fmla="*/ 4030276 w 6848306"/>
              <a:gd name="connsiteY226" fmla="*/ 1446753 h 6196191"/>
              <a:gd name="connsiteX227" fmla="*/ 4244417 w 6848306"/>
              <a:gd name="connsiteY227" fmla="*/ 1507688 h 6196191"/>
              <a:gd name="connsiteX228" fmla="*/ 4009385 w 6848306"/>
              <a:gd name="connsiteY228" fmla="*/ 1573845 h 6196191"/>
              <a:gd name="connsiteX229" fmla="*/ 3922336 w 6848306"/>
              <a:gd name="connsiteY229" fmla="*/ 1603441 h 6196191"/>
              <a:gd name="connsiteX230" fmla="*/ 3649003 w 6848306"/>
              <a:gd name="connsiteY230" fmla="*/ 1638260 h 6196191"/>
              <a:gd name="connsiteX231" fmla="*/ 4136477 w 6848306"/>
              <a:gd name="connsiteY231" fmla="*/ 1702678 h 6196191"/>
              <a:gd name="connsiteX232" fmla="*/ 4338431 w 6848306"/>
              <a:gd name="connsiteY232" fmla="*/ 1758389 h 6196191"/>
              <a:gd name="connsiteX233" fmla="*/ 4294905 w 6848306"/>
              <a:gd name="connsiteY233" fmla="*/ 1888961 h 6196191"/>
              <a:gd name="connsiteX234" fmla="*/ 4108622 w 6848306"/>
              <a:gd name="connsiteY234" fmla="*/ 1988198 h 6196191"/>
              <a:gd name="connsiteX235" fmla="*/ 3932783 w 6848306"/>
              <a:gd name="connsiteY235" fmla="*/ 2014312 h 6196191"/>
              <a:gd name="connsiteX236" fmla="*/ 3598514 w 6848306"/>
              <a:gd name="connsiteY236" fmla="*/ 1988198 h 6196191"/>
              <a:gd name="connsiteX237" fmla="*/ 4171296 w 6848306"/>
              <a:gd name="connsiteY237" fmla="*/ 2090915 h 6196191"/>
              <a:gd name="connsiteX238" fmla="*/ 4451593 w 6848306"/>
              <a:gd name="connsiteY238" fmla="*/ 2197115 h 6196191"/>
              <a:gd name="connsiteX239" fmla="*/ 4399855 w 6848306"/>
              <a:gd name="connsiteY239" fmla="*/ 2390813 h 6196191"/>
              <a:gd name="connsiteX240" fmla="*/ 4400881 w 6848306"/>
              <a:gd name="connsiteY240" fmla="*/ 2396002 h 6196191"/>
              <a:gd name="connsiteX241" fmla="*/ 4450786 w 6848306"/>
              <a:gd name="connsiteY241" fmla="*/ 2382305 h 6196191"/>
              <a:gd name="connsiteX242" fmla="*/ 4866474 w 6848306"/>
              <a:gd name="connsiteY242" fmla="*/ 2326637 h 6196191"/>
              <a:gd name="connsiteX243" fmla="*/ 4596148 w 6848306"/>
              <a:gd name="connsiteY243" fmla="*/ 2195696 h 6196191"/>
              <a:gd name="connsiteX244" fmla="*/ 4393404 w 6848306"/>
              <a:gd name="connsiteY244" fmla="*/ 2056311 h 6196191"/>
              <a:gd name="connsiteX245" fmla="*/ 4529974 w 6848306"/>
              <a:gd name="connsiteY245" fmla="*/ 2035190 h 6196191"/>
              <a:gd name="connsiteX246" fmla="*/ 4628531 w 6848306"/>
              <a:gd name="connsiteY246" fmla="*/ 1967609 h 6196191"/>
              <a:gd name="connsiteX247" fmla="*/ 4572212 w 6848306"/>
              <a:gd name="connsiteY247" fmla="*/ 1869052 h 6196191"/>
              <a:gd name="connsiteX248" fmla="*/ 4567990 w 6848306"/>
              <a:gd name="connsiteY248" fmla="*/ 1783168 h 6196191"/>
              <a:gd name="connsiteX249" fmla="*/ 4784813 w 6848306"/>
              <a:gd name="connsiteY249" fmla="*/ 1739521 h 6196191"/>
              <a:gd name="connsiteX250" fmla="*/ 5187487 w 6848306"/>
              <a:gd name="connsiteY250" fmla="*/ 1636742 h 6196191"/>
              <a:gd name="connsiteX251" fmla="*/ 4843947 w 6848306"/>
              <a:gd name="connsiteY251" fmla="*/ 1694467 h 6196191"/>
              <a:gd name="connsiteX252" fmla="*/ 4717232 w 6848306"/>
              <a:gd name="connsiteY252" fmla="*/ 1635333 h 6196191"/>
              <a:gd name="connsiteX253" fmla="*/ 4670769 w 6848306"/>
              <a:gd name="connsiteY253" fmla="*/ 1577608 h 6196191"/>
              <a:gd name="connsiteX254" fmla="*/ 4572212 w 6848306"/>
              <a:gd name="connsiteY254" fmla="*/ 1507210 h 6196191"/>
              <a:gd name="connsiteX255" fmla="*/ 4869290 w 6848306"/>
              <a:gd name="connsiteY255" fmla="*/ 1532553 h 6196191"/>
              <a:gd name="connsiteX256" fmla="*/ 5187487 w 6848306"/>
              <a:gd name="connsiteY256" fmla="*/ 1472011 h 6196191"/>
              <a:gd name="connsiteX257" fmla="*/ 5011492 w 6848306"/>
              <a:gd name="connsiteY257" fmla="*/ 1466379 h 6196191"/>
              <a:gd name="connsiteX258" fmla="*/ 4843947 w 6848306"/>
              <a:gd name="connsiteY258" fmla="*/ 1415693 h 6196191"/>
              <a:gd name="connsiteX259" fmla="*/ 4827052 w 6848306"/>
              <a:gd name="connsiteY259" fmla="*/ 1284754 h 6196191"/>
              <a:gd name="connsiteX260" fmla="*/ 4798893 w 6848306"/>
              <a:gd name="connsiteY260" fmla="*/ 1181973 h 6196191"/>
              <a:gd name="connsiteX261" fmla="*/ 4984742 w 6848306"/>
              <a:gd name="connsiteY261" fmla="*/ 1103128 h 6196191"/>
              <a:gd name="connsiteX262" fmla="*/ 4996006 w 6848306"/>
              <a:gd name="connsiteY262" fmla="*/ 1063706 h 6196191"/>
              <a:gd name="connsiteX263" fmla="*/ 5019940 w 6848306"/>
              <a:gd name="connsiteY263" fmla="*/ 904608 h 6196191"/>
              <a:gd name="connsiteX264" fmla="*/ 5131169 w 6848306"/>
              <a:gd name="connsiteY264" fmla="*/ 970781 h 6196191"/>
              <a:gd name="connsiteX265" fmla="*/ 5093153 w 6848306"/>
              <a:gd name="connsiteY265" fmla="*/ 773668 h 6196191"/>
              <a:gd name="connsiteX266" fmla="*/ 5190302 w 6848306"/>
              <a:gd name="connsiteY266" fmla="*/ 628650 h 6196191"/>
              <a:gd name="connsiteX267" fmla="*/ 5260700 w 6848306"/>
              <a:gd name="connsiteY267" fmla="*/ 783525 h 6196191"/>
              <a:gd name="connsiteX268" fmla="*/ 5253659 w 6848306"/>
              <a:gd name="connsiteY268" fmla="*/ 901792 h 6196191"/>
              <a:gd name="connsiteX269" fmla="*/ 5360663 w 6848306"/>
              <a:gd name="connsiteY269" fmla="*/ 891936 h 6196191"/>
              <a:gd name="connsiteX270" fmla="*/ 5432470 w 6848306"/>
              <a:gd name="connsiteY270" fmla="*/ 931358 h 6196191"/>
              <a:gd name="connsiteX271" fmla="*/ 5343768 w 6848306"/>
              <a:gd name="connsiteY271" fmla="*/ 990492 h 6196191"/>
              <a:gd name="connsiteX272" fmla="*/ 5352216 w 6848306"/>
              <a:gd name="connsiteY272" fmla="*/ 1094681 h 6196191"/>
              <a:gd name="connsiteX273" fmla="*/ 5318425 w 6848306"/>
              <a:gd name="connsiteY273" fmla="*/ 1284754 h 6196191"/>
              <a:gd name="connsiteX274" fmla="*/ 5638030 w 6848306"/>
              <a:gd name="connsiteY274" fmla="*/ 1059482 h 6196191"/>
              <a:gd name="connsiteX275" fmla="*/ 5602831 w 6848306"/>
              <a:gd name="connsiteY275" fmla="*/ 1232660 h 6196191"/>
              <a:gd name="connsiteX276" fmla="*/ 5532433 w 6848306"/>
              <a:gd name="connsiteY276" fmla="*/ 1377679 h 6196191"/>
              <a:gd name="connsiteX277" fmla="*/ 5523985 w 6848306"/>
              <a:gd name="connsiteY277" fmla="*/ 1490315 h 6196191"/>
              <a:gd name="connsiteX278" fmla="*/ 5840774 w 6848306"/>
              <a:gd name="connsiteY278" fmla="*/ 1604358 h 6196191"/>
              <a:gd name="connsiteX279" fmla="*/ 5626766 w 6848306"/>
              <a:gd name="connsiteY279" fmla="*/ 1693059 h 6196191"/>
              <a:gd name="connsiteX280" fmla="*/ 5395864 w 6848306"/>
              <a:gd name="connsiteY280" fmla="*/ 1614214 h 6196191"/>
              <a:gd name="connsiteX281" fmla="*/ 5294491 w 6848306"/>
              <a:gd name="connsiteY281" fmla="*/ 1587463 h 6196191"/>
              <a:gd name="connsiteX282" fmla="*/ 5459220 w 6848306"/>
              <a:gd name="connsiteY282" fmla="*/ 1735298 h 6196191"/>
              <a:gd name="connsiteX283" fmla="*/ 5802759 w 6848306"/>
              <a:gd name="connsiteY283" fmla="*/ 1798655 h 6196191"/>
              <a:gd name="connsiteX284" fmla="*/ 5975937 w 6848306"/>
              <a:gd name="connsiteY284" fmla="*/ 1847934 h 6196191"/>
              <a:gd name="connsiteX285" fmla="*/ 5785864 w 6848306"/>
              <a:gd name="connsiteY285" fmla="*/ 1901436 h 6196191"/>
              <a:gd name="connsiteX286" fmla="*/ 5715466 w 6848306"/>
              <a:gd name="connsiteY286" fmla="*/ 1925370 h 6196191"/>
              <a:gd name="connsiteX287" fmla="*/ 5494419 w 6848306"/>
              <a:gd name="connsiteY287" fmla="*/ 1953529 h 6196191"/>
              <a:gd name="connsiteX288" fmla="*/ 5888645 w 6848306"/>
              <a:gd name="connsiteY288" fmla="*/ 2005624 h 6196191"/>
              <a:gd name="connsiteX289" fmla="*/ 6051967 w 6848306"/>
              <a:gd name="connsiteY289" fmla="*/ 2050678 h 6196191"/>
              <a:gd name="connsiteX290" fmla="*/ 6016767 w 6848306"/>
              <a:gd name="connsiteY290" fmla="*/ 2156274 h 6196191"/>
              <a:gd name="connsiteX291" fmla="*/ 5866118 w 6848306"/>
              <a:gd name="connsiteY291" fmla="*/ 2236528 h 6196191"/>
              <a:gd name="connsiteX292" fmla="*/ 5723914 w 6848306"/>
              <a:gd name="connsiteY292" fmla="*/ 2257646 h 6196191"/>
              <a:gd name="connsiteX293" fmla="*/ 5453588 w 6848306"/>
              <a:gd name="connsiteY293" fmla="*/ 2236528 h 6196191"/>
              <a:gd name="connsiteX294" fmla="*/ 5916804 w 6848306"/>
              <a:gd name="connsiteY294" fmla="*/ 2319596 h 6196191"/>
              <a:gd name="connsiteX295" fmla="*/ 6143483 w 6848306"/>
              <a:gd name="connsiteY295" fmla="*/ 2405481 h 6196191"/>
              <a:gd name="connsiteX296" fmla="*/ 6105469 w 6848306"/>
              <a:gd name="connsiteY296" fmla="*/ 2581474 h 6196191"/>
              <a:gd name="connsiteX297" fmla="*/ 5683084 w 6848306"/>
              <a:gd name="connsiteY297" fmla="*/ 2629345 h 6196191"/>
              <a:gd name="connsiteX298" fmla="*/ 6035071 w 6848306"/>
              <a:gd name="connsiteY298" fmla="*/ 2670176 h 6196191"/>
              <a:gd name="connsiteX299" fmla="*/ 6063230 w 6848306"/>
              <a:gd name="connsiteY299" fmla="*/ 2740573 h 6196191"/>
              <a:gd name="connsiteX300" fmla="*/ 6296950 w 6848306"/>
              <a:gd name="connsiteY300" fmla="*/ 2775771 h 6196191"/>
              <a:gd name="connsiteX301" fmla="*/ 6033663 w 6848306"/>
              <a:gd name="connsiteY301" fmla="*/ 2919382 h 6196191"/>
              <a:gd name="connsiteX302" fmla="*/ 5912579 w 6848306"/>
              <a:gd name="connsiteY302" fmla="*/ 3002452 h 6196191"/>
              <a:gd name="connsiteX303" fmla="*/ 6223736 w 6848306"/>
              <a:gd name="connsiteY303" fmla="*/ 3060177 h 6196191"/>
              <a:gd name="connsiteX304" fmla="*/ 6211064 w 6848306"/>
              <a:gd name="connsiteY304" fmla="*/ 3120719 h 6196191"/>
              <a:gd name="connsiteX305" fmla="*/ 6140667 w 6848306"/>
              <a:gd name="connsiteY305" fmla="*/ 3174221 h 6196191"/>
              <a:gd name="connsiteX306" fmla="*/ 6482799 w 6848306"/>
              <a:gd name="connsiteY306" fmla="*/ 3186892 h 6196191"/>
              <a:gd name="connsiteX307" fmla="*/ 6153339 w 6848306"/>
              <a:gd name="connsiteY307" fmla="*/ 3381189 h 6196191"/>
              <a:gd name="connsiteX308" fmla="*/ 6560235 w 6848306"/>
              <a:gd name="connsiteY308" fmla="*/ 3478338 h 6196191"/>
              <a:gd name="connsiteX309" fmla="*/ 6502510 w 6848306"/>
              <a:gd name="connsiteY309" fmla="*/ 3575486 h 6196191"/>
              <a:gd name="connsiteX310" fmla="*/ 6460272 w 6848306"/>
              <a:gd name="connsiteY310" fmla="*/ 3614909 h 6196191"/>
              <a:gd name="connsiteX311" fmla="*/ 6299766 w 6848306"/>
              <a:gd name="connsiteY311" fmla="*/ 3665595 h 6196191"/>
              <a:gd name="connsiteX312" fmla="*/ 6764388 w 6848306"/>
              <a:gd name="connsiteY312" fmla="*/ 3758519 h 6196191"/>
              <a:gd name="connsiteX313" fmla="*/ 6736229 w 6848306"/>
              <a:gd name="connsiteY313" fmla="*/ 3809205 h 6196191"/>
              <a:gd name="connsiteX314" fmla="*/ 6482799 w 6848306"/>
              <a:gd name="connsiteY314" fmla="*/ 4004911 h 6196191"/>
              <a:gd name="connsiteX315" fmla="*/ 6085757 w 6848306"/>
              <a:gd name="connsiteY315" fmla="*/ 3992239 h 6196191"/>
              <a:gd name="connsiteX316" fmla="*/ 6077310 w 6848306"/>
              <a:gd name="connsiteY316" fmla="*/ 4059820 h 6196191"/>
              <a:gd name="connsiteX317" fmla="*/ 6733414 w 6848306"/>
              <a:gd name="connsiteY317" fmla="*/ 4147113 h 6196191"/>
              <a:gd name="connsiteX318" fmla="*/ 6744677 w 6848306"/>
              <a:gd name="connsiteY318" fmla="*/ 4190760 h 6196191"/>
              <a:gd name="connsiteX319" fmla="*/ 6653160 w 6848306"/>
              <a:gd name="connsiteY319" fmla="*/ 4238631 h 6196191"/>
              <a:gd name="connsiteX320" fmla="*/ 6484206 w 6848306"/>
              <a:gd name="connsiteY320" fmla="*/ 4411807 h 6196191"/>
              <a:gd name="connsiteX321" fmla="*/ 6140667 w 6848306"/>
              <a:gd name="connsiteY321" fmla="*/ 4365346 h 6196191"/>
              <a:gd name="connsiteX322" fmla="*/ 6001281 w 6848306"/>
              <a:gd name="connsiteY322" fmla="*/ 4370978 h 6196191"/>
              <a:gd name="connsiteX323" fmla="*/ 6437744 w 6848306"/>
              <a:gd name="connsiteY323" fmla="*/ 4537116 h 6196191"/>
              <a:gd name="connsiteX324" fmla="*/ 6660200 w 6848306"/>
              <a:gd name="connsiteY324" fmla="*/ 4528668 h 6196191"/>
              <a:gd name="connsiteX325" fmla="*/ 6755941 w 6848306"/>
              <a:gd name="connsiteY325" fmla="*/ 4565275 h 6196191"/>
              <a:gd name="connsiteX326" fmla="*/ 6798179 w 6848306"/>
              <a:gd name="connsiteY326" fmla="*/ 4625816 h 6196191"/>
              <a:gd name="connsiteX327" fmla="*/ 6791139 w 6848306"/>
              <a:gd name="connsiteY327" fmla="*/ 4694806 h 6196191"/>
              <a:gd name="connsiteX328" fmla="*/ 6609514 w 6848306"/>
              <a:gd name="connsiteY328" fmla="*/ 4742676 h 6196191"/>
              <a:gd name="connsiteX329" fmla="*/ 6571499 w 6848306"/>
              <a:gd name="connsiteY329" fmla="*/ 4784915 h 6196191"/>
              <a:gd name="connsiteX330" fmla="*/ 6512365 w 6848306"/>
              <a:gd name="connsiteY330" fmla="*/ 4835601 h 6196191"/>
              <a:gd name="connsiteX331" fmla="*/ 6667239 w 6848306"/>
              <a:gd name="connsiteY331" fmla="*/ 4924301 h 6196191"/>
              <a:gd name="connsiteX332" fmla="*/ 6691175 w 6848306"/>
              <a:gd name="connsiteY332" fmla="*/ 4974987 h 6196191"/>
              <a:gd name="connsiteX333" fmla="*/ 6578539 w 6848306"/>
              <a:gd name="connsiteY333" fmla="*/ 4970764 h 6196191"/>
              <a:gd name="connsiteX334" fmla="*/ 6586987 w 6848306"/>
              <a:gd name="connsiteY334" fmla="*/ 5066504 h 6196191"/>
              <a:gd name="connsiteX335" fmla="*/ 6371570 w 6848306"/>
              <a:gd name="connsiteY335" fmla="*/ 5046793 h 6196191"/>
              <a:gd name="connsiteX336" fmla="*/ 6270198 w 6848306"/>
              <a:gd name="connsiteY336" fmla="*/ 5097479 h 6196191"/>
              <a:gd name="connsiteX337" fmla="*/ 6095612 w 6848306"/>
              <a:gd name="connsiteY337" fmla="*/ 5056648 h 6196191"/>
              <a:gd name="connsiteX338" fmla="*/ 5957633 w 6848306"/>
              <a:gd name="connsiteY338" fmla="*/ 5091848 h 6196191"/>
              <a:gd name="connsiteX339" fmla="*/ 5549329 w 6848306"/>
              <a:gd name="connsiteY339" fmla="*/ 5048200 h 6196191"/>
              <a:gd name="connsiteX340" fmla="*/ 5419216 w 6848306"/>
              <a:gd name="connsiteY340" fmla="*/ 5037184 h 6196191"/>
              <a:gd name="connsiteX341" fmla="*/ 5443538 w 6848306"/>
              <a:gd name="connsiteY341" fmla="*/ 5420527 h 6196191"/>
              <a:gd name="connsiteX342" fmla="*/ 5316855 w 6848306"/>
              <a:gd name="connsiteY342" fmla="*/ 5635849 h 6196191"/>
              <a:gd name="connsiteX343" fmla="*/ 5155938 w 6848306"/>
              <a:gd name="connsiteY343" fmla="*/ 5481815 h 6196191"/>
              <a:gd name="connsiteX344" fmla="*/ 5158239 w 6848306"/>
              <a:gd name="connsiteY344" fmla="*/ 5413630 h 6196191"/>
              <a:gd name="connsiteX345" fmla="*/ 5147349 w 6848306"/>
              <a:gd name="connsiteY345" fmla="*/ 5413910 h 6196191"/>
              <a:gd name="connsiteX346" fmla="*/ 4989556 w 6848306"/>
              <a:gd name="connsiteY346" fmla="*/ 5369179 h 6196191"/>
              <a:gd name="connsiteX347" fmla="*/ 5000002 w 6848306"/>
              <a:gd name="connsiteY347" fmla="*/ 5487565 h 6196191"/>
              <a:gd name="connsiteX348" fmla="*/ 4733631 w 6848306"/>
              <a:gd name="connsiteY348" fmla="*/ 5463192 h 6196191"/>
              <a:gd name="connsiteX349" fmla="*/ 4608281 w 6848306"/>
              <a:gd name="connsiteY349" fmla="*/ 5525867 h 6196191"/>
              <a:gd name="connsiteX350" fmla="*/ 4392400 w 6848306"/>
              <a:gd name="connsiteY350" fmla="*/ 5475378 h 6196191"/>
              <a:gd name="connsiteX351" fmla="*/ 4221784 w 6848306"/>
              <a:gd name="connsiteY351" fmla="*/ 5518903 h 6196191"/>
              <a:gd name="connsiteX352" fmla="*/ 3716900 w 6848306"/>
              <a:gd name="connsiteY352" fmla="*/ 5464932 h 6196191"/>
              <a:gd name="connsiteX353" fmla="*/ 3556012 w 6848306"/>
              <a:gd name="connsiteY353" fmla="*/ 5451309 h 6196191"/>
              <a:gd name="connsiteX354" fmla="*/ 3586087 w 6848306"/>
              <a:gd name="connsiteY354" fmla="*/ 5925327 h 6196191"/>
              <a:gd name="connsiteX355" fmla="*/ 3429439 w 6848306"/>
              <a:gd name="connsiteY355" fmla="*/ 6191581 h 6196191"/>
              <a:gd name="connsiteX356" fmla="*/ 3233660 w 6848306"/>
              <a:gd name="connsiteY356" fmla="*/ 5906278 h 6196191"/>
              <a:gd name="connsiteX357" fmla="*/ 3288620 w 6848306"/>
              <a:gd name="connsiteY357" fmla="*/ 5337841 h 6196191"/>
              <a:gd name="connsiteX358" fmla="*/ 3046625 w 6848306"/>
              <a:gd name="connsiteY358" fmla="*/ 5386589 h 6196191"/>
              <a:gd name="connsiteX359" fmla="*/ 2640976 w 6848306"/>
              <a:gd name="connsiteY359" fmla="*/ 5576354 h 6196191"/>
              <a:gd name="connsiteX360" fmla="*/ 2473842 w 6848306"/>
              <a:gd name="connsiteY360" fmla="*/ 5524125 h 6196191"/>
              <a:gd name="connsiteX361" fmla="*/ 2183935 w 6848306"/>
              <a:gd name="connsiteY361" fmla="*/ 5467663 h 6196191"/>
              <a:gd name="connsiteX362" fmla="*/ 2184849 w 6848306"/>
              <a:gd name="connsiteY362" fmla="*/ 5465670 h 6196191"/>
              <a:gd name="connsiteX363" fmla="*/ 2150410 w 6848306"/>
              <a:gd name="connsiteY363" fmla="*/ 5472083 h 6196191"/>
              <a:gd name="connsiteX364" fmla="*/ 1781333 w 6848306"/>
              <a:gd name="connsiteY364" fmla="*/ 5419083 h 6196191"/>
              <a:gd name="connsiteX365" fmla="*/ 1648995 w 6848306"/>
              <a:gd name="connsiteY365" fmla="*/ 5407878 h 6196191"/>
              <a:gd name="connsiteX366" fmla="*/ 1673733 w 6848306"/>
              <a:gd name="connsiteY366" fmla="*/ 5797780 h 6196191"/>
              <a:gd name="connsiteX367" fmla="*/ 1544883 w 6848306"/>
              <a:gd name="connsiteY367" fmla="*/ 6016786 h 6196191"/>
              <a:gd name="connsiteX368" fmla="*/ 1383845 w 6848306"/>
              <a:gd name="connsiteY368" fmla="*/ 5782111 h 6196191"/>
              <a:gd name="connsiteX369" fmla="*/ 1429052 w 6848306"/>
              <a:gd name="connsiteY369" fmla="*/ 5314546 h 6196191"/>
              <a:gd name="connsiteX370" fmla="*/ 1230000 w 6848306"/>
              <a:gd name="connsiteY370" fmla="*/ 5354642 h 6196191"/>
              <a:gd name="connsiteX371" fmla="*/ 896336 w 6848306"/>
              <a:gd name="connsiteY371" fmla="*/ 5510734 h 6196191"/>
              <a:gd name="connsiteX372" fmla="*/ 758860 w 6848306"/>
              <a:gd name="connsiteY372" fmla="*/ 5467773 h 6196191"/>
              <a:gd name="connsiteX373" fmla="*/ 532599 w 6848306"/>
              <a:gd name="connsiteY373" fmla="*/ 5394739 h 6196191"/>
              <a:gd name="connsiteX374" fmla="*/ 442381 w 6848306"/>
              <a:gd name="connsiteY374" fmla="*/ 5357507 h 6196191"/>
              <a:gd name="connsiteX375" fmla="*/ 505391 w 6848306"/>
              <a:gd name="connsiteY375" fmla="*/ 5294497 h 6196191"/>
              <a:gd name="connsiteX376" fmla="*/ 223279 w 6848306"/>
              <a:gd name="connsiteY376" fmla="*/ 5277313 h 6196191"/>
              <a:gd name="connsiteX377" fmla="*/ 123037 w 6848306"/>
              <a:gd name="connsiteY377" fmla="*/ 5265856 h 6196191"/>
              <a:gd name="connsiteX378" fmla="*/ 58596 w 6848306"/>
              <a:gd name="connsiteY378" fmla="*/ 5221462 h 6196191"/>
              <a:gd name="connsiteX379" fmla="*/ 57163 w 6848306"/>
              <a:gd name="connsiteY379" fmla="*/ 5132676 h 6196191"/>
              <a:gd name="connsiteX380" fmla="*/ 372211 w 6848306"/>
              <a:gd name="connsiteY380" fmla="*/ 5061074 h 6196191"/>
              <a:gd name="connsiteX381" fmla="*/ 528303 w 6848306"/>
              <a:gd name="connsiteY381" fmla="*/ 5022410 h 6196191"/>
              <a:gd name="connsiteX382" fmla="*/ 383667 w 6848306"/>
              <a:gd name="connsiteY382" fmla="*/ 5056779 h 6196191"/>
              <a:gd name="connsiteX383" fmla="*/ 312065 w 6848306"/>
              <a:gd name="connsiteY383" fmla="*/ 5013818 h 6196191"/>
              <a:gd name="connsiteX384" fmla="*/ 155974 w 6848306"/>
              <a:gd name="connsiteY384" fmla="*/ 4962265 h 6196191"/>
              <a:gd name="connsiteX385" fmla="*/ 77212 w 6848306"/>
              <a:gd name="connsiteY385" fmla="*/ 4912143 h 6196191"/>
              <a:gd name="connsiteX386" fmla="*/ 104421 w 6848306"/>
              <a:gd name="connsiteY386" fmla="*/ 4806172 h 6196191"/>
              <a:gd name="connsiteX387" fmla="*/ 442381 w 6848306"/>
              <a:gd name="connsiteY387" fmla="*/ 4760347 h 6196191"/>
              <a:gd name="connsiteX388" fmla="*/ 292017 w 6848306"/>
              <a:gd name="connsiteY388" fmla="*/ 4701634 h 6196191"/>
              <a:gd name="connsiteX389" fmla="*/ 249056 w 6848306"/>
              <a:gd name="connsiteY389" fmla="*/ 4640056 h 6196191"/>
              <a:gd name="connsiteX390" fmla="*/ 294881 w 6848306"/>
              <a:gd name="connsiteY390" fmla="*/ 4588503 h 6196191"/>
              <a:gd name="connsiteX391" fmla="*/ 115877 w 6848306"/>
              <a:gd name="connsiteY391" fmla="*/ 4451027 h 6196191"/>
              <a:gd name="connsiteX392" fmla="*/ 57163 w 6848306"/>
              <a:gd name="connsiteY392" fmla="*/ 4356513 h 6196191"/>
              <a:gd name="connsiteX393" fmla="*/ 148813 w 6848306"/>
              <a:gd name="connsiteY393" fmla="*/ 4296368 h 6196191"/>
              <a:gd name="connsiteX394" fmla="*/ 395123 w 6848306"/>
              <a:gd name="connsiteY394" fmla="*/ 4263431 h 6196191"/>
              <a:gd name="connsiteX395" fmla="*/ 711604 w 6848306"/>
              <a:gd name="connsiteY395" fmla="*/ 4181805 h 6196191"/>
              <a:gd name="connsiteX396" fmla="*/ 621385 w 6848306"/>
              <a:gd name="connsiteY396" fmla="*/ 4147436 h 6196191"/>
              <a:gd name="connsiteX397" fmla="*/ 383667 w 6848306"/>
              <a:gd name="connsiteY397" fmla="*/ 4058650 h 6196191"/>
              <a:gd name="connsiteX398" fmla="*/ 345003 w 6848306"/>
              <a:gd name="connsiteY398" fmla="*/ 3994209 h 6196191"/>
              <a:gd name="connsiteX399" fmla="*/ 403716 w 6848306"/>
              <a:gd name="connsiteY399" fmla="*/ 3956976 h 6196191"/>
              <a:gd name="connsiteX400" fmla="*/ 894904 w 6848306"/>
              <a:gd name="connsiteY400" fmla="*/ 3926902 h 6196191"/>
              <a:gd name="connsiteX401" fmla="*/ 821870 w 6848306"/>
              <a:gd name="connsiteY401" fmla="*/ 3849573 h 6196191"/>
              <a:gd name="connsiteX402" fmla="*/ 700147 w 6848306"/>
              <a:gd name="connsiteY402" fmla="*/ 3795155 h 6196191"/>
              <a:gd name="connsiteX403" fmla="*/ 493935 w 6848306"/>
              <a:gd name="connsiteY403" fmla="*/ 3790860 h 6196191"/>
              <a:gd name="connsiteX404" fmla="*/ 312065 w 6848306"/>
              <a:gd name="connsiteY404" fmla="*/ 3713530 h 6196191"/>
              <a:gd name="connsiteX405" fmla="*/ 316362 w 6848306"/>
              <a:gd name="connsiteY405" fmla="*/ 3611855 h 6196191"/>
              <a:gd name="connsiteX406" fmla="*/ 897768 w 6848306"/>
              <a:gd name="connsiteY406" fmla="*/ 3558870 h 6196191"/>
              <a:gd name="connsiteX407" fmla="*/ 1093956 w 6848306"/>
              <a:gd name="connsiteY407" fmla="*/ 3412802 h 6196191"/>
              <a:gd name="connsiteX408" fmla="*/ 932137 w 6848306"/>
              <a:gd name="connsiteY408" fmla="*/ 3418531 h 6196191"/>
              <a:gd name="connsiteX409" fmla="*/ 817574 w 6848306"/>
              <a:gd name="connsiteY409" fmla="*/ 3451467 h 6196191"/>
              <a:gd name="connsiteX410" fmla="*/ 419469 w 6848306"/>
              <a:gd name="connsiteY410" fmla="*/ 3301104 h 6196191"/>
              <a:gd name="connsiteX411" fmla="*/ 917817 w 6848306"/>
              <a:gd name="connsiteY411" fmla="*/ 3149308 h 6196191"/>
              <a:gd name="connsiteX412" fmla="*/ 947889 w 6848306"/>
              <a:gd name="connsiteY412" fmla="*/ 3037609 h 6196191"/>
              <a:gd name="connsiteX413" fmla="*/ 539760 w 6848306"/>
              <a:gd name="connsiteY413" fmla="*/ 2966008 h 6196191"/>
              <a:gd name="connsiteX414" fmla="*/ 787501 w 6848306"/>
              <a:gd name="connsiteY414" fmla="*/ 2882949 h 6196191"/>
              <a:gd name="connsiteX415" fmla="*/ 604200 w 6848306"/>
              <a:gd name="connsiteY415" fmla="*/ 2723993 h 6196191"/>
              <a:gd name="connsiteX416" fmla="*/ 1086797 w 6848306"/>
              <a:gd name="connsiteY416" fmla="*/ 2650960 h 6196191"/>
              <a:gd name="connsiteX417" fmla="*/ 811846 w 6848306"/>
              <a:gd name="connsiteY417" fmla="*/ 2517780 h 6196191"/>
              <a:gd name="connsiteX418" fmla="*/ 605633 w 6848306"/>
              <a:gd name="connsiteY418" fmla="*/ 2376009 h 6196191"/>
              <a:gd name="connsiteX419" fmla="*/ 744540 w 6848306"/>
              <a:gd name="connsiteY419" fmla="*/ 2354528 h 6196191"/>
              <a:gd name="connsiteX420" fmla="*/ 844782 w 6848306"/>
              <a:gd name="connsiteY420" fmla="*/ 2285790 h 6196191"/>
              <a:gd name="connsiteX421" fmla="*/ 787501 w 6848306"/>
              <a:gd name="connsiteY421" fmla="*/ 2185548 h 6196191"/>
              <a:gd name="connsiteX422" fmla="*/ 783206 w 6848306"/>
              <a:gd name="connsiteY422" fmla="*/ 2098194 h 6196191"/>
              <a:gd name="connsiteX423" fmla="*/ 1003739 w 6848306"/>
              <a:gd name="connsiteY423" fmla="*/ 2053800 h 6196191"/>
              <a:gd name="connsiteX424" fmla="*/ 1413301 w 6848306"/>
              <a:gd name="connsiteY424" fmla="*/ 1949263 h 6196191"/>
              <a:gd name="connsiteX425" fmla="*/ 1063884 w 6848306"/>
              <a:gd name="connsiteY425" fmla="*/ 2007975 h 6196191"/>
              <a:gd name="connsiteX426" fmla="*/ 935001 w 6848306"/>
              <a:gd name="connsiteY426" fmla="*/ 1947830 h 6196191"/>
              <a:gd name="connsiteX427" fmla="*/ 887743 w 6848306"/>
              <a:gd name="connsiteY427" fmla="*/ 1889117 h 6196191"/>
              <a:gd name="connsiteX428" fmla="*/ 787501 w 6848306"/>
              <a:gd name="connsiteY428" fmla="*/ 1817515 h 6196191"/>
              <a:gd name="connsiteX429" fmla="*/ 1089661 w 6848306"/>
              <a:gd name="connsiteY429" fmla="*/ 1843292 h 6196191"/>
              <a:gd name="connsiteX430" fmla="*/ 1413301 w 6848306"/>
              <a:gd name="connsiteY430" fmla="*/ 1781714 h 6196191"/>
              <a:gd name="connsiteX431" fmla="*/ 1234296 w 6848306"/>
              <a:gd name="connsiteY431" fmla="*/ 1775985 h 6196191"/>
              <a:gd name="connsiteX432" fmla="*/ 1063884 w 6848306"/>
              <a:gd name="connsiteY432" fmla="*/ 1724432 h 6196191"/>
              <a:gd name="connsiteX433" fmla="*/ 1046700 w 6848306"/>
              <a:gd name="connsiteY433" fmla="*/ 1591254 h 6196191"/>
              <a:gd name="connsiteX434" fmla="*/ 1018059 w 6848306"/>
              <a:gd name="connsiteY434" fmla="*/ 1486714 h 6196191"/>
              <a:gd name="connsiteX435" fmla="*/ 1207088 w 6848306"/>
              <a:gd name="connsiteY435" fmla="*/ 1406520 h 6196191"/>
              <a:gd name="connsiteX436" fmla="*/ 1218544 w 6848306"/>
              <a:gd name="connsiteY436" fmla="*/ 1366423 h 6196191"/>
              <a:gd name="connsiteX437" fmla="*/ 1242888 w 6848306"/>
              <a:gd name="connsiteY437" fmla="*/ 1204604 h 6196191"/>
              <a:gd name="connsiteX438" fmla="*/ 1356019 w 6848306"/>
              <a:gd name="connsiteY438" fmla="*/ 1271909 h 6196191"/>
              <a:gd name="connsiteX439" fmla="*/ 1317354 w 6848306"/>
              <a:gd name="connsiteY439" fmla="*/ 1071424 h 6196191"/>
              <a:gd name="connsiteX440" fmla="*/ 1416165 w 6848306"/>
              <a:gd name="connsiteY440" fmla="*/ 923925 h 6196191"/>
              <a:gd name="connsiteX441" fmla="*/ 1487767 w 6848306"/>
              <a:gd name="connsiteY441" fmla="*/ 1081449 h 6196191"/>
              <a:gd name="connsiteX442" fmla="*/ 1480606 w 6848306"/>
              <a:gd name="connsiteY442" fmla="*/ 1201740 h 6196191"/>
              <a:gd name="connsiteX443" fmla="*/ 1589441 w 6848306"/>
              <a:gd name="connsiteY443" fmla="*/ 1191715 h 6196191"/>
              <a:gd name="connsiteX444" fmla="*/ 1662475 w 6848306"/>
              <a:gd name="connsiteY444" fmla="*/ 1231812 h 6196191"/>
              <a:gd name="connsiteX445" fmla="*/ 1572256 w 6848306"/>
              <a:gd name="connsiteY445" fmla="*/ 1291957 h 6196191"/>
              <a:gd name="connsiteX446" fmla="*/ 1580848 w 6848306"/>
              <a:gd name="connsiteY446" fmla="*/ 1397928 h 6196191"/>
              <a:gd name="connsiteX447" fmla="*/ 1546479 w 6848306"/>
              <a:gd name="connsiteY447" fmla="*/ 1591254 h 6196191"/>
              <a:gd name="connsiteX448" fmla="*/ 1871552 w 6848306"/>
              <a:gd name="connsiteY448" fmla="*/ 1362128 h 6196191"/>
              <a:gd name="connsiteX449" fmla="*/ 1835750 w 6848306"/>
              <a:gd name="connsiteY449" fmla="*/ 1538268 h 6196191"/>
              <a:gd name="connsiteX450" fmla="*/ 1764149 w 6848306"/>
              <a:gd name="connsiteY450" fmla="*/ 1685768 h 6196191"/>
              <a:gd name="connsiteX451" fmla="*/ 1755557 w 6848306"/>
              <a:gd name="connsiteY451" fmla="*/ 1800331 h 6196191"/>
              <a:gd name="connsiteX452" fmla="*/ 2077765 w 6848306"/>
              <a:gd name="connsiteY452" fmla="*/ 1916325 h 6196191"/>
              <a:gd name="connsiteX453" fmla="*/ 1860096 w 6848306"/>
              <a:gd name="connsiteY453" fmla="*/ 2006544 h 6196191"/>
              <a:gd name="connsiteX454" fmla="*/ 1625242 w 6848306"/>
              <a:gd name="connsiteY454" fmla="*/ 1926350 h 6196191"/>
              <a:gd name="connsiteX455" fmla="*/ 1522135 w 6848306"/>
              <a:gd name="connsiteY455" fmla="*/ 1899140 h 6196191"/>
              <a:gd name="connsiteX456" fmla="*/ 1689683 w 6848306"/>
              <a:gd name="connsiteY456" fmla="*/ 2049505 h 6196191"/>
              <a:gd name="connsiteX457" fmla="*/ 2039100 w 6848306"/>
              <a:gd name="connsiteY457" fmla="*/ 2113946 h 6196191"/>
              <a:gd name="connsiteX458" fmla="*/ 2215240 w 6848306"/>
              <a:gd name="connsiteY458" fmla="*/ 2164068 h 6196191"/>
              <a:gd name="connsiteX459" fmla="*/ 2021915 w 6848306"/>
              <a:gd name="connsiteY459" fmla="*/ 2218485 h 6196191"/>
              <a:gd name="connsiteX460" fmla="*/ 1950313 w 6848306"/>
              <a:gd name="connsiteY460" fmla="*/ 2242829 h 6196191"/>
              <a:gd name="connsiteX461" fmla="*/ 1725485 w 6848306"/>
              <a:gd name="connsiteY461" fmla="*/ 2271470 h 6196191"/>
              <a:gd name="connsiteX462" fmla="*/ 2126454 w 6848306"/>
              <a:gd name="connsiteY462" fmla="*/ 2324456 h 6196191"/>
              <a:gd name="connsiteX463" fmla="*/ 2292571 w 6848306"/>
              <a:gd name="connsiteY463" fmla="*/ 2370281 h 6196191"/>
              <a:gd name="connsiteX464" fmla="*/ 2300021 w 6848306"/>
              <a:gd name="connsiteY464" fmla="*/ 2431500 h 6196191"/>
              <a:gd name="connsiteX465" fmla="*/ 2293389 w 6848306"/>
              <a:gd name="connsiteY465" fmla="*/ 2437073 h 6196191"/>
              <a:gd name="connsiteX466" fmla="*/ 2357703 w 6848306"/>
              <a:gd name="connsiteY466" fmla="*/ 2434619 h 6196191"/>
              <a:gd name="connsiteX467" fmla="*/ 2508662 w 6848306"/>
              <a:gd name="connsiteY467" fmla="*/ 2381659 h 6196191"/>
              <a:gd name="connsiteX468" fmla="*/ 2285816 w 6848306"/>
              <a:gd name="connsiteY468" fmla="*/ 2188410 h 6196191"/>
              <a:gd name="connsiteX469" fmla="*/ 2872527 w 6848306"/>
              <a:gd name="connsiteY469" fmla="*/ 2099621 h 6196191"/>
              <a:gd name="connsiteX470" fmla="*/ 2538259 w 6848306"/>
              <a:gd name="connsiteY470" fmla="*/ 1937709 h 6196191"/>
              <a:gd name="connsiteX471" fmla="*/ 2287558 w 6848306"/>
              <a:gd name="connsiteY471" fmla="*/ 1765353 h 6196191"/>
              <a:gd name="connsiteX472" fmla="*/ 2456432 w 6848306"/>
              <a:gd name="connsiteY472" fmla="*/ 1739237 h 6196191"/>
              <a:gd name="connsiteX473" fmla="*/ 2578301 w 6848306"/>
              <a:gd name="connsiteY473" fmla="*/ 1655670 h 6196191"/>
              <a:gd name="connsiteX474" fmla="*/ 2508662 w 6848306"/>
              <a:gd name="connsiteY474" fmla="*/ 1533802 h 6196191"/>
              <a:gd name="connsiteX475" fmla="*/ 2503439 w 6848306"/>
              <a:gd name="connsiteY475" fmla="*/ 1427603 h 6196191"/>
              <a:gd name="connsiteX476" fmla="*/ 2771550 w 6848306"/>
              <a:gd name="connsiteY476" fmla="*/ 1373632 h 6196191"/>
              <a:gd name="connsiteX477" fmla="*/ 3269470 w 6848306"/>
              <a:gd name="connsiteY477" fmla="*/ 1246541 h 6196191"/>
              <a:gd name="connsiteX478" fmla="*/ 2844671 w 6848306"/>
              <a:gd name="connsiteY478" fmla="*/ 1317920 h 6196191"/>
              <a:gd name="connsiteX479" fmla="*/ 2687983 w 6848306"/>
              <a:gd name="connsiteY479" fmla="*/ 1244799 h 6196191"/>
              <a:gd name="connsiteX480" fmla="*/ 2630530 w 6848306"/>
              <a:gd name="connsiteY480" fmla="*/ 1173420 h 6196191"/>
              <a:gd name="connsiteX481" fmla="*/ 2508662 w 6848306"/>
              <a:gd name="connsiteY481" fmla="*/ 1086371 h 6196191"/>
              <a:gd name="connsiteX482" fmla="*/ 2876009 w 6848306"/>
              <a:gd name="connsiteY482" fmla="*/ 1117709 h 6196191"/>
              <a:gd name="connsiteX483" fmla="*/ 3269470 w 6848306"/>
              <a:gd name="connsiteY483" fmla="*/ 1042846 h 6196191"/>
              <a:gd name="connsiteX484" fmla="*/ 3051847 w 6848306"/>
              <a:gd name="connsiteY484" fmla="*/ 1035882 h 6196191"/>
              <a:gd name="connsiteX485" fmla="*/ 2844671 w 6848306"/>
              <a:gd name="connsiteY485" fmla="*/ 973206 h 6196191"/>
              <a:gd name="connsiteX486" fmla="*/ 2823779 w 6848306"/>
              <a:gd name="connsiteY486" fmla="*/ 811296 h 6196191"/>
              <a:gd name="connsiteX487" fmla="*/ 2788960 w 6848306"/>
              <a:gd name="connsiteY487" fmla="*/ 684204 h 6196191"/>
              <a:gd name="connsiteX488" fmla="*/ 3018769 w 6848306"/>
              <a:gd name="connsiteY488" fmla="*/ 586709 h 6196191"/>
              <a:gd name="connsiteX489" fmla="*/ 3032697 w 6848306"/>
              <a:gd name="connsiteY489" fmla="*/ 537962 h 6196191"/>
              <a:gd name="connsiteX490" fmla="*/ 3062293 w 6848306"/>
              <a:gd name="connsiteY490" fmla="*/ 341232 h 6196191"/>
              <a:gd name="connsiteX491" fmla="*/ 3199831 w 6848306"/>
              <a:gd name="connsiteY491" fmla="*/ 423057 h 6196191"/>
              <a:gd name="connsiteX492" fmla="*/ 3152823 w 6848306"/>
              <a:gd name="connsiteY492" fmla="*/ 179320 h 6196191"/>
              <a:gd name="connsiteX493" fmla="*/ 3272952 w 6848306"/>
              <a:gd name="connsiteY493" fmla="*/ 0 h 61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6848306" h="6196191">
                <a:moveTo>
                  <a:pt x="2198767" y="5435336"/>
                </a:moveTo>
                <a:lnTo>
                  <a:pt x="2196172" y="5436697"/>
                </a:lnTo>
                <a:lnTo>
                  <a:pt x="2196242" y="5440840"/>
                </a:lnTo>
                <a:close/>
                <a:moveTo>
                  <a:pt x="5160685" y="5373340"/>
                </a:moveTo>
                <a:lnTo>
                  <a:pt x="5128834" y="5374401"/>
                </a:lnTo>
                <a:cubicBezTo>
                  <a:pt x="5136560" y="5380385"/>
                  <a:pt x="5142898" y="5385588"/>
                  <a:pt x="5147984" y="5390084"/>
                </a:cubicBezTo>
                <a:lnTo>
                  <a:pt x="5158824" y="5400739"/>
                </a:lnTo>
                <a:close/>
                <a:moveTo>
                  <a:pt x="5204784" y="5018070"/>
                </a:moveTo>
                <a:lnTo>
                  <a:pt x="5175977" y="5018099"/>
                </a:lnTo>
                <a:cubicBezTo>
                  <a:pt x="5117300" y="5026423"/>
                  <a:pt x="5100979" y="5079306"/>
                  <a:pt x="5027858" y="5087140"/>
                </a:cubicBezTo>
                <a:cubicBezTo>
                  <a:pt x="5184546" y="5087140"/>
                  <a:pt x="5064417" y="5177671"/>
                  <a:pt x="4980850" y="5139370"/>
                </a:cubicBezTo>
                <a:cubicBezTo>
                  <a:pt x="5104461" y="5202045"/>
                  <a:pt x="4937327" y="5172447"/>
                  <a:pt x="4907729" y="5202045"/>
                </a:cubicBezTo>
                <a:cubicBezTo>
                  <a:pt x="4768451" y="5238604"/>
                  <a:pt x="4980850" y="5301280"/>
                  <a:pt x="5099237" y="5311726"/>
                </a:cubicBezTo>
                <a:cubicBezTo>
                  <a:pt x="5119477" y="5308679"/>
                  <a:pt x="5138409" y="5307455"/>
                  <a:pt x="5155636" y="5307635"/>
                </a:cubicBezTo>
                <a:lnTo>
                  <a:pt x="5166955" y="5308698"/>
                </a:lnTo>
                <a:lnTo>
                  <a:pt x="5169856" y="5283585"/>
                </a:lnTo>
                <a:cubicBezTo>
                  <a:pt x="5181513" y="5193978"/>
                  <a:pt x="5198610" y="5093905"/>
                  <a:pt x="5204536" y="5023577"/>
                </a:cubicBezTo>
                <a:close/>
                <a:moveTo>
                  <a:pt x="5204472" y="4958385"/>
                </a:moveTo>
                <a:lnTo>
                  <a:pt x="5189537" y="4962592"/>
                </a:lnTo>
                <a:cubicBezTo>
                  <a:pt x="5164238" y="4971133"/>
                  <a:pt x="5157002" y="4982069"/>
                  <a:pt x="5205261" y="5006715"/>
                </a:cubicBezTo>
                <a:lnTo>
                  <a:pt x="5205293" y="5006730"/>
                </a:lnTo>
                <a:lnTo>
                  <a:pt x="5206628" y="4977037"/>
                </a:lnTo>
                <a:close/>
                <a:moveTo>
                  <a:pt x="5159327" y="4889608"/>
                </a:moveTo>
                <a:cubicBezTo>
                  <a:pt x="5151408" y="4890213"/>
                  <a:pt x="5143225" y="4894729"/>
                  <a:pt x="5134864" y="4901590"/>
                </a:cubicBezTo>
                <a:lnTo>
                  <a:pt x="5123863" y="4912823"/>
                </a:lnTo>
                <a:lnTo>
                  <a:pt x="5132922" y="4916963"/>
                </a:lnTo>
                <a:cubicBezTo>
                  <a:pt x="5144109" y="4920979"/>
                  <a:pt x="5157153" y="4924807"/>
                  <a:pt x="5171216" y="4928248"/>
                </a:cubicBezTo>
                <a:lnTo>
                  <a:pt x="5198142" y="4932557"/>
                </a:lnTo>
                <a:lnTo>
                  <a:pt x="5192887" y="4918562"/>
                </a:lnTo>
                <a:cubicBezTo>
                  <a:pt x="5182492" y="4896592"/>
                  <a:pt x="5171207" y="4888701"/>
                  <a:pt x="5159327" y="4889608"/>
                </a:cubicBezTo>
                <a:close/>
                <a:moveTo>
                  <a:pt x="4277979" y="4627713"/>
                </a:moveTo>
                <a:lnTo>
                  <a:pt x="4276358" y="4628848"/>
                </a:lnTo>
                <a:lnTo>
                  <a:pt x="4281166" y="4639430"/>
                </a:lnTo>
                <a:cubicBezTo>
                  <a:pt x="4284292" y="4643757"/>
                  <a:pt x="4288694" y="4648417"/>
                  <a:pt x="4294233" y="4653344"/>
                </a:cubicBezTo>
                <a:lnTo>
                  <a:pt x="4330861" y="4679132"/>
                </a:lnTo>
                <a:lnTo>
                  <a:pt x="4359276" y="4662926"/>
                </a:lnTo>
                <a:lnTo>
                  <a:pt x="4367099" y="4655261"/>
                </a:lnTo>
                <a:lnTo>
                  <a:pt x="4351273" y="4648480"/>
                </a:lnTo>
                <a:lnTo>
                  <a:pt x="4343757" y="4650072"/>
                </a:lnTo>
                <a:cubicBezTo>
                  <a:pt x="4336503" y="4652006"/>
                  <a:pt x="4327758" y="4654679"/>
                  <a:pt x="4317375" y="4658199"/>
                </a:cubicBezTo>
                <a:lnTo>
                  <a:pt x="4323063" y="4637254"/>
                </a:lnTo>
                <a:lnTo>
                  <a:pt x="4301299" y="4629722"/>
                </a:lnTo>
                <a:close/>
                <a:moveTo>
                  <a:pt x="442381" y="4518334"/>
                </a:moveTo>
                <a:cubicBezTo>
                  <a:pt x="293450" y="4648648"/>
                  <a:pt x="735948" y="4577046"/>
                  <a:pt x="694419" y="4561295"/>
                </a:cubicBezTo>
                <a:cubicBezTo>
                  <a:pt x="607065" y="4528357"/>
                  <a:pt x="505391" y="4589936"/>
                  <a:pt x="442381" y="4518334"/>
                </a:cubicBezTo>
                <a:close/>
                <a:moveTo>
                  <a:pt x="2313591" y="4409273"/>
                </a:moveTo>
                <a:lnTo>
                  <a:pt x="2303823" y="4409786"/>
                </a:lnTo>
                <a:lnTo>
                  <a:pt x="2318347" y="4413794"/>
                </a:lnTo>
                <a:lnTo>
                  <a:pt x="2383713" y="4433674"/>
                </a:lnTo>
                <a:lnTo>
                  <a:pt x="2389402" y="4431838"/>
                </a:lnTo>
                <a:cubicBezTo>
                  <a:pt x="2398926" y="4427935"/>
                  <a:pt x="2401810" y="4424480"/>
                  <a:pt x="2395499" y="4422086"/>
                </a:cubicBezTo>
                <a:cubicBezTo>
                  <a:pt x="2368949" y="4412075"/>
                  <a:pt x="2341311" y="4409246"/>
                  <a:pt x="2313591" y="4409273"/>
                </a:cubicBezTo>
                <a:close/>
                <a:moveTo>
                  <a:pt x="4244569" y="4172298"/>
                </a:moveTo>
                <a:lnTo>
                  <a:pt x="4249284" y="4187863"/>
                </a:lnTo>
                <a:cubicBezTo>
                  <a:pt x="4258553" y="4200798"/>
                  <a:pt x="4279125" y="4214794"/>
                  <a:pt x="4311734" y="4226749"/>
                </a:cubicBezTo>
                <a:lnTo>
                  <a:pt x="4342971" y="4235370"/>
                </a:lnTo>
                <a:lnTo>
                  <a:pt x="4381626" y="4232063"/>
                </a:lnTo>
                <a:cubicBezTo>
                  <a:pt x="4444398" y="4224177"/>
                  <a:pt x="4496008" y="4210647"/>
                  <a:pt x="4480697" y="4204840"/>
                </a:cubicBezTo>
                <a:cubicBezTo>
                  <a:pt x="4405547" y="4176504"/>
                  <a:pt x="4319618" y="4219315"/>
                  <a:pt x="4257810" y="4183300"/>
                </a:cubicBezTo>
                <a:close/>
                <a:moveTo>
                  <a:pt x="2721321" y="3592708"/>
                </a:moveTo>
                <a:lnTo>
                  <a:pt x="2721191" y="3593630"/>
                </a:lnTo>
                <a:lnTo>
                  <a:pt x="2706458" y="3627258"/>
                </a:lnTo>
                <a:lnTo>
                  <a:pt x="2723537" y="3616066"/>
                </a:lnTo>
                <a:cubicBezTo>
                  <a:pt x="2728366" y="3610000"/>
                  <a:pt x="2729134" y="3603948"/>
                  <a:pt x="2726669" y="3598133"/>
                </a:cubicBezTo>
                <a:close/>
                <a:moveTo>
                  <a:pt x="2382788" y="3513045"/>
                </a:moveTo>
                <a:cubicBezTo>
                  <a:pt x="2417873" y="3576770"/>
                  <a:pt x="2477661" y="3583572"/>
                  <a:pt x="2542281" y="3572653"/>
                </a:cubicBezTo>
                <a:lnTo>
                  <a:pt x="2609974" y="3555556"/>
                </a:lnTo>
                <a:lnTo>
                  <a:pt x="2594748" y="3554146"/>
                </a:lnTo>
                <a:cubicBezTo>
                  <a:pt x="2579634" y="3553827"/>
                  <a:pt x="2564591" y="3554643"/>
                  <a:pt x="2550445" y="3556819"/>
                </a:cubicBezTo>
                <a:cubicBezTo>
                  <a:pt x="2532165" y="3463895"/>
                  <a:pt x="2427244" y="3574910"/>
                  <a:pt x="2405965" y="3523639"/>
                </a:cubicBezTo>
                <a:lnTo>
                  <a:pt x="2405632" y="3520505"/>
                </a:lnTo>
                <a:close/>
                <a:moveTo>
                  <a:pt x="4579384" y="3474158"/>
                </a:moveTo>
                <a:cubicBezTo>
                  <a:pt x="4566933" y="3472706"/>
                  <a:pt x="4551973" y="3477810"/>
                  <a:pt x="4537718" y="3482562"/>
                </a:cubicBezTo>
                <a:lnTo>
                  <a:pt x="4532018" y="3484234"/>
                </a:lnTo>
                <a:lnTo>
                  <a:pt x="4591915" y="3495942"/>
                </a:lnTo>
                <a:lnTo>
                  <a:pt x="4602070" y="3496250"/>
                </a:lnTo>
                <a:lnTo>
                  <a:pt x="4595779" y="3482116"/>
                </a:lnTo>
                <a:cubicBezTo>
                  <a:pt x="4591209" y="3477249"/>
                  <a:pt x="4585610" y="3474884"/>
                  <a:pt x="4579384" y="3474158"/>
                </a:cubicBezTo>
                <a:close/>
                <a:moveTo>
                  <a:pt x="4486328" y="3451586"/>
                </a:moveTo>
                <a:lnTo>
                  <a:pt x="4481050" y="3452116"/>
                </a:lnTo>
                <a:lnTo>
                  <a:pt x="4482472" y="3454547"/>
                </a:lnTo>
                <a:lnTo>
                  <a:pt x="4486947" y="3457411"/>
                </a:lnTo>
                <a:close/>
                <a:moveTo>
                  <a:pt x="4830241" y="3049816"/>
                </a:moveTo>
                <a:cubicBezTo>
                  <a:pt x="4789653" y="3048034"/>
                  <a:pt x="4755599" y="3103471"/>
                  <a:pt x="4714416" y="3081297"/>
                </a:cubicBezTo>
                <a:cubicBezTo>
                  <a:pt x="4648242" y="3062993"/>
                  <a:pt x="4677809" y="3085520"/>
                  <a:pt x="4601781" y="3113679"/>
                </a:cubicBezTo>
                <a:lnTo>
                  <a:pt x="4559380" y="3107005"/>
                </a:lnTo>
                <a:lnTo>
                  <a:pt x="4560269" y="3107940"/>
                </a:lnTo>
                <a:cubicBezTo>
                  <a:pt x="4597972" y="3164066"/>
                  <a:pt x="4498383" y="3181203"/>
                  <a:pt x="4448111" y="3147690"/>
                </a:cubicBezTo>
                <a:cubicBezTo>
                  <a:pt x="4490766" y="3225163"/>
                  <a:pt x="4563452" y="3233432"/>
                  <a:pt x="4642014" y="3220157"/>
                </a:cubicBezTo>
                <a:lnTo>
                  <a:pt x="4667364" y="3213754"/>
                </a:lnTo>
                <a:lnTo>
                  <a:pt x="4645173" y="3204515"/>
                </a:lnTo>
                <a:cubicBezTo>
                  <a:pt x="4499472" y="3135888"/>
                  <a:pt x="4811477" y="3141663"/>
                  <a:pt x="4873513" y="3075665"/>
                </a:cubicBezTo>
                <a:cubicBezTo>
                  <a:pt x="4858026" y="3057362"/>
                  <a:pt x="4843770" y="3050410"/>
                  <a:pt x="4830241" y="3049816"/>
                </a:cubicBezTo>
                <a:close/>
                <a:moveTo>
                  <a:pt x="2827723" y="2993858"/>
                </a:moveTo>
                <a:cubicBezTo>
                  <a:pt x="2777534" y="2991654"/>
                  <a:pt x="2735424" y="3060205"/>
                  <a:pt x="2684501" y="3032785"/>
                </a:cubicBezTo>
                <a:cubicBezTo>
                  <a:pt x="2602674" y="3010152"/>
                  <a:pt x="2639236" y="3038007"/>
                  <a:pt x="2545223" y="3072827"/>
                </a:cubicBezTo>
                <a:cubicBezTo>
                  <a:pt x="2499958" y="3065863"/>
                  <a:pt x="2456107" y="3059661"/>
                  <a:pt x="2413534" y="3052098"/>
                </a:cubicBezTo>
                <a:lnTo>
                  <a:pt x="2344202" y="3035948"/>
                </a:lnTo>
                <a:lnTo>
                  <a:pt x="2343855" y="3041055"/>
                </a:lnTo>
                <a:cubicBezTo>
                  <a:pt x="2339917" y="3046918"/>
                  <a:pt x="2328013" y="3056226"/>
                  <a:pt x="2304027" y="3071978"/>
                </a:cubicBezTo>
                <a:cubicBezTo>
                  <a:pt x="2379924" y="3086298"/>
                  <a:pt x="2470143" y="3027584"/>
                  <a:pt x="2541744" y="3107778"/>
                </a:cubicBezTo>
                <a:cubicBezTo>
                  <a:pt x="2558212" y="3142863"/>
                  <a:pt x="2515609" y="3187973"/>
                  <a:pt x="2456717" y="3220014"/>
                </a:cubicBezTo>
                <a:lnTo>
                  <a:pt x="2422935" y="3235412"/>
                </a:lnTo>
                <a:lnTo>
                  <a:pt x="2468619" y="3233541"/>
                </a:lnTo>
                <a:cubicBezTo>
                  <a:pt x="2527486" y="3228427"/>
                  <a:pt x="2585701" y="3219505"/>
                  <a:pt x="2642718" y="3203401"/>
                </a:cubicBezTo>
                <a:cubicBezTo>
                  <a:pt x="2365901" y="3098942"/>
                  <a:pt x="2799406" y="3112870"/>
                  <a:pt x="2881231" y="3025821"/>
                </a:cubicBezTo>
                <a:cubicBezTo>
                  <a:pt x="2862080" y="3003189"/>
                  <a:pt x="2844453" y="2994592"/>
                  <a:pt x="2827723" y="2993858"/>
                </a:cubicBezTo>
                <a:close/>
                <a:moveTo>
                  <a:pt x="2137988" y="2951011"/>
                </a:moveTo>
                <a:lnTo>
                  <a:pt x="2137015" y="2951150"/>
                </a:lnTo>
                <a:cubicBezTo>
                  <a:pt x="2068457" y="2957773"/>
                  <a:pt x="1998287" y="2958847"/>
                  <a:pt x="1917377" y="2958847"/>
                </a:cubicBezTo>
                <a:cubicBezTo>
                  <a:pt x="1858484" y="3000197"/>
                  <a:pt x="2119742" y="3106235"/>
                  <a:pt x="2235862" y="3040001"/>
                </a:cubicBezTo>
                <a:lnTo>
                  <a:pt x="2262397" y="3013399"/>
                </a:lnTo>
                <a:lnTo>
                  <a:pt x="2230129" y="3001726"/>
                </a:lnTo>
                <a:cubicBezTo>
                  <a:pt x="2210608" y="2993518"/>
                  <a:pt x="2191355" y="2984174"/>
                  <a:pt x="2172354" y="2973429"/>
                </a:cubicBezTo>
                <a:close/>
                <a:moveTo>
                  <a:pt x="4166073" y="2935291"/>
                </a:moveTo>
                <a:cubicBezTo>
                  <a:pt x="4134083" y="2971851"/>
                  <a:pt x="4165747" y="2993722"/>
                  <a:pt x="4223240" y="3005769"/>
                </a:cubicBezTo>
                <a:lnTo>
                  <a:pt x="4267411" y="3011882"/>
                </a:lnTo>
                <a:lnTo>
                  <a:pt x="4254734" y="3003612"/>
                </a:lnTo>
                <a:cubicBezTo>
                  <a:pt x="4239761" y="2992442"/>
                  <a:pt x="4224978" y="2979924"/>
                  <a:pt x="4210371" y="2965845"/>
                </a:cubicBezTo>
                <a:lnTo>
                  <a:pt x="4241129" y="2945633"/>
                </a:lnTo>
                <a:lnTo>
                  <a:pt x="4206925" y="2944158"/>
                </a:lnTo>
                <a:cubicBezTo>
                  <a:pt x="4191997" y="2942363"/>
                  <a:pt x="4178042" y="2939425"/>
                  <a:pt x="4166073" y="2935291"/>
                </a:cubicBezTo>
                <a:close/>
                <a:moveTo>
                  <a:pt x="4729903" y="2706782"/>
                </a:moveTo>
                <a:cubicBezTo>
                  <a:pt x="4694352" y="2735646"/>
                  <a:pt x="4660034" y="2750781"/>
                  <a:pt x="4626419" y="2755973"/>
                </a:cubicBezTo>
                <a:lnTo>
                  <a:pt x="4590456" y="2756551"/>
                </a:lnTo>
                <a:lnTo>
                  <a:pt x="4587162" y="2759686"/>
                </a:lnTo>
                <a:cubicBezTo>
                  <a:pt x="4514105" y="2816114"/>
                  <a:pt x="4389788" y="2858686"/>
                  <a:pt x="4315797" y="2832572"/>
                </a:cubicBezTo>
                <a:cubicBezTo>
                  <a:pt x="4358017" y="2855640"/>
                  <a:pt x="4375752" y="2875661"/>
                  <a:pt x="4377112" y="2892201"/>
                </a:cubicBezTo>
                <a:lnTo>
                  <a:pt x="4373582" y="2900674"/>
                </a:lnTo>
                <a:lnTo>
                  <a:pt x="4432650" y="2887528"/>
                </a:lnTo>
                <a:cubicBezTo>
                  <a:pt x="4527511" y="2867640"/>
                  <a:pt x="4629939" y="2848985"/>
                  <a:pt x="4700336" y="2816602"/>
                </a:cubicBezTo>
                <a:cubicBezTo>
                  <a:pt x="4644019" y="2730717"/>
                  <a:pt x="4777773" y="2741981"/>
                  <a:pt x="4729903" y="2706782"/>
                </a:cubicBezTo>
                <a:close/>
                <a:moveTo>
                  <a:pt x="2195169" y="2454189"/>
                </a:moveTo>
                <a:cubicBezTo>
                  <a:pt x="2160196" y="2464258"/>
                  <a:pt x="2186241" y="2556087"/>
                  <a:pt x="2103542" y="2559310"/>
                </a:cubicBezTo>
                <a:cubicBezTo>
                  <a:pt x="2057717" y="2666711"/>
                  <a:pt x="1944585" y="2534964"/>
                  <a:pt x="1958906" y="2580789"/>
                </a:cubicBezTo>
                <a:cubicBezTo>
                  <a:pt x="1848640" y="2555013"/>
                  <a:pt x="1815702" y="2600838"/>
                  <a:pt x="1683955" y="2559310"/>
                </a:cubicBezTo>
                <a:cubicBezTo>
                  <a:pt x="1716892" y="2626615"/>
                  <a:pt x="2016187" y="2754066"/>
                  <a:pt x="2155095" y="2643799"/>
                </a:cubicBezTo>
                <a:cubicBezTo>
                  <a:pt x="2103542" y="2814212"/>
                  <a:pt x="2335531" y="2626615"/>
                  <a:pt x="2385652" y="2731154"/>
                </a:cubicBezTo>
                <a:cubicBezTo>
                  <a:pt x="2442933" y="2737240"/>
                  <a:pt x="2466562" y="2744668"/>
                  <a:pt x="2470433" y="2754088"/>
                </a:cubicBezTo>
                <a:lnTo>
                  <a:pt x="2465193" y="2765400"/>
                </a:lnTo>
                <a:lnTo>
                  <a:pt x="2512933" y="2755126"/>
                </a:lnTo>
                <a:cubicBezTo>
                  <a:pt x="2570141" y="2741280"/>
                  <a:pt x="2623567" y="2725502"/>
                  <a:pt x="2667091" y="2705481"/>
                </a:cubicBezTo>
                <a:cubicBezTo>
                  <a:pt x="2597452" y="2599280"/>
                  <a:pt x="2762844" y="2613209"/>
                  <a:pt x="2703651" y="2569685"/>
                </a:cubicBezTo>
                <a:cubicBezTo>
                  <a:pt x="2527813" y="2712445"/>
                  <a:pt x="2376347" y="2583613"/>
                  <a:pt x="2207473" y="2482636"/>
                </a:cubicBezTo>
                <a:cubicBezTo>
                  <a:pt x="2204971" y="2475781"/>
                  <a:pt x="2205032" y="2469864"/>
                  <a:pt x="2207279" y="2464766"/>
                </a:cubicBezTo>
                <a:lnTo>
                  <a:pt x="2215586" y="2456433"/>
                </a:lnTo>
                <a:close/>
                <a:moveTo>
                  <a:pt x="4381366" y="2420442"/>
                </a:moveTo>
                <a:lnTo>
                  <a:pt x="4274259" y="2446755"/>
                </a:lnTo>
                <a:cubicBezTo>
                  <a:pt x="4148011" y="2470993"/>
                  <a:pt x="4029841" y="2473930"/>
                  <a:pt x="3882295" y="2473930"/>
                </a:cubicBezTo>
                <a:cubicBezTo>
                  <a:pt x="3800467" y="2531384"/>
                  <a:pt x="4227008" y="2691553"/>
                  <a:pt x="4317540" y="2524420"/>
                </a:cubicBezTo>
                <a:cubicBezTo>
                  <a:pt x="4346483" y="2576214"/>
                  <a:pt x="4440739" y="2545366"/>
                  <a:pt x="4385709" y="2588162"/>
                </a:cubicBezTo>
                <a:lnTo>
                  <a:pt x="4363880" y="2603417"/>
                </a:lnTo>
                <a:lnTo>
                  <a:pt x="4384319" y="2600064"/>
                </a:lnTo>
                <a:cubicBezTo>
                  <a:pt x="4500408" y="2587722"/>
                  <a:pt x="4739054" y="2628641"/>
                  <a:pt x="4572212" y="2554724"/>
                </a:cubicBezTo>
                <a:cubicBezTo>
                  <a:pt x="4557429" y="2548388"/>
                  <a:pt x="4427810" y="2491366"/>
                  <a:pt x="4390654" y="2442462"/>
                </a:cubicBezTo>
                <a:close/>
                <a:moveTo>
                  <a:pt x="1013762" y="2272902"/>
                </a:moveTo>
                <a:cubicBezTo>
                  <a:pt x="973665" y="2365984"/>
                  <a:pt x="1109709" y="2345936"/>
                  <a:pt x="1158399" y="2335912"/>
                </a:cubicBezTo>
                <a:cubicBezTo>
                  <a:pt x="1373204" y="2261446"/>
                  <a:pt x="1069613" y="2338776"/>
                  <a:pt x="1013762" y="2272902"/>
                </a:cubicBezTo>
                <a:close/>
                <a:moveTo>
                  <a:pt x="1542184" y="2056664"/>
                </a:moveTo>
                <a:lnTo>
                  <a:pt x="1535023" y="2086738"/>
                </a:lnTo>
                <a:cubicBezTo>
                  <a:pt x="1507815" y="2229942"/>
                  <a:pt x="1596601" y="2136858"/>
                  <a:pt x="1542184" y="2056664"/>
                </a:cubicBezTo>
                <a:close/>
                <a:moveTo>
                  <a:pt x="4794668" y="1954938"/>
                </a:moveTo>
                <a:cubicBezTo>
                  <a:pt x="4755246" y="2046454"/>
                  <a:pt x="4889002" y="2026742"/>
                  <a:pt x="4936872" y="2016888"/>
                </a:cubicBezTo>
                <a:cubicBezTo>
                  <a:pt x="5148065" y="1943674"/>
                  <a:pt x="4849579" y="2019703"/>
                  <a:pt x="4794668" y="1954938"/>
                </a:cubicBezTo>
                <a:close/>
                <a:moveTo>
                  <a:pt x="1506382" y="1791738"/>
                </a:moveTo>
                <a:lnTo>
                  <a:pt x="1536456" y="1814651"/>
                </a:lnTo>
                <a:cubicBezTo>
                  <a:pt x="1685388" y="1851884"/>
                  <a:pt x="1595169" y="1801762"/>
                  <a:pt x="1506382" y="1791738"/>
                </a:cubicBezTo>
                <a:close/>
                <a:moveTo>
                  <a:pt x="5314202" y="1742337"/>
                </a:moveTo>
                <a:lnTo>
                  <a:pt x="5307161" y="1771905"/>
                </a:lnTo>
                <a:cubicBezTo>
                  <a:pt x="5280411" y="1912699"/>
                  <a:pt x="5367704" y="1821182"/>
                  <a:pt x="5314202" y="1742337"/>
                </a:cubicBezTo>
                <a:close/>
                <a:moveTo>
                  <a:pt x="2783736" y="1640002"/>
                </a:moveTo>
                <a:cubicBezTo>
                  <a:pt x="2734989" y="1753165"/>
                  <a:pt x="2900383" y="1728791"/>
                  <a:pt x="2959576" y="1716605"/>
                </a:cubicBezTo>
                <a:cubicBezTo>
                  <a:pt x="3220723" y="1626074"/>
                  <a:pt x="2851635" y="1720087"/>
                  <a:pt x="2783736" y="1640002"/>
                </a:cubicBezTo>
                <a:close/>
                <a:moveTo>
                  <a:pt x="1668203" y="1619894"/>
                </a:moveTo>
                <a:cubicBezTo>
                  <a:pt x="1638130" y="1634215"/>
                  <a:pt x="1623809" y="1668584"/>
                  <a:pt x="1592305" y="1681471"/>
                </a:cubicBezTo>
                <a:cubicBezTo>
                  <a:pt x="1367476" y="1728729"/>
                  <a:pt x="1706867" y="1724432"/>
                  <a:pt x="1668203" y="1619894"/>
                </a:cubicBezTo>
                <a:close/>
                <a:moveTo>
                  <a:pt x="1287282" y="1521083"/>
                </a:moveTo>
                <a:cubicBezTo>
                  <a:pt x="1255777" y="1523947"/>
                  <a:pt x="1308762" y="1569772"/>
                  <a:pt x="1307330" y="1568341"/>
                </a:cubicBezTo>
                <a:cubicBezTo>
                  <a:pt x="1413301" y="1671448"/>
                  <a:pt x="1390388" y="1523947"/>
                  <a:pt x="1287282" y="1521083"/>
                </a:cubicBezTo>
                <a:close/>
                <a:moveTo>
                  <a:pt x="5279002" y="1481867"/>
                </a:moveTo>
                <a:lnTo>
                  <a:pt x="5308571" y="1504394"/>
                </a:lnTo>
                <a:cubicBezTo>
                  <a:pt x="5454997" y="1541001"/>
                  <a:pt x="5366295" y="1491722"/>
                  <a:pt x="5279002" y="1481867"/>
                </a:cubicBezTo>
                <a:close/>
                <a:moveTo>
                  <a:pt x="3426158" y="1377113"/>
                </a:moveTo>
                <a:lnTo>
                  <a:pt x="3417452" y="1413675"/>
                </a:lnTo>
                <a:cubicBezTo>
                  <a:pt x="3384375" y="1587773"/>
                  <a:pt x="3492315" y="1474608"/>
                  <a:pt x="3426158" y="1377113"/>
                </a:cubicBezTo>
                <a:close/>
                <a:moveTo>
                  <a:pt x="1321651" y="1344944"/>
                </a:moveTo>
                <a:cubicBezTo>
                  <a:pt x="1311626" y="1372151"/>
                  <a:pt x="1348859" y="1385041"/>
                  <a:pt x="1354587" y="1405089"/>
                </a:cubicBezTo>
                <a:cubicBezTo>
                  <a:pt x="1397548" y="1559749"/>
                  <a:pt x="1419029" y="1354967"/>
                  <a:pt x="1321651" y="1344944"/>
                </a:cubicBezTo>
                <a:close/>
                <a:moveTo>
                  <a:pt x="5438101" y="1312913"/>
                </a:moveTo>
                <a:cubicBezTo>
                  <a:pt x="5408534" y="1326993"/>
                  <a:pt x="5394454" y="1360784"/>
                  <a:pt x="5363479" y="1373454"/>
                </a:cubicBezTo>
                <a:cubicBezTo>
                  <a:pt x="5142432" y="1419917"/>
                  <a:pt x="5476116" y="1415693"/>
                  <a:pt x="5438101" y="1312913"/>
                </a:cubicBezTo>
                <a:close/>
                <a:moveTo>
                  <a:pt x="5063587" y="1215764"/>
                </a:moveTo>
                <a:cubicBezTo>
                  <a:pt x="5032612" y="1218580"/>
                  <a:pt x="5084706" y="1263634"/>
                  <a:pt x="5083298" y="1262227"/>
                </a:cubicBezTo>
                <a:cubicBezTo>
                  <a:pt x="5187487" y="1363599"/>
                  <a:pt x="5164959" y="1218580"/>
                  <a:pt x="5063587" y="1215764"/>
                </a:cubicBezTo>
                <a:close/>
                <a:moveTo>
                  <a:pt x="3382633" y="1055033"/>
                </a:moveTo>
                <a:lnTo>
                  <a:pt x="3419194" y="1082889"/>
                </a:lnTo>
                <a:cubicBezTo>
                  <a:pt x="3600256" y="1128155"/>
                  <a:pt x="3490573" y="1067219"/>
                  <a:pt x="3382633" y="1055033"/>
                </a:cubicBezTo>
                <a:close/>
                <a:moveTo>
                  <a:pt x="5097378" y="1042587"/>
                </a:moveTo>
                <a:cubicBezTo>
                  <a:pt x="5087521" y="1069338"/>
                  <a:pt x="5124128" y="1082010"/>
                  <a:pt x="5129760" y="1101721"/>
                </a:cubicBezTo>
                <a:cubicBezTo>
                  <a:pt x="5171998" y="1253779"/>
                  <a:pt x="5193118" y="1052442"/>
                  <a:pt x="5097378" y="1042587"/>
                </a:cubicBezTo>
                <a:close/>
                <a:moveTo>
                  <a:pt x="3579364" y="846116"/>
                </a:moveTo>
                <a:cubicBezTo>
                  <a:pt x="3542802" y="863526"/>
                  <a:pt x="3525393" y="905309"/>
                  <a:pt x="3487091" y="920977"/>
                </a:cubicBezTo>
                <a:cubicBezTo>
                  <a:pt x="3213759" y="978430"/>
                  <a:pt x="3626369" y="973206"/>
                  <a:pt x="3579364" y="846116"/>
                </a:cubicBezTo>
                <a:close/>
                <a:moveTo>
                  <a:pt x="3116264" y="725987"/>
                </a:moveTo>
                <a:cubicBezTo>
                  <a:pt x="3077962" y="729469"/>
                  <a:pt x="3142378" y="785181"/>
                  <a:pt x="3140638" y="783441"/>
                </a:cubicBezTo>
                <a:cubicBezTo>
                  <a:pt x="3269470" y="908791"/>
                  <a:pt x="3241614" y="729469"/>
                  <a:pt x="3116264" y="725987"/>
                </a:cubicBezTo>
                <a:close/>
                <a:moveTo>
                  <a:pt x="3158047" y="511848"/>
                </a:moveTo>
                <a:cubicBezTo>
                  <a:pt x="3145860" y="544926"/>
                  <a:pt x="3191125" y="560595"/>
                  <a:pt x="3198089" y="584969"/>
                </a:cubicBezTo>
                <a:cubicBezTo>
                  <a:pt x="3250318" y="772995"/>
                  <a:pt x="3276434" y="524034"/>
                  <a:pt x="3158047" y="511848"/>
                </a:cubicBezTo>
                <a:close/>
                <a:moveTo>
                  <a:pt x="3272952" y="0"/>
                </a:moveTo>
                <a:cubicBezTo>
                  <a:pt x="3398302" y="31338"/>
                  <a:pt x="3269470" y="203694"/>
                  <a:pt x="3360001" y="191508"/>
                </a:cubicBezTo>
                <a:cubicBezTo>
                  <a:pt x="3579364" y="48748"/>
                  <a:pt x="3382633" y="238513"/>
                  <a:pt x="3351295" y="337750"/>
                </a:cubicBezTo>
                <a:cubicBezTo>
                  <a:pt x="3309511" y="576263"/>
                  <a:pt x="3420934" y="236773"/>
                  <a:pt x="3483609" y="325562"/>
                </a:cubicBezTo>
                <a:cubicBezTo>
                  <a:pt x="3574140" y="306412"/>
                  <a:pt x="3715160" y="235031"/>
                  <a:pt x="3572400" y="374310"/>
                </a:cubicBezTo>
                <a:cubicBezTo>
                  <a:pt x="3770871" y="430021"/>
                  <a:pt x="3532357" y="438727"/>
                  <a:pt x="3462717" y="447431"/>
                </a:cubicBezTo>
                <a:cubicBezTo>
                  <a:pt x="3596774" y="452655"/>
                  <a:pt x="3645521" y="584969"/>
                  <a:pt x="3473163" y="576263"/>
                </a:cubicBezTo>
                <a:cubicBezTo>
                  <a:pt x="3312993" y="428281"/>
                  <a:pt x="3293844" y="837410"/>
                  <a:pt x="3431380" y="811296"/>
                </a:cubicBezTo>
                <a:cubicBezTo>
                  <a:pt x="3549766" y="663312"/>
                  <a:pt x="3640297" y="539704"/>
                  <a:pt x="3826584" y="532740"/>
                </a:cubicBezTo>
                <a:cubicBezTo>
                  <a:pt x="3725606" y="625011"/>
                  <a:pt x="3955415" y="684204"/>
                  <a:pt x="3783057" y="746879"/>
                </a:cubicBezTo>
                <a:cubicBezTo>
                  <a:pt x="4018090" y="832188"/>
                  <a:pt x="3675117" y="863526"/>
                  <a:pt x="3696008" y="926201"/>
                </a:cubicBezTo>
                <a:cubicBezTo>
                  <a:pt x="3866624" y="948833"/>
                  <a:pt x="3786539" y="980170"/>
                  <a:pt x="3685563" y="1065479"/>
                </a:cubicBezTo>
                <a:cubicBezTo>
                  <a:pt x="3706454" y="1044588"/>
                  <a:pt x="3979789" y="1128155"/>
                  <a:pt x="4077284" y="1206498"/>
                </a:cubicBezTo>
                <a:cubicBezTo>
                  <a:pt x="4028536" y="1354482"/>
                  <a:pt x="3861402" y="1211722"/>
                  <a:pt x="3812655" y="1316180"/>
                </a:cubicBezTo>
                <a:cubicBezTo>
                  <a:pt x="3708196" y="1156010"/>
                  <a:pt x="3593292" y="1410193"/>
                  <a:pt x="3527135" y="1218685"/>
                </a:cubicBezTo>
                <a:cubicBezTo>
                  <a:pt x="3534099" y="1363186"/>
                  <a:pt x="3419194" y="1263951"/>
                  <a:pt x="3401784" y="1185606"/>
                </a:cubicBezTo>
                <a:cubicBezTo>
                  <a:pt x="3286880" y="1225649"/>
                  <a:pt x="3553248" y="1340554"/>
                  <a:pt x="3605478" y="1368409"/>
                </a:cubicBezTo>
                <a:cubicBezTo>
                  <a:pt x="3655967" y="1539025"/>
                  <a:pt x="3932783" y="1237835"/>
                  <a:pt x="4030276" y="1446753"/>
                </a:cubicBezTo>
                <a:cubicBezTo>
                  <a:pt x="4110361" y="1382337"/>
                  <a:pt x="4509046" y="1476350"/>
                  <a:pt x="4244417" y="1507688"/>
                </a:cubicBezTo>
                <a:cubicBezTo>
                  <a:pt x="4261827" y="1579067"/>
                  <a:pt x="4119067" y="1653930"/>
                  <a:pt x="4009385" y="1573845"/>
                </a:cubicBezTo>
                <a:cubicBezTo>
                  <a:pt x="4174778" y="1659152"/>
                  <a:pt x="4002421" y="1683526"/>
                  <a:pt x="3922336" y="1603441"/>
                </a:cubicBezTo>
                <a:cubicBezTo>
                  <a:pt x="3924078" y="1754907"/>
                  <a:pt x="3730828" y="1631296"/>
                  <a:pt x="3649003" y="1638260"/>
                </a:cubicBezTo>
                <a:cubicBezTo>
                  <a:pt x="3737792" y="1798430"/>
                  <a:pt x="3991975" y="1836732"/>
                  <a:pt x="4136477" y="1702678"/>
                </a:cubicBezTo>
                <a:cubicBezTo>
                  <a:pt x="4146923" y="1829768"/>
                  <a:pt x="4277495" y="1699195"/>
                  <a:pt x="4338431" y="1758389"/>
                </a:cubicBezTo>
                <a:cubicBezTo>
                  <a:pt x="4549088" y="1760129"/>
                  <a:pt x="4333206" y="1803654"/>
                  <a:pt x="4294905" y="1888961"/>
                </a:cubicBezTo>
                <a:cubicBezTo>
                  <a:pt x="4141699" y="1786245"/>
                  <a:pt x="4242676" y="1982974"/>
                  <a:pt x="4108622" y="1988198"/>
                </a:cubicBezTo>
                <a:cubicBezTo>
                  <a:pt x="4052910" y="2118771"/>
                  <a:pt x="3915372" y="1958600"/>
                  <a:pt x="3932783" y="2014312"/>
                </a:cubicBezTo>
                <a:cubicBezTo>
                  <a:pt x="3798727" y="1982974"/>
                  <a:pt x="3758685" y="2038685"/>
                  <a:pt x="3598514" y="1988198"/>
                </a:cubicBezTo>
                <a:cubicBezTo>
                  <a:pt x="3638557" y="2070023"/>
                  <a:pt x="4002421" y="2224971"/>
                  <a:pt x="4171296" y="2090915"/>
                </a:cubicBezTo>
                <a:cubicBezTo>
                  <a:pt x="4108622" y="2298092"/>
                  <a:pt x="4390660" y="2070023"/>
                  <a:pt x="4451593" y="2197115"/>
                </a:cubicBezTo>
                <a:cubicBezTo>
                  <a:pt x="4712740" y="2224862"/>
                  <a:pt x="4398548" y="2275561"/>
                  <a:pt x="4399855" y="2390813"/>
                </a:cubicBezTo>
                <a:lnTo>
                  <a:pt x="4400881" y="2396002"/>
                </a:lnTo>
                <a:lnTo>
                  <a:pt x="4450786" y="2382305"/>
                </a:lnTo>
                <a:cubicBezTo>
                  <a:pt x="4590517" y="2359437"/>
                  <a:pt x="4745743" y="2427657"/>
                  <a:pt x="4866474" y="2326637"/>
                </a:cubicBezTo>
                <a:cubicBezTo>
                  <a:pt x="4812972" y="2375914"/>
                  <a:pt x="4703152" y="2192880"/>
                  <a:pt x="4596148" y="2195696"/>
                </a:cubicBezTo>
                <a:cubicBezTo>
                  <a:pt x="4541238" y="2181617"/>
                  <a:pt x="4300480" y="2078837"/>
                  <a:pt x="4393404" y="2056311"/>
                </a:cubicBezTo>
                <a:cubicBezTo>
                  <a:pt x="4496183" y="2106997"/>
                  <a:pt x="4455353" y="1994360"/>
                  <a:pt x="4529974" y="2035190"/>
                </a:cubicBezTo>
                <a:cubicBezTo>
                  <a:pt x="4677809" y="2129523"/>
                  <a:pt x="4538422" y="1966201"/>
                  <a:pt x="4628531" y="1967609"/>
                </a:cubicBezTo>
                <a:cubicBezTo>
                  <a:pt x="4835500" y="1999992"/>
                  <a:pt x="4672178" y="1897211"/>
                  <a:pt x="4572212" y="1869052"/>
                </a:cubicBezTo>
                <a:cubicBezTo>
                  <a:pt x="4580660" y="1854973"/>
                  <a:pt x="4479288" y="1784575"/>
                  <a:pt x="4567990" y="1783168"/>
                </a:cubicBezTo>
                <a:cubicBezTo>
                  <a:pt x="4631346" y="1711362"/>
                  <a:pt x="4873513" y="1832446"/>
                  <a:pt x="4784813" y="1739521"/>
                </a:cubicBezTo>
                <a:cubicBezTo>
                  <a:pt x="4917160" y="1778944"/>
                  <a:pt x="5094563" y="1777536"/>
                  <a:pt x="5187487" y="1636742"/>
                </a:cubicBezTo>
                <a:cubicBezTo>
                  <a:pt x="5173407" y="1593094"/>
                  <a:pt x="4914346" y="1778944"/>
                  <a:pt x="4843947" y="1694467"/>
                </a:cubicBezTo>
                <a:cubicBezTo>
                  <a:pt x="5021350" y="1536776"/>
                  <a:pt x="4745391" y="1770496"/>
                  <a:pt x="4717232" y="1635333"/>
                </a:cubicBezTo>
                <a:cubicBezTo>
                  <a:pt x="4883370" y="1526922"/>
                  <a:pt x="4507447" y="1708546"/>
                  <a:pt x="4670769" y="1577608"/>
                </a:cubicBezTo>
                <a:cubicBezTo>
                  <a:pt x="4620083" y="1587463"/>
                  <a:pt x="4373693" y="1522697"/>
                  <a:pt x="4572212" y="1507210"/>
                </a:cubicBezTo>
                <a:cubicBezTo>
                  <a:pt x="4638387" y="1394574"/>
                  <a:pt x="4777773" y="1536776"/>
                  <a:pt x="4869290" y="1532553"/>
                </a:cubicBezTo>
                <a:cubicBezTo>
                  <a:pt x="4793261" y="1408654"/>
                  <a:pt x="5232541" y="1671940"/>
                  <a:pt x="5187487" y="1472011"/>
                </a:cubicBezTo>
                <a:cubicBezTo>
                  <a:pt x="5098785" y="1529737"/>
                  <a:pt x="5103010" y="1457931"/>
                  <a:pt x="5011492" y="1466379"/>
                </a:cubicBezTo>
                <a:cubicBezTo>
                  <a:pt x="5059362" y="1383311"/>
                  <a:pt x="4912936" y="1439629"/>
                  <a:pt x="4843947" y="1415693"/>
                </a:cubicBezTo>
                <a:cubicBezTo>
                  <a:pt x="4697521" y="1365007"/>
                  <a:pt x="5019940" y="1352336"/>
                  <a:pt x="4827052" y="1284754"/>
                </a:cubicBezTo>
                <a:cubicBezTo>
                  <a:pt x="4707375" y="1225621"/>
                  <a:pt x="4936872" y="1241107"/>
                  <a:pt x="4798893" y="1181973"/>
                </a:cubicBezTo>
                <a:cubicBezTo>
                  <a:pt x="4801709" y="1132696"/>
                  <a:pt x="5126944" y="1297425"/>
                  <a:pt x="4984742" y="1103128"/>
                </a:cubicBezTo>
                <a:cubicBezTo>
                  <a:pt x="5073442" y="1145367"/>
                  <a:pt x="5111457" y="1063706"/>
                  <a:pt x="4996006" y="1063706"/>
                </a:cubicBezTo>
                <a:cubicBezTo>
                  <a:pt x="5056547" y="1039771"/>
                  <a:pt x="4870697" y="846881"/>
                  <a:pt x="5019940" y="904608"/>
                </a:cubicBezTo>
                <a:cubicBezTo>
                  <a:pt x="5063587" y="876449"/>
                  <a:pt x="5115680" y="872225"/>
                  <a:pt x="5131169" y="970781"/>
                </a:cubicBezTo>
                <a:cubicBezTo>
                  <a:pt x="5255069" y="1083417"/>
                  <a:pt x="5074852" y="773668"/>
                  <a:pt x="5093153" y="773668"/>
                </a:cubicBezTo>
                <a:cubicBezTo>
                  <a:pt x="5225500" y="914463"/>
                  <a:pt x="5174815" y="710311"/>
                  <a:pt x="5190302" y="628650"/>
                </a:cubicBezTo>
                <a:cubicBezTo>
                  <a:pt x="5291675" y="653993"/>
                  <a:pt x="5187487" y="793379"/>
                  <a:pt x="5260700" y="783525"/>
                </a:cubicBezTo>
                <a:cubicBezTo>
                  <a:pt x="5438101" y="668073"/>
                  <a:pt x="5279002" y="821538"/>
                  <a:pt x="5253659" y="901792"/>
                </a:cubicBezTo>
                <a:cubicBezTo>
                  <a:pt x="5219869" y="1094681"/>
                  <a:pt x="5309977" y="820131"/>
                  <a:pt x="5360663" y="891936"/>
                </a:cubicBezTo>
                <a:cubicBezTo>
                  <a:pt x="5433877" y="876449"/>
                  <a:pt x="5547921" y="818722"/>
                  <a:pt x="5432470" y="931358"/>
                </a:cubicBezTo>
                <a:cubicBezTo>
                  <a:pt x="5592976" y="976413"/>
                  <a:pt x="5400086" y="983453"/>
                  <a:pt x="5343768" y="990492"/>
                </a:cubicBezTo>
                <a:cubicBezTo>
                  <a:pt x="5452181" y="994717"/>
                  <a:pt x="5491603" y="1101721"/>
                  <a:pt x="5352216" y="1094681"/>
                </a:cubicBezTo>
                <a:cubicBezTo>
                  <a:pt x="5222684" y="975006"/>
                  <a:pt x="5207198" y="1305873"/>
                  <a:pt x="5318425" y="1284754"/>
                </a:cubicBezTo>
                <a:cubicBezTo>
                  <a:pt x="5414165" y="1165078"/>
                  <a:pt x="5487379" y="1065114"/>
                  <a:pt x="5638030" y="1059482"/>
                </a:cubicBezTo>
                <a:cubicBezTo>
                  <a:pt x="5556370" y="1134103"/>
                  <a:pt x="5742218" y="1181973"/>
                  <a:pt x="5602831" y="1232660"/>
                </a:cubicBezTo>
                <a:cubicBezTo>
                  <a:pt x="5792904" y="1301650"/>
                  <a:pt x="5515538" y="1326993"/>
                  <a:pt x="5532433" y="1377679"/>
                </a:cubicBezTo>
                <a:cubicBezTo>
                  <a:pt x="5670412" y="1395981"/>
                  <a:pt x="5605646" y="1421325"/>
                  <a:pt x="5523985" y="1490315"/>
                </a:cubicBezTo>
                <a:cubicBezTo>
                  <a:pt x="5540881" y="1473419"/>
                  <a:pt x="5761929" y="1541001"/>
                  <a:pt x="5840774" y="1604358"/>
                </a:cubicBezTo>
                <a:cubicBezTo>
                  <a:pt x="5801352" y="1724034"/>
                  <a:pt x="5666189" y="1608582"/>
                  <a:pt x="5626766" y="1693059"/>
                </a:cubicBezTo>
                <a:cubicBezTo>
                  <a:pt x="5542290" y="1563528"/>
                  <a:pt x="5449366" y="1769089"/>
                  <a:pt x="5395864" y="1614214"/>
                </a:cubicBezTo>
                <a:cubicBezTo>
                  <a:pt x="5401495" y="1731073"/>
                  <a:pt x="5308571" y="1650821"/>
                  <a:pt x="5294491" y="1587463"/>
                </a:cubicBezTo>
                <a:cubicBezTo>
                  <a:pt x="5201567" y="1619846"/>
                  <a:pt x="5416981" y="1712771"/>
                  <a:pt x="5459220" y="1735298"/>
                </a:cubicBezTo>
                <a:cubicBezTo>
                  <a:pt x="5500051" y="1873277"/>
                  <a:pt x="5723914" y="1629701"/>
                  <a:pt x="5802759" y="1798655"/>
                </a:cubicBezTo>
                <a:cubicBezTo>
                  <a:pt x="5867525" y="1746562"/>
                  <a:pt x="6189946" y="1822591"/>
                  <a:pt x="5975937" y="1847934"/>
                </a:cubicBezTo>
                <a:cubicBezTo>
                  <a:pt x="5990017" y="1905659"/>
                  <a:pt x="5874565" y="1966201"/>
                  <a:pt x="5785864" y="1901436"/>
                </a:cubicBezTo>
                <a:cubicBezTo>
                  <a:pt x="5919620" y="1970425"/>
                  <a:pt x="5780232" y="1990136"/>
                  <a:pt x="5715466" y="1925370"/>
                </a:cubicBezTo>
                <a:cubicBezTo>
                  <a:pt x="5716875" y="2047862"/>
                  <a:pt x="5560592" y="1947897"/>
                  <a:pt x="5494419" y="1953529"/>
                </a:cubicBezTo>
                <a:cubicBezTo>
                  <a:pt x="5566224" y="2083061"/>
                  <a:pt x="5771784" y="2114035"/>
                  <a:pt x="5888645" y="2005624"/>
                </a:cubicBezTo>
                <a:cubicBezTo>
                  <a:pt x="5897092" y="2108403"/>
                  <a:pt x="6002688" y="2002808"/>
                  <a:pt x="6051967" y="2050678"/>
                </a:cubicBezTo>
                <a:cubicBezTo>
                  <a:pt x="6222328" y="2052086"/>
                  <a:pt x="6047742" y="2087285"/>
                  <a:pt x="6016767" y="2156274"/>
                </a:cubicBezTo>
                <a:cubicBezTo>
                  <a:pt x="5892868" y="2073206"/>
                  <a:pt x="5974529" y="2232303"/>
                  <a:pt x="5866118" y="2236528"/>
                </a:cubicBezTo>
                <a:cubicBezTo>
                  <a:pt x="5821063" y="2342123"/>
                  <a:pt x="5709835" y="2212592"/>
                  <a:pt x="5723914" y="2257646"/>
                </a:cubicBezTo>
                <a:cubicBezTo>
                  <a:pt x="5615503" y="2232303"/>
                  <a:pt x="5583120" y="2277357"/>
                  <a:pt x="5453588" y="2236528"/>
                </a:cubicBezTo>
                <a:cubicBezTo>
                  <a:pt x="5485972" y="2302701"/>
                  <a:pt x="5780232" y="2428009"/>
                  <a:pt x="5916804" y="2319596"/>
                </a:cubicBezTo>
                <a:cubicBezTo>
                  <a:pt x="5866118" y="2487142"/>
                  <a:pt x="6094205" y="2302701"/>
                  <a:pt x="6143483" y="2405481"/>
                </a:cubicBezTo>
                <a:cubicBezTo>
                  <a:pt x="6368754" y="2429416"/>
                  <a:pt x="6064637" y="2474470"/>
                  <a:pt x="6105469" y="2581474"/>
                </a:cubicBezTo>
                <a:cubicBezTo>
                  <a:pt x="5959042" y="2625121"/>
                  <a:pt x="5842182" y="2629345"/>
                  <a:pt x="5683084" y="2629345"/>
                </a:cubicBezTo>
                <a:cubicBezTo>
                  <a:pt x="5616911" y="2675808"/>
                  <a:pt x="5961858" y="2805339"/>
                  <a:pt x="6035071" y="2670176"/>
                </a:cubicBezTo>
                <a:cubicBezTo>
                  <a:pt x="6061822" y="2718046"/>
                  <a:pt x="6157562" y="2678624"/>
                  <a:pt x="6063230" y="2740573"/>
                </a:cubicBezTo>
                <a:cubicBezTo>
                  <a:pt x="6137851" y="2754653"/>
                  <a:pt x="6226552" y="2696926"/>
                  <a:pt x="6296950" y="2775771"/>
                </a:cubicBezTo>
                <a:cubicBezTo>
                  <a:pt x="6329332" y="2844761"/>
                  <a:pt x="6129403" y="2953173"/>
                  <a:pt x="6033663" y="2919382"/>
                </a:cubicBezTo>
                <a:cubicBezTo>
                  <a:pt x="6170234" y="2994004"/>
                  <a:pt x="5990017" y="3029202"/>
                  <a:pt x="5912579" y="3002452"/>
                </a:cubicBezTo>
                <a:cubicBezTo>
                  <a:pt x="5843590" y="3081297"/>
                  <a:pt x="6140667" y="3075665"/>
                  <a:pt x="6223736" y="3060177"/>
                </a:cubicBezTo>
                <a:cubicBezTo>
                  <a:pt x="6334964" y="2988372"/>
                  <a:pt x="6292725" y="3137615"/>
                  <a:pt x="6211064" y="3120719"/>
                </a:cubicBezTo>
                <a:cubicBezTo>
                  <a:pt x="6285686" y="3182669"/>
                  <a:pt x="6187130" y="3205196"/>
                  <a:pt x="6140667" y="3174221"/>
                </a:cubicBezTo>
                <a:cubicBezTo>
                  <a:pt x="6209657" y="3299528"/>
                  <a:pt x="6375795" y="3200972"/>
                  <a:pt x="6482799" y="3186892"/>
                </a:cubicBezTo>
                <a:cubicBezTo>
                  <a:pt x="6477167" y="3385414"/>
                  <a:pt x="6308213" y="3410757"/>
                  <a:pt x="6153339" y="3381189"/>
                </a:cubicBezTo>
                <a:cubicBezTo>
                  <a:pt x="6160378" y="3519168"/>
                  <a:pt x="6453231" y="3414980"/>
                  <a:pt x="6560235" y="3478338"/>
                </a:cubicBezTo>
                <a:cubicBezTo>
                  <a:pt x="6771427" y="3400900"/>
                  <a:pt x="6603882" y="3567038"/>
                  <a:pt x="6502510" y="3575486"/>
                </a:cubicBezTo>
                <a:cubicBezTo>
                  <a:pt x="6617962" y="3598013"/>
                  <a:pt x="6515181" y="3623356"/>
                  <a:pt x="6460272" y="3614909"/>
                </a:cubicBezTo>
                <a:cubicBezTo>
                  <a:pt x="6557419" y="3716281"/>
                  <a:pt x="6332148" y="3590974"/>
                  <a:pt x="6299766" y="3665595"/>
                </a:cubicBezTo>
                <a:cubicBezTo>
                  <a:pt x="6427888" y="3737401"/>
                  <a:pt x="6610921" y="3754296"/>
                  <a:pt x="6764388" y="3758519"/>
                </a:cubicBezTo>
                <a:cubicBezTo>
                  <a:pt x="6924895" y="3738808"/>
                  <a:pt x="6820706" y="3762744"/>
                  <a:pt x="6736229" y="3809205"/>
                </a:cubicBezTo>
                <a:cubicBezTo>
                  <a:pt x="6896736" y="3959857"/>
                  <a:pt x="6519405" y="3889459"/>
                  <a:pt x="6482799" y="4004911"/>
                </a:cubicBezTo>
                <a:cubicBezTo>
                  <a:pt x="6318068" y="4003502"/>
                  <a:pt x="6261750" y="4034477"/>
                  <a:pt x="6085757" y="3992239"/>
                </a:cubicBezTo>
                <a:cubicBezTo>
                  <a:pt x="5947778" y="3954225"/>
                  <a:pt x="5932290" y="4030254"/>
                  <a:pt x="6077310" y="4059820"/>
                </a:cubicBezTo>
                <a:cubicBezTo>
                  <a:pt x="6308213" y="4140074"/>
                  <a:pt x="6508142" y="4125995"/>
                  <a:pt x="6733414" y="4147113"/>
                </a:cubicBezTo>
                <a:cubicBezTo>
                  <a:pt x="6858720" y="4128811"/>
                  <a:pt x="6663016" y="4200615"/>
                  <a:pt x="6744677" y="4190760"/>
                </a:cubicBezTo>
                <a:cubicBezTo>
                  <a:pt x="6988251" y="4238631"/>
                  <a:pt x="6619369" y="4220326"/>
                  <a:pt x="6653160" y="4238631"/>
                </a:cubicBezTo>
                <a:cubicBezTo>
                  <a:pt x="6943197" y="4351266"/>
                  <a:pt x="6305397" y="4206247"/>
                  <a:pt x="6484206" y="4411807"/>
                </a:cubicBezTo>
                <a:cubicBezTo>
                  <a:pt x="6351859" y="4272421"/>
                  <a:pt x="6274422" y="4482205"/>
                  <a:pt x="6140667" y="4365346"/>
                </a:cubicBezTo>
                <a:cubicBezTo>
                  <a:pt x="6182905" y="4473757"/>
                  <a:pt x="6046335" y="4362530"/>
                  <a:pt x="6001281" y="4370978"/>
                </a:cubicBezTo>
                <a:cubicBezTo>
                  <a:pt x="6006912" y="4417439"/>
                  <a:pt x="6305397" y="4546971"/>
                  <a:pt x="6437744" y="4537116"/>
                </a:cubicBezTo>
                <a:cubicBezTo>
                  <a:pt x="6513774" y="4580761"/>
                  <a:pt x="6757348" y="4408992"/>
                  <a:pt x="6660200" y="4528668"/>
                </a:cubicBezTo>
                <a:cubicBezTo>
                  <a:pt x="6717925" y="4527259"/>
                  <a:pt x="6938974" y="4492061"/>
                  <a:pt x="6755941" y="4565275"/>
                </a:cubicBezTo>
                <a:cubicBezTo>
                  <a:pt x="6572907" y="4570906"/>
                  <a:pt x="6702439" y="4618777"/>
                  <a:pt x="6798179" y="4625816"/>
                </a:cubicBezTo>
                <a:cubicBezTo>
                  <a:pt x="6747493" y="4644120"/>
                  <a:pt x="6664423" y="4642711"/>
                  <a:pt x="6791139" y="4694806"/>
                </a:cubicBezTo>
                <a:cubicBezTo>
                  <a:pt x="6685543" y="4661015"/>
                  <a:pt x="6688359" y="4734228"/>
                  <a:pt x="6609514" y="4742676"/>
                </a:cubicBezTo>
                <a:cubicBezTo>
                  <a:pt x="6736229" y="4742676"/>
                  <a:pt x="6639080" y="4815889"/>
                  <a:pt x="6571499" y="4784915"/>
                </a:cubicBezTo>
                <a:cubicBezTo>
                  <a:pt x="6671464" y="4835601"/>
                  <a:pt x="6536301" y="4811665"/>
                  <a:pt x="6512365" y="4835601"/>
                </a:cubicBezTo>
                <a:cubicBezTo>
                  <a:pt x="6399729" y="4865167"/>
                  <a:pt x="6571499" y="4915853"/>
                  <a:pt x="6667239" y="4924301"/>
                </a:cubicBezTo>
                <a:cubicBezTo>
                  <a:pt x="6798179" y="4904590"/>
                  <a:pt x="6861536" y="4979212"/>
                  <a:pt x="6691175" y="4974987"/>
                </a:cubicBezTo>
                <a:cubicBezTo>
                  <a:pt x="6791139" y="5052425"/>
                  <a:pt x="6603882" y="4967948"/>
                  <a:pt x="6578539" y="4970764"/>
                </a:cubicBezTo>
                <a:cubicBezTo>
                  <a:pt x="6663016" y="5029898"/>
                  <a:pt x="6579946" y="4993291"/>
                  <a:pt x="6586987" y="5066504"/>
                </a:cubicBezTo>
                <a:cubicBezTo>
                  <a:pt x="6553196" y="5043977"/>
                  <a:pt x="6433520" y="5081991"/>
                  <a:pt x="6371570" y="5046793"/>
                </a:cubicBezTo>
                <a:cubicBezTo>
                  <a:pt x="6285686" y="4914446"/>
                  <a:pt x="6353268" y="5156613"/>
                  <a:pt x="6270198" y="5097479"/>
                </a:cubicBezTo>
                <a:cubicBezTo>
                  <a:pt x="6237816" y="5114375"/>
                  <a:pt x="6143483" y="5110150"/>
                  <a:pt x="6095612" y="5056648"/>
                </a:cubicBezTo>
                <a:cubicBezTo>
                  <a:pt x="6047742" y="5067912"/>
                  <a:pt x="5942147" y="4996107"/>
                  <a:pt x="5957633" y="5091848"/>
                </a:cubicBezTo>
                <a:cubicBezTo>
                  <a:pt x="5846406" y="5112966"/>
                  <a:pt x="5647885" y="5152389"/>
                  <a:pt x="5549329" y="5048200"/>
                </a:cubicBezTo>
                <a:cubicBezTo>
                  <a:pt x="5509907" y="5045384"/>
                  <a:pt x="5376316" y="4789210"/>
                  <a:pt x="5419216" y="5037184"/>
                </a:cubicBezTo>
                <a:cubicBezTo>
                  <a:pt x="5405435" y="5090251"/>
                  <a:pt x="5433637" y="5220612"/>
                  <a:pt x="5443538" y="5420527"/>
                </a:cubicBezTo>
                <a:cubicBezTo>
                  <a:pt x="5476547" y="5566524"/>
                  <a:pt x="5452941" y="5652539"/>
                  <a:pt x="5316855" y="5635849"/>
                </a:cubicBezTo>
                <a:cubicBezTo>
                  <a:pt x="5141790" y="5647943"/>
                  <a:pt x="5148706" y="5638788"/>
                  <a:pt x="5155938" y="5481815"/>
                </a:cubicBezTo>
                <a:lnTo>
                  <a:pt x="5158239" y="5413630"/>
                </a:lnTo>
                <a:lnTo>
                  <a:pt x="5147349" y="5413910"/>
                </a:lnTo>
                <a:cubicBezTo>
                  <a:pt x="5106936" y="5406991"/>
                  <a:pt x="5009142" y="5367002"/>
                  <a:pt x="4989556" y="5369179"/>
                </a:cubicBezTo>
                <a:cubicBezTo>
                  <a:pt x="5094015" y="5442300"/>
                  <a:pt x="4991296" y="5397034"/>
                  <a:pt x="5000002" y="5487565"/>
                </a:cubicBezTo>
                <a:cubicBezTo>
                  <a:pt x="4958218" y="5459710"/>
                  <a:pt x="4810235" y="5506715"/>
                  <a:pt x="4733631" y="5463192"/>
                </a:cubicBezTo>
                <a:cubicBezTo>
                  <a:pt x="4627433" y="5299540"/>
                  <a:pt x="4711000" y="5598988"/>
                  <a:pt x="4608281" y="5525867"/>
                </a:cubicBezTo>
                <a:cubicBezTo>
                  <a:pt x="4568239" y="5546759"/>
                  <a:pt x="4451593" y="5541535"/>
                  <a:pt x="4392400" y="5475378"/>
                </a:cubicBezTo>
                <a:cubicBezTo>
                  <a:pt x="4333206" y="5489305"/>
                  <a:pt x="4202634" y="5400516"/>
                  <a:pt x="4221784" y="5518903"/>
                </a:cubicBezTo>
                <a:cubicBezTo>
                  <a:pt x="4084248" y="5545017"/>
                  <a:pt x="3838769" y="5593764"/>
                  <a:pt x="3716900" y="5464932"/>
                </a:cubicBezTo>
                <a:cubicBezTo>
                  <a:pt x="3668153" y="5461450"/>
                  <a:pt x="3502964" y="5144681"/>
                  <a:pt x="3556012" y="5451309"/>
                </a:cubicBezTo>
                <a:cubicBezTo>
                  <a:pt x="3538971" y="5516929"/>
                  <a:pt x="3573844" y="5678124"/>
                  <a:pt x="3586087" y="5925327"/>
                </a:cubicBezTo>
                <a:cubicBezTo>
                  <a:pt x="3626903" y="6105857"/>
                  <a:pt x="3597713" y="6212218"/>
                  <a:pt x="3429439" y="6191581"/>
                </a:cubicBezTo>
                <a:cubicBezTo>
                  <a:pt x="3182039" y="6208670"/>
                  <a:pt x="3228553" y="6191443"/>
                  <a:pt x="3233660" y="5906278"/>
                </a:cubicBezTo>
                <a:cubicBezTo>
                  <a:pt x="3238767" y="5735413"/>
                  <a:pt x="3311855" y="5413344"/>
                  <a:pt x="3288620" y="5337841"/>
                </a:cubicBezTo>
                <a:cubicBezTo>
                  <a:pt x="3224204" y="5127182"/>
                  <a:pt x="3124968" y="5473637"/>
                  <a:pt x="3046625" y="5386589"/>
                </a:cubicBezTo>
                <a:cubicBezTo>
                  <a:pt x="2935202" y="5491047"/>
                  <a:pt x="2804628" y="5522385"/>
                  <a:pt x="2640976" y="5576354"/>
                </a:cubicBezTo>
                <a:cubicBezTo>
                  <a:pt x="2658386" y="5384847"/>
                  <a:pt x="2454692" y="5661663"/>
                  <a:pt x="2473842" y="5524125"/>
                </a:cubicBezTo>
                <a:cubicBezTo>
                  <a:pt x="2462418" y="5504539"/>
                  <a:pt x="2135780" y="5611957"/>
                  <a:pt x="2183935" y="5467663"/>
                </a:cubicBezTo>
                <a:lnTo>
                  <a:pt x="2184849" y="5465670"/>
                </a:lnTo>
                <a:lnTo>
                  <a:pt x="2150410" y="5472083"/>
                </a:lnTo>
                <a:cubicBezTo>
                  <a:pt x="2034603" y="5492699"/>
                  <a:pt x="1869045" y="5511807"/>
                  <a:pt x="1781333" y="5419083"/>
                </a:cubicBezTo>
                <a:cubicBezTo>
                  <a:pt x="1741236" y="5416219"/>
                  <a:pt x="1605361" y="5155663"/>
                  <a:pt x="1648995" y="5407878"/>
                </a:cubicBezTo>
                <a:cubicBezTo>
                  <a:pt x="1634979" y="5461853"/>
                  <a:pt x="1663663" y="5594444"/>
                  <a:pt x="1673733" y="5797780"/>
                </a:cubicBezTo>
                <a:cubicBezTo>
                  <a:pt x="1707306" y="5946274"/>
                  <a:pt x="1683296" y="6033761"/>
                  <a:pt x="1544883" y="6016786"/>
                </a:cubicBezTo>
                <a:cubicBezTo>
                  <a:pt x="1341385" y="6030843"/>
                  <a:pt x="1379645" y="6016673"/>
                  <a:pt x="1383845" y="5782111"/>
                </a:cubicBezTo>
                <a:cubicBezTo>
                  <a:pt x="1388046" y="5641567"/>
                  <a:pt x="1448164" y="5376650"/>
                  <a:pt x="1429052" y="5314546"/>
                </a:cubicBezTo>
                <a:cubicBezTo>
                  <a:pt x="1376068" y="5141268"/>
                  <a:pt x="1294441" y="5426244"/>
                  <a:pt x="1230000" y="5354642"/>
                </a:cubicBezTo>
                <a:cubicBezTo>
                  <a:pt x="1138350" y="5440565"/>
                  <a:pt x="1030947" y="5466341"/>
                  <a:pt x="896336" y="5510734"/>
                </a:cubicBezTo>
                <a:cubicBezTo>
                  <a:pt x="910656" y="5353210"/>
                  <a:pt x="743109" y="5580904"/>
                  <a:pt x="758860" y="5467773"/>
                </a:cubicBezTo>
                <a:cubicBezTo>
                  <a:pt x="748837" y="5450588"/>
                  <a:pt x="443813" y="5552263"/>
                  <a:pt x="532599" y="5394739"/>
                </a:cubicBezTo>
                <a:cubicBezTo>
                  <a:pt x="462430" y="5443429"/>
                  <a:pt x="304906" y="5434836"/>
                  <a:pt x="442381" y="5357507"/>
                </a:cubicBezTo>
                <a:cubicBezTo>
                  <a:pt x="241896" y="5394739"/>
                  <a:pt x="402284" y="5288769"/>
                  <a:pt x="505391" y="5294497"/>
                </a:cubicBezTo>
                <a:cubicBezTo>
                  <a:pt x="410877" y="5280177"/>
                  <a:pt x="304906" y="5310249"/>
                  <a:pt x="223279" y="5277313"/>
                </a:cubicBezTo>
                <a:cubicBezTo>
                  <a:pt x="130198" y="5337458"/>
                  <a:pt x="188910" y="5235783"/>
                  <a:pt x="123037" y="5265856"/>
                </a:cubicBezTo>
                <a:cubicBezTo>
                  <a:pt x="121605" y="5217167"/>
                  <a:pt x="170295" y="5172773"/>
                  <a:pt x="58596" y="5221462"/>
                </a:cubicBezTo>
                <a:cubicBezTo>
                  <a:pt x="-136162" y="5247239"/>
                  <a:pt x="231871" y="5124084"/>
                  <a:pt x="57163" y="5132676"/>
                </a:cubicBezTo>
                <a:cubicBezTo>
                  <a:pt x="130198" y="5082556"/>
                  <a:pt x="236168" y="5042459"/>
                  <a:pt x="372211" y="5061074"/>
                </a:cubicBezTo>
                <a:cubicBezTo>
                  <a:pt x="439517" y="5128381"/>
                  <a:pt x="697284" y="4965129"/>
                  <a:pt x="528303" y="5022410"/>
                </a:cubicBezTo>
                <a:cubicBezTo>
                  <a:pt x="571264" y="4899255"/>
                  <a:pt x="468158" y="5022410"/>
                  <a:pt x="383667" y="5056779"/>
                </a:cubicBezTo>
                <a:cubicBezTo>
                  <a:pt x="436653" y="4973721"/>
                  <a:pt x="360755" y="4972288"/>
                  <a:pt x="312065" y="5013818"/>
                </a:cubicBezTo>
                <a:cubicBezTo>
                  <a:pt x="284857" y="4989473"/>
                  <a:pt x="240464" y="4933624"/>
                  <a:pt x="155974" y="4962265"/>
                </a:cubicBezTo>
                <a:cubicBezTo>
                  <a:pt x="264809" y="4874910"/>
                  <a:pt x="140221" y="4896391"/>
                  <a:pt x="77212" y="4912143"/>
                </a:cubicBezTo>
                <a:cubicBezTo>
                  <a:pt x="-108953" y="4870614"/>
                  <a:pt x="259081" y="4864886"/>
                  <a:pt x="104421" y="4806172"/>
                </a:cubicBezTo>
                <a:cubicBezTo>
                  <a:pt x="150246" y="4781828"/>
                  <a:pt x="549783" y="4811900"/>
                  <a:pt x="442381" y="4760347"/>
                </a:cubicBezTo>
                <a:cubicBezTo>
                  <a:pt x="416605" y="4714522"/>
                  <a:pt x="337842" y="4771803"/>
                  <a:pt x="292017" y="4701634"/>
                </a:cubicBezTo>
                <a:cubicBezTo>
                  <a:pt x="137357" y="4741731"/>
                  <a:pt x="376508" y="4605687"/>
                  <a:pt x="249056" y="4640056"/>
                </a:cubicBezTo>
                <a:cubicBezTo>
                  <a:pt x="87237" y="4632897"/>
                  <a:pt x="210392" y="4582775"/>
                  <a:pt x="294881" y="4588503"/>
                </a:cubicBezTo>
                <a:cubicBezTo>
                  <a:pt x="472453" y="4502581"/>
                  <a:pt x="163134" y="4535518"/>
                  <a:pt x="115877" y="4451027"/>
                </a:cubicBezTo>
                <a:cubicBezTo>
                  <a:pt x="177454" y="4369402"/>
                  <a:pt x="158838" y="4356513"/>
                  <a:pt x="57163" y="4356513"/>
                </a:cubicBezTo>
                <a:cubicBezTo>
                  <a:pt x="-108953" y="4273455"/>
                  <a:pt x="299178" y="4365105"/>
                  <a:pt x="148813" y="4296368"/>
                </a:cubicBezTo>
                <a:cubicBezTo>
                  <a:pt x="204664" y="4266296"/>
                  <a:pt x="310634" y="4269160"/>
                  <a:pt x="395123" y="4263431"/>
                </a:cubicBezTo>
                <a:cubicBezTo>
                  <a:pt x="476750" y="4322144"/>
                  <a:pt x="854807" y="4209014"/>
                  <a:pt x="711604" y="4181805"/>
                </a:cubicBezTo>
                <a:cubicBezTo>
                  <a:pt x="576993" y="4213309"/>
                  <a:pt x="754565" y="4082995"/>
                  <a:pt x="621385" y="4147436"/>
                </a:cubicBezTo>
                <a:cubicBezTo>
                  <a:pt x="562672" y="4075834"/>
                  <a:pt x="410877" y="4143140"/>
                  <a:pt x="383667" y="4058650"/>
                </a:cubicBezTo>
                <a:cubicBezTo>
                  <a:pt x="207528" y="4022850"/>
                  <a:pt x="489638" y="4011393"/>
                  <a:pt x="345003" y="3994209"/>
                </a:cubicBezTo>
                <a:cubicBezTo>
                  <a:pt x="165998" y="3948384"/>
                  <a:pt x="303473" y="3922607"/>
                  <a:pt x="403716" y="3956976"/>
                </a:cubicBezTo>
                <a:cubicBezTo>
                  <a:pt x="558375" y="3952679"/>
                  <a:pt x="724491" y="3969863"/>
                  <a:pt x="894904" y="3926902"/>
                </a:cubicBezTo>
                <a:cubicBezTo>
                  <a:pt x="1055292" y="3892534"/>
                  <a:pt x="914953" y="3835252"/>
                  <a:pt x="821870" y="3849573"/>
                </a:cubicBezTo>
                <a:cubicBezTo>
                  <a:pt x="804685" y="3762219"/>
                  <a:pt x="694419" y="3893966"/>
                  <a:pt x="700147" y="3795155"/>
                </a:cubicBezTo>
                <a:cubicBezTo>
                  <a:pt x="628546" y="3813772"/>
                  <a:pt x="585585" y="3775107"/>
                  <a:pt x="493935" y="3790860"/>
                </a:cubicBezTo>
                <a:cubicBezTo>
                  <a:pt x="532599" y="3709233"/>
                  <a:pt x="253353" y="3785132"/>
                  <a:pt x="312065" y="3713530"/>
                </a:cubicBezTo>
                <a:cubicBezTo>
                  <a:pt x="446677" y="3650520"/>
                  <a:pt x="204664" y="3661977"/>
                  <a:pt x="316362" y="3611855"/>
                </a:cubicBezTo>
                <a:cubicBezTo>
                  <a:pt x="506822" y="3570326"/>
                  <a:pt x="710171" y="3611855"/>
                  <a:pt x="897768" y="3558870"/>
                </a:cubicBezTo>
                <a:cubicBezTo>
                  <a:pt x="670074" y="3472948"/>
                  <a:pt x="1026651" y="3484404"/>
                  <a:pt x="1093956" y="3412802"/>
                </a:cubicBezTo>
                <a:cubicBezTo>
                  <a:pt x="1030947" y="3338337"/>
                  <a:pt x="987986" y="3448603"/>
                  <a:pt x="932137" y="3418531"/>
                </a:cubicBezTo>
                <a:cubicBezTo>
                  <a:pt x="864831" y="3399913"/>
                  <a:pt x="894904" y="3422826"/>
                  <a:pt x="817574" y="3451467"/>
                </a:cubicBezTo>
                <a:cubicBezTo>
                  <a:pt x="668643" y="3428554"/>
                  <a:pt x="538327" y="3415667"/>
                  <a:pt x="419469" y="3301104"/>
                </a:cubicBezTo>
                <a:cubicBezTo>
                  <a:pt x="501094" y="3225205"/>
                  <a:pt x="774613" y="3215182"/>
                  <a:pt x="917817" y="3149308"/>
                </a:cubicBezTo>
                <a:cubicBezTo>
                  <a:pt x="860535" y="3061953"/>
                  <a:pt x="996578" y="3073409"/>
                  <a:pt x="947889" y="3037609"/>
                </a:cubicBezTo>
                <a:cubicBezTo>
                  <a:pt x="803254" y="3155036"/>
                  <a:pt x="678666" y="3049066"/>
                  <a:pt x="539760" y="2966008"/>
                </a:cubicBezTo>
                <a:cubicBezTo>
                  <a:pt x="506822" y="2875789"/>
                  <a:pt x="1013762" y="2983192"/>
                  <a:pt x="787501" y="2882949"/>
                </a:cubicBezTo>
                <a:cubicBezTo>
                  <a:pt x="767452" y="2874357"/>
                  <a:pt x="539760" y="2774115"/>
                  <a:pt x="604200" y="2723993"/>
                </a:cubicBezTo>
                <a:cubicBezTo>
                  <a:pt x="760293" y="2660983"/>
                  <a:pt x="946458" y="2768387"/>
                  <a:pt x="1086797" y="2650960"/>
                </a:cubicBezTo>
                <a:cubicBezTo>
                  <a:pt x="1032380" y="2701080"/>
                  <a:pt x="920681" y="2514916"/>
                  <a:pt x="811846" y="2517780"/>
                </a:cubicBezTo>
                <a:cubicBezTo>
                  <a:pt x="755996" y="2503459"/>
                  <a:pt x="511119" y="2398922"/>
                  <a:pt x="605633" y="2376009"/>
                </a:cubicBezTo>
                <a:cubicBezTo>
                  <a:pt x="710171" y="2427562"/>
                  <a:pt x="668643" y="2312999"/>
                  <a:pt x="744540" y="2354528"/>
                </a:cubicBezTo>
                <a:cubicBezTo>
                  <a:pt x="894904" y="2450475"/>
                  <a:pt x="753132" y="2284359"/>
                  <a:pt x="844782" y="2285790"/>
                </a:cubicBezTo>
                <a:cubicBezTo>
                  <a:pt x="1055292" y="2318728"/>
                  <a:pt x="889176" y="2214188"/>
                  <a:pt x="787501" y="2185548"/>
                </a:cubicBezTo>
                <a:cubicBezTo>
                  <a:pt x="796093" y="2171227"/>
                  <a:pt x="692987" y="2099625"/>
                  <a:pt x="783206" y="2098194"/>
                </a:cubicBezTo>
                <a:cubicBezTo>
                  <a:pt x="847646" y="2025160"/>
                  <a:pt x="1093956" y="2148315"/>
                  <a:pt x="1003739" y="2053800"/>
                </a:cubicBezTo>
                <a:cubicBezTo>
                  <a:pt x="1138350" y="2093897"/>
                  <a:pt x="1318787" y="2092466"/>
                  <a:pt x="1413301" y="1949263"/>
                </a:cubicBezTo>
                <a:cubicBezTo>
                  <a:pt x="1398981" y="1904869"/>
                  <a:pt x="1135486" y="2093897"/>
                  <a:pt x="1063884" y="2007975"/>
                </a:cubicBezTo>
                <a:cubicBezTo>
                  <a:pt x="1244321" y="1847587"/>
                  <a:pt x="963642" y="2085305"/>
                  <a:pt x="935001" y="1947830"/>
                </a:cubicBezTo>
                <a:cubicBezTo>
                  <a:pt x="1103981" y="1837564"/>
                  <a:pt x="721627" y="2022296"/>
                  <a:pt x="887743" y="1889117"/>
                </a:cubicBezTo>
                <a:cubicBezTo>
                  <a:pt x="836190" y="1899140"/>
                  <a:pt x="585585" y="1833267"/>
                  <a:pt x="787501" y="1817515"/>
                </a:cubicBezTo>
                <a:cubicBezTo>
                  <a:pt x="854807" y="1702952"/>
                  <a:pt x="996578" y="1847587"/>
                  <a:pt x="1089661" y="1843292"/>
                </a:cubicBezTo>
                <a:cubicBezTo>
                  <a:pt x="1012331" y="1717273"/>
                  <a:pt x="1459126" y="1985063"/>
                  <a:pt x="1413301" y="1781714"/>
                </a:cubicBezTo>
                <a:cubicBezTo>
                  <a:pt x="1323082" y="1840428"/>
                  <a:pt x="1327379" y="1767393"/>
                  <a:pt x="1234296" y="1775985"/>
                </a:cubicBezTo>
                <a:cubicBezTo>
                  <a:pt x="1282985" y="1691496"/>
                  <a:pt x="1134053" y="1748777"/>
                  <a:pt x="1063884" y="1724432"/>
                </a:cubicBezTo>
                <a:cubicBezTo>
                  <a:pt x="914953" y="1672879"/>
                  <a:pt x="1242888" y="1659991"/>
                  <a:pt x="1046700" y="1591254"/>
                </a:cubicBezTo>
                <a:cubicBezTo>
                  <a:pt x="924976" y="1531108"/>
                  <a:pt x="1158399" y="1546860"/>
                  <a:pt x="1018059" y="1486714"/>
                </a:cubicBezTo>
                <a:cubicBezTo>
                  <a:pt x="1020923" y="1436594"/>
                  <a:pt x="1351723" y="1604141"/>
                  <a:pt x="1207088" y="1406520"/>
                </a:cubicBezTo>
                <a:cubicBezTo>
                  <a:pt x="1297305" y="1449481"/>
                  <a:pt x="1335971" y="1366423"/>
                  <a:pt x="1218544" y="1366423"/>
                </a:cubicBezTo>
                <a:cubicBezTo>
                  <a:pt x="1280121" y="1342079"/>
                  <a:pt x="1091092" y="1145890"/>
                  <a:pt x="1242888" y="1204604"/>
                </a:cubicBezTo>
                <a:cubicBezTo>
                  <a:pt x="1287282" y="1175963"/>
                  <a:pt x="1340266" y="1171667"/>
                  <a:pt x="1356019" y="1271909"/>
                </a:cubicBezTo>
                <a:cubicBezTo>
                  <a:pt x="1482039" y="1386472"/>
                  <a:pt x="1298738" y="1071424"/>
                  <a:pt x="1317354" y="1071424"/>
                </a:cubicBezTo>
                <a:cubicBezTo>
                  <a:pt x="1451965" y="1214628"/>
                  <a:pt x="1400412" y="1006983"/>
                  <a:pt x="1416165" y="923925"/>
                </a:cubicBezTo>
                <a:cubicBezTo>
                  <a:pt x="1519271" y="949702"/>
                  <a:pt x="1413301" y="1091473"/>
                  <a:pt x="1487767" y="1081449"/>
                </a:cubicBezTo>
                <a:cubicBezTo>
                  <a:pt x="1668203" y="964022"/>
                  <a:pt x="1506382" y="1120113"/>
                  <a:pt x="1480606" y="1201740"/>
                </a:cubicBezTo>
                <a:cubicBezTo>
                  <a:pt x="1446237" y="1397928"/>
                  <a:pt x="1537887" y="1118682"/>
                  <a:pt x="1589441" y="1191715"/>
                </a:cubicBezTo>
                <a:cubicBezTo>
                  <a:pt x="1663906" y="1175963"/>
                  <a:pt x="1779902" y="1117249"/>
                  <a:pt x="1662475" y="1231812"/>
                </a:cubicBezTo>
                <a:cubicBezTo>
                  <a:pt x="1825727" y="1277637"/>
                  <a:pt x="1629537" y="1284798"/>
                  <a:pt x="1572256" y="1291957"/>
                </a:cubicBezTo>
                <a:cubicBezTo>
                  <a:pt x="1682524" y="1296254"/>
                  <a:pt x="1722620" y="1405089"/>
                  <a:pt x="1580848" y="1397928"/>
                </a:cubicBezTo>
                <a:cubicBezTo>
                  <a:pt x="1449101" y="1276206"/>
                  <a:pt x="1433349" y="1612733"/>
                  <a:pt x="1546479" y="1591254"/>
                </a:cubicBezTo>
                <a:cubicBezTo>
                  <a:pt x="1643858" y="1469530"/>
                  <a:pt x="1718324" y="1367856"/>
                  <a:pt x="1871552" y="1362128"/>
                </a:cubicBezTo>
                <a:cubicBezTo>
                  <a:pt x="1788494" y="1438025"/>
                  <a:pt x="1977523" y="1486714"/>
                  <a:pt x="1835750" y="1538268"/>
                </a:cubicBezTo>
                <a:cubicBezTo>
                  <a:pt x="2029076" y="1608438"/>
                  <a:pt x="1746964" y="1634215"/>
                  <a:pt x="1764149" y="1685768"/>
                </a:cubicBezTo>
                <a:cubicBezTo>
                  <a:pt x="1904488" y="1704384"/>
                  <a:pt x="1838615" y="1730160"/>
                  <a:pt x="1755557" y="1800331"/>
                </a:cubicBezTo>
                <a:cubicBezTo>
                  <a:pt x="1772741" y="1783146"/>
                  <a:pt x="1997571" y="1851884"/>
                  <a:pt x="2077765" y="1916325"/>
                </a:cubicBezTo>
                <a:cubicBezTo>
                  <a:pt x="2037668" y="2038049"/>
                  <a:pt x="1900193" y="1920622"/>
                  <a:pt x="1860096" y="2006544"/>
                </a:cubicBezTo>
                <a:cubicBezTo>
                  <a:pt x="1774174" y="1874797"/>
                  <a:pt x="1679659" y="2083874"/>
                  <a:pt x="1625242" y="1926350"/>
                </a:cubicBezTo>
                <a:cubicBezTo>
                  <a:pt x="1630970" y="2045208"/>
                  <a:pt x="1536456" y="1963583"/>
                  <a:pt x="1522135" y="1899140"/>
                </a:cubicBezTo>
                <a:cubicBezTo>
                  <a:pt x="1427621" y="1932078"/>
                  <a:pt x="1646722" y="2026592"/>
                  <a:pt x="1689683" y="2049505"/>
                </a:cubicBezTo>
                <a:cubicBezTo>
                  <a:pt x="1731213" y="2189844"/>
                  <a:pt x="1958906" y="1942102"/>
                  <a:pt x="2039100" y="2113946"/>
                </a:cubicBezTo>
                <a:cubicBezTo>
                  <a:pt x="2104973" y="2060961"/>
                  <a:pt x="2432910" y="2138291"/>
                  <a:pt x="2215240" y="2164068"/>
                </a:cubicBezTo>
                <a:cubicBezTo>
                  <a:pt x="2229561" y="2222780"/>
                  <a:pt x="2112134" y="2284359"/>
                  <a:pt x="2021915" y="2218485"/>
                </a:cubicBezTo>
                <a:cubicBezTo>
                  <a:pt x="2157959" y="2288654"/>
                  <a:pt x="2016187" y="2308703"/>
                  <a:pt x="1950313" y="2242829"/>
                </a:cubicBezTo>
                <a:cubicBezTo>
                  <a:pt x="1951746" y="2367417"/>
                  <a:pt x="1792789" y="2265742"/>
                  <a:pt x="1725485" y="2271470"/>
                </a:cubicBezTo>
                <a:cubicBezTo>
                  <a:pt x="1798518" y="2403217"/>
                  <a:pt x="2007595" y="2434722"/>
                  <a:pt x="2126454" y="2324456"/>
                </a:cubicBezTo>
                <a:cubicBezTo>
                  <a:pt x="2135046" y="2428994"/>
                  <a:pt x="2242448" y="2321592"/>
                  <a:pt x="2292571" y="2370281"/>
                </a:cubicBezTo>
                <a:cubicBezTo>
                  <a:pt x="2422527" y="2371354"/>
                  <a:pt x="2355132" y="2391761"/>
                  <a:pt x="2300021" y="2431500"/>
                </a:cubicBezTo>
                <a:lnTo>
                  <a:pt x="2293389" y="2437073"/>
                </a:lnTo>
                <a:lnTo>
                  <a:pt x="2357703" y="2434619"/>
                </a:lnTo>
                <a:cubicBezTo>
                  <a:pt x="2504309" y="2435384"/>
                  <a:pt x="2680583" y="2457827"/>
                  <a:pt x="2508662" y="2381659"/>
                </a:cubicBezTo>
                <a:cubicBezTo>
                  <a:pt x="2484288" y="2371213"/>
                  <a:pt x="2207473" y="2249345"/>
                  <a:pt x="2285816" y="2188410"/>
                </a:cubicBezTo>
                <a:cubicBezTo>
                  <a:pt x="2475584" y="2111806"/>
                  <a:pt x="2701911" y="2242381"/>
                  <a:pt x="2872527" y="2099621"/>
                </a:cubicBezTo>
                <a:cubicBezTo>
                  <a:pt x="2806370" y="2160554"/>
                  <a:pt x="2670574" y="1934227"/>
                  <a:pt x="2538259" y="1937709"/>
                </a:cubicBezTo>
                <a:cubicBezTo>
                  <a:pt x="2470360" y="1920299"/>
                  <a:pt x="2172654" y="1793208"/>
                  <a:pt x="2287558" y="1765353"/>
                </a:cubicBezTo>
                <a:cubicBezTo>
                  <a:pt x="2414649" y="1828028"/>
                  <a:pt x="2364161" y="1688750"/>
                  <a:pt x="2456432" y="1739237"/>
                </a:cubicBezTo>
                <a:cubicBezTo>
                  <a:pt x="2639236" y="1855884"/>
                  <a:pt x="2466878" y="1653930"/>
                  <a:pt x="2578301" y="1655670"/>
                </a:cubicBezTo>
                <a:cubicBezTo>
                  <a:pt x="2834225" y="1695713"/>
                  <a:pt x="2632272" y="1568621"/>
                  <a:pt x="2508662" y="1533802"/>
                </a:cubicBezTo>
                <a:cubicBezTo>
                  <a:pt x="2519107" y="1516392"/>
                  <a:pt x="2393757" y="1429343"/>
                  <a:pt x="2503439" y="1427603"/>
                </a:cubicBezTo>
                <a:cubicBezTo>
                  <a:pt x="2581783" y="1338812"/>
                  <a:pt x="2881231" y="1488536"/>
                  <a:pt x="2771550" y="1373632"/>
                </a:cubicBezTo>
                <a:cubicBezTo>
                  <a:pt x="2935202" y="1422379"/>
                  <a:pt x="3154565" y="1420639"/>
                  <a:pt x="3269470" y="1246541"/>
                </a:cubicBezTo>
                <a:cubicBezTo>
                  <a:pt x="3252060" y="1192570"/>
                  <a:pt x="2931720" y="1422379"/>
                  <a:pt x="2844671" y="1317920"/>
                </a:cubicBezTo>
                <a:cubicBezTo>
                  <a:pt x="3064034" y="1122931"/>
                  <a:pt x="2722803" y="1411933"/>
                  <a:pt x="2687983" y="1244799"/>
                </a:cubicBezTo>
                <a:cubicBezTo>
                  <a:pt x="2893419" y="1110745"/>
                  <a:pt x="2428577" y="1335330"/>
                  <a:pt x="2630530" y="1173420"/>
                </a:cubicBezTo>
                <a:cubicBezTo>
                  <a:pt x="2567855" y="1185606"/>
                  <a:pt x="2263185" y="1105521"/>
                  <a:pt x="2508662" y="1086371"/>
                </a:cubicBezTo>
                <a:cubicBezTo>
                  <a:pt x="2590489" y="947093"/>
                  <a:pt x="2762844" y="1122931"/>
                  <a:pt x="2876009" y="1117709"/>
                </a:cubicBezTo>
                <a:cubicBezTo>
                  <a:pt x="2781996" y="964502"/>
                  <a:pt x="3325181" y="1290065"/>
                  <a:pt x="3269470" y="1042846"/>
                </a:cubicBezTo>
                <a:cubicBezTo>
                  <a:pt x="3159787" y="1114227"/>
                  <a:pt x="3165011" y="1025436"/>
                  <a:pt x="3051847" y="1035882"/>
                </a:cubicBezTo>
                <a:cubicBezTo>
                  <a:pt x="3111040" y="933165"/>
                  <a:pt x="2929978" y="1002804"/>
                  <a:pt x="2844671" y="973206"/>
                </a:cubicBezTo>
                <a:cubicBezTo>
                  <a:pt x="2663609" y="910531"/>
                  <a:pt x="3062293" y="894863"/>
                  <a:pt x="2823779" y="811296"/>
                </a:cubicBezTo>
                <a:cubicBezTo>
                  <a:pt x="2675795" y="738175"/>
                  <a:pt x="2959576" y="757325"/>
                  <a:pt x="2788960" y="684204"/>
                </a:cubicBezTo>
                <a:cubicBezTo>
                  <a:pt x="2792442" y="623271"/>
                  <a:pt x="3194607" y="826964"/>
                  <a:pt x="3018769" y="586709"/>
                </a:cubicBezTo>
                <a:cubicBezTo>
                  <a:pt x="3128450" y="638938"/>
                  <a:pt x="3175457" y="537962"/>
                  <a:pt x="3032697" y="537962"/>
                </a:cubicBezTo>
                <a:cubicBezTo>
                  <a:pt x="3107558" y="508366"/>
                  <a:pt x="2877749" y="269851"/>
                  <a:pt x="3062293" y="341232"/>
                </a:cubicBezTo>
                <a:cubicBezTo>
                  <a:pt x="3116264" y="306412"/>
                  <a:pt x="3180679" y="301189"/>
                  <a:pt x="3199831" y="423057"/>
                </a:cubicBezTo>
                <a:cubicBezTo>
                  <a:pt x="3353037" y="562335"/>
                  <a:pt x="3130192" y="179320"/>
                  <a:pt x="3152823" y="179320"/>
                </a:cubicBezTo>
                <a:cubicBezTo>
                  <a:pt x="3316475" y="353418"/>
                  <a:pt x="3253800" y="100977"/>
                  <a:pt x="3272952" y="0"/>
                </a:cubicBezTo>
                <a:close/>
              </a:path>
            </a:pathLst>
          </a:custGeom>
          <a:solidFill>
            <a:schemeClr val="bg1">
              <a:lumMod val="95000"/>
            </a:schemeClr>
          </a:solidFill>
        </p:spPr>
        <p:txBody>
          <a:bodyPr wrap="square" lIns="68564" tIns="34289" rIns="68564" bIns="34289" anchor="ctr">
            <a:noAutofit/>
          </a:bodyP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a:t>
            </a:r>
            <a:endParaRPr lang="ko-KR" altLang="en-US" dirty="0"/>
          </a:p>
        </p:txBody>
      </p:sp>
      <p:sp>
        <p:nvSpPr>
          <p:cNvPr id="11" name="Graphic 47"/>
          <p:cNvSpPr/>
          <p:nvPr userDrawn="1"/>
        </p:nvSpPr>
        <p:spPr>
          <a:xfrm>
            <a:off x="7219315" y="3047564"/>
            <a:ext cx="1135856" cy="170378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
        <p:nvSpPr>
          <p:cNvPr id="12" name="Graphic 47"/>
          <p:cNvSpPr/>
          <p:nvPr userDrawn="1"/>
        </p:nvSpPr>
        <p:spPr>
          <a:xfrm>
            <a:off x="7966426" y="3600039"/>
            <a:ext cx="885752" cy="13286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
        <p:nvSpPr>
          <p:cNvPr id="13" name="Freeform: Shape 12"/>
          <p:cNvSpPr/>
          <p:nvPr userDrawn="1"/>
        </p:nvSpPr>
        <p:spPr>
          <a:xfrm>
            <a:off x="8831124" y="4012375"/>
            <a:ext cx="312887" cy="841914"/>
          </a:xfrm>
          <a:custGeom>
            <a:avLst/>
            <a:gdLst>
              <a:gd name="connsiteX0" fmla="*/ 150537 w 417182"/>
              <a:gd name="connsiteY0" fmla="*/ 987116 h 1122552"/>
              <a:gd name="connsiteX1" fmla="*/ 150537 w 417182"/>
              <a:gd name="connsiteY1" fmla="*/ 987116 h 1122552"/>
              <a:gd name="connsiteX2" fmla="*/ 184647 w 417182"/>
              <a:gd name="connsiteY2" fmla="*/ 867904 h 1122552"/>
              <a:gd name="connsiteX3" fmla="*/ 184647 w 417182"/>
              <a:gd name="connsiteY3" fmla="*/ 867904 h 1122552"/>
              <a:gd name="connsiteX4" fmla="*/ 106436 w 417182"/>
              <a:gd name="connsiteY4" fmla="*/ 864804 h 1122552"/>
              <a:gd name="connsiteX5" fmla="*/ 167075 w 417182"/>
              <a:gd name="connsiteY5" fmla="*/ 875140 h 1122552"/>
              <a:gd name="connsiteX6" fmla="*/ 106436 w 417182"/>
              <a:gd name="connsiteY6" fmla="*/ 864804 h 1122552"/>
              <a:gd name="connsiteX7" fmla="*/ 52342 w 417182"/>
              <a:gd name="connsiteY7" fmla="*/ 839997 h 1122552"/>
              <a:gd name="connsiteX8" fmla="*/ 52342 w 417182"/>
              <a:gd name="connsiteY8" fmla="*/ 839997 h 1122552"/>
              <a:gd name="connsiteX9" fmla="*/ 271472 w 417182"/>
              <a:gd name="connsiteY9" fmla="*/ 512336 h 1122552"/>
              <a:gd name="connsiteX10" fmla="*/ 271472 w 417182"/>
              <a:gd name="connsiteY10" fmla="*/ 512336 h 1122552"/>
              <a:gd name="connsiteX11" fmla="*/ 313851 w 417182"/>
              <a:gd name="connsiteY11" fmla="*/ 324560 h 1122552"/>
              <a:gd name="connsiteX12" fmla="*/ 313851 w 417182"/>
              <a:gd name="connsiteY12" fmla="*/ 324560 h 1122552"/>
              <a:gd name="connsiteX13" fmla="*/ 243908 w 417182"/>
              <a:gd name="connsiteY13" fmla="*/ 324560 h 1122552"/>
              <a:gd name="connsiteX14" fmla="*/ 278707 w 417182"/>
              <a:gd name="connsiteY14" fmla="*/ 339720 h 1122552"/>
              <a:gd name="connsiteX15" fmla="*/ 243908 w 417182"/>
              <a:gd name="connsiteY15" fmla="*/ 324560 h 1122552"/>
              <a:gd name="connsiteX16" fmla="*/ 330733 w 417182"/>
              <a:gd name="connsiteY16" fmla="*/ 318703 h 1122552"/>
              <a:gd name="connsiteX17" fmla="*/ 330733 w 417182"/>
              <a:gd name="connsiteY17" fmla="*/ 318703 h 1122552"/>
              <a:gd name="connsiteX18" fmla="*/ 345204 w 417182"/>
              <a:gd name="connsiteY18" fmla="*/ 311123 h 1122552"/>
              <a:gd name="connsiteX19" fmla="*/ 345204 w 417182"/>
              <a:gd name="connsiteY19" fmla="*/ 311123 h 1122552"/>
              <a:gd name="connsiteX20" fmla="*/ 371045 w 417182"/>
              <a:gd name="connsiteY20" fmla="*/ 272534 h 1122552"/>
              <a:gd name="connsiteX21" fmla="*/ 369322 w 417182"/>
              <a:gd name="connsiteY21" fmla="*/ 279769 h 1122552"/>
              <a:gd name="connsiteX22" fmla="*/ 371045 w 417182"/>
              <a:gd name="connsiteY22" fmla="*/ 272534 h 1122552"/>
              <a:gd name="connsiteX23" fmla="*/ 399297 w 417182"/>
              <a:gd name="connsiteY23" fmla="*/ 215684 h 1122552"/>
              <a:gd name="connsiteX24" fmla="*/ 399297 w 417182"/>
              <a:gd name="connsiteY24" fmla="*/ 215684 h 1122552"/>
              <a:gd name="connsiteX25" fmla="*/ 362431 w 417182"/>
              <a:gd name="connsiteY25" fmla="*/ 208794 h 1122552"/>
              <a:gd name="connsiteX26" fmla="*/ 369667 w 417182"/>
              <a:gd name="connsiteY26" fmla="*/ 214306 h 1122552"/>
              <a:gd name="connsiteX27" fmla="*/ 362431 w 417182"/>
              <a:gd name="connsiteY27" fmla="*/ 208794 h 1122552"/>
              <a:gd name="connsiteX28" fmla="*/ 401365 w 417182"/>
              <a:gd name="connsiteY28" fmla="*/ 167448 h 1122552"/>
              <a:gd name="connsiteX29" fmla="*/ 383104 w 417182"/>
              <a:gd name="connsiteY29" fmla="*/ 182264 h 1122552"/>
              <a:gd name="connsiteX30" fmla="*/ 401365 w 417182"/>
              <a:gd name="connsiteY30" fmla="*/ 167448 h 1122552"/>
              <a:gd name="connsiteX31" fmla="*/ 309716 w 417182"/>
              <a:gd name="connsiteY31" fmla="*/ 143675 h 1122552"/>
              <a:gd name="connsiteX32" fmla="*/ 314540 w 417182"/>
              <a:gd name="connsiteY32" fmla="*/ 155045 h 1122552"/>
              <a:gd name="connsiteX33" fmla="*/ 309716 w 417182"/>
              <a:gd name="connsiteY33" fmla="*/ 143675 h 1122552"/>
              <a:gd name="connsiteX34" fmla="*/ 317985 w 417182"/>
              <a:gd name="connsiteY34" fmla="*/ 101296 h 1122552"/>
              <a:gd name="connsiteX35" fmla="*/ 325909 w 417182"/>
              <a:gd name="connsiteY35" fmla="*/ 115767 h 1122552"/>
              <a:gd name="connsiteX36" fmla="*/ 317985 w 417182"/>
              <a:gd name="connsiteY36" fmla="*/ 101296 h 1122552"/>
              <a:gd name="connsiteX37" fmla="*/ 340725 w 417182"/>
              <a:gd name="connsiteY37" fmla="*/ 0 h 1122552"/>
              <a:gd name="connsiteX38" fmla="*/ 357952 w 417182"/>
              <a:gd name="connsiteY38" fmla="*/ 37900 h 1122552"/>
              <a:gd name="connsiteX39" fmla="*/ 356229 w 417182"/>
              <a:gd name="connsiteY39" fmla="*/ 66842 h 1122552"/>
              <a:gd name="connsiteX40" fmla="*/ 382414 w 417182"/>
              <a:gd name="connsiteY40" fmla="*/ 64430 h 1122552"/>
              <a:gd name="connsiteX41" fmla="*/ 399986 w 417182"/>
              <a:gd name="connsiteY41" fmla="*/ 74077 h 1122552"/>
              <a:gd name="connsiteX42" fmla="*/ 378280 w 417182"/>
              <a:gd name="connsiteY42" fmla="*/ 88548 h 1122552"/>
              <a:gd name="connsiteX43" fmla="*/ 380347 w 417182"/>
              <a:gd name="connsiteY43" fmla="*/ 114044 h 1122552"/>
              <a:gd name="connsiteX44" fmla="*/ 372078 w 417182"/>
              <a:gd name="connsiteY44" fmla="*/ 160557 h 1122552"/>
              <a:gd name="connsiteX45" fmla="*/ 406145 w 417182"/>
              <a:gd name="connsiteY45" fmla="*/ 122529 h 1122552"/>
              <a:gd name="connsiteX46" fmla="*/ 417182 w 417182"/>
              <a:gd name="connsiteY46" fmla="*/ 118254 h 1122552"/>
              <a:gd name="connsiteX47" fmla="*/ 417182 w 417182"/>
              <a:gd name="connsiteY47" fmla="*/ 252973 h 1122552"/>
              <a:gd name="connsiteX48" fmla="*/ 416438 w 417182"/>
              <a:gd name="connsiteY48" fmla="*/ 253154 h 1122552"/>
              <a:gd name="connsiteX49" fmla="*/ 391028 w 417182"/>
              <a:gd name="connsiteY49" fmla="*/ 241181 h 1122552"/>
              <a:gd name="connsiteX50" fmla="*/ 366221 w 417182"/>
              <a:gd name="connsiteY50" fmla="*/ 234634 h 1122552"/>
              <a:gd name="connsiteX51" fmla="*/ 406532 w 417182"/>
              <a:gd name="connsiteY51" fmla="*/ 270811 h 1122552"/>
              <a:gd name="connsiteX52" fmla="*/ 417182 w 417182"/>
              <a:gd name="connsiteY52" fmla="*/ 278708 h 1122552"/>
              <a:gd name="connsiteX53" fmla="*/ 417182 w 417182"/>
              <a:gd name="connsiteY53" fmla="*/ 324555 h 1122552"/>
              <a:gd name="connsiteX54" fmla="*/ 415146 w 417182"/>
              <a:gd name="connsiteY54" fmla="*/ 324215 h 1122552"/>
              <a:gd name="connsiteX55" fmla="*/ 417182 w 417182"/>
              <a:gd name="connsiteY55" fmla="*/ 326321 h 1122552"/>
              <a:gd name="connsiteX56" fmla="*/ 417182 w 417182"/>
              <a:gd name="connsiteY56" fmla="*/ 395968 h 1122552"/>
              <a:gd name="connsiteX57" fmla="*/ 405154 w 417182"/>
              <a:gd name="connsiteY57" fmla="*/ 393469 h 1122552"/>
              <a:gd name="connsiteX58" fmla="*/ 417182 w 417182"/>
              <a:gd name="connsiteY58" fmla="*/ 403573 h 1122552"/>
              <a:gd name="connsiteX59" fmla="*/ 417182 w 417182"/>
              <a:gd name="connsiteY59" fmla="*/ 1076079 h 1122552"/>
              <a:gd name="connsiteX60" fmla="*/ 408643 w 417182"/>
              <a:gd name="connsiteY60" fmla="*/ 1072003 h 1122552"/>
              <a:gd name="connsiteX61" fmla="*/ 402398 w 417182"/>
              <a:gd name="connsiteY61" fmla="*/ 1090135 h 1122552"/>
              <a:gd name="connsiteX62" fmla="*/ 364154 w 417182"/>
              <a:gd name="connsiteY62" fmla="*/ 1119765 h 1122552"/>
              <a:gd name="connsiteX63" fmla="*/ 343826 w 417182"/>
              <a:gd name="connsiteY63" fmla="*/ 1056370 h 1122552"/>
              <a:gd name="connsiteX64" fmla="*/ 295934 w 417182"/>
              <a:gd name="connsiteY64" fmla="*/ 1066017 h 1122552"/>
              <a:gd name="connsiteX65" fmla="*/ 215656 w 417182"/>
              <a:gd name="connsiteY65" fmla="*/ 1103572 h 1122552"/>
              <a:gd name="connsiteX66" fmla="*/ 182579 w 417182"/>
              <a:gd name="connsiteY66" fmla="*/ 1093235 h 1122552"/>
              <a:gd name="connsiteX67" fmla="*/ 128142 w 417182"/>
              <a:gd name="connsiteY67" fmla="*/ 1075664 h 1122552"/>
              <a:gd name="connsiteX68" fmla="*/ 106436 w 417182"/>
              <a:gd name="connsiteY68" fmla="*/ 1066706 h 1122552"/>
              <a:gd name="connsiteX69" fmla="*/ 121595 w 417182"/>
              <a:gd name="connsiteY69" fmla="*/ 1051546 h 1122552"/>
              <a:gd name="connsiteX70" fmla="*/ 53720 w 417182"/>
              <a:gd name="connsiteY70" fmla="*/ 1047411 h 1122552"/>
              <a:gd name="connsiteX71" fmla="*/ 29602 w 417182"/>
              <a:gd name="connsiteY71" fmla="*/ 1044655 h 1122552"/>
              <a:gd name="connsiteX72" fmla="*/ 14098 w 417182"/>
              <a:gd name="connsiteY72" fmla="*/ 1033974 h 1122552"/>
              <a:gd name="connsiteX73" fmla="*/ 13753 w 417182"/>
              <a:gd name="connsiteY73" fmla="*/ 1012612 h 1122552"/>
              <a:gd name="connsiteX74" fmla="*/ 89553 w 417182"/>
              <a:gd name="connsiteY74" fmla="*/ 995385 h 1122552"/>
              <a:gd name="connsiteX75" fmla="*/ 127108 w 417182"/>
              <a:gd name="connsiteY75" fmla="*/ 986083 h 1122552"/>
              <a:gd name="connsiteX76" fmla="*/ 92309 w 417182"/>
              <a:gd name="connsiteY76" fmla="*/ 994352 h 1122552"/>
              <a:gd name="connsiteX77" fmla="*/ 75082 w 417182"/>
              <a:gd name="connsiteY77" fmla="*/ 984016 h 1122552"/>
              <a:gd name="connsiteX78" fmla="*/ 37527 w 417182"/>
              <a:gd name="connsiteY78" fmla="*/ 971612 h 1122552"/>
              <a:gd name="connsiteX79" fmla="*/ 18577 w 417182"/>
              <a:gd name="connsiteY79" fmla="*/ 959553 h 1122552"/>
              <a:gd name="connsiteX80" fmla="*/ 25123 w 417182"/>
              <a:gd name="connsiteY80" fmla="*/ 934057 h 1122552"/>
              <a:gd name="connsiteX81" fmla="*/ 106436 w 417182"/>
              <a:gd name="connsiteY81" fmla="*/ 923031 h 1122552"/>
              <a:gd name="connsiteX82" fmla="*/ 70258 w 417182"/>
              <a:gd name="connsiteY82" fmla="*/ 908905 h 1122552"/>
              <a:gd name="connsiteX83" fmla="*/ 59922 w 417182"/>
              <a:gd name="connsiteY83" fmla="*/ 894090 h 1122552"/>
              <a:gd name="connsiteX84" fmla="*/ 70947 w 417182"/>
              <a:gd name="connsiteY84" fmla="*/ 881686 h 1122552"/>
              <a:gd name="connsiteX85" fmla="*/ 27880 w 417182"/>
              <a:gd name="connsiteY85" fmla="*/ 848610 h 1122552"/>
              <a:gd name="connsiteX86" fmla="*/ 13753 w 417182"/>
              <a:gd name="connsiteY86" fmla="*/ 825870 h 1122552"/>
              <a:gd name="connsiteX87" fmla="*/ 35804 w 417182"/>
              <a:gd name="connsiteY87" fmla="*/ 811399 h 1122552"/>
              <a:gd name="connsiteX88" fmla="*/ 95065 w 417182"/>
              <a:gd name="connsiteY88" fmla="*/ 803475 h 1122552"/>
              <a:gd name="connsiteX89" fmla="*/ 171210 w 417182"/>
              <a:gd name="connsiteY89" fmla="*/ 783836 h 1122552"/>
              <a:gd name="connsiteX90" fmla="*/ 149503 w 417182"/>
              <a:gd name="connsiteY90" fmla="*/ 775567 h 1122552"/>
              <a:gd name="connsiteX91" fmla="*/ 92309 w 417182"/>
              <a:gd name="connsiteY91" fmla="*/ 754205 h 1122552"/>
              <a:gd name="connsiteX92" fmla="*/ 83007 w 417182"/>
              <a:gd name="connsiteY92" fmla="*/ 738701 h 1122552"/>
              <a:gd name="connsiteX93" fmla="*/ 97133 w 417182"/>
              <a:gd name="connsiteY93" fmla="*/ 729743 h 1122552"/>
              <a:gd name="connsiteX94" fmla="*/ 215311 w 417182"/>
              <a:gd name="connsiteY94" fmla="*/ 722507 h 1122552"/>
              <a:gd name="connsiteX95" fmla="*/ 197739 w 417182"/>
              <a:gd name="connsiteY95" fmla="*/ 703902 h 1122552"/>
              <a:gd name="connsiteX96" fmla="*/ 168453 w 417182"/>
              <a:gd name="connsiteY96" fmla="*/ 690809 h 1122552"/>
              <a:gd name="connsiteX97" fmla="*/ 118839 w 417182"/>
              <a:gd name="connsiteY97" fmla="*/ 689776 h 1122552"/>
              <a:gd name="connsiteX98" fmla="*/ 75082 w 417182"/>
              <a:gd name="connsiteY98" fmla="*/ 671170 h 1122552"/>
              <a:gd name="connsiteX99" fmla="*/ 76116 w 417182"/>
              <a:gd name="connsiteY99" fmla="*/ 646708 h 1122552"/>
              <a:gd name="connsiteX100" fmla="*/ 216000 w 417182"/>
              <a:gd name="connsiteY100" fmla="*/ 633960 h 1122552"/>
              <a:gd name="connsiteX101" fmla="*/ 263203 w 417182"/>
              <a:gd name="connsiteY101" fmla="*/ 598816 h 1122552"/>
              <a:gd name="connsiteX102" fmla="*/ 224269 w 417182"/>
              <a:gd name="connsiteY102" fmla="*/ 600194 h 1122552"/>
              <a:gd name="connsiteX103" fmla="*/ 196706 w 417182"/>
              <a:gd name="connsiteY103" fmla="*/ 608119 h 1122552"/>
              <a:gd name="connsiteX104" fmla="*/ 100923 w 417182"/>
              <a:gd name="connsiteY104" fmla="*/ 571942 h 1122552"/>
              <a:gd name="connsiteX105" fmla="*/ 220824 w 417182"/>
              <a:gd name="connsiteY105" fmla="*/ 535420 h 1122552"/>
              <a:gd name="connsiteX106" fmla="*/ 228059 w 417182"/>
              <a:gd name="connsiteY106" fmla="*/ 508546 h 1122552"/>
              <a:gd name="connsiteX107" fmla="*/ 129865 w 417182"/>
              <a:gd name="connsiteY107" fmla="*/ 491319 h 1122552"/>
              <a:gd name="connsiteX108" fmla="*/ 189470 w 417182"/>
              <a:gd name="connsiteY108" fmla="*/ 471335 h 1122552"/>
              <a:gd name="connsiteX109" fmla="*/ 145369 w 417182"/>
              <a:gd name="connsiteY109" fmla="*/ 433091 h 1122552"/>
              <a:gd name="connsiteX110" fmla="*/ 261480 w 417182"/>
              <a:gd name="connsiteY110" fmla="*/ 415519 h 1122552"/>
              <a:gd name="connsiteX111" fmla="*/ 195328 w 417182"/>
              <a:gd name="connsiteY111" fmla="*/ 383477 h 1122552"/>
              <a:gd name="connsiteX112" fmla="*/ 145714 w 417182"/>
              <a:gd name="connsiteY112" fmla="*/ 349367 h 1122552"/>
              <a:gd name="connsiteX113" fmla="*/ 179134 w 417182"/>
              <a:gd name="connsiteY113" fmla="*/ 344199 h 1122552"/>
              <a:gd name="connsiteX114" fmla="*/ 203252 w 417182"/>
              <a:gd name="connsiteY114" fmla="*/ 327661 h 1122552"/>
              <a:gd name="connsiteX115" fmla="*/ 189470 w 417182"/>
              <a:gd name="connsiteY115" fmla="*/ 303543 h 1122552"/>
              <a:gd name="connsiteX116" fmla="*/ 188437 w 417182"/>
              <a:gd name="connsiteY116" fmla="*/ 282526 h 1122552"/>
              <a:gd name="connsiteX117" fmla="*/ 241497 w 417182"/>
              <a:gd name="connsiteY117" fmla="*/ 271845 h 1122552"/>
              <a:gd name="connsiteX118" fmla="*/ 340036 w 417182"/>
              <a:gd name="connsiteY118" fmla="*/ 246693 h 1122552"/>
              <a:gd name="connsiteX119" fmla="*/ 255967 w 417182"/>
              <a:gd name="connsiteY119" fmla="*/ 260819 h 1122552"/>
              <a:gd name="connsiteX120" fmla="*/ 224958 w 417182"/>
              <a:gd name="connsiteY120" fmla="*/ 246349 h 1122552"/>
              <a:gd name="connsiteX121" fmla="*/ 213588 w 417182"/>
              <a:gd name="connsiteY121" fmla="*/ 232222 h 1122552"/>
              <a:gd name="connsiteX122" fmla="*/ 189470 w 417182"/>
              <a:gd name="connsiteY122" fmla="*/ 214995 h 1122552"/>
              <a:gd name="connsiteX123" fmla="*/ 262169 w 417182"/>
              <a:gd name="connsiteY123" fmla="*/ 221197 h 1122552"/>
              <a:gd name="connsiteX124" fmla="*/ 340036 w 417182"/>
              <a:gd name="connsiteY124" fmla="*/ 206382 h 1122552"/>
              <a:gd name="connsiteX125" fmla="*/ 296968 w 417182"/>
              <a:gd name="connsiteY125" fmla="*/ 205003 h 1122552"/>
              <a:gd name="connsiteX126" fmla="*/ 255967 w 417182"/>
              <a:gd name="connsiteY126" fmla="*/ 192600 h 1122552"/>
              <a:gd name="connsiteX127" fmla="*/ 251833 w 417182"/>
              <a:gd name="connsiteY127" fmla="*/ 160557 h 1122552"/>
              <a:gd name="connsiteX128" fmla="*/ 244942 w 417182"/>
              <a:gd name="connsiteY128" fmla="*/ 135406 h 1122552"/>
              <a:gd name="connsiteX129" fmla="*/ 290422 w 417182"/>
              <a:gd name="connsiteY129" fmla="*/ 116111 h 1122552"/>
              <a:gd name="connsiteX130" fmla="*/ 293178 w 417182"/>
              <a:gd name="connsiteY130" fmla="*/ 106464 h 1122552"/>
              <a:gd name="connsiteX131" fmla="*/ 299035 w 417182"/>
              <a:gd name="connsiteY131" fmla="*/ 67531 h 1122552"/>
              <a:gd name="connsiteX132" fmla="*/ 326254 w 417182"/>
              <a:gd name="connsiteY132" fmla="*/ 83724 h 1122552"/>
              <a:gd name="connsiteX133" fmla="*/ 316951 w 417182"/>
              <a:gd name="connsiteY133" fmla="*/ 35488 h 1122552"/>
              <a:gd name="connsiteX134" fmla="*/ 340725 w 417182"/>
              <a:gd name="connsiteY134" fmla="*/ 0 h 1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17182" h="1122552">
                <a:moveTo>
                  <a:pt x="150537" y="987116"/>
                </a:moveTo>
                <a:cubicBezTo>
                  <a:pt x="135377" y="992285"/>
                  <a:pt x="160529" y="993318"/>
                  <a:pt x="150537" y="987116"/>
                </a:cubicBezTo>
                <a:close/>
                <a:moveTo>
                  <a:pt x="184647" y="867904"/>
                </a:moveTo>
                <a:cubicBezTo>
                  <a:pt x="162252" y="871005"/>
                  <a:pt x="195672" y="873073"/>
                  <a:pt x="184647" y="867904"/>
                </a:cubicBezTo>
                <a:close/>
                <a:moveTo>
                  <a:pt x="106436" y="864804"/>
                </a:moveTo>
                <a:cubicBezTo>
                  <a:pt x="70603" y="896157"/>
                  <a:pt x="177067" y="878930"/>
                  <a:pt x="167075" y="875140"/>
                </a:cubicBezTo>
                <a:cubicBezTo>
                  <a:pt x="146058" y="867215"/>
                  <a:pt x="121595" y="882031"/>
                  <a:pt x="106436" y="864804"/>
                </a:cubicBezTo>
                <a:close/>
                <a:moveTo>
                  <a:pt x="52342" y="839997"/>
                </a:moveTo>
                <a:cubicBezTo>
                  <a:pt x="30636" y="842408"/>
                  <a:pt x="59578" y="848266"/>
                  <a:pt x="52342" y="839997"/>
                </a:cubicBezTo>
                <a:close/>
                <a:moveTo>
                  <a:pt x="271472" y="512336"/>
                </a:moveTo>
                <a:cubicBezTo>
                  <a:pt x="232538" y="518882"/>
                  <a:pt x="245286" y="531975"/>
                  <a:pt x="271472" y="512336"/>
                </a:cubicBezTo>
                <a:close/>
                <a:moveTo>
                  <a:pt x="313851" y="324560"/>
                </a:moveTo>
                <a:cubicBezTo>
                  <a:pt x="301447" y="330417"/>
                  <a:pt x="325220" y="329384"/>
                  <a:pt x="313851" y="324560"/>
                </a:cubicBezTo>
                <a:close/>
                <a:moveTo>
                  <a:pt x="243908" y="324560"/>
                </a:moveTo>
                <a:cubicBezTo>
                  <a:pt x="234261" y="346955"/>
                  <a:pt x="266993" y="342132"/>
                  <a:pt x="278707" y="339720"/>
                </a:cubicBezTo>
                <a:cubicBezTo>
                  <a:pt x="330389" y="321804"/>
                  <a:pt x="257345" y="340409"/>
                  <a:pt x="243908" y="324560"/>
                </a:cubicBezTo>
                <a:close/>
                <a:moveTo>
                  <a:pt x="330733" y="318703"/>
                </a:moveTo>
                <a:cubicBezTo>
                  <a:pt x="318329" y="324560"/>
                  <a:pt x="342103" y="323526"/>
                  <a:pt x="330733" y="318703"/>
                </a:cubicBezTo>
                <a:close/>
                <a:moveTo>
                  <a:pt x="345204" y="311123"/>
                </a:moveTo>
                <a:cubicBezTo>
                  <a:pt x="330044" y="316291"/>
                  <a:pt x="355196" y="317669"/>
                  <a:pt x="345204" y="311123"/>
                </a:cubicBezTo>
                <a:close/>
                <a:moveTo>
                  <a:pt x="371045" y="272534"/>
                </a:moveTo>
                <a:lnTo>
                  <a:pt x="369322" y="279769"/>
                </a:lnTo>
                <a:cubicBezTo>
                  <a:pt x="362776" y="314224"/>
                  <a:pt x="384137" y="291828"/>
                  <a:pt x="371045" y="272534"/>
                </a:cubicBezTo>
                <a:close/>
                <a:moveTo>
                  <a:pt x="399297" y="215684"/>
                </a:moveTo>
                <a:cubicBezTo>
                  <a:pt x="395507" y="237046"/>
                  <a:pt x="424104" y="209827"/>
                  <a:pt x="399297" y="215684"/>
                </a:cubicBezTo>
                <a:close/>
                <a:moveTo>
                  <a:pt x="362431" y="208794"/>
                </a:moveTo>
                <a:lnTo>
                  <a:pt x="369667" y="214306"/>
                </a:lnTo>
                <a:cubicBezTo>
                  <a:pt x="405499" y="223264"/>
                  <a:pt x="383793" y="211205"/>
                  <a:pt x="362431" y="208794"/>
                </a:cubicBezTo>
                <a:close/>
                <a:moveTo>
                  <a:pt x="401365" y="167448"/>
                </a:moveTo>
                <a:cubicBezTo>
                  <a:pt x="394129" y="170894"/>
                  <a:pt x="390683" y="179163"/>
                  <a:pt x="383104" y="182264"/>
                </a:cubicBezTo>
                <a:cubicBezTo>
                  <a:pt x="329010" y="193634"/>
                  <a:pt x="410667" y="192600"/>
                  <a:pt x="401365" y="167448"/>
                </a:cubicBezTo>
                <a:close/>
                <a:moveTo>
                  <a:pt x="309716" y="143675"/>
                </a:moveTo>
                <a:cubicBezTo>
                  <a:pt x="302136" y="144364"/>
                  <a:pt x="314884" y="155389"/>
                  <a:pt x="314540" y="155045"/>
                </a:cubicBezTo>
                <a:cubicBezTo>
                  <a:pt x="340036" y="179852"/>
                  <a:pt x="334523" y="144364"/>
                  <a:pt x="309716" y="143675"/>
                </a:cubicBezTo>
                <a:close/>
                <a:moveTo>
                  <a:pt x="317985" y="101296"/>
                </a:moveTo>
                <a:cubicBezTo>
                  <a:pt x="315573" y="107842"/>
                  <a:pt x="324531" y="110943"/>
                  <a:pt x="325909" y="115767"/>
                </a:cubicBezTo>
                <a:cubicBezTo>
                  <a:pt x="336246" y="152978"/>
                  <a:pt x="341414" y="103708"/>
                  <a:pt x="317985" y="101296"/>
                </a:cubicBezTo>
                <a:close/>
                <a:moveTo>
                  <a:pt x="340725" y="0"/>
                </a:moveTo>
                <a:cubicBezTo>
                  <a:pt x="365532" y="6202"/>
                  <a:pt x="340036" y="40312"/>
                  <a:pt x="357952" y="37900"/>
                </a:cubicBezTo>
                <a:cubicBezTo>
                  <a:pt x="401365" y="9648"/>
                  <a:pt x="362431" y="47203"/>
                  <a:pt x="356229" y="66842"/>
                </a:cubicBezTo>
                <a:cubicBezTo>
                  <a:pt x="347960" y="114044"/>
                  <a:pt x="370011" y="46858"/>
                  <a:pt x="382414" y="64430"/>
                </a:cubicBezTo>
                <a:cubicBezTo>
                  <a:pt x="400331" y="60640"/>
                  <a:pt x="428239" y="46514"/>
                  <a:pt x="399986" y="74077"/>
                </a:cubicBezTo>
                <a:cubicBezTo>
                  <a:pt x="439264" y="85102"/>
                  <a:pt x="392062" y="86825"/>
                  <a:pt x="378280" y="88548"/>
                </a:cubicBezTo>
                <a:cubicBezTo>
                  <a:pt x="404810" y="89582"/>
                  <a:pt x="414457" y="115767"/>
                  <a:pt x="380347" y="114044"/>
                </a:cubicBezTo>
                <a:cubicBezTo>
                  <a:pt x="348649" y="84758"/>
                  <a:pt x="344859" y="165725"/>
                  <a:pt x="372078" y="160557"/>
                </a:cubicBezTo>
                <a:cubicBezTo>
                  <a:pt x="383793" y="145914"/>
                  <a:pt x="394129" y="132477"/>
                  <a:pt x="406145" y="122529"/>
                </a:cubicBezTo>
                <a:lnTo>
                  <a:pt x="417182" y="118254"/>
                </a:lnTo>
                <a:lnTo>
                  <a:pt x="417182" y="252973"/>
                </a:lnTo>
                <a:lnTo>
                  <a:pt x="416438" y="253154"/>
                </a:lnTo>
                <a:cubicBezTo>
                  <a:pt x="406533" y="257030"/>
                  <a:pt x="397575" y="260131"/>
                  <a:pt x="391028" y="241181"/>
                </a:cubicBezTo>
                <a:cubicBezTo>
                  <a:pt x="392406" y="269777"/>
                  <a:pt x="369667" y="250139"/>
                  <a:pt x="366221" y="234634"/>
                </a:cubicBezTo>
                <a:cubicBezTo>
                  <a:pt x="343481" y="242559"/>
                  <a:pt x="396196" y="265299"/>
                  <a:pt x="406532" y="270811"/>
                </a:cubicBezTo>
                <a:lnTo>
                  <a:pt x="417182" y="278708"/>
                </a:lnTo>
                <a:lnTo>
                  <a:pt x="417182" y="324555"/>
                </a:lnTo>
                <a:lnTo>
                  <a:pt x="415146" y="324215"/>
                </a:lnTo>
                <a:lnTo>
                  <a:pt x="417182" y="326321"/>
                </a:lnTo>
                <a:lnTo>
                  <a:pt x="417182" y="395968"/>
                </a:lnTo>
                <a:lnTo>
                  <a:pt x="405154" y="393469"/>
                </a:lnTo>
                <a:lnTo>
                  <a:pt x="417182" y="403573"/>
                </a:lnTo>
                <a:lnTo>
                  <a:pt x="417182" y="1076079"/>
                </a:lnTo>
                <a:lnTo>
                  <a:pt x="408643" y="1072003"/>
                </a:lnTo>
                <a:cubicBezTo>
                  <a:pt x="402226" y="1069721"/>
                  <a:pt x="398092" y="1072046"/>
                  <a:pt x="402398" y="1090135"/>
                </a:cubicBezTo>
                <a:cubicBezTo>
                  <a:pt x="419625" y="1124933"/>
                  <a:pt x="391028" y="1121488"/>
                  <a:pt x="364154" y="1119765"/>
                </a:cubicBezTo>
                <a:cubicBezTo>
                  <a:pt x="307993" y="1134925"/>
                  <a:pt x="341414" y="1084622"/>
                  <a:pt x="343826" y="1056370"/>
                </a:cubicBezTo>
                <a:cubicBezTo>
                  <a:pt x="331078" y="1014680"/>
                  <a:pt x="311439" y="1083244"/>
                  <a:pt x="295934" y="1066017"/>
                </a:cubicBezTo>
                <a:cubicBezTo>
                  <a:pt x="273884" y="1086689"/>
                  <a:pt x="248043" y="1092891"/>
                  <a:pt x="215656" y="1103572"/>
                </a:cubicBezTo>
                <a:cubicBezTo>
                  <a:pt x="219101" y="1065672"/>
                  <a:pt x="178790" y="1120455"/>
                  <a:pt x="182579" y="1093235"/>
                </a:cubicBezTo>
                <a:cubicBezTo>
                  <a:pt x="180168" y="1089101"/>
                  <a:pt x="106780" y="1113564"/>
                  <a:pt x="128142" y="1075664"/>
                </a:cubicBezTo>
                <a:cubicBezTo>
                  <a:pt x="111259" y="1087378"/>
                  <a:pt x="73359" y="1085311"/>
                  <a:pt x="106436" y="1066706"/>
                </a:cubicBezTo>
                <a:cubicBezTo>
                  <a:pt x="58200" y="1075664"/>
                  <a:pt x="96788" y="1050168"/>
                  <a:pt x="121595" y="1051546"/>
                </a:cubicBezTo>
                <a:cubicBezTo>
                  <a:pt x="98856" y="1048101"/>
                  <a:pt x="73359" y="1055336"/>
                  <a:pt x="53720" y="1047411"/>
                </a:cubicBezTo>
                <a:cubicBezTo>
                  <a:pt x="31325" y="1061882"/>
                  <a:pt x="45451" y="1037420"/>
                  <a:pt x="29602" y="1044655"/>
                </a:cubicBezTo>
                <a:cubicBezTo>
                  <a:pt x="29258" y="1032941"/>
                  <a:pt x="40972" y="1022260"/>
                  <a:pt x="14098" y="1033974"/>
                </a:cubicBezTo>
                <a:cubicBezTo>
                  <a:pt x="-32760" y="1040176"/>
                  <a:pt x="55788" y="1010545"/>
                  <a:pt x="13753" y="1012612"/>
                </a:cubicBezTo>
                <a:cubicBezTo>
                  <a:pt x="31325" y="1000554"/>
                  <a:pt x="56821" y="990906"/>
                  <a:pt x="89553" y="995385"/>
                </a:cubicBezTo>
                <a:cubicBezTo>
                  <a:pt x="105747" y="1011579"/>
                  <a:pt x="167764" y="972301"/>
                  <a:pt x="127108" y="986083"/>
                </a:cubicBezTo>
                <a:cubicBezTo>
                  <a:pt x="137444" y="956452"/>
                  <a:pt x="112637" y="986083"/>
                  <a:pt x="92309" y="994352"/>
                </a:cubicBezTo>
                <a:cubicBezTo>
                  <a:pt x="105057" y="974368"/>
                  <a:pt x="86796" y="974024"/>
                  <a:pt x="75082" y="984016"/>
                </a:cubicBezTo>
                <a:cubicBezTo>
                  <a:pt x="68536" y="978158"/>
                  <a:pt x="57855" y="964721"/>
                  <a:pt x="37527" y="971612"/>
                </a:cubicBezTo>
                <a:cubicBezTo>
                  <a:pt x="63712" y="950595"/>
                  <a:pt x="33737" y="955763"/>
                  <a:pt x="18577" y="959553"/>
                </a:cubicBezTo>
                <a:cubicBezTo>
                  <a:pt x="-26214" y="949561"/>
                  <a:pt x="62334" y="948183"/>
                  <a:pt x="25123" y="934057"/>
                </a:cubicBezTo>
                <a:cubicBezTo>
                  <a:pt x="36149" y="928200"/>
                  <a:pt x="132276" y="935435"/>
                  <a:pt x="106436" y="923031"/>
                </a:cubicBezTo>
                <a:cubicBezTo>
                  <a:pt x="100234" y="912006"/>
                  <a:pt x="81284" y="925788"/>
                  <a:pt x="70258" y="908905"/>
                </a:cubicBezTo>
                <a:cubicBezTo>
                  <a:pt x="33048" y="918552"/>
                  <a:pt x="90587" y="885821"/>
                  <a:pt x="59922" y="894090"/>
                </a:cubicBezTo>
                <a:cubicBezTo>
                  <a:pt x="20989" y="892367"/>
                  <a:pt x="50620" y="880308"/>
                  <a:pt x="70947" y="881686"/>
                </a:cubicBezTo>
                <a:cubicBezTo>
                  <a:pt x="113671" y="861013"/>
                  <a:pt x="39250" y="868938"/>
                  <a:pt x="27880" y="848610"/>
                </a:cubicBezTo>
                <a:cubicBezTo>
                  <a:pt x="42695" y="828971"/>
                  <a:pt x="38216" y="825870"/>
                  <a:pt x="13753" y="825870"/>
                </a:cubicBezTo>
                <a:cubicBezTo>
                  <a:pt x="-26214" y="805887"/>
                  <a:pt x="71981" y="827937"/>
                  <a:pt x="35804" y="811399"/>
                </a:cubicBezTo>
                <a:cubicBezTo>
                  <a:pt x="49241" y="804164"/>
                  <a:pt x="74738" y="804853"/>
                  <a:pt x="95065" y="803475"/>
                </a:cubicBezTo>
                <a:cubicBezTo>
                  <a:pt x="114705" y="817601"/>
                  <a:pt x="205664" y="790382"/>
                  <a:pt x="171210" y="783836"/>
                </a:cubicBezTo>
                <a:cubicBezTo>
                  <a:pt x="138823" y="791416"/>
                  <a:pt x="181546" y="760063"/>
                  <a:pt x="149503" y="775567"/>
                </a:cubicBezTo>
                <a:cubicBezTo>
                  <a:pt x="135377" y="758340"/>
                  <a:pt x="98856" y="774533"/>
                  <a:pt x="92309" y="754205"/>
                </a:cubicBezTo>
                <a:cubicBezTo>
                  <a:pt x="49931" y="745592"/>
                  <a:pt x="117805" y="742835"/>
                  <a:pt x="83007" y="738701"/>
                </a:cubicBezTo>
                <a:cubicBezTo>
                  <a:pt x="39939" y="727675"/>
                  <a:pt x="73015" y="721474"/>
                  <a:pt x="97133" y="729743"/>
                </a:cubicBezTo>
                <a:cubicBezTo>
                  <a:pt x="134343" y="728709"/>
                  <a:pt x="174310" y="732843"/>
                  <a:pt x="215311" y="722507"/>
                </a:cubicBezTo>
                <a:cubicBezTo>
                  <a:pt x="253900" y="714238"/>
                  <a:pt x="220135" y="700456"/>
                  <a:pt x="197739" y="703902"/>
                </a:cubicBezTo>
                <a:cubicBezTo>
                  <a:pt x="193605" y="682885"/>
                  <a:pt x="167075" y="714583"/>
                  <a:pt x="168453" y="690809"/>
                </a:cubicBezTo>
                <a:cubicBezTo>
                  <a:pt x="151226" y="695288"/>
                  <a:pt x="140890" y="685986"/>
                  <a:pt x="118839" y="689776"/>
                </a:cubicBezTo>
                <a:cubicBezTo>
                  <a:pt x="128142" y="670137"/>
                  <a:pt x="60956" y="688398"/>
                  <a:pt x="75082" y="671170"/>
                </a:cubicBezTo>
                <a:cubicBezTo>
                  <a:pt x="107469" y="656010"/>
                  <a:pt x="49241" y="658767"/>
                  <a:pt x="76116" y="646708"/>
                </a:cubicBezTo>
                <a:cubicBezTo>
                  <a:pt x="121940" y="636716"/>
                  <a:pt x="170865" y="646708"/>
                  <a:pt x="216000" y="633960"/>
                </a:cubicBezTo>
                <a:cubicBezTo>
                  <a:pt x="161218" y="613287"/>
                  <a:pt x="247009" y="616043"/>
                  <a:pt x="263203" y="598816"/>
                </a:cubicBezTo>
                <a:cubicBezTo>
                  <a:pt x="248043" y="580900"/>
                  <a:pt x="237706" y="607430"/>
                  <a:pt x="224269" y="600194"/>
                </a:cubicBezTo>
                <a:cubicBezTo>
                  <a:pt x="208076" y="595715"/>
                  <a:pt x="215311" y="601228"/>
                  <a:pt x="196706" y="608119"/>
                </a:cubicBezTo>
                <a:cubicBezTo>
                  <a:pt x="160873" y="602606"/>
                  <a:pt x="129520" y="599505"/>
                  <a:pt x="100923" y="571942"/>
                </a:cubicBezTo>
                <a:cubicBezTo>
                  <a:pt x="120562" y="553681"/>
                  <a:pt x="186370" y="551269"/>
                  <a:pt x="220824" y="535420"/>
                </a:cubicBezTo>
                <a:cubicBezTo>
                  <a:pt x="207042" y="514403"/>
                  <a:pt x="239774" y="517159"/>
                  <a:pt x="228059" y="508546"/>
                </a:cubicBezTo>
                <a:cubicBezTo>
                  <a:pt x="193260" y="536799"/>
                  <a:pt x="163285" y="511302"/>
                  <a:pt x="129865" y="491319"/>
                </a:cubicBezTo>
                <a:cubicBezTo>
                  <a:pt x="121940" y="469612"/>
                  <a:pt x="243908" y="495453"/>
                  <a:pt x="189470" y="471335"/>
                </a:cubicBezTo>
                <a:cubicBezTo>
                  <a:pt x="184647" y="469268"/>
                  <a:pt x="129865" y="445150"/>
                  <a:pt x="145369" y="433091"/>
                </a:cubicBezTo>
                <a:cubicBezTo>
                  <a:pt x="182924" y="417931"/>
                  <a:pt x="227715" y="443772"/>
                  <a:pt x="261480" y="415519"/>
                </a:cubicBezTo>
                <a:cubicBezTo>
                  <a:pt x="248387" y="427578"/>
                  <a:pt x="221513" y="382788"/>
                  <a:pt x="195328" y="383477"/>
                </a:cubicBezTo>
                <a:cubicBezTo>
                  <a:pt x="181890" y="380031"/>
                  <a:pt x="122974" y="354880"/>
                  <a:pt x="145714" y="349367"/>
                </a:cubicBezTo>
                <a:cubicBezTo>
                  <a:pt x="170865" y="361771"/>
                  <a:pt x="160873" y="334207"/>
                  <a:pt x="179134" y="344199"/>
                </a:cubicBezTo>
                <a:cubicBezTo>
                  <a:pt x="215311" y="367283"/>
                  <a:pt x="181201" y="327316"/>
                  <a:pt x="203252" y="327661"/>
                </a:cubicBezTo>
                <a:cubicBezTo>
                  <a:pt x="253900" y="335585"/>
                  <a:pt x="213933" y="310434"/>
                  <a:pt x="189470" y="303543"/>
                </a:cubicBezTo>
                <a:cubicBezTo>
                  <a:pt x="191538" y="300097"/>
                  <a:pt x="166730" y="282870"/>
                  <a:pt x="188437" y="282526"/>
                </a:cubicBezTo>
                <a:cubicBezTo>
                  <a:pt x="203941" y="264954"/>
                  <a:pt x="263203" y="294585"/>
                  <a:pt x="241497" y="271845"/>
                </a:cubicBezTo>
                <a:cubicBezTo>
                  <a:pt x="273884" y="281492"/>
                  <a:pt x="317296" y="281148"/>
                  <a:pt x="340036" y="246693"/>
                </a:cubicBezTo>
                <a:cubicBezTo>
                  <a:pt x="336590" y="236012"/>
                  <a:pt x="273194" y="281492"/>
                  <a:pt x="255967" y="260819"/>
                </a:cubicBezTo>
                <a:cubicBezTo>
                  <a:pt x="299380" y="222231"/>
                  <a:pt x="231849" y="279425"/>
                  <a:pt x="224958" y="246349"/>
                </a:cubicBezTo>
                <a:cubicBezTo>
                  <a:pt x="265615" y="219819"/>
                  <a:pt x="173621" y="264265"/>
                  <a:pt x="213588" y="232222"/>
                </a:cubicBezTo>
                <a:cubicBezTo>
                  <a:pt x="201185" y="234634"/>
                  <a:pt x="140890" y="218785"/>
                  <a:pt x="189470" y="214995"/>
                </a:cubicBezTo>
                <a:cubicBezTo>
                  <a:pt x="205664" y="187432"/>
                  <a:pt x="239774" y="222231"/>
                  <a:pt x="262169" y="221197"/>
                </a:cubicBezTo>
                <a:cubicBezTo>
                  <a:pt x="243564" y="190877"/>
                  <a:pt x="351061" y="255307"/>
                  <a:pt x="340036" y="206382"/>
                </a:cubicBezTo>
                <a:cubicBezTo>
                  <a:pt x="318329" y="220508"/>
                  <a:pt x="319363" y="202936"/>
                  <a:pt x="296968" y="205003"/>
                </a:cubicBezTo>
                <a:cubicBezTo>
                  <a:pt x="308682" y="184676"/>
                  <a:pt x="272850" y="198457"/>
                  <a:pt x="255967" y="192600"/>
                </a:cubicBezTo>
                <a:cubicBezTo>
                  <a:pt x="220135" y="180196"/>
                  <a:pt x="299035" y="177096"/>
                  <a:pt x="251833" y="160557"/>
                </a:cubicBezTo>
                <a:cubicBezTo>
                  <a:pt x="222546" y="146087"/>
                  <a:pt x="278707" y="149876"/>
                  <a:pt x="244942" y="135406"/>
                </a:cubicBezTo>
                <a:cubicBezTo>
                  <a:pt x="245631" y="123347"/>
                  <a:pt x="325220" y="163658"/>
                  <a:pt x="290422" y="116111"/>
                </a:cubicBezTo>
                <a:cubicBezTo>
                  <a:pt x="312128" y="126448"/>
                  <a:pt x="321431" y="106464"/>
                  <a:pt x="293178" y="106464"/>
                </a:cubicBezTo>
                <a:cubicBezTo>
                  <a:pt x="307993" y="100607"/>
                  <a:pt x="262513" y="53404"/>
                  <a:pt x="299035" y="67531"/>
                </a:cubicBezTo>
                <a:cubicBezTo>
                  <a:pt x="309716" y="60640"/>
                  <a:pt x="322464" y="59606"/>
                  <a:pt x="326254" y="83724"/>
                </a:cubicBezTo>
                <a:cubicBezTo>
                  <a:pt x="356574" y="111288"/>
                  <a:pt x="312472" y="35488"/>
                  <a:pt x="316951" y="35488"/>
                </a:cubicBezTo>
                <a:cubicBezTo>
                  <a:pt x="349338" y="69942"/>
                  <a:pt x="336935" y="19984"/>
                  <a:pt x="340725" y="0"/>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
        <p:nvSpPr>
          <p:cNvPr id="14" name="Graphic 47"/>
          <p:cNvSpPr/>
          <p:nvPr userDrawn="1"/>
        </p:nvSpPr>
        <p:spPr>
          <a:xfrm>
            <a:off x="804870" y="4324531"/>
            <a:ext cx="251855" cy="377783"/>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
        <p:nvSpPr>
          <p:cNvPr id="15" name="Graphic 47"/>
          <p:cNvSpPr/>
          <p:nvPr userDrawn="1"/>
        </p:nvSpPr>
        <p:spPr>
          <a:xfrm>
            <a:off x="-1" y="3895696"/>
            <a:ext cx="506364" cy="75954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
        <p:nvSpPr>
          <p:cNvPr id="16" name="Graphic 47"/>
          <p:cNvSpPr/>
          <p:nvPr userDrawn="1"/>
        </p:nvSpPr>
        <p:spPr>
          <a:xfrm>
            <a:off x="1042917" y="4250894"/>
            <a:ext cx="350026" cy="525039"/>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
        <p:nvSpPr>
          <p:cNvPr id="17" name="Graphic 47"/>
          <p:cNvSpPr/>
          <p:nvPr userDrawn="1"/>
        </p:nvSpPr>
        <p:spPr>
          <a:xfrm>
            <a:off x="2399824" y="4245069"/>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
        <p:nvSpPr>
          <p:cNvPr id="18" name="Graphic 47"/>
          <p:cNvSpPr/>
          <p:nvPr userDrawn="1"/>
        </p:nvSpPr>
        <p:spPr>
          <a:xfrm>
            <a:off x="5533537" y="3911792"/>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
        <p:nvSpPr>
          <p:cNvPr id="19" name="Graphic 47"/>
          <p:cNvSpPr/>
          <p:nvPr userDrawn="1"/>
        </p:nvSpPr>
        <p:spPr>
          <a:xfrm>
            <a:off x="5221785" y="4134627"/>
            <a:ext cx="155020" cy="23253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Tree>
    <p:extLst>
      <p:ext uri="{BB962C8B-B14F-4D97-AF65-F5344CB8AC3E}">
        <p14:creationId xmlns:p14="http://schemas.microsoft.com/office/powerpoint/2010/main" val="30079274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6"/>
          <p:cNvSpPr>
            <a:spLocks noGrp="1"/>
          </p:cNvSpPr>
          <p:nvPr>
            <p:ph type="pic" idx="10" hasCustomPrompt="1"/>
          </p:nvPr>
        </p:nvSpPr>
        <p:spPr>
          <a:xfrm>
            <a:off x="2" y="13"/>
            <a:ext cx="9143997" cy="51434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lIns="68564" tIns="34289" rIns="68564" bIns="34289" anchor="ctr">
            <a:noAutofit/>
          </a:bodyP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9983548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p:cNvSpPr>
            <a:spLocks noGrp="1"/>
          </p:cNvSpPr>
          <p:nvPr>
            <p:ph type="pic" idx="10" hasCustomPrompt="1"/>
          </p:nvPr>
        </p:nvSpPr>
        <p:spPr>
          <a:xfrm>
            <a:off x="2" y="2"/>
            <a:ext cx="9143997" cy="457557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lIns="68564" tIns="34289" rIns="68564" bIns="34289" anchor="ctr">
            <a:noAutofit/>
          </a:bodyP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574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54648"/>
            <a:ext cx="8679898" cy="543185"/>
          </a:xfrm>
          <a:prstGeom prst="rect">
            <a:avLst/>
          </a:prstGeom>
        </p:spPr>
        <p:txBody>
          <a:bodyPr lIns="68556" tIns="34289" rIns="68556"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22166646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5" name="Picture Placeholder 14"/>
          <p:cNvSpPr>
            <a:spLocks noGrp="1"/>
          </p:cNvSpPr>
          <p:nvPr>
            <p:ph type="pic" idx="11" hasCustomPrompt="1"/>
          </p:nvPr>
        </p:nvSpPr>
        <p:spPr>
          <a:xfrm>
            <a:off x="7014411" y="3013910"/>
            <a:ext cx="2129590" cy="2129590"/>
          </a:xfrm>
          <a:custGeom>
            <a:avLst/>
            <a:gdLst>
              <a:gd name="connsiteX0" fmla="*/ 2839453 w 2839453"/>
              <a:gd name="connsiteY0" fmla="*/ 0 h 2839453"/>
              <a:gd name="connsiteX1" fmla="*/ 2839453 w 2839453"/>
              <a:gd name="connsiteY1" fmla="*/ 2839453 h 2839453"/>
              <a:gd name="connsiteX2" fmla="*/ 0 w 2839453"/>
              <a:gd name="connsiteY2" fmla="*/ 2839453 h 2839453"/>
            </a:gdLst>
            <a:ahLst/>
            <a:cxnLst>
              <a:cxn ang="0">
                <a:pos x="connsiteX0" y="connsiteY0"/>
              </a:cxn>
              <a:cxn ang="0">
                <a:pos x="connsiteX1" y="connsiteY1"/>
              </a:cxn>
              <a:cxn ang="0">
                <a:pos x="connsiteX2" y="connsiteY2"/>
              </a:cxn>
            </a:cxnLst>
            <a:rect l="l" t="t" r="r" b="b"/>
            <a:pathLst>
              <a:path w="2839453" h="2839453">
                <a:moveTo>
                  <a:pt x="2839453" y="0"/>
                </a:moveTo>
                <a:lnTo>
                  <a:pt x="2839453" y="2839453"/>
                </a:lnTo>
                <a:lnTo>
                  <a:pt x="0" y="2839453"/>
                </a:lnTo>
                <a:close/>
              </a:path>
            </a:pathLst>
          </a:custGeom>
          <a:solidFill>
            <a:schemeClr val="bg1">
              <a:lumMod val="95000"/>
            </a:schemeClr>
          </a:solidFill>
        </p:spPr>
        <p:txBody>
          <a:bodyPr wrap="square" lIns="68564" tIns="34289" rIns="68564" bIns="34289" anchor="ctr">
            <a:noAutofit/>
          </a:bodyP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a:t>
            </a:r>
            <a:endParaRPr lang="ko-KR" altLang="en-US" dirty="0"/>
          </a:p>
        </p:txBody>
      </p:sp>
      <p:sp>
        <p:nvSpPr>
          <p:cNvPr id="14" name="Picture Placeholder 13"/>
          <p:cNvSpPr>
            <a:spLocks noGrp="1"/>
          </p:cNvSpPr>
          <p:nvPr>
            <p:ph type="pic" idx="12" hasCustomPrompt="1"/>
          </p:nvPr>
        </p:nvSpPr>
        <p:spPr>
          <a:xfrm>
            <a:off x="2251092" y="2954935"/>
            <a:ext cx="4377137" cy="2188568"/>
          </a:xfrm>
          <a:custGeom>
            <a:avLst/>
            <a:gdLst>
              <a:gd name="connsiteX0" fmla="*/ 2918092 w 5836182"/>
              <a:gd name="connsiteY0" fmla="*/ 0 h 2918091"/>
              <a:gd name="connsiteX1" fmla="*/ 5836182 w 5836182"/>
              <a:gd name="connsiteY1" fmla="*/ 2918091 h 2918091"/>
              <a:gd name="connsiteX2" fmla="*/ 0 w 5836182"/>
              <a:gd name="connsiteY2" fmla="*/ 2918091 h 2918091"/>
            </a:gdLst>
            <a:ahLst/>
            <a:cxnLst>
              <a:cxn ang="0">
                <a:pos x="connsiteX0" y="connsiteY0"/>
              </a:cxn>
              <a:cxn ang="0">
                <a:pos x="connsiteX1" y="connsiteY1"/>
              </a:cxn>
              <a:cxn ang="0">
                <a:pos x="connsiteX2" y="connsiteY2"/>
              </a:cxn>
            </a:cxnLst>
            <a:rect l="l" t="t" r="r" b="b"/>
            <a:pathLst>
              <a:path w="5836182" h="2918091">
                <a:moveTo>
                  <a:pt x="2918092" y="0"/>
                </a:moveTo>
                <a:lnTo>
                  <a:pt x="5836182" y="2918091"/>
                </a:lnTo>
                <a:lnTo>
                  <a:pt x="0" y="2918091"/>
                </a:lnTo>
                <a:close/>
              </a:path>
            </a:pathLst>
          </a:custGeom>
          <a:solidFill>
            <a:schemeClr val="bg1">
              <a:lumMod val="95000"/>
            </a:schemeClr>
          </a:solidFill>
        </p:spPr>
        <p:txBody>
          <a:bodyPr wrap="square" lIns="68564" tIns="34289" rIns="68564" bIns="34289" anchor="ctr">
            <a:noAutofit/>
          </a:bodyP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a:t>
            </a:r>
            <a:endParaRPr lang="ko-KR" altLang="en-US" dirty="0"/>
          </a:p>
        </p:txBody>
      </p:sp>
      <p:sp>
        <p:nvSpPr>
          <p:cNvPr id="12" name="Picture Placeholder 11"/>
          <p:cNvSpPr>
            <a:spLocks noGrp="1"/>
          </p:cNvSpPr>
          <p:nvPr>
            <p:ph type="pic" idx="13" hasCustomPrompt="1"/>
          </p:nvPr>
        </p:nvSpPr>
        <p:spPr>
          <a:xfrm>
            <a:off x="6924551" y="3"/>
            <a:ext cx="2219448" cy="2681722"/>
          </a:xfrm>
          <a:custGeom>
            <a:avLst/>
            <a:gdLst>
              <a:gd name="connsiteX0" fmla="*/ 616365 w 2959264"/>
              <a:gd name="connsiteY0" fmla="*/ 0 h 3575629"/>
              <a:gd name="connsiteX1" fmla="*/ 2959264 w 2959264"/>
              <a:gd name="connsiteY1" fmla="*/ 0 h 3575629"/>
              <a:gd name="connsiteX2" fmla="*/ 2959264 w 2959264"/>
              <a:gd name="connsiteY2" fmla="*/ 3575629 h 3575629"/>
              <a:gd name="connsiteX3" fmla="*/ 0 w 2959264"/>
              <a:gd name="connsiteY3" fmla="*/ 616365 h 3575629"/>
            </a:gdLst>
            <a:ahLst/>
            <a:cxnLst>
              <a:cxn ang="0">
                <a:pos x="connsiteX0" y="connsiteY0"/>
              </a:cxn>
              <a:cxn ang="0">
                <a:pos x="connsiteX1" y="connsiteY1"/>
              </a:cxn>
              <a:cxn ang="0">
                <a:pos x="connsiteX2" y="connsiteY2"/>
              </a:cxn>
              <a:cxn ang="0">
                <a:pos x="connsiteX3" y="connsiteY3"/>
              </a:cxn>
            </a:cxnLst>
            <a:rect l="l" t="t" r="r" b="b"/>
            <a:pathLst>
              <a:path w="2959264" h="3575629">
                <a:moveTo>
                  <a:pt x="616365" y="0"/>
                </a:moveTo>
                <a:lnTo>
                  <a:pt x="2959264" y="0"/>
                </a:lnTo>
                <a:lnTo>
                  <a:pt x="2959264" y="3575629"/>
                </a:lnTo>
                <a:lnTo>
                  <a:pt x="0" y="616365"/>
                </a:lnTo>
                <a:close/>
              </a:path>
            </a:pathLst>
          </a:custGeom>
          <a:solidFill>
            <a:schemeClr val="bg1">
              <a:lumMod val="95000"/>
            </a:schemeClr>
          </a:solidFill>
        </p:spPr>
        <p:txBody>
          <a:bodyPr wrap="square" lIns="68564" tIns="34289" rIns="68564" bIns="34289" anchor="ctr">
            <a:noAutofit/>
          </a:bodyP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a:t>
            </a:r>
            <a:endParaRPr lang="ko-KR" altLang="en-US" dirty="0"/>
          </a:p>
        </p:txBody>
      </p:sp>
      <p:sp>
        <p:nvSpPr>
          <p:cNvPr id="13" name="Picture Placeholder 12"/>
          <p:cNvSpPr>
            <a:spLocks noGrp="1"/>
          </p:cNvSpPr>
          <p:nvPr>
            <p:ph type="pic" idx="10" hasCustomPrompt="1"/>
          </p:nvPr>
        </p:nvSpPr>
        <p:spPr>
          <a:xfrm>
            <a:off x="4572011" y="585801"/>
            <a:ext cx="4493417" cy="4493417"/>
          </a:xfrm>
          <a:custGeom>
            <a:avLst/>
            <a:gdLst>
              <a:gd name="connsiteX0" fmla="*/ 2995611 w 5991222"/>
              <a:gd name="connsiteY0" fmla="*/ 0 h 5991222"/>
              <a:gd name="connsiteX1" fmla="*/ 5991222 w 5991222"/>
              <a:gd name="connsiteY1" fmla="*/ 2995611 h 5991222"/>
              <a:gd name="connsiteX2" fmla="*/ 2995611 w 5991222"/>
              <a:gd name="connsiteY2" fmla="*/ 5991222 h 5991222"/>
              <a:gd name="connsiteX3" fmla="*/ 0 w 5991222"/>
              <a:gd name="connsiteY3" fmla="*/ 2995611 h 5991222"/>
            </a:gdLst>
            <a:ahLst/>
            <a:cxnLst>
              <a:cxn ang="0">
                <a:pos x="connsiteX0" y="connsiteY0"/>
              </a:cxn>
              <a:cxn ang="0">
                <a:pos x="connsiteX1" y="connsiteY1"/>
              </a:cxn>
              <a:cxn ang="0">
                <a:pos x="connsiteX2" y="connsiteY2"/>
              </a:cxn>
              <a:cxn ang="0">
                <a:pos x="connsiteX3" y="connsiteY3"/>
              </a:cxn>
            </a:cxnLst>
            <a:rect l="l" t="t" r="r" b="b"/>
            <a:pathLst>
              <a:path w="5991222" h="5991222">
                <a:moveTo>
                  <a:pt x="2995611" y="0"/>
                </a:moveTo>
                <a:lnTo>
                  <a:pt x="5991222" y="2995611"/>
                </a:lnTo>
                <a:lnTo>
                  <a:pt x="2995611" y="5991222"/>
                </a:lnTo>
                <a:lnTo>
                  <a:pt x="0" y="2995611"/>
                </a:lnTo>
                <a:close/>
              </a:path>
            </a:pathLst>
          </a:custGeom>
          <a:solidFill>
            <a:schemeClr val="bg1">
              <a:lumMod val="95000"/>
            </a:schemeClr>
          </a:solidFill>
        </p:spPr>
        <p:txBody>
          <a:bodyPr wrap="square" lIns="68564" tIns="34289" rIns="68564" bIns="34289" anchor="ctr">
            <a:noAutofit/>
          </a:bodyP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163815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92620"/>
            <a:ext cx="8679898" cy="543185"/>
          </a:xfrm>
          <a:prstGeom prst="rect">
            <a:avLst/>
          </a:prstGeom>
        </p:spPr>
        <p:txBody>
          <a:bodyPr lIns="68564" tIns="34289" rIns="68564"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265519" y="848705"/>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37"/>
            <a:endParaRPr lang="ko-KR" altLang="en-US" sz="1000">
              <a:solidFill>
                <a:prstClr val="white"/>
              </a:solidFill>
            </a:endParaRPr>
          </a:p>
        </p:txBody>
      </p:sp>
      <p:sp>
        <p:nvSpPr>
          <p:cNvPr id="4" name="Rounded Rectangle 3"/>
          <p:cNvSpPr/>
          <p:nvPr userDrawn="1"/>
        </p:nvSpPr>
        <p:spPr>
          <a:xfrm>
            <a:off x="398951"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37"/>
            <a:endParaRPr lang="ko-KR" altLang="en-US" sz="1000">
              <a:solidFill>
                <a:prstClr val="white"/>
              </a:solidFill>
            </a:endParaRPr>
          </a:p>
        </p:txBody>
      </p:sp>
      <p:sp>
        <p:nvSpPr>
          <p:cNvPr id="5" name="Half Frame 4"/>
          <p:cNvSpPr/>
          <p:nvPr userDrawn="1"/>
        </p:nvSpPr>
        <p:spPr>
          <a:xfrm rot="5400000">
            <a:off x="2292894" y="957491"/>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37"/>
            <a:endParaRPr lang="ko-KR" altLang="en-US" sz="1000">
              <a:solidFill>
                <a:prstClr val="black">
                  <a:lumMod val="85000"/>
                  <a:lumOff val="15000"/>
                </a:prstClr>
              </a:solidFill>
            </a:endParaRPr>
          </a:p>
        </p:txBody>
      </p:sp>
      <p:sp>
        <p:nvSpPr>
          <p:cNvPr id="58" name="TextBox 57"/>
          <p:cNvSpPr txBox="1"/>
          <p:nvPr userDrawn="1"/>
        </p:nvSpPr>
        <p:spPr>
          <a:xfrm>
            <a:off x="533778" y="1216369"/>
            <a:ext cx="1674186" cy="415497"/>
          </a:xfrm>
          <a:prstGeom prst="rect">
            <a:avLst/>
          </a:prstGeom>
          <a:noFill/>
        </p:spPr>
        <p:txBody>
          <a:bodyPr wrap="square" lIns="68564" tIns="34289" rIns="68564" bIns="34289" rtlCol="0" anchor="ctr">
            <a:spAutoFit/>
          </a:bodyPr>
          <a:lstStyle/>
          <a:p>
            <a:pPr defTabSz="685137"/>
            <a:r>
              <a:rPr lang="en-US" altLang="ko-KR" sz="1100" b="1" dirty="0">
                <a:solidFill>
                  <a:prstClr val="white"/>
                </a:solidFill>
                <a:cs typeface="Arial" panose="020B0604020202020204" pitchFamily="34" charset="0"/>
              </a:rPr>
              <a:t>You can Resize without losing quality</a:t>
            </a:r>
            <a:endParaRPr lang="ko-KR" altLang="en-US" sz="1100" b="1" dirty="0">
              <a:solidFill>
                <a:prstClr val="white"/>
              </a:solidFill>
              <a:cs typeface="Arial" panose="020B0604020202020204" pitchFamily="34" charset="0"/>
            </a:endParaRPr>
          </a:p>
        </p:txBody>
      </p:sp>
      <p:sp>
        <p:nvSpPr>
          <p:cNvPr id="59" name="TextBox 58"/>
          <p:cNvSpPr txBox="1"/>
          <p:nvPr userDrawn="1"/>
        </p:nvSpPr>
        <p:spPr>
          <a:xfrm>
            <a:off x="533778" y="1578287"/>
            <a:ext cx="1674186" cy="588621"/>
          </a:xfrm>
          <a:prstGeom prst="rect">
            <a:avLst/>
          </a:prstGeom>
          <a:noFill/>
        </p:spPr>
        <p:txBody>
          <a:bodyPr wrap="square" lIns="68564" tIns="34289" rIns="68564" bIns="34289" rtlCol="0" anchor="ctr">
            <a:spAutoFit/>
          </a:bodyPr>
          <a:lstStyle/>
          <a:p>
            <a:pPr defTabSz="685137"/>
            <a:r>
              <a:rPr lang="en-US" altLang="ko-KR" sz="1100" b="1" dirty="0">
                <a:solidFill>
                  <a:prstClr val="white"/>
                </a:solidFill>
                <a:cs typeface="Arial" panose="020B0604020202020204" pitchFamily="34" charset="0"/>
              </a:rPr>
              <a:t>You can Change Fill Color &amp;</a:t>
            </a:r>
          </a:p>
          <a:p>
            <a:pPr defTabSz="685137"/>
            <a:r>
              <a:rPr lang="en-US" altLang="ko-KR" sz="1100" b="1" dirty="0">
                <a:solidFill>
                  <a:prstClr val="white"/>
                </a:solidFill>
                <a:cs typeface="Arial" panose="020B0604020202020204" pitchFamily="34" charset="0"/>
              </a:rPr>
              <a:t>Line Color</a:t>
            </a:r>
            <a:endParaRPr lang="ko-KR" altLang="en-US" sz="1100" b="1" dirty="0">
              <a:solidFill>
                <a:prstClr val="white"/>
              </a:solidFill>
              <a:cs typeface="Arial" panose="020B0604020202020204" pitchFamily="34" charset="0"/>
            </a:endParaRPr>
          </a:p>
        </p:txBody>
      </p:sp>
      <p:sp>
        <p:nvSpPr>
          <p:cNvPr id="60" name="TextBox 59"/>
          <p:cNvSpPr txBox="1"/>
          <p:nvPr userDrawn="1"/>
        </p:nvSpPr>
        <p:spPr>
          <a:xfrm>
            <a:off x="540922" y="4350562"/>
            <a:ext cx="1674000" cy="242372"/>
          </a:xfrm>
          <a:prstGeom prst="rect">
            <a:avLst/>
          </a:prstGeom>
          <a:noFill/>
        </p:spPr>
        <p:txBody>
          <a:bodyPr wrap="square" lIns="68564" tIns="34289" rIns="68564" bIns="34289" rtlCol="0" anchor="ctr">
            <a:spAutoFit/>
          </a:bodyPr>
          <a:lstStyle/>
          <a:p>
            <a:pPr defTabSz="685137"/>
            <a:r>
              <a:rPr lang="en-US" altLang="ko-KR" sz="1100" dirty="0">
                <a:solidFill>
                  <a:prstClr val="white"/>
                </a:solidFill>
                <a:cs typeface="Arial" panose="020B0604020202020204" pitchFamily="34" charset="0"/>
              </a:rPr>
              <a:t>www.allppt.com</a:t>
            </a:r>
            <a:endParaRPr lang="ko-KR" altLang="en-US" sz="1100" dirty="0">
              <a:solidFill>
                <a:prstClr val="white"/>
              </a:solidFill>
              <a:cs typeface="Arial" panose="020B0604020202020204" pitchFamily="34" charset="0"/>
            </a:endParaRPr>
          </a:p>
        </p:txBody>
      </p:sp>
      <p:sp>
        <p:nvSpPr>
          <p:cNvPr id="61" name="TextBox 60"/>
          <p:cNvSpPr txBox="1"/>
          <p:nvPr userDrawn="1"/>
        </p:nvSpPr>
        <p:spPr>
          <a:xfrm>
            <a:off x="540922" y="3337744"/>
            <a:ext cx="2037972" cy="1038746"/>
          </a:xfrm>
          <a:prstGeom prst="rect">
            <a:avLst/>
          </a:prstGeom>
          <a:noFill/>
        </p:spPr>
        <p:txBody>
          <a:bodyPr wrap="square" lIns="68564" tIns="34289" rIns="68564" bIns="34289" rtlCol="0" anchor="ctr">
            <a:spAutoFit/>
          </a:bodyPr>
          <a:lstStyle/>
          <a:p>
            <a:pPr defTabSz="685137"/>
            <a:r>
              <a:rPr lang="en-US" altLang="ko-KR" sz="2100" b="1" dirty="0">
                <a:solidFill>
                  <a:prstClr val="white"/>
                </a:solidFill>
                <a:cs typeface="Arial" panose="020B0604020202020204" pitchFamily="34" charset="0"/>
              </a:rPr>
              <a:t>FREE </a:t>
            </a:r>
          </a:p>
          <a:p>
            <a:pPr defTabSz="685137"/>
            <a:r>
              <a:rPr lang="en-US" altLang="ko-KR" sz="2100" b="1" dirty="0">
                <a:solidFill>
                  <a:prstClr val="white"/>
                </a:solidFill>
                <a:cs typeface="Arial" panose="020B0604020202020204" pitchFamily="34" charset="0"/>
              </a:rPr>
              <a:t>PPT TEMPLATES</a:t>
            </a:r>
          </a:p>
        </p:txBody>
      </p:sp>
    </p:spTree>
    <p:extLst>
      <p:ext uri="{BB962C8B-B14F-4D97-AF65-F5344CB8AC3E}">
        <p14:creationId xmlns:p14="http://schemas.microsoft.com/office/powerpoint/2010/main" val="25675978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4_Images &amp; Contents">
    <p:spTree>
      <p:nvGrpSpPr>
        <p:cNvPr id="1" name=""/>
        <p:cNvGrpSpPr/>
        <p:nvPr/>
      </p:nvGrpSpPr>
      <p:grpSpPr>
        <a:xfrm>
          <a:off x="0" y="0"/>
          <a:ext cx="0" cy="0"/>
          <a:chOff x="0" y="0"/>
          <a:chExt cx="0" cy="0"/>
        </a:xfrm>
      </p:grpSpPr>
      <p:sp>
        <p:nvSpPr>
          <p:cNvPr id="12" name="그림 개체 틀 11"/>
          <p:cNvSpPr>
            <a:spLocks noGrp="1"/>
          </p:cNvSpPr>
          <p:nvPr>
            <p:ph type="pic" sz="quarter" idx="10" hasCustomPrompt="1"/>
          </p:nvPr>
        </p:nvSpPr>
        <p:spPr>
          <a:xfrm>
            <a:off x="14" y="0"/>
            <a:ext cx="5922169" cy="5143500"/>
          </a:xfrm>
          <a:custGeom>
            <a:avLst/>
            <a:gdLst>
              <a:gd name="connsiteX0" fmla="*/ 6193612 w 7896225"/>
              <a:gd name="connsiteY0" fmla="*/ 0 h 6858000"/>
              <a:gd name="connsiteX1" fmla="*/ 7896225 w 7896225"/>
              <a:gd name="connsiteY1" fmla="*/ 0 h 6858000"/>
              <a:gd name="connsiteX2" fmla="*/ 4598214 w 7896225"/>
              <a:gd name="connsiteY2" fmla="*/ 6858000 h 6858000"/>
              <a:gd name="connsiteX3" fmla="*/ 2895600 w 7896225"/>
              <a:gd name="connsiteY3" fmla="*/ 6858000 h 6858000"/>
              <a:gd name="connsiteX4" fmla="*/ 4383861 w 7896225"/>
              <a:gd name="connsiteY4" fmla="*/ 0 h 6858000"/>
              <a:gd name="connsiteX5" fmla="*/ 6086474 w 7896225"/>
              <a:gd name="connsiteY5" fmla="*/ 0 h 6858000"/>
              <a:gd name="connsiteX6" fmla="*/ 2788462 w 7896225"/>
              <a:gd name="connsiteY6" fmla="*/ 6858000 h 6858000"/>
              <a:gd name="connsiteX7" fmla="*/ 1085849 w 7896225"/>
              <a:gd name="connsiteY7" fmla="*/ 6858000 h 6858000"/>
              <a:gd name="connsiteX8" fmla="*/ 2574110 w 7896225"/>
              <a:gd name="connsiteY8" fmla="*/ 0 h 6858000"/>
              <a:gd name="connsiteX9" fmla="*/ 4276723 w 7896225"/>
              <a:gd name="connsiteY9" fmla="*/ 0 h 6858000"/>
              <a:gd name="connsiteX10" fmla="*/ 978711 w 7896225"/>
              <a:gd name="connsiteY10" fmla="*/ 6858000 h 6858000"/>
              <a:gd name="connsiteX11" fmla="*/ 0 w 7896225"/>
              <a:gd name="connsiteY11" fmla="*/ 6858000 h 6858000"/>
              <a:gd name="connsiteX12" fmla="*/ 0 w 7896225"/>
              <a:gd name="connsiteY12" fmla="*/ 5352694 h 6858000"/>
              <a:gd name="connsiteX13" fmla="*/ 764359 w 7896225"/>
              <a:gd name="connsiteY13" fmla="*/ 0 h 6858000"/>
              <a:gd name="connsiteX14" fmla="*/ 2466972 w 7896225"/>
              <a:gd name="connsiteY14" fmla="*/ 0 h 6858000"/>
              <a:gd name="connsiteX15" fmla="*/ 0 w 7896225"/>
              <a:gd name="connsiteY15" fmla="*/ 5129907 h 6858000"/>
              <a:gd name="connsiteX16" fmla="*/ 0 w 7896225"/>
              <a:gd name="connsiteY16" fmla="*/ 15894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96225" h="6858000">
                <a:moveTo>
                  <a:pt x="6193612" y="0"/>
                </a:moveTo>
                <a:lnTo>
                  <a:pt x="7896225" y="0"/>
                </a:lnTo>
                <a:lnTo>
                  <a:pt x="4598214" y="6858000"/>
                </a:lnTo>
                <a:lnTo>
                  <a:pt x="2895600" y="6858000"/>
                </a:lnTo>
                <a:close/>
                <a:moveTo>
                  <a:pt x="4383861" y="0"/>
                </a:moveTo>
                <a:lnTo>
                  <a:pt x="6086474" y="0"/>
                </a:lnTo>
                <a:lnTo>
                  <a:pt x="2788462" y="6858000"/>
                </a:lnTo>
                <a:lnTo>
                  <a:pt x="1085849" y="6858000"/>
                </a:lnTo>
                <a:close/>
                <a:moveTo>
                  <a:pt x="2574110" y="0"/>
                </a:moveTo>
                <a:lnTo>
                  <a:pt x="4276723" y="0"/>
                </a:lnTo>
                <a:lnTo>
                  <a:pt x="978711" y="6858000"/>
                </a:lnTo>
                <a:lnTo>
                  <a:pt x="0" y="6858000"/>
                </a:lnTo>
                <a:lnTo>
                  <a:pt x="0" y="5352694"/>
                </a:lnTo>
                <a:close/>
                <a:moveTo>
                  <a:pt x="764359" y="0"/>
                </a:moveTo>
                <a:lnTo>
                  <a:pt x="2466972" y="0"/>
                </a:lnTo>
                <a:lnTo>
                  <a:pt x="0" y="5129907"/>
                </a:lnTo>
                <a:lnTo>
                  <a:pt x="0" y="1589435"/>
                </a:lnTo>
                <a:close/>
              </a:path>
            </a:pathLst>
          </a:custGeom>
          <a:solidFill>
            <a:schemeClr val="bg1">
              <a:lumMod val="95000"/>
            </a:schemeClr>
          </a:solidFill>
          <a:effectLst/>
        </p:spPr>
        <p:txBody>
          <a:bodyPr wrap="square" lIns="68564" tIns="34289" rIns="68564" bIns="34289" anchor="ctr">
            <a:noAutofit/>
          </a:bodyPr>
          <a:lstStyle>
            <a:lvl1pPr marL="0" marR="0" indent="0" algn="ctr" defTabSz="685613"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605128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0_Images &amp; Contents">
    <p:spTree>
      <p:nvGrpSpPr>
        <p:cNvPr id="1" name=""/>
        <p:cNvGrpSpPr/>
        <p:nvPr/>
      </p:nvGrpSpPr>
      <p:grpSpPr>
        <a:xfrm>
          <a:off x="0" y="0"/>
          <a:ext cx="0" cy="0"/>
          <a:chOff x="0" y="0"/>
          <a:chExt cx="0" cy="0"/>
        </a:xfrm>
      </p:grpSpPr>
      <p:sp>
        <p:nvSpPr>
          <p:cNvPr id="8" name="그림 개체 틀 3"/>
          <p:cNvSpPr>
            <a:spLocks noGrp="1"/>
          </p:cNvSpPr>
          <p:nvPr>
            <p:ph type="pic" sz="quarter" idx="10" hasCustomPrompt="1"/>
          </p:nvPr>
        </p:nvSpPr>
        <p:spPr>
          <a:xfrm>
            <a:off x="1137909" y="320774"/>
            <a:ext cx="2700000" cy="2700000"/>
          </a:xfrm>
          <a:prstGeom prst="diamond">
            <a:avLst/>
          </a:prstGeom>
          <a:solidFill>
            <a:schemeClr val="bg1">
              <a:lumMod val="95000"/>
            </a:schemeClr>
          </a:solidFill>
          <a:ln w="76200">
            <a:solidFill>
              <a:schemeClr val="bg1"/>
            </a:solidFill>
          </a:ln>
          <a:effectLst/>
        </p:spPr>
        <p:txBody>
          <a:bodyPr wrap="square" lIns="68564" tIns="34289" rIns="68564" bIns="34289" anchor="ctr">
            <a:noAutofit/>
          </a:bodyPr>
          <a:lstStyle>
            <a:lvl1pPr marL="0" marR="0" indent="0" algn="ctr" defTabSz="685613"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
        <p:nvSpPr>
          <p:cNvPr id="9" name="그림 개체 틀 3"/>
          <p:cNvSpPr>
            <a:spLocks noGrp="1"/>
          </p:cNvSpPr>
          <p:nvPr>
            <p:ph type="pic" sz="quarter" idx="11" hasCustomPrompt="1"/>
          </p:nvPr>
        </p:nvSpPr>
        <p:spPr>
          <a:xfrm>
            <a:off x="1465208" y="2127776"/>
            <a:ext cx="2700000" cy="2700000"/>
          </a:xfrm>
          <a:prstGeom prst="diamond">
            <a:avLst/>
          </a:prstGeom>
          <a:solidFill>
            <a:schemeClr val="bg1">
              <a:lumMod val="95000"/>
            </a:schemeClr>
          </a:solidFill>
          <a:ln w="76200">
            <a:solidFill>
              <a:schemeClr val="bg1"/>
            </a:solidFill>
          </a:ln>
          <a:effectLst/>
        </p:spPr>
        <p:txBody>
          <a:bodyPr wrap="square" lIns="68564" tIns="34289" rIns="68564" bIns="34289" anchor="ctr">
            <a:noAutofit/>
          </a:bodyPr>
          <a:lstStyle>
            <a:lvl1pPr marL="0" marR="0" indent="0" algn="ctr" defTabSz="685613"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
        <p:nvSpPr>
          <p:cNvPr id="11" name="그림 개체 틀 3"/>
          <p:cNvSpPr>
            <a:spLocks noGrp="1"/>
          </p:cNvSpPr>
          <p:nvPr>
            <p:ph type="pic" sz="quarter" idx="12" hasCustomPrompt="1"/>
          </p:nvPr>
        </p:nvSpPr>
        <p:spPr>
          <a:xfrm>
            <a:off x="3305643" y="1688563"/>
            <a:ext cx="1485000" cy="1485000"/>
          </a:xfrm>
          <a:prstGeom prst="diamond">
            <a:avLst/>
          </a:prstGeom>
          <a:solidFill>
            <a:schemeClr val="bg1">
              <a:lumMod val="95000"/>
            </a:schemeClr>
          </a:solidFill>
          <a:effectLst/>
        </p:spPr>
        <p:txBody>
          <a:bodyPr wrap="square" lIns="68564" tIns="34289" rIns="68564" bIns="34289" anchor="ctr">
            <a:noAutofit/>
          </a:bodyPr>
          <a:lstStyle>
            <a:lvl1pPr marL="0" marR="0" indent="0" algn="ctr" defTabSz="685613"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
        <p:nvSpPr>
          <p:cNvPr id="12" name="그림 개체 틀 3"/>
          <p:cNvSpPr>
            <a:spLocks noGrp="1"/>
          </p:cNvSpPr>
          <p:nvPr>
            <p:ph type="pic" sz="quarter" idx="13" hasCustomPrompt="1"/>
          </p:nvPr>
        </p:nvSpPr>
        <p:spPr>
          <a:xfrm>
            <a:off x="477078" y="2007685"/>
            <a:ext cx="1485000" cy="1485000"/>
          </a:xfrm>
          <a:prstGeom prst="diamond">
            <a:avLst/>
          </a:prstGeom>
          <a:solidFill>
            <a:schemeClr val="bg1">
              <a:lumMod val="95000"/>
            </a:schemeClr>
          </a:solidFill>
          <a:effectLst/>
        </p:spPr>
        <p:txBody>
          <a:bodyPr wrap="square" lIns="68564" tIns="34289" rIns="68564" bIns="34289" anchor="ctr">
            <a:noAutofit/>
          </a:bodyPr>
          <a:lstStyle>
            <a:lvl1pPr marL="0" marR="0" indent="0" algn="ctr" defTabSz="685613"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42941749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10" name="그림 개체 틀 9"/>
          <p:cNvSpPr>
            <a:spLocks noGrp="1"/>
          </p:cNvSpPr>
          <p:nvPr>
            <p:ph type="pic" sz="quarter" idx="10" hasCustomPrompt="1"/>
          </p:nvPr>
        </p:nvSpPr>
        <p:spPr>
          <a:xfrm>
            <a:off x="282724" y="315323"/>
            <a:ext cx="5024504" cy="4383108"/>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lIns="68564" tIns="34289" rIns="68564" bIns="34289" anchor="ctr">
            <a:noAutofit/>
          </a:bodyPr>
          <a:lstStyle>
            <a:lvl1pPr marL="0" marR="0" indent="0" algn="ctr" defTabSz="685613"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1383158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80"/>
            <a:ext cx="9144000" cy="576064"/>
          </a:xfrm>
          <a:prstGeom prst="rect">
            <a:avLst/>
          </a:prstGeom>
        </p:spPr>
        <p:txBody>
          <a:bodyPr lIns="68564" tIns="34289" rIns="68564" bIns="34289"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grpSp>
        <p:nvGrpSpPr>
          <p:cNvPr id="5" name="Group 4"/>
          <p:cNvGrpSpPr/>
          <p:nvPr userDrawn="1"/>
        </p:nvGrpSpPr>
        <p:grpSpPr>
          <a:xfrm>
            <a:off x="354010" y="1131600"/>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37"/>
              <a:endParaRPr lang="ko-KR" altLang="en-US">
                <a:solidFill>
                  <a:prstClr val="white"/>
                </a:solidFill>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37"/>
              <a:endParaRPr lang="ko-KR" altLang="en-US">
                <a:solidFill>
                  <a:prstClr val="white"/>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37"/>
              <a:endParaRPr lang="ko-KR" altLang="en-US">
                <a:solidFill>
                  <a:prstClr val="black"/>
                </a:solidFill>
              </a:endParaRPr>
            </a:p>
          </p:txBody>
        </p:sp>
      </p:grpSp>
    </p:spTree>
    <p:extLst>
      <p:ext uri="{BB962C8B-B14F-4D97-AF65-F5344CB8AC3E}">
        <p14:creationId xmlns:p14="http://schemas.microsoft.com/office/powerpoint/2010/main" val="4733850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572001" y="1223816"/>
            <a:ext cx="1781336" cy="1916475"/>
          </a:xfrm>
          <a:custGeom>
            <a:avLst/>
            <a:gdLst>
              <a:gd name="connsiteX0" fmla="*/ 0 w 2375115"/>
              <a:gd name="connsiteY0" fmla="*/ 0 h 2555300"/>
              <a:gd name="connsiteX1" fmla="*/ 2375115 w 2375115"/>
              <a:gd name="connsiteY1" fmla="*/ 0 h 2555300"/>
              <a:gd name="connsiteX2" fmla="*/ 2375115 w 2375115"/>
              <a:gd name="connsiteY2" fmla="*/ 2555300 h 2555300"/>
              <a:gd name="connsiteX3" fmla="*/ 0 w 2375115"/>
              <a:gd name="connsiteY3" fmla="*/ 2555300 h 2555300"/>
            </a:gdLst>
            <a:ahLst/>
            <a:cxnLst>
              <a:cxn ang="0">
                <a:pos x="connsiteX0" y="connsiteY0"/>
              </a:cxn>
              <a:cxn ang="0">
                <a:pos x="connsiteX1" y="connsiteY1"/>
              </a:cxn>
              <a:cxn ang="0">
                <a:pos x="connsiteX2" y="connsiteY2"/>
              </a:cxn>
              <a:cxn ang="0">
                <a:pos x="connsiteX3" y="connsiteY3"/>
              </a:cxn>
            </a:cxnLst>
            <a:rect l="l" t="t" r="r" b="b"/>
            <a:pathLst>
              <a:path w="2375115" h="2555300">
                <a:moveTo>
                  <a:pt x="0" y="0"/>
                </a:moveTo>
                <a:lnTo>
                  <a:pt x="2375115" y="0"/>
                </a:lnTo>
                <a:lnTo>
                  <a:pt x="2375115" y="2555300"/>
                </a:lnTo>
                <a:lnTo>
                  <a:pt x="0" y="2555300"/>
                </a:lnTo>
                <a:close/>
              </a:path>
            </a:pathLst>
          </a:custGeom>
        </p:spPr>
        <p:txBody>
          <a:bodyPr wrap="square" lIns="68564" tIns="34289" rIns="68564" bIns="34289">
            <a:noAutofit/>
          </a:bodyPr>
          <a:lstStyle/>
          <a:p>
            <a:endParaRPr lang="zh-CN" altLang="en-US"/>
          </a:p>
        </p:txBody>
      </p:sp>
      <p:sp>
        <p:nvSpPr>
          <p:cNvPr id="9" name="图片占位符 8"/>
          <p:cNvSpPr>
            <a:spLocks noGrp="1"/>
          </p:cNvSpPr>
          <p:nvPr>
            <p:ph type="pic" sz="quarter" idx="11"/>
          </p:nvPr>
        </p:nvSpPr>
        <p:spPr>
          <a:xfrm>
            <a:off x="6407998" y="2397264"/>
            <a:ext cx="1754708" cy="1901053"/>
          </a:xfrm>
          <a:custGeom>
            <a:avLst/>
            <a:gdLst>
              <a:gd name="connsiteX0" fmla="*/ 0 w 2339611"/>
              <a:gd name="connsiteY0" fmla="*/ 0 h 2534737"/>
              <a:gd name="connsiteX1" fmla="*/ 2339611 w 2339611"/>
              <a:gd name="connsiteY1" fmla="*/ 0 h 2534737"/>
              <a:gd name="connsiteX2" fmla="*/ 2339611 w 2339611"/>
              <a:gd name="connsiteY2" fmla="*/ 2534737 h 2534737"/>
              <a:gd name="connsiteX3" fmla="*/ 0 w 2339611"/>
              <a:gd name="connsiteY3" fmla="*/ 2534737 h 2534737"/>
            </a:gdLst>
            <a:ahLst/>
            <a:cxnLst>
              <a:cxn ang="0">
                <a:pos x="connsiteX0" y="connsiteY0"/>
              </a:cxn>
              <a:cxn ang="0">
                <a:pos x="connsiteX1" y="connsiteY1"/>
              </a:cxn>
              <a:cxn ang="0">
                <a:pos x="connsiteX2" y="connsiteY2"/>
              </a:cxn>
              <a:cxn ang="0">
                <a:pos x="connsiteX3" y="connsiteY3"/>
              </a:cxn>
            </a:cxnLst>
            <a:rect l="l" t="t" r="r" b="b"/>
            <a:pathLst>
              <a:path w="2339611" h="2534737">
                <a:moveTo>
                  <a:pt x="0" y="0"/>
                </a:moveTo>
                <a:lnTo>
                  <a:pt x="2339611" y="0"/>
                </a:lnTo>
                <a:lnTo>
                  <a:pt x="2339611" y="2534737"/>
                </a:lnTo>
                <a:lnTo>
                  <a:pt x="0" y="2534737"/>
                </a:lnTo>
                <a:close/>
              </a:path>
            </a:pathLst>
          </a:custGeom>
        </p:spPr>
        <p:txBody>
          <a:bodyPr wrap="square" lIns="68564" tIns="34289" rIns="68564" bIns="34289">
            <a:noAutofit/>
          </a:bodyPr>
          <a:lstStyle/>
          <a:p>
            <a:endParaRPr lang="zh-CN" altLang="en-US"/>
          </a:p>
        </p:txBody>
      </p:sp>
    </p:spTree>
    <p:extLst>
      <p:ext uri="{BB962C8B-B14F-4D97-AF65-F5344CB8AC3E}">
        <p14:creationId xmlns:p14="http://schemas.microsoft.com/office/powerpoint/2010/main" val="34904837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95946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5F373-A181-4198-842B-E5EEF0DF0014}"/>
              </a:ext>
            </a:extLst>
          </p:cNvPr>
          <p:cNvSpPr>
            <a:spLocks noGrp="1"/>
          </p:cNvSpPr>
          <p:nvPr>
            <p:ph type="dt" sz="half" idx="10"/>
          </p:nvPr>
        </p:nvSpPr>
        <p:spPr/>
        <p:txBody>
          <a:bodyPr lIns="68564" tIns="34289" rIns="68564" bIns="34289"/>
          <a:lstStyle>
            <a:lvl1pPr>
              <a:defRPr/>
            </a:lvl1pPr>
          </a:lstStyle>
          <a:p>
            <a:pPr defTabSz="685137"/>
            <a:endParaRPr lang="en-US" altLang="en-US" sz="1400">
              <a:solidFill>
                <a:prstClr val="black"/>
              </a:solidFill>
            </a:endParaRPr>
          </a:p>
        </p:txBody>
      </p:sp>
      <p:sp>
        <p:nvSpPr>
          <p:cNvPr id="3" name="Footer Placeholder 2">
            <a:extLst>
              <a:ext uri="{FF2B5EF4-FFF2-40B4-BE49-F238E27FC236}">
                <a16:creationId xmlns:a16="http://schemas.microsoft.com/office/drawing/2014/main" id="{0D7D5996-AA77-4B81-A1D2-94E43515374F}"/>
              </a:ext>
            </a:extLst>
          </p:cNvPr>
          <p:cNvSpPr>
            <a:spLocks noGrp="1"/>
          </p:cNvSpPr>
          <p:nvPr>
            <p:ph type="ftr" sz="quarter" idx="11"/>
          </p:nvPr>
        </p:nvSpPr>
        <p:spPr/>
        <p:txBody>
          <a:bodyPr lIns="68564" tIns="34289" rIns="68564" bIns="34289"/>
          <a:lstStyle>
            <a:lvl1pPr>
              <a:defRPr/>
            </a:lvl1pPr>
          </a:lstStyle>
          <a:p>
            <a:pPr defTabSz="685137"/>
            <a:endParaRPr lang="en-US" altLang="en-US" sz="1400">
              <a:solidFill>
                <a:prstClr val="black"/>
              </a:solidFill>
            </a:endParaRPr>
          </a:p>
        </p:txBody>
      </p:sp>
      <p:sp>
        <p:nvSpPr>
          <p:cNvPr id="4" name="Slide Number Placeholder 3">
            <a:extLst>
              <a:ext uri="{FF2B5EF4-FFF2-40B4-BE49-F238E27FC236}">
                <a16:creationId xmlns:a16="http://schemas.microsoft.com/office/drawing/2014/main" id="{533B4CB9-0356-401F-B2D3-182D79CFA7F0}"/>
              </a:ext>
            </a:extLst>
          </p:cNvPr>
          <p:cNvSpPr>
            <a:spLocks noGrp="1"/>
          </p:cNvSpPr>
          <p:nvPr>
            <p:ph type="sldNum" sz="quarter" idx="12"/>
          </p:nvPr>
        </p:nvSpPr>
        <p:spPr/>
        <p:txBody>
          <a:bodyPr lIns="68564" tIns="34289" rIns="68564" bIns="34289"/>
          <a:lstStyle>
            <a:lvl1pPr>
              <a:defRPr/>
            </a:lvl1pPr>
          </a:lstStyle>
          <a:p>
            <a:pPr defTabSz="685137"/>
            <a:fld id="{1FD9860F-6113-4557-A0F6-5FF0A87D581D}" type="slidenum">
              <a:rPr lang="en-US" altLang="en-US" sz="1400" smtClean="0">
                <a:solidFill>
                  <a:prstClr val="black"/>
                </a:solidFill>
              </a:rPr>
              <a:pPr defTabSz="685137"/>
              <a:t>‹#›</a:t>
            </a:fld>
            <a:endParaRPr lang="en-US" altLang="en-US" sz="1400">
              <a:solidFill>
                <a:prstClr val="black"/>
              </a:solidFill>
            </a:endParaRPr>
          </a:p>
        </p:txBody>
      </p:sp>
    </p:spTree>
    <p:extLst>
      <p:ext uri="{BB962C8B-B14F-4D97-AF65-F5344CB8AC3E}">
        <p14:creationId xmlns:p14="http://schemas.microsoft.com/office/powerpoint/2010/main" val="13409936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26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25.xml"/><Relationship Id="rId7"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theme" Target="../theme/theme3.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theme" Target="../theme/theme5.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theme" Target="../theme/theme6.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124.xml"/><Relationship Id="rId7" Type="http://schemas.openxmlformats.org/officeDocument/2006/relationships/theme" Target="../theme/theme7.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4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2" r:id="rId21"/>
    <p:sldLayoutId id="2147483683" r:id="rId22"/>
  </p:sldLayoutIdLst>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343496"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107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0" r:id="rId4"/>
    <p:sldLayoutId id="2147483691" r:id="rId5"/>
    <p:sldLayoutId id="2147483694" r:id="rId6"/>
  </p:sldLayoutIdLst>
  <p:txStyles>
    <p:titleStyle>
      <a:lvl1pPr algn="ctr" defTabSz="813357" rtl="0" eaLnBrk="1" latinLnBrk="0" hangingPunct="1">
        <a:spcBef>
          <a:spcPct val="0"/>
        </a:spcBef>
        <a:buNone/>
        <a:defRPr sz="3900" kern="1200">
          <a:solidFill>
            <a:schemeClr val="tx1"/>
          </a:solidFill>
          <a:latin typeface="+mj-lt"/>
          <a:ea typeface="+mj-ea"/>
          <a:cs typeface="+mj-cs"/>
        </a:defRPr>
      </a:lvl1pPr>
    </p:titleStyle>
    <p:bodyStyle>
      <a:lvl1pPr marL="305130" indent="-305130" algn="l" defTabSz="81335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1025" indent="-254134" algn="l" defTabSz="813357"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6921" indent="-203345" algn="l" defTabSz="81335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3571"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0557"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37180"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4104"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0775"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57412"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3357" rtl="0" eaLnBrk="1" latinLnBrk="0" hangingPunct="1">
        <a:defRPr sz="1600" kern="1200">
          <a:solidFill>
            <a:schemeClr val="tx1"/>
          </a:solidFill>
          <a:latin typeface="+mn-lt"/>
          <a:ea typeface="+mn-ea"/>
          <a:cs typeface="+mn-cs"/>
        </a:defRPr>
      </a:lvl1pPr>
      <a:lvl2pPr marL="406683" algn="l" defTabSz="813357" rtl="0" eaLnBrk="1" latinLnBrk="0" hangingPunct="1">
        <a:defRPr sz="1600" kern="1200">
          <a:solidFill>
            <a:schemeClr val="tx1"/>
          </a:solidFill>
          <a:latin typeface="+mn-lt"/>
          <a:ea typeface="+mn-ea"/>
          <a:cs typeface="+mn-cs"/>
        </a:defRPr>
      </a:lvl2pPr>
      <a:lvl3pPr marL="813588" algn="l" defTabSz="813357" rtl="0" eaLnBrk="1" latinLnBrk="0" hangingPunct="1">
        <a:defRPr sz="1600" kern="1200">
          <a:solidFill>
            <a:schemeClr val="tx1"/>
          </a:solidFill>
          <a:latin typeface="+mn-lt"/>
          <a:ea typeface="+mn-ea"/>
          <a:cs typeface="+mn-cs"/>
        </a:defRPr>
      </a:lvl3pPr>
      <a:lvl4pPr marL="1220293" algn="l" defTabSz="813357" rtl="0" eaLnBrk="1" latinLnBrk="0" hangingPunct="1">
        <a:defRPr sz="1600" kern="1200">
          <a:solidFill>
            <a:schemeClr val="tx1"/>
          </a:solidFill>
          <a:latin typeface="+mn-lt"/>
          <a:ea typeface="+mn-ea"/>
          <a:cs typeface="+mn-cs"/>
        </a:defRPr>
      </a:lvl4pPr>
      <a:lvl5pPr marL="1627181" algn="l" defTabSz="813357" rtl="0" eaLnBrk="1" latinLnBrk="0" hangingPunct="1">
        <a:defRPr sz="1600" kern="1200">
          <a:solidFill>
            <a:schemeClr val="tx1"/>
          </a:solidFill>
          <a:latin typeface="+mn-lt"/>
          <a:ea typeface="+mn-ea"/>
          <a:cs typeface="+mn-cs"/>
        </a:defRPr>
      </a:lvl5pPr>
      <a:lvl6pPr marL="2033837" algn="l" defTabSz="813357" rtl="0" eaLnBrk="1" latinLnBrk="0" hangingPunct="1">
        <a:defRPr sz="1600" kern="1200">
          <a:solidFill>
            <a:schemeClr val="tx1"/>
          </a:solidFill>
          <a:latin typeface="+mn-lt"/>
          <a:ea typeface="+mn-ea"/>
          <a:cs typeface="+mn-cs"/>
        </a:defRPr>
      </a:lvl6pPr>
      <a:lvl7pPr marL="2440522" algn="l" defTabSz="813357" rtl="0" eaLnBrk="1" latinLnBrk="0" hangingPunct="1">
        <a:defRPr sz="1600" kern="1200">
          <a:solidFill>
            <a:schemeClr val="tx1"/>
          </a:solidFill>
          <a:latin typeface="+mn-lt"/>
          <a:ea typeface="+mn-ea"/>
          <a:cs typeface="+mn-cs"/>
        </a:defRPr>
      </a:lvl7pPr>
      <a:lvl8pPr marL="2847444" algn="l" defTabSz="813357" rtl="0" eaLnBrk="1" latinLnBrk="0" hangingPunct="1">
        <a:defRPr sz="1600" kern="1200">
          <a:solidFill>
            <a:schemeClr val="tx1"/>
          </a:solidFill>
          <a:latin typeface="+mn-lt"/>
          <a:ea typeface="+mn-ea"/>
          <a:cs typeface="+mn-cs"/>
        </a:defRPr>
      </a:lvl8pPr>
      <a:lvl9pPr marL="3254128" algn="l" defTabSz="813357"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38680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Lst>
  <p:txStyles>
    <p:titleStyle>
      <a:lvl1pPr algn="l" defTabSz="68554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90" indent="-171390" algn="l" defTabSz="68554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69" indent="-171390" algn="l" defTabSz="68554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34" indent="-171390" algn="l" defTabSz="68554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00"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67"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245"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018"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90"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569"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45" rtl="0" eaLnBrk="1" latinLnBrk="0" hangingPunct="1">
        <a:defRPr sz="1400" kern="1200">
          <a:solidFill>
            <a:schemeClr val="tx1"/>
          </a:solidFill>
          <a:latin typeface="+mn-lt"/>
          <a:ea typeface="+mn-ea"/>
          <a:cs typeface="+mn-cs"/>
        </a:defRPr>
      </a:lvl1pPr>
      <a:lvl2pPr marL="342767" algn="l" defTabSz="685545" rtl="0" eaLnBrk="1" latinLnBrk="0" hangingPunct="1">
        <a:defRPr sz="1400" kern="1200">
          <a:solidFill>
            <a:schemeClr val="tx1"/>
          </a:solidFill>
          <a:latin typeface="+mn-lt"/>
          <a:ea typeface="+mn-ea"/>
          <a:cs typeface="+mn-cs"/>
        </a:defRPr>
      </a:lvl2pPr>
      <a:lvl3pPr marL="685545" algn="l" defTabSz="685545" rtl="0" eaLnBrk="1" latinLnBrk="0" hangingPunct="1">
        <a:defRPr sz="1400" kern="1200">
          <a:solidFill>
            <a:schemeClr val="tx1"/>
          </a:solidFill>
          <a:latin typeface="+mn-lt"/>
          <a:ea typeface="+mn-ea"/>
          <a:cs typeface="+mn-cs"/>
        </a:defRPr>
      </a:lvl3pPr>
      <a:lvl4pPr marL="1028318" algn="l" defTabSz="685545" rtl="0" eaLnBrk="1" latinLnBrk="0" hangingPunct="1">
        <a:defRPr sz="1400" kern="1200">
          <a:solidFill>
            <a:schemeClr val="tx1"/>
          </a:solidFill>
          <a:latin typeface="+mn-lt"/>
          <a:ea typeface="+mn-ea"/>
          <a:cs typeface="+mn-cs"/>
        </a:defRPr>
      </a:lvl4pPr>
      <a:lvl5pPr marL="1371090" algn="l" defTabSz="685545" rtl="0" eaLnBrk="1" latinLnBrk="0" hangingPunct="1">
        <a:defRPr sz="1400" kern="1200">
          <a:solidFill>
            <a:schemeClr val="tx1"/>
          </a:solidFill>
          <a:latin typeface="+mn-lt"/>
          <a:ea typeface="+mn-ea"/>
          <a:cs typeface="+mn-cs"/>
        </a:defRPr>
      </a:lvl5pPr>
      <a:lvl6pPr marL="1713869" algn="l" defTabSz="685545" rtl="0" eaLnBrk="1" latinLnBrk="0" hangingPunct="1">
        <a:defRPr sz="1400" kern="1200">
          <a:solidFill>
            <a:schemeClr val="tx1"/>
          </a:solidFill>
          <a:latin typeface="+mn-lt"/>
          <a:ea typeface="+mn-ea"/>
          <a:cs typeface="+mn-cs"/>
        </a:defRPr>
      </a:lvl6pPr>
      <a:lvl7pPr marL="2056634" algn="l" defTabSz="685545" rtl="0" eaLnBrk="1" latinLnBrk="0" hangingPunct="1">
        <a:defRPr sz="1400" kern="1200">
          <a:solidFill>
            <a:schemeClr val="tx1"/>
          </a:solidFill>
          <a:latin typeface="+mn-lt"/>
          <a:ea typeface="+mn-ea"/>
          <a:cs typeface="+mn-cs"/>
        </a:defRPr>
      </a:lvl7pPr>
      <a:lvl8pPr marL="2399400" algn="l" defTabSz="685545" rtl="0" eaLnBrk="1" latinLnBrk="0" hangingPunct="1">
        <a:defRPr sz="1400" kern="1200">
          <a:solidFill>
            <a:schemeClr val="tx1"/>
          </a:solidFill>
          <a:latin typeface="+mn-lt"/>
          <a:ea typeface="+mn-ea"/>
          <a:cs typeface="+mn-cs"/>
        </a:defRPr>
      </a:lvl8pPr>
      <a:lvl9pPr marL="2742167" algn="l" defTabSz="685545"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8410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Lst>
  <p:txStyles>
    <p:titleStyle>
      <a:lvl1pPr algn="l" defTabSz="68557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98" indent="-171398" algn="l" defTabSz="68557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93" indent="-171398" algn="l" defTabSz="68557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76" indent="-171398" algn="l" defTabSz="68557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60"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545"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339"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129"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918"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713"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79" rtl="0" eaLnBrk="1" latinLnBrk="0" hangingPunct="1">
        <a:defRPr sz="1400" kern="1200">
          <a:solidFill>
            <a:schemeClr val="tx1"/>
          </a:solidFill>
          <a:latin typeface="+mn-lt"/>
          <a:ea typeface="+mn-ea"/>
          <a:cs typeface="+mn-cs"/>
        </a:defRPr>
      </a:lvl1pPr>
      <a:lvl2pPr marL="342785" algn="l" defTabSz="685579" rtl="0" eaLnBrk="1" latinLnBrk="0" hangingPunct="1">
        <a:defRPr sz="1400" kern="1200">
          <a:solidFill>
            <a:schemeClr val="tx1"/>
          </a:solidFill>
          <a:latin typeface="+mn-lt"/>
          <a:ea typeface="+mn-ea"/>
          <a:cs typeface="+mn-cs"/>
        </a:defRPr>
      </a:lvl2pPr>
      <a:lvl3pPr marL="685579" algn="l" defTabSz="685579" rtl="0" eaLnBrk="1" latinLnBrk="0" hangingPunct="1">
        <a:defRPr sz="1400" kern="1200">
          <a:solidFill>
            <a:schemeClr val="tx1"/>
          </a:solidFill>
          <a:latin typeface="+mn-lt"/>
          <a:ea typeface="+mn-ea"/>
          <a:cs typeface="+mn-cs"/>
        </a:defRPr>
      </a:lvl3pPr>
      <a:lvl4pPr marL="1028369" algn="l" defTabSz="685579" rtl="0" eaLnBrk="1" latinLnBrk="0" hangingPunct="1">
        <a:defRPr sz="1400" kern="1200">
          <a:solidFill>
            <a:schemeClr val="tx1"/>
          </a:solidFill>
          <a:latin typeface="+mn-lt"/>
          <a:ea typeface="+mn-ea"/>
          <a:cs typeface="+mn-cs"/>
        </a:defRPr>
      </a:lvl4pPr>
      <a:lvl5pPr marL="1371158" algn="l" defTabSz="685579" rtl="0" eaLnBrk="1" latinLnBrk="0" hangingPunct="1">
        <a:defRPr sz="1400" kern="1200">
          <a:solidFill>
            <a:schemeClr val="tx1"/>
          </a:solidFill>
          <a:latin typeface="+mn-lt"/>
          <a:ea typeface="+mn-ea"/>
          <a:cs typeface="+mn-cs"/>
        </a:defRPr>
      </a:lvl5pPr>
      <a:lvl6pPr marL="1713953" algn="l" defTabSz="685579" rtl="0" eaLnBrk="1" latinLnBrk="0" hangingPunct="1">
        <a:defRPr sz="1400" kern="1200">
          <a:solidFill>
            <a:schemeClr val="tx1"/>
          </a:solidFill>
          <a:latin typeface="+mn-lt"/>
          <a:ea typeface="+mn-ea"/>
          <a:cs typeface="+mn-cs"/>
        </a:defRPr>
      </a:lvl6pPr>
      <a:lvl7pPr marL="2056736" algn="l" defTabSz="685579" rtl="0" eaLnBrk="1" latinLnBrk="0" hangingPunct="1">
        <a:defRPr sz="1400" kern="1200">
          <a:solidFill>
            <a:schemeClr val="tx1"/>
          </a:solidFill>
          <a:latin typeface="+mn-lt"/>
          <a:ea typeface="+mn-ea"/>
          <a:cs typeface="+mn-cs"/>
        </a:defRPr>
      </a:lvl7pPr>
      <a:lvl8pPr marL="2399520" algn="l" defTabSz="685579" rtl="0" eaLnBrk="1" latinLnBrk="0" hangingPunct="1">
        <a:defRPr sz="1400" kern="1200">
          <a:solidFill>
            <a:schemeClr val="tx1"/>
          </a:solidFill>
          <a:latin typeface="+mn-lt"/>
          <a:ea typeface="+mn-ea"/>
          <a:cs typeface="+mn-cs"/>
        </a:defRPr>
      </a:lvl8pPr>
      <a:lvl9pPr marL="2742305" algn="l" defTabSz="685579"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30207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Lst>
  <p:txStyles>
    <p:titleStyle>
      <a:lvl1pPr algn="l" defTabSz="68561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06" indent="-171406" algn="l" defTabSz="68561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17" indent="-171406" algn="l" defTabSz="68561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18" indent="-171406" algn="l" defTabSz="68561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2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62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43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4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046"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857"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13" rtl="0" eaLnBrk="1" latinLnBrk="0" hangingPunct="1">
        <a:defRPr sz="1400" kern="1200">
          <a:solidFill>
            <a:schemeClr val="tx1"/>
          </a:solidFill>
          <a:latin typeface="+mn-lt"/>
          <a:ea typeface="+mn-ea"/>
          <a:cs typeface="+mn-cs"/>
        </a:defRPr>
      </a:lvl1pPr>
      <a:lvl2pPr marL="342803" algn="l" defTabSz="685613" rtl="0" eaLnBrk="1" latinLnBrk="0" hangingPunct="1">
        <a:defRPr sz="1400" kern="1200">
          <a:solidFill>
            <a:schemeClr val="tx1"/>
          </a:solidFill>
          <a:latin typeface="+mn-lt"/>
          <a:ea typeface="+mn-ea"/>
          <a:cs typeface="+mn-cs"/>
        </a:defRPr>
      </a:lvl2pPr>
      <a:lvl3pPr marL="685613" algn="l" defTabSz="685613" rtl="0" eaLnBrk="1" latinLnBrk="0" hangingPunct="1">
        <a:defRPr sz="1400" kern="1200">
          <a:solidFill>
            <a:schemeClr val="tx1"/>
          </a:solidFill>
          <a:latin typeface="+mn-lt"/>
          <a:ea typeface="+mn-ea"/>
          <a:cs typeface="+mn-cs"/>
        </a:defRPr>
      </a:lvl3pPr>
      <a:lvl4pPr marL="1028420" algn="l" defTabSz="685613" rtl="0" eaLnBrk="1" latinLnBrk="0" hangingPunct="1">
        <a:defRPr sz="1400" kern="1200">
          <a:solidFill>
            <a:schemeClr val="tx1"/>
          </a:solidFill>
          <a:latin typeface="+mn-lt"/>
          <a:ea typeface="+mn-ea"/>
          <a:cs typeface="+mn-cs"/>
        </a:defRPr>
      </a:lvl4pPr>
      <a:lvl5pPr marL="1371226" algn="l" defTabSz="685613" rtl="0" eaLnBrk="1" latinLnBrk="0" hangingPunct="1">
        <a:defRPr sz="1400" kern="1200">
          <a:solidFill>
            <a:schemeClr val="tx1"/>
          </a:solidFill>
          <a:latin typeface="+mn-lt"/>
          <a:ea typeface="+mn-ea"/>
          <a:cs typeface="+mn-cs"/>
        </a:defRPr>
      </a:lvl5pPr>
      <a:lvl6pPr marL="1714037" algn="l" defTabSz="685613" rtl="0" eaLnBrk="1" latinLnBrk="0" hangingPunct="1">
        <a:defRPr sz="1400" kern="1200">
          <a:solidFill>
            <a:schemeClr val="tx1"/>
          </a:solidFill>
          <a:latin typeface="+mn-lt"/>
          <a:ea typeface="+mn-ea"/>
          <a:cs typeface="+mn-cs"/>
        </a:defRPr>
      </a:lvl6pPr>
      <a:lvl7pPr marL="2056838" algn="l" defTabSz="685613" rtl="0" eaLnBrk="1" latinLnBrk="0" hangingPunct="1">
        <a:defRPr sz="1400" kern="1200">
          <a:solidFill>
            <a:schemeClr val="tx1"/>
          </a:solidFill>
          <a:latin typeface="+mn-lt"/>
          <a:ea typeface="+mn-ea"/>
          <a:cs typeface="+mn-cs"/>
        </a:defRPr>
      </a:lvl7pPr>
      <a:lvl8pPr marL="2399640" algn="l" defTabSz="685613" rtl="0" eaLnBrk="1" latinLnBrk="0" hangingPunct="1">
        <a:defRPr sz="1400" kern="1200">
          <a:solidFill>
            <a:schemeClr val="tx1"/>
          </a:solidFill>
          <a:latin typeface="+mn-lt"/>
          <a:ea typeface="+mn-ea"/>
          <a:cs typeface="+mn-cs"/>
        </a:defRPr>
      </a:lvl8pPr>
      <a:lvl9pPr marL="2742443" algn="l" defTabSz="685613"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86865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3" r:id="rId22"/>
    <p:sldLayoutId id="2147483794" r:id="rId23"/>
  </p:sldLayoutIdLst>
  <p:txStyles>
    <p:titleStyle>
      <a:lvl1pPr algn="l" defTabSz="6857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60551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5" r:id="rId4"/>
    <p:sldLayoutId id="2147483826" r:id="rId5"/>
    <p:sldLayoutId id="2147483829" r:id="rId6"/>
  </p:sldLayoutIdLst>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22.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24787" t="32752" r="27598" b="41793"/>
          <a:stretch/>
        </p:blipFill>
        <p:spPr>
          <a:xfrm>
            <a:off x="1187623" y="1458433"/>
            <a:ext cx="6480720" cy="3449107"/>
          </a:xfrm>
          <a:custGeom>
            <a:avLst/>
            <a:gdLst>
              <a:gd name="connsiteX0" fmla="*/ 960091 w 6480720"/>
              <a:gd name="connsiteY0" fmla="*/ 17731 h 3449107"/>
              <a:gd name="connsiteX1" fmla="*/ 2019588 w 6480720"/>
              <a:gd name="connsiteY1" fmla="*/ 17731 h 3449107"/>
              <a:gd name="connsiteX2" fmla="*/ 2019588 w 6480720"/>
              <a:gd name="connsiteY2" fmla="*/ 3449107 h 3449107"/>
              <a:gd name="connsiteX3" fmla="*/ 960091 w 6480720"/>
              <a:gd name="connsiteY3" fmla="*/ 3449107 h 3449107"/>
              <a:gd name="connsiteX4" fmla="*/ 0 w 6480720"/>
              <a:gd name="connsiteY4" fmla="*/ 17731 h 3449107"/>
              <a:gd name="connsiteX5" fmla="*/ 900446 w 6480720"/>
              <a:gd name="connsiteY5" fmla="*/ 17731 h 3449107"/>
              <a:gd name="connsiteX6" fmla="*/ 900446 w 6480720"/>
              <a:gd name="connsiteY6" fmla="*/ 3449107 h 3449107"/>
              <a:gd name="connsiteX7" fmla="*/ 0 w 6480720"/>
              <a:gd name="connsiteY7" fmla="*/ 3449107 h 3449107"/>
              <a:gd name="connsiteX8" fmla="*/ 2090728 w 6480720"/>
              <a:gd name="connsiteY8" fmla="*/ 17730 h 3449107"/>
              <a:gd name="connsiteX9" fmla="*/ 3150225 w 6480720"/>
              <a:gd name="connsiteY9" fmla="*/ 17730 h 3449107"/>
              <a:gd name="connsiteX10" fmla="*/ 3150225 w 6480720"/>
              <a:gd name="connsiteY10" fmla="*/ 3449106 h 3449107"/>
              <a:gd name="connsiteX11" fmla="*/ 2090728 w 6480720"/>
              <a:gd name="connsiteY11" fmla="*/ 3449106 h 3449107"/>
              <a:gd name="connsiteX12" fmla="*/ 4290587 w 6480720"/>
              <a:gd name="connsiteY12" fmla="*/ 1 h 3449107"/>
              <a:gd name="connsiteX13" fmla="*/ 5350084 w 6480720"/>
              <a:gd name="connsiteY13" fmla="*/ 1 h 3449107"/>
              <a:gd name="connsiteX14" fmla="*/ 5350084 w 6480720"/>
              <a:gd name="connsiteY14" fmla="*/ 3431378 h 3449107"/>
              <a:gd name="connsiteX15" fmla="*/ 4290587 w 6480720"/>
              <a:gd name="connsiteY15" fmla="*/ 3431378 h 3449107"/>
              <a:gd name="connsiteX16" fmla="*/ 3171445 w 6480720"/>
              <a:gd name="connsiteY16" fmla="*/ 1 h 3449107"/>
              <a:gd name="connsiteX17" fmla="*/ 4230942 w 6480720"/>
              <a:gd name="connsiteY17" fmla="*/ 1 h 3449107"/>
              <a:gd name="connsiteX18" fmla="*/ 4230942 w 6480720"/>
              <a:gd name="connsiteY18" fmla="*/ 3431378 h 3449107"/>
              <a:gd name="connsiteX19" fmla="*/ 3171445 w 6480720"/>
              <a:gd name="connsiteY19" fmla="*/ 3431378 h 3449107"/>
              <a:gd name="connsiteX20" fmla="*/ 5421223 w 6480720"/>
              <a:gd name="connsiteY20" fmla="*/ 0 h 3449107"/>
              <a:gd name="connsiteX21" fmla="*/ 6480720 w 6480720"/>
              <a:gd name="connsiteY21" fmla="*/ 0 h 3449107"/>
              <a:gd name="connsiteX22" fmla="*/ 6480720 w 6480720"/>
              <a:gd name="connsiteY22" fmla="*/ 3431377 h 3449107"/>
              <a:gd name="connsiteX23" fmla="*/ 5421223 w 6480720"/>
              <a:gd name="connsiteY23" fmla="*/ 3431377 h 344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80720" h="3449107">
                <a:moveTo>
                  <a:pt x="960091" y="17731"/>
                </a:moveTo>
                <a:lnTo>
                  <a:pt x="2019588" y="17731"/>
                </a:lnTo>
                <a:lnTo>
                  <a:pt x="2019588" y="3449107"/>
                </a:lnTo>
                <a:lnTo>
                  <a:pt x="960091" y="3449107"/>
                </a:lnTo>
                <a:close/>
                <a:moveTo>
                  <a:pt x="0" y="17731"/>
                </a:moveTo>
                <a:lnTo>
                  <a:pt x="900446" y="17731"/>
                </a:lnTo>
                <a:lnTo>
                  <a:pt x="900446" y="3449107"/>
                </a:lnTo>
                <a:lnTo>
                  <a:pt x="0" y="3449107"/>
                </a:lnTo>
                <a:close/>
                <a:moveTo>
                  <a:pt x="2090728" y="17730"/>
                </a:moveTo>
                <a:lnTo>
                  <a:pt x="3150225" y="17730"/>
                </a:lnTo>
                <a:lnTo>
                  <a:pt x="3150225" y="3449106"/>
                </a:lnTo>
                <a:lnTo>
                  <a:pt x="2090728" y="3449106"/>
                </a:lnTo>
                <a:close/>
                <a:moveTo>
                  <a:pt x="4290587" y="1"/>
                </a:moveTo>
                <a:lnTo>
                  <a:pt x="5350084" y="1"/>
                </a:lnTo>
                <a:lnTo>
                  <a:pt x="5350084" y="3431378"/>
                </a:lnTo>
                <a:lnTo>
                  <a:pt x="4290587" y="3431378"/>
                </a:lnTo>
                <a:close/>
                <a:moveTo>
                  <a:pt x="3171445" y="1"/>
                </a:moveTo>
                <a:lnTo>
                  <a:pt x="4230942" y="1"/>
                </a:lnTo>
                <a:lnTo>
                  <a:pt x="4230942" y="3431378"/>
                </a:lnTo>
                <a:lnTo>
                  <a:pt x="3171445" y="3431378"/>
                </a:lnTo>
                <a:close/>
                <a:moveTo>
                  <a:pt x="5421223" y="0"/>
                </a:moveTo>
                <a:lnTo>
                  <a:pt x="6480720" y="0"/>
                </a:lnTo>
                <a:lnTo>
                  <a:pt x="6480720" y="3431377"/>
                </a:lnTo>
                <a:lnTo>
                  <a:pt x="5421223" y="3431377"/>
                </a:lnTo>
                <a:close/>
              </a:path>
            </a:pathLst>
          </a:custGeom>
        </p:spPr>
      </p:pic>
      <p:pic>
        <p:nvPicPr>
          <p:cNvPr id="2" name="Picture 1"/>
          <p:cNvPicPr>
            <a:picLocks noChangeAspect="1"/>
          </p:cNvPicPr>
          <p:nvPr/>
        </p:nvPicPr>
        <p:blipFill>
          <a:blip r:embed="rId4"/>
          <a:stretch>
            <a:fillRect/>
          </a:stretch>
        </p:blipFill>
        <p:spPr>
          <a:xfrm>
            <a:off x="-119224" y="0"/>
            <a:ext cx="9321762" cy="1152128"/>
          </a:xfrm>
          <a:prstGeom prst="rect">
            <a:avLst/>
          </a:prstGeom>
        </p:spPr>
      </p:pic>
      <p:sp>
        <p:nvSpPr>
          <p:cNvPr id="15" name="TextBox 14"/>
          <p:cNvSpPr txBox="1"/>
          <p:nvPr/>
        </p:nvSpPr>
        <p:spPr>
          <a:xfrm>
            <a:off x="1187623" y="732641"/>
            <a:ext cx="6577617"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rừng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phương</a:t>
            </a:r>
            <a:r>
              <a:rPr lang="en-US" sz="2400" i="1" dirty="0">
                <a:latin typeface="Times New Roman" panose="02020603050405020304" pitchFamily="18" charset="0"/>
                <a:cs typeface="Times New Roman" panose="02020603050405020304" pitchFamily="18" charset="0"/>
              </a:rPr>
              <a:t> Nam)</a:t>
            </a: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699792" y="987574"/>
            <a:ext cx="6096633"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5938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58573" y="137759"/>
            <a:ext cx="7146789" cy="369332"/>
            <a:chOff x="-178462" y="1828800"/>
            <a:chExt cx="19060588" cy="984870"/>
          </a:xfrm>
        </p:grpSpPr>
        <p:sp>
          <p:nvSpPr>
            <p:cNvPr id="4" name="Round Same Side Corner Rectangle 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a:solidFill>
                  <a:prstClr val="white"/>
                </a:solidFill>
              </a:endParaRPr>
            </a:p>
          </p:txBody>
        </p:sp>
        <p:sp>
          <p:nvSpPr>
            <p:cNvPr id="5" name="TextBox 4"/>
            <p:cNvSpPr txBox="1"/>
            <p:nvPr/>
          </p:nvSpPr>
          <p:spPr>
            <a:xfrm>
              <a:off x="478765" y="1828800"/>
              <a:ext cx="1238167" cy="984870"/>
            </a:xfrm>
            <a:prstGeom prst="rect">
              <a:avLst/>
            </a:prstGeom>
            <a:noFill/>
          </p:spPr>
          <p:txBody>
            <a:bodyPr wrap="square" rtlCol="0">
              <a:spAutoFit/>
            </a:bodyPr>
            <a:lstStyle/>
            <a:p>
              <a:pPr algn="ctr" defTabSz="80740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67735" y="1828800"/>
              <a:ext cx="16814391" cy="984870"/>
            </a:xfrm>
            <a:prstGeom prst="rect">
              <a:avLst/>
            </a:prstGeom>
            <a:noFill/>
          </p:spPr>
          <p:txBody>
            <a:bodyPr wrap="square" rtlCol="0">
              <a:spAutoFit/>
            </a:bodyPr>
            <a:lstStyle/>
            <a:p>
              <a:pPr defTabSz="807402"/>
              <a:r>
                <a:rPr lang="en-US" b="1" dirty="0">
                  <a:solidFill>
                    <a:srgbClr val="31859C"/>
                  </a:solidFill>
                  <a:latin typeface="Tahoma" panose="020B0604030504040204" pitchFamily="34" charset="0"/>
                  <a:cs typeface="Tahoma" panose="020B0604030504040204" pitchFamily="34" charset="0"/>
                </a:rPr>
                <a:t>ĐỌC- </a:t>
              </a:r>
              <a:r>
                <a:rPr lang="vi-VN" b="1" dirty="0">
                  <a:solidFill>
                    <a:srgbClr val="31859C"/>
                  </a:solidFill>
                  <a:latin typeface="Tahoma" panose="020B0604030504040204" pitchFamily="34" charset="0"/>
                  <a:cs typeface="Tahoma" panose="020B0604030504040204" pitchFamily="34" charset="0"/>
                </a:rPr>
                <a:t>TÌM HIỂU CHUNG</a:t>
              </a:r>
              <a:endParaRPr lang="en-US" b="1" dirty="0">
                <a:solidFill>
                  <a:srgbClr val="31859C"/>
                </a:solidFill>
                <a:latin typeface="Tahoma" panose="020B0604030504040204" pitchFamily="34" charset="0"/>
                <a:cs typeface="Tahoma" panose="020B0604030504040204" pitchFamily="34" charset="0"/>
              </a:endParaRPr>
            </a:p>
          </p:txBody>
        </p:sp>
      </p:grpSp>
      <p:grpSp>
        <p:nvGrpSpPr>
          <p:cNvPr id="7" name="Group 6"/>
          <p:cNvGrpSpPr/>
          <p:nvPr/>
        </p:nvGrpSpPr>
        <p:grpSpPr>
          <a:xfrm>
            <a:off x="4265439" y="509277"/>
            <a:ext cx="4332065" cy="395616"/>
            <a:chOff x="644526" y="2766774"/>
            <a:chExt cx="11553677" cy="1054970"/>
          </a:xfrm>
        </p:grpSpPr>
        <p:sp>
          <p:nvSpPr>
            <p:cNvPr id="8" name="TextBox 7"/>
            <p:cNvSpPr txBox="1"/>
            <p:nvPr/>
          </p:nvSpPr>
          <p:spPr>
            <a:xfrm>
              <a:off x="1906586" y="2766774"/>
              <a:ext cx="10291617" cy="984880"/>
            </a:xfrm>
            <a:prstGeom prst="rect">
              <a:avLst/>
            </a:prstGeom>
            <a:noFill/>
          </p:spPr>
          <p:txBody>
            <a:bodyPr wrap="square" rtlCol="0">
              <a:spAutoFit/>
            </a:bodyPr>
            <a:lstStyle/>
            <a:p>
              <a:pPr defTabSz="807402"/>
              <a:r>
                <a:rPr lang="en-US"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a:t>
              </a:r>
              <a:r>
                <a:rPr lang="en-US"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giả</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i="1">
                <a:solidFill>
                  <a:prstClr val="white"/>
                </a:solidFill>
              </a:endParaRPr>
            </a:p>
          </p:txBody>
        </p:sp>
        <p:sp>
          <p:nvSpPr>
            <p:cNvPr id="10" name="TextBox 9"/>
            <p:cNvSpPr txBox="1"/>
            <p:nvPr/>
          </p:nvSpPr>
          <p:spPr>
            <a:xfrm>
              <a:off x="895023" y="2795827"/>
              <a:ext cx="907206" cy="1025917"/>
            </a:xfrm>
            <a:prstGeom prst="rect">
              <a:avLst/>
            </a:prstGeom>
            <a:noFill/>
          </p:spPr>
          <p:txBody>
            <a:bodyPr wrap="none" rtlCol="0">
              <a:spAutoFit/>
            </a:bodyPr>
            <a:lstStyle/>
            <a:p>
              <a:pPr algn="ctr" defTabSz="80740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17" name="Group 16"/>
          <p:cNvGrpSpPr/>
          <p:nvPr/>
        </p:nvGrpSpPr>
        <p:grpSpPr>
          <a:xfrm>
            <a:off x="3981369" y="2355726"/>
            <a:ext cx="4878528" cy="867930"/>
            <a:chOff x="9145586" y="9472942"/>
            <a:chExt cx="15130068" cy="2314787"/>
          </a:xfrm>
        </p:grpSpPr>
        <p:sp>
          <p:nvSpPr>
            <p:cNvPr id="22" name="TextBox 21"/>
            <p:cNvSpPr txBox="1"/>
            <p:nvPr/>
          </p:nvSpPr>
          <p:spPr>
            <a:xfrm>
              <a:off x="9755186" y="9472942"/>
              <a:ext cx="14520468" cy="2314787"/>
            </a:xfrm>
            <a:prstGeom prst="rect">
              <a:avLst/>
            </a:prstGeom>
            <a:noFill/>
          </p:spPr>
          <p:txBody>
            <a:bodyPr wrap="square" rtlCol="0">
              <a:spAutoFit/>
            </a:bodyPr>
            <a:lstStyle/>
            <a:p>
              <a:pPr algn="just" defTabSz="816316">
                <a:lnSpc>
                  <a:spcPct val="120000"/>
                </a:lnSpc>
              </a:pPr>
              <a:r>
                <a:rPr lang="nl-NL" sz="2100" i="1" dirty="0">
                  <a:solidFill>
                    <a:prstClr val="black"/>
                  </a:solidFill>
                  <a:latin typeface="Times New Roman" panose="02020603050405020304" pitchFamily="18" charset="0"/>
                  <a:cs typeface="Times New Roman" panose="02020603050405020304" pitchFamily="18" charset="0"/>
                </a:rPr>
                <a:t>Ông không thành công ở lĩnh vực hội họa nên chuyển sang sáng tác văn học</a:t>
              </a:r>
              <a:endParaRPr lang="en-US" sz="2100" b="1" i="1" dirty="0">
                <a:solidFill>
                  <a:prstClr val="black"/>
                </a:solidFill>
                <a:cs typeface="Arial" pitchFamily="34" charset="0"/>
              </a:endParaRPr>
            </a:p>
          </p:txBody>
        </p:sp>
        <p:sp>
          <p:nvSpPr>
            <p:cNvPr id="23" name="Oval 22"/>
            <p:cNvSpPr/>
            <p:nvPr/>
          </p:nvSpPr>
          <p:spPr>
            <a:xfrm>
              <a:off x="9145586" y="9771760"/>
              <a:ext cx="301752"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16316"/>
              <a:endParaRPr lang="en-US" sz="2100" i="1">
                <a:solidFill>
                  <a:prstClr val="black"/>
                </a:solidFill>
              </a:endParaRPr>
            </a:p>
          </p:txBody>
        </p:sp>
      </p:grpSp>
      <p:grpSp>
        <p:nvGrpSpPr>
          <p:cNvPr id="24" name="Group 23"/>
          <p:cNvGrpSpPr/>
          <p:nvPr/>
        </p:nvGrpSpPr>
        <p:grpSpPr>
          <a:xfrm>
            <a:off x="3981369" y="1779662"/>
            <a:ext cx="4616135" cy="512448"/>
            <a:chOff x="9145586" y="7595254"/>
            <a:chExt cx="14301386" cy="1366707"/>
          </a:xfrm>
        </p:grpSpPr>
        <p:sp>
          <p:nvSpPr>
            <p:cNvPr id="25" name="Rectangle 24"/>
            <p:cNvSpPr/>
            <p:nvPr/>
          </p:nvSpPr>
          <p:spPr>
            <a:xfrm>
              <a:off x="9755183" y="7595254"/>
              <a:ext cx="13691789" cy="1366707"/>
            </a:xfrm>
            <a:prstGeom prst="rect">
              <a:avLst/>
            </a:prstGeom>
          </p:spPr>
          <p:txBody>
            <a:bodyPr wrap="square">
              <a:spAutoFit/>
            </a:bodyPr>
            <a:lstStyle/>
            <a:p>
              <a:pPr marL="21427" indent="-21427" algn="just" defTabSz="816316">
                <a:lnSpc>
                  <a:spcPct val="130000"/>
                </a:lnSpc>
              </a:pPr>
              <a:r>
                <a:rPr lang="nl-NL" altLang="en-US" sz="2100" b="1" i="1" dirty="0">
                  <a:solidFill>
                    <a:prstClr val="black"/>
                  </a:solidFill>
                  <a:latin typeface="Times New Roman" panose="02020603050405020304" pitchFamily="18" charset="0"/>
                  <a:cs typeface="Times New Roman" panose="02020603050405020304" pitchFamily="18" charset="0"/>
                </a:rPr>
                <a:t>Quê</a:t>
              </a:r>
              <a:r>
                <a:rPr lang="nl-NL" altLang="en-US" sz="2100" i="1" dirty="0">
                  <a:solidFill>
                    <a:prstClr val="black"/>
                  </a:solidFill>
                  <a:latin typeface="Times New Roman" panose="02020603050405020304" pitchFamily="18" charset="0"/>
                  <a:cs typeface="Times New Roman" panose="02020603050405020304" pitchFamily="18" charset="0"/>
                </a:rPr>
                <a:t> : thị xã Mỹ Tho- Tiền Giang</a:t>
              </a:r>
              <a:endParaRPr lang="vi-VN" sz="2100" i="1" dirty="0">
                <a:solidFill>
                  <a:prstClr val="black"/>
                </a:solidFill>
                <a:cs typeface="Arial" pitchFamily="34" charset="0"/>
              </a:endParaRPr>
            </a:p>
          </p:txBody>
        </p:sp>
        <p:sp>
          <p:nvSpPr>
            <p:cNvPr id="26" name="Oval 25"/>
            <p:cNvSpPr/>
            <p:nvPr/>
          </p:nvSpPr>
          <p:spPr>
            <a:xfrm>
              <a:off x="9145586" y="7974769"/>
              <a:ext cx="301752"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16316"/>
              <a:endParaRPr lang="en-US" sz="2100" i="1">
                <a:solidFill>
                  <a:prstClr val="black"/>
                </a:solidFill>
              </a:endParaRPr>
            </a:p>
          </p:txBody>
        </p:sp>
      </p:grpSp>
      <p:grpSp>
        <p:nvGrpSpPr>
          <p:cNvPr id="27" name="Group 26"/>
          <p:cNvGrpSpPr/>
          <p:nvPr/>
        </p:nvGrpSpPr>
        <p:grpSpPr>
          <a:xfrm>
            <a:off x="3984934" y="987574"/>
            <a:ext cx="4874963" cy="738664"/>
            <a:chOff x="9145586" y="9472942"/>
            <a:chExt cx="14820611" cy="1970031"/>
          </a:xfrm>
        </p:grpSpPr>
        <p:sp>
          <p:nvSpPr>
            <p:cNvPr id="28" name="TextBox 27"/>
            <p:cNvSpPr txBox="1"/>
            <p:nvPr/>
          </p:nvSpPr>
          <p:spPr>
            <a:xfrm>
              <a:off x="9755184" y="9472942"/>
              <a:ext cx="14211013" cy="1970031"/>
            </a:xfrm>
            <a:prstGeom prst="rect">
              <a:avLst/>
            </a:prstGeom>
            <a:noFill/>
          </p:spPr>
          <p:txBody>
            <a:bodyPr wrap="square" rtlCol="0">
              <a:spAutoFit/>
            </a:bodyPr>
            <a:lstStyle/>
            <a:p>
              <a:pPr algn="just" defTabSz="685800"/>
              <a:r>
                <a:rPr lang="en-US" sz="2100" b="1" i="1" dirty="0" err="1">
                  <a:solidFill>
                    <a:prstClr val="black"/>
                  </a:solidFill>
                  <a:latin typeface="Times New Roman" panose="02020603050405020304" pitchFamily="18" charset="0"/>
                  <a:cs typeface="Times New Roman" panose="02020603050405020304" pitchFamily="18" charset="0"/>
                </a:rPr>
                <a:t>Tên</a:t>
              </a:r>
              <a:r>
                <a:rPr lang="en-US" sz="2100" b="1" i="1" dirty="0">
                  <a:solidFill>
                    <a:prstClr val="black"/>
                  </a:solidFill>
                  <a:latin typeface="Times New Roman" panose="02020603050405020304" pitchFamily="18" charset="0"/>
                  <a:cs typeface="Times New Roman" panose="02020603050405020304" pitchFamily="18" charset="0"/>
                </a:rPr>
                <a:t> </a:t>
              </a:r>
              <a:r>
                <a:rPr lang="en-US" sz="2100" b="1" i="1" dirty="0" err="1">
                  <a:solidFill>
                    <a:prstClr val="black"/>
                  </a:solidFill>
                  <a:latin typeface="Times New Roman" panose="02020603050405020304" pitchFamily="18" charset="0"/>
                  <a:cs typeface="Times New Roman" panose="02020603050405020304" pitchFamily="18" charset="0"/>
                </a:rPr>
                <a:t>thật</a:t>
              </a:r>
              <a:r>
                <a:rPr lang="en-US" sz="2100" b="1"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Đoàn</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Giỏi</a:t>
              </a:r>
              <a:r>
                <a:rPr lang="en-US" sz="2100" i="1" dirty="0">
                  <a:solidFill>
                    <a:prstClr val="black"/>
                  </a:solidFill>
                  <a:latin typeface="Times New Roman" panose="02020603050405020304" pitchFamily="18" charset="0"/>
                  <a:cs typeface="Times New Roman" panose="02020603050405020304" pitchFamily="18" charset="0"/>
                </a:rPr>
                <a:t> (1925-1989), </a:t>
              </a:r>
              <a:r>
                <a:rPr lang="en-US" sz="2100" i="1" dirty="0" err="1">
                  <a:solidFill>
                    <a:prstClr val="black"/>
                  </a:solidFill>
                  <a:latin typeface="Times New Roman" panose="02020603050405020304" pitchFamily="18" charset="0"/>
                  <a:cs typeface="Times New Roman" panose="02020603050405020304" pitchFamily="18" charset="0"/>
                </a:rPr>
                <a:t>Bút</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danh</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Nguyễn</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Hoài</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Nguyễn</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Tư</a:t>
              </a:r>
              <a:endParaRPr lang="en-US" sz="2100" i="1" dirty="0">
                <a:solidFill>
                  <a:prstClr val="black"/>
                </a:solidFill>
                <a:latin typeface="Times New Roman" panose="02020603050405020304" pitchFamily="18" charset="0"/>
                <a:cs typeface="Times New Roman" panose="02020603050405020304" pitchFamily="18" charset="0"/>
              </a:endParaRPr>
            </a:p>
          </p:txBody>
        </p:sp>
        <p:sp>
          <p:nvSpPr>
            <p:cNvPr id="29" name="Oval 28"/>
            <p:cNvSpPr/>
            <p:nvPr/>
          </p:nvSpPr>
          <p:spPr>
            <a:xfrm>
              <a:off x="9145586" y="9771760"/>
              <a:ext cx="301752"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16316"/>
              <a:endParaRPr lang="en-US" sz="2100" i="1">
                <a:solidFill>
                  <a:prstClr val="black"/>
                </a:solidFill>
              </a:endParaRPr>
            </a:p>
          </p:txBody>
        </p:sp>
      </p:grpSp>
      <p:grpSp>
        <p:nvGrpSpPr>
          <p:cNvPr id="30" name="Group 29"/>
          <p:cNvGrpSpPr/>
          <p:nvPr/>
        </p:nvGrpSpPr>
        <p:grpSpPr>
          <a:xfrm>
            <a:off x="3981369" y="3219822"/>
            <a:ext cx="4878528" cy="867930"/>
            <a:chOff x="9145586" y="9472942"/>
            <a:chExt cx="15130068" cy="2314785"/>
          </a:xfrm>
        </p:grpSpPr>
        <p:sp>
          <p:nvSpPr>
            <p:cNvPr id="31" name="TextBox 30"/>
            <p:cNvSpPr txBox="1"/>
            <p:nvPr/>
          </p:nvSpPr>
          <p:spPr>
            <a:xfrm>
              <a:off x="9755186" y="9472942"/>
              <a:ext cx="14520468" cy="2314785"/>
            </a:xfrm>
            <a:prstGeom prst="rect">
              <a:avLst/>
            </a:prstGeom>
            <a:noFill/>
          </p:spPr>
          <p:txBody>
            <a:bodyPr wrap="square" rtlCol="0">
              <a:spAutoFit/>
            </a:bodyPr>
            <a:lstStyle/>
            <a:p>
              <a:pPr algn="just" defTabSz="816316">
                <a:lnSpc>
                  <a:spcPct val="120000"/>
                </a:lnSpc>
              </a:pPr>
              <a:r>
                <a:rPr lang="en-US" sz="2100" b="1" i="1" dirty="0" err="1">
                  <a:solidFill>
                    <a:prstClr val="black"/>
                  </a:solidFill>
                  <a:latin typeface="Times New Roman" panose="02020603050405020304" pitchFamily="18" charset="0"/>
                  <a:cs typeface="Times New Roman" panose="02020603050405020304" pitchFamily="18" charset="0"/>
                </a:rPr>
                <a:t>Cảm</a:t>
              </a:r>
              <a:r>
                <a:rPr lang="en-US" sz="2100" b="1" i="1" dirty="0">
                  <a:solidFill>
                    <a:prstClr val="black"/>
                  </a:solidFill>
                  <a:latin typeface="Times New Roman" panose="02020603050405020304" pitchFamily="18" charset="0"/>
                  <a:cs typeface="Times New Roman" panose="02020603050405020304" pitchFamily="18" charset="0"/>
                </a:rPr>
                <a:t> </a:t>
              </a:r>
              <a:r>
                <a:rPr lang="en-US" sz="2100" b="1" i="1" dirty="0" err="1">
                  <a:solidFill>
                    <a:prstClr val="black"/>
                  </a:solidFill>
                  <a:latin typeface="Times New Roman" panose="02020603050405020304" pitchFamily="18" charset="0"/>
                  <a:cs typeface="Times New Roman" panose="02020603050405020304" pitchFamily="18" charset="0"/>
                </a:rPr>
                <a:t>hứng</a:t>
              </a:r>
              <a:r>
                <a:rPr lang="en-US" sz="2100" b="1" i="1" dirty="0">
                  <a:solidFill>
                    <a:prstClr val="black"/>
                  </a:solidFill>
                  <a:latin typeface="Times New Roman" panose="02020603050405020304" pitchFamily="18" charset="0"/>
                  <a:cs typeface="Times New Roman" panose="02020603050405020304" pitchFamily="18" charset="0"/>
                </a:rPr>
                <a:t> </a:t>
              </a:r>
              <a:r>
                <a:rPr lang="en-US" sz="2100" b="1" i="1" dirty="0" err="1">
                  <a:solidFill>
                    <a:prstClr val="black"/>
                  </a:solidFill>
                  <a:latin typeface="Times New Roman" panose="02020603050405020304" pitchFamily="18" charset="0"/>
                  <a:cs typeface="Times New Roman" panose="02020603050405020304" pitchFamily="18" charset="0"/>
                </a:rPr>
                <a:t>sáng</a:t>
              </a:r>
              <a:r>
                <a:rPr lang="en-US" sz="2100" b="1" i="1" dirty="0">
                  <a:solidFill>
                    <a:prstClr val="black"/>
                  </a:solidFill>
                  <a:latin typeface="Times New Roman" panose="02020603050405020304" pitchFamily="18" charset="0"/>
                  <a:cs typeface="Times New Roman" panose="02020603050405020304" pitchFamily="18" charset="0"/>
                </a:rPr>
                <a:t> </a:t>
              </a:r>
              <a:r>
                <a:rPr lang="en-US" sz="2100" b="1" i="1" dirty="0" err="1">
                  <a:solidFill>
                    <a:prstClr val="black"/>
                  </a:solidFill>
                  <a:latin typeface="Times New Roman" panose="02020603050405020304" pitchFamily="18" charset="0"/>
                  <a:cs typeface="Times New Roman" panose="02020603050405020304" pitchFamily="18" charset="0"/>
                </a:rPr>
                <a:t>tác</a:t>
              </a:r>
              <a:r>
                <a:rPr lang="en-US" sz="2100" b="1" i="1" dirty="0">
                  <a:solidFill>
                    <a:prstClr val="black"/>
                  </a:solidFill>
                  <a:latin typeface="Times New Roman" panose="02020603050405020304" pitchFamily="18" charset="0"/>
                  <a:cs typeface="Times New Roman" panose="02020603050405020304" pitchFamily="18" charset="0"/>
                </a:rPr>
                <a:t> : </a:t>
              </a:r>
              <a:r>
                <a:rPr lang="en-US" sz="2100" i="1" dirty="0">
                  <a:solidFill>
                    <a:prstClr val="black"/>
                  </a:solidFill>
                  <a:latin typeface="Times New Roman" panose="02020603050405020304" pitchFamily="18" charset="0"/>
                  <a:cs typeface="Times New Roman" panose="02020603050405020304" pitchFamily="18" charset="0"/>
                </a:rPr>
                <a:t>con </a:t>
              </a:r>
              <a:r>
                <a:rPr lang="en-US" sz="2100" i="1" dirty="0" err="1">
                  <a:solidFill>
                    <a:prstClr val="black"/>
                  </a:solidFill>
                  <a:latin typeface="Times New Roman" panose="02020603050405020304" pitchFamily="18" charset="0"/>
                  <a:cs typeface="Times New Roman" panose="02020603050405020304" pitchFamily="18" charset="0"/>
                </a:rPr>
                <a:t>người</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và</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mảnh</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đất</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phương</a:t>
              </a:r>
              <a:r>
                <a:rPr lang="en-US" sz="2100" i="1" dirty="0">
                  <a:solidFill>
                    <a:prstClr val="black"/>
                  </a:solidFill>
                  <a:latin typeface="Times New Roman" panose="02020603050405020304" pitchFamily="18" charset="0"/>
                  <a:cs typeface="Times New Roman" panose="02020603050405020304" pitchFamily="18" charset="0"/>
                </a:rPr>
                <a:t> Nam</a:t>
              </a:r>
              <a:endParaRPr lang="en-US" sz="2100" b="1" i="1" dirty="0">
                <a:solidFill>
                  <a:prstClr val="black"/>
                </a:solidFill>
                <a:cs typeface="Arial" pitchFamily="34" charset="0"/>
              </a:endParaRPr>
            </a:p>
          </p:txBody>
        </p:sp>
        <p:sp>
          <p:nvSpPr>
            <p:cNvPr id="32" name="Oval 31"/>
            <p:cNvSpPr/>
            <p:nvPr/>
          </p:nvSpPr>
          <p:spPr>
            <a:xfrm>
              <a:off x="9145586" y="9771760"/>
              <a:ext cx="301752"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16316"/>
              <a:endParaRPr lang="en-US" sz="2100" i="1">
                <a:solidFill>
                  <a:prstClr val="black"/>
                </a:solidFill>
              </a:endParaRPr>
            </a:p>
          </p:txBody>
        </p:sp>
      </p:gr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370"/>
            <a:ext cx="3715831" cy="5172869"/>
          </a:xfrm>
          <a:prstGeom prst="rect">
            <a:avLst/>
          </a:prstGeom>
        </p:spPr>
      </p:pic>
      <p:grpSp>
        <p:nvGrpSpPr>
          <p:cNvPr id="34" name="Group 33"/>
          <p:cNvGrpSpPr/>
          <p:nvPr/>
        </p:nvGrpSpPr>
        <p:grpSpPr>
          <a:xfrm>
            <a:off x="3981369" y="4083918"/>
            <a:ext cx="4983119" cy="867930"/>
            <a:chOff x="9145586" y="9472942"/>
            <a:chExt cx="15454442" cy="2314785"/>
          </a:xfrm>
        </p:grpSpPr>
        <p:sp>
          <p:nvSpPr>
            <p:cNvPr id="35" name="TextBox 34"/>
            <p:cNvSpPr txBox="1"/>
            <p:nvPr/>
          </p:nvSpPr>
          <p:spPr>
            <a:xfrm>
              <a:off x="9755186" y="9472942"/>
              <a:ext cx="14844842" cy="2314785"/>
            </a:xfrm>
            <a:prstGeom prst="rect">
              <a:avLst/>
            </a:prstGeom>
            <a:noFill/>
          </p:spPr>
          <p:txBody>
            <a:bodyPr wrap="square" rtlCol="0">
              <a:spAutoFit/>
            </a:bodyPr>
            <a:lstStyle/>
            <a:p>
              <a:pPr algn="just" defTabSz="816316">
                <a:lnSpc>
                  <a:spcPct val="120000"/>
                </a:lnSpc>
              </a:pPr>
              <a:r>
                <a:rPr lang="en-US" sz="2100" b="1" i="1" dirty="0" err="1">
                  <a:solidFill>
                    <a:prstClr val="black"/>
                  </a:solidFill>
                  <a:latin typeface="Times New Roman" panose="02020603050405020304" pitchFamily="18" charset="0"/>
                  <a:cs typeface="Times New Roman" panose="02020603050405020304" pitchFamily="18" charset="0"/>
                </a:rPr>
                <a:t>Tác</a:t>
              </a:r>
              <a:r>
                <a:rPr lang="en-US" sz="2100" b="1" i="1" dirty="0">
                  <a:solidFill>
                    <a:prstClr val="black"/>
                  </a:solidFill>
                  <a:latin typeface="Times New Roman" panose="02020603050405020304" pitchFamily="18" charset="0"/>
                  <a:cs typeface="Times New Roman" panose="02020603050405020304" pitchFamily="18" charset="0"/>
                </a:rPr>
                <a:t> </a:t>
              </a:r>
              <a:r>
                <a:rPr lang="en-US" sz="2100" b="1" i="1" dirty="0" err="1">
                  <a:solidFill>
                    <a:prstClr val="black"/>
                  </a:solidFill>
                  <a:latin typeface="Times New Roman" panose="02020603050405020304" pitchFamily="18" charset="0"/>
                  <a:cs typeface="Times New Roman" panose="02020603050405020304" pitchFamily="18" charset="0"/>
                </a:rPr>
                <a:t>phẩm</a:t>
              </a:r>
              <a:r>
                <a:rPr lang="en-US" sz="2100" b="1" i="1" dirty="0">
                  <a:solidFill>
                    <a:prstClr val="black"/>
                  </a:solidFill>
                  <a:latin typeface="Times New Roman" panose="02020603050405020304" pitchFamily="18" charset="0"/>
                  <a:cs typeface="Times New Roman" panose="02020603050405020304" pitchFamily="18" charset="0"/>
                </a:rPr>
                <a:t> </a:t>
              </a:r>
              <a:r>
                <a:rPr lang="en-US" sz="2100" b="1" i="1" dirty="0" err="1">
                  <a:solidFill>
                    <a:prstClr val="black"/>
                  </a:solidFill>
                  <a:latin typeface="Times New Roman" panose="02020603050405020304" pitchFamily="18" charset="0"/>
                  <a:cs typeface="Times New Roman" panose="02020603050405020304" pitchFamily="18" charset="0"/>
                </a:rPr>
                <a:t>tiêu</a:t>
              </a:r>
              <a:r>
                <a:rPr lang="en-US" sz="2100" b="1" i="1" dirty="0">
                  <a:solidFill>
                    <a:prstClr val="black"/>
                  </a:solidFill>
                  <a:latin typeface="Times New Roman" panose="02020603050405020304" pitchFamily="18" charset="0"/>
                  <a:cs typeface="Times New Roman" panose="02020603050405020304" pitchFamily="18" charset="0"/>
                </a:rPr>
                <a:t> </a:t>
              </a:r>
              <a:r>
                <a:rPr lang="en-US" sz="2100" b="1" i="1" dirty="0" err="1">
                  <a:solidFill>
                    <a:prstClr val="black"/>
                  </a:solidFill>
                  <a:latin typeface="Times New Roman" panose="02020603050405020304" pitchFamily="18" charset="0"/>
                  <a:cs typeface="Times New Roman" panose="02020603050405020304" pitchFamily="18" charset="0"/>
                </a:rPr>
                <a:t>biểu</a:t>
              </a:r>
              <a:r>
                <a:rPr lang="en-US" sz="2100" b="1" i="1" dirty="0">
                  <a:solidFill>
                    <a:prstClr val="black"/>
                  </a:solidFill>
                  <a:latin typeface="Times New Roman" panose="02020603050405020304" pitchFamily="18" charset="0"/>
                  <a:cs typeface="Times New Roman" panose="02020603050405020304" pitchFamily="18" charset="0"/>
                </a:rPr>
                <a:t> : </a:t>
              </a:r>
              <a:r>
                <a:rPr lang="en-US" sz="2100" i="1" dirty="0" err="1">
                  <a:solidFill>
                    <a:prstClr val="black"/>
                  </a:solidFill>
                  <a:latin typeface="Times New Roman" panose="02020603050405020304" pitchFamily="18" charset="0"/>
                  <a:cs typeface="Times New Roman" panose="02020603050405020304" pitchFamily="18" charset="0"/>
                </a:rPr>
                <a:t>Đất</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rừng</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phương</a:t>
              </a:r>
              <a:r>
                <a:rPr lang="en-US" sz="2100" i="1" dirty="0">
                  <a:solidFill>
                    <a:prstClr val="black"/>
                  </a:solidFill>
                  <a:latin typeface="Times New Roman" panose="02020603050405020304" pitchFamily="18" charset="0"/>
                  <a:cs typeface="Times New Roman" panose="02020603050405020304" pitchFamily="18" charset="0"/>
                </a:rPr>
                <a:t> Nam, </a:t>
              </a:r>
              <a:r>
                <a:rPr lang="en-US" sz="2100" i="1" dirty="0" err="1">
                  <a:solidFill>
                    <a:prstClr val="black"/>
                  </a:solidFill>
                  <a:latin typeface="Times New Roman" panose="02020603050405020304" pitchFamily="18" charset="0"/>
                  <a:cs typeface="Times New Roman" panose="02020603050405020304" pitchFamily="18" charset="0"/>
                </a:rPr>
                <a:t>Hoa</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hướng</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dương</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Đồng</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tháp</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Mười</a:t>
              </a:r>
              <a:endParaRPr lang="en-US" sz="2100" b="1" i="1" dirty="0">
                <a:solidFill>
                  <a:prstClr val="black"/>
                </a:solidFill>
                <a:cs typeface="Arial" pitchFamily="34" charset="0"/>
              </a:endParaRPr>
            </a:p>
          </p:txBody>
        </p:sp>
        <p:sp>
          <p:nvSpPr>
            <p:cNvPr id="36" name="Oval 35"/>
            <p:cNvSpPr/>
            <p:nvPr/>
          </p:nvSpPr>
          <p:spPr>
            <a:xfrm>
              <a:off x="9145586" y="9771760"/>
              <a:ext cx="301752"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16316"/>
              <a:endParaRPr lang="en-US" sz="2100" i="1">
                <a:solidFill>
                  <a:prstClr val="black"/>
                </a:solidFill>
              </a:endParaRPr>
            </a:p>
          </p:txBody>
        </p:sp>
      </p:grpSp>
    </p:spTree>
    <p:extLst>
      <p:ext uri="{BB962C8B-B14F-4D97-AF65-F5344CB8AC3E}">
        <p14:creationId xmlns:p14="http://schemas.microsoft.com/office/powerpoint/2010/main" val="125138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ox(i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ox(i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ox(in)">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7354" y="184008"/>
            <a:ext cx="7146789" cy="369332"/>
            <a:chOff x="-178462" y="1828800"/>
            <a:chExt cx="19060588" cy="984870"/>
          </a:xfrm>
        </p:grpSpPr>
        <p:sp>
          <p:nvSpPr>
            <p:cNvPr id="4" name="Round Same Side Corner Rectangle 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a:solidFill>
                  <a:prstClr val="white"/>
                </a:solidFill>
              </a:endParaRPr>
            </a:p>
          </p:txBody>
        </p:sp>
        <p:sp>
          <p:nvSpPr>
            <p:cNvPr id="5" name="TextBox 4"/>
            <p:cNvSpPr txBox="1"/>
            <p:nvPr/>
          </p:nvSpPr>
          <p:spPr>
            <a:xfrm>
              <a:off x="478765" y="1828800"/>
              <a:ext cx="1238167" cy="984870"/>
            </a:xfrm>
            <a:prstGeom prst="rect">
              <a:avLst/>
            </a:prstGeom>
            <a:noFill/>
          </p:spPr>
          <p:txBody>
            <a:bodyPr wrap="square" rtlCol="0">
              <a:spAutoFit/>
            </a:bodyPr>
            <a:lstStyle/>
            <a:p>
              <a:pPr algn="ctr" defTabSz="80740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67735" y="1828800"/>
              <a:ext cx="16814391" cy="984870"/>
            </a:xfrm>
            <a:prstGeom prst="rect">
              <a:avLst/>
            </a:prstGeom>
            <a:noFill/>
          </p:spPr>
          <p:txBody>
            <a:bodyPr wrap="square" rtlCol="0">
              <a:spAutoFit/>
            </a:bodyPr>
            <a:lstStyle/>
            <a:p>
              <a:pPr defTabSz="807402"/>
              <a:r>
                <a:rPr lang="en-US" b="1" dirty="0">
                  <a:solidFill>
                    <a:srgbClr val="31859C"/>
                  </a:solidFill>
                  <a:latin typeface="Tahoma" panose="020B0604030504040204" pitchFamily="34" charset="0"/>
                  <a:cs typeface="Tahoma" panose="020B0604030504040204" pitchFamily="34" charset="0"/>
                </a:rPr>
                <a:t>ĐỌC- </a:t>
              </a:r>
              <a:r>
                <a:rPr lang="vi-VN" b="1" dirty="0">
                  <a:solidFill>
                    <a:srgbClr val="31859C"/>
                  </a:solidFill>
                  <a:latin typeface="Tahoma" panose="020B0604030504040204" pitchFamily="34" charset="0"/>
                  <a:cs typeface="Tahoma" panose="020B0604030504040204" pitchFamily="34" charset="0"/>
                </a:rPr>
                <a:t>TÌM HIỂU CHUNG</a:t>
              </a:r>
              <a:endParaRPr lang="en-US" b="1" dirty="0">
                <a:solidFill>
                  <a:srgbClr val="31859C"/>
                </a:solidFill>
                <a:latin typeface="Tahoma" panose="020B0604030504040204" pitchFamily="34" charset="0"/>
                <a:cs typeface="Tahoma" panose="020B0604030504040204" pitchFamily="34" charset="0"/>
              </a:endParaRPr>
            </a:p>
          </p:txBody>
        </p:sp>
      </p:grpSp>
      <p:grpSp>
        <p:nvGrpSpPr>
          <p:cNvPr id="7" name="Group 6"/>
          <p:cNvGrpSpPr/>
          <p:nvPr/>
        </p:nvGrpSpPr>
        <p:grpSpPr>
          <a:xfrm>
            <a:off x="179512" y="555526"/>
            <a:ext cx="4332065" cy="395616"/>
            <a:chOff x="644526" y="2766774"/>
            <a:chExt cx="11553677" cy="1054970"/>
          </a:xfrm>
        </p:grpSpPr>
        <p:sp>
          <p:nvSpPr>
            <p:cNvPr id="8" name="TextBox 7"/>
            <p:cNvSpPr txBox="1"/>
            <p:nvPr/>
          </p:nvSpPr>
          <p:spPr>
            <a:xfrm>
              <a:off x="1906586" y="2766774"/>
              <a:ext cx="10291617" cy="984880"/>
            </a:xfrm>
            <a:prstGeom prst="rect">
              <a:avLst/>
            </a:prstGeom>
            <a:noFill/>
          </p:spPr>
          <p:txBody>
            <a:bodyPr wrap="square" rtlCol="0">
              <a:spAutoFit/>
            </a:bodyPr>
            <a:lstStyle/>
            <a:p>
              <a:pPr defTabSz="807402"/>
              <a:r>
                <a:rPr lang="en-US"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a:t>
              </a:r>
              <a:r>
                <a:rPr lang="en-US"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phẩm</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i="1">
                <a:solidFill>
                  <a:prstClr val="white"/>
                </a:solidFill>
              </a:endParaRPr>
            </a:p>
          </p:txBody>
        </p:sp>
        <p:sp>
          <p:nvSpPr>
            <p:cNvPr id="10" name="TextBox 9"/>
            <p:cNvSpPr txBox="1"/>
            <p:nvPr/>
          </p:nvSpPr>
          <p:spPr>
            <a:xfrm>
              <a:off x="895023" y="2795827"/>
              <a:ext cx="907206" cy="1025917"/>
            </a:xfrm>
            <a:prstGeom prst="rect">
              <a:avLst/>
            </a:prstGeom>
            <a:noFill/>
          </p:spPr>
          <p:txBody>
            <a:bodyPr wrap="none" rtlCol="0">
              <a:spAutoFit/>
            </a:bodyPr>
            <a:lstStyle/>
            <a:p>
              <a:pPr algn="ctr" defTabSz="807402"/>
              <a:r>
                <a:rPr lang="en-US" sz="1900" b="1" i="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43" name="TextBox 42"/>
          <p:cNvSpPr txBox="1"/>
          <p:nvPr/>
        </p:nvSpPr>
        <p:spPr>
          <a:xfrm>
            <a:off x="179512" y="1749842"/>
            <a:ext cx="5578208" cy="461665"/>
          </a:xfrm>
          <a:prstGeom prst="rect">
            <a:avLst/>
          </a:prstGeom>
          <a:noFill/>
        </p:spPr>
        <p:txBody>
          <a:bodyPr wrap="square" rtlCol="0">
            <a:spAutoFit/>
          </a:bodyPr>
          <a:lstStyle/>
          <a:p>
            <a:pPr algn="just" defTabSz="685800"/>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Năm</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sáng</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tác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i="1" dirty="0">
                <a:solidFill>
                  <a:prstClr val="black"/>
                </a:solidFill>
                <a:latin typeface="Times New Roman" panose="02020603050405020304" pitchFamily="18" charset="0"/>
                <a:cs typeface="Times New Roman" panose="02020603050405020304" pitchFamily="18" charset="0"/>
              </a:rPr>
              <a:t>1957</a:t>
            </a:r>
            <a:endParaRPr lang="en-US" sz="2400" b="1" i="1" dirty="0">
              <a:solidFill>
                <a:prstClr val="black"/>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179512" y="2351406"/>
            <a:ext cx="5578208" cy="461665"/>
          </a:xfrm>
          <a:prstGeom prst="rect">
            <a:avLst/>
          </a:prstGeom>
          <a:noFill/>
        </p:spPr>
        <p:txBody>
          <a:bodyPr wrap="square" rtlCol="0">
            <a:spAutoFit/>
          </a:bodyPr>
          <a:lstStyle/>
          <a:p>
            <a:pPr algn="just" defTabSz="685800"/>
            <a:r>
              <a:rPr lang="en-US" sz="2400" b="1" i="1" dirty="0">
                <a:solidFill>
                  <a:prstClr val="black"/>
                </a:solidFill>
                <a:latin typeface="Times New Roman" panose="02020603050405020304" pitchFamily="18" charset="0"/>
                <a:cs typeface="Times New Roman" panose="02020603050405020304" pitchFamily="18" charset="0"/>
              </a:rPr>
              <a:t>- Dung </a:t>
            </a:r>
            <a:r>
              <a:rPr lang="en-US" sz="2400" b="1" i="1" dirty="0" err="1">
                <a:solidFill>
                  <a:prstClr val="black"/>
                </a:solidFill>
                <a:latin typeface="Times New Roman" panose="02020603050405020304" pitchFamily="18" charset="0"/>
                <a:cs typeface="Times New Roman" panose="02020603050405020304" pitchFamily="18" charset="0"/>
              </a:rPr>
              <a:t>lượng</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i="1" dirty="0">
                <a:solidFill>
                  <a:prstClr val="black"/>
                </a:solidFill>
                <a:latin typeface="Times New Roman" panose="02020603050405020304" pitchFamily="18" charset="0"/>
                <a:cs typeface="Times New Roman" panose="02020603050405020304" pitchFamily="18" charset="0"/>
              </a:rPr>
              <a:t>20 </a:t>
            </a:r>
            <a:r>
              <a:rPr lang="en-US" sz="2400" i="1" dirty="0" err="1">
                <a:solidFill>
                  <a:prstClr val="black"/>
                </a:solidFill>
                <a:latin typeface="Times New Roman" panose="02020603050405020304" pitchFamily="18" charset="0"/>
                <a:cs typeface="Times New Roman" panose="02020603050405020304" pitchFamily="18" charset="0"/>
              </a:rPr>
              <a:t>chương</a:t>
            </a:r>
            <a:endParaRPr lang="en-US" sz="2400" b="1" i="1" dirty="0">
              <a:solidFill>
                <a:prstClr val="black"/>
              </a:solidFill>
              <a:latin typeface="Times New Roman" panose="02020603050405020304" pitchFamily="18" charset="0"/>
              <a:cs typeface="Times New Roman" panose="02020603050405020304" pitchFamily="18" charset="0"/>
            </a:endParaRPr>
          </a:p>
        </p:txBody>
      </p:sp>
      <p:sp>
        <p:nvSpPr>
          <p:cNvPr id="45" name="TextBox 44"/>
          <p:cNvSpPr txBox="1"/>
          <p:nvPr/>
        </p:nvSpPr>
        <p:spPr>
          <a:xfrm>
            <a:off x="179512" y="2957289"/>
            <a:ext cx="5578208" cy="830997"/>
          </a:xfrm>
          <a:prstGeom prst="rect">
            <a:avLst/>
          </a:prstGeom>
          <a:noFill/>
        </p:spPr>
        <p:txBody>
          <a:bodyPr wrap="square" rtlCol="0">
            <a:spAutoFit/>
          </a:bodyPr>
          <a:lstStyle/>
          <a:p>
            <a:pPr algn="just" defTabSz="685800"/>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Nội</a:t>
            </a:r>
            <a:r>
              <a:rPr lang="en-US" sz="2400" b="1" i="1" dirty="0">
                <a:solidFill>
                  <a:prstClr val="black"/>
                </a:solidFill>
                <a:latin typeface="Times New Roman" panose="02020603050405020304" pitchFamily="18" charset="0"/>
                <a:cs typeface="Times New Roman" panose="02020603050405020304" pitchFamily="18" charset="0"/>
              </a:rPr>
              <a:t> dung </a:t>
            </a:r>
            <a:r>
              <a:rPr lang="en-US" sz="2400" b="1" i="1" dirty="0" err="1">
                <a:solidFill>
                  <a:prstClr val="black"/>
                </a:solidFill>
                <a:latin typeface="Times New Roman" panose="02020603050405020304" pitchFamily="18" charset="0"/>
                <a:cs typeface="Times New Roman" panose="02020603050405020304" pitchFamily="18" charset="0"/>
              </a:rPr>
              <a:t>chính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Cuộc</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đời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phiêu</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bạt</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của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cậu</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bé</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tên</a:t>
            </a:r>
            <a:r>
              <a:rPr lang="en-US" sz="2400" i="1" dirty="0">
                <a:solidFill>
                  <a:prstClr val="black"/>
                </a:solidFill>
                <a:latin typeface="Times New Roman" panose="02020603050405020304" pitchFamily="18" charset="0"/>
                <a:cs typeface="Times New Roman" panose="02020603050405020304" pitchFamily="18" charset="0"/>
              </a:rPr>
              <a:t> An.</a:t>
            </a:r>
            <a:endParaRPr lang="en-US" sz="2400" b="1" i="1" dirty="0">
              <a:solidFill>
                <a:prstClr val="black"/>
              </a:solidFill>
              <a:latin typeface="Times New Roman" panose="02020603050405020304" pitchFamily="18" charset="0"/>
              <a:cs typeface="Times New Roman" panose="02020603050405020304" pitchFamily="18" charset="0"/>
            </a:endParaRPr>
          </a:p>
        </p:txBody>
      </p:sp>
      <p:sp>
        <p:nvSpPr>
          <p:cNvPr id="46" name="Rectangle 45"/>
          <p:cNvSpPr/>
          <p:nvPr/>
        </p:nvSpPr>
        <p:spPr>
          <a:xfrm>
            <a:off x="179512" y="3819693"/>
            <a:ext cx="5578208" cy="1200329"/>
          </a:xfrm>
          <a:prstGeom prst="rect">
            <a:avLst/>
          </a:prstGeom>
        </p:spPr>
        <p:txBody>
          <a:bodyPr wrap="square">
            <a:spAutoFit/>
          </a:bodyPr>
          <a:lstStyle/>
          <a:p>
            <a:pPr algn="just" defTabSz="685800"/>
            <a:r>
              <a:rPr lang="de-DE"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Được dịch ra nhiều tiếng, tái bản nhiều lần, dựng thành phim và in trong Tủ Sách Vàng của nhà xuất bản Kim Đồng.</a:t>
            </a:r>
            <a:endParaRPr lang="en-US" sz="2400" i="1" dirty="0">
              <a:solidFill>
                <a:prstClr val="black"/>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496" y="168674"/>
            <a:ext cx="3268016" cy="4843017"/>
          </a:xfrm>
          <a:prstGeom prst="rect">
            <a:avLst/>
          </a:prstGeom>
        </p:spPr>
      </p:pic>
      <p:pic>
        <p:nvPicPr>
          <p:cNvPr id="2" name="Picture 1"/>
          <p:cNvPicPr>
            <a:picLocks noChangeAspect="1"/>
          </p:cNvPicPr>
          <p:nvPr/>
        </p:nvPicPr>
        <p:blipFill>
          <a:blip r:embed="rId4"/>
          <a:stretch>
            <a:fillRect/>
          </a:stretch>
        </p:blipFill>
        <p:spPr>
          <a:xfrm>
            <a:off x="119074" y="1125068"/>
            <a:ext cx="5770827" cy="708769"/>
          </a:xfrm>
          <a:prstGeom prst="rect">
            <a:avLst/>
          </a:prstGeom>
        </p:spPr>
      </p:pic>
    </p:spTree>
    <p:extLst>
      <p:ext uri="{BB962C8B-B14F-4D97-AF65-F5344CB8AC3E}">
        <p14:creationId xmlns:p14="http://schemas.microsoft.com/office/powerpoint/2010/main" val="187316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280941" y="391765"/>
            <a:ext cx="2890116" cy="461665"/>
          </a:xfrm>
          <a:prstGeom prst="rect">
            <a:avLst/>
          </a:prstGeom>
          <a:solidFill>
            <a:schemeClr val="accent5">
              <a:lumMod val="40000"/>
              <a:lumOff val="60000"/>
            </a:schemeClr>
          </a:solidFill>
        </p:spPr>
        <p:txBody>
          <a:bodyPr wrap="square">
            <a:spAutoFit/>
          </a:bodyPr>
          <a:lstStyle/>
          <a:p>
            <a:pPr algn="ctr" defTabSz="685800"/>
            <a:r>
              <a:rPr lang="en-US" sz="2400" dirty="0">
                <a:solidFill>
                  <a:prstClr val="white"/>
                </a:solidFill>
                <a:latin typeface="Times New Roman" panose="02020603050405020304" pitchFamily="18" charset="0"/>
                <a:cs typeface="Times New Roman" panose="02020603050405020304" pitchFamily="18" charset="0"/>
              </a:rPr>
              <a:t>HÀNH ĐỘNG</a:t>
            </a:r>
          </a:p>
        </p:txBody>
      </p:sp>
      <p:sp>
        <p:nvSpPr>
          <p:cNvPr id="16" name="TextBox 15"/>
          <p:cNvSpPr txBox="1"/>
          <p:nvPr/>
        </p:nvSpPr>
        <p:spPr>
          <a:xfrm>
            <a:off x="323528" y="1131590"/>
            <a:ext cx="5040560" cy="769441"/>
          </a:xfrm>
          <a:prstGeom prst="rect">
            <a:avLst/>
          </a:prstGeom>
          <a:noFill/>
        </p:spPr>
        <p:txBody>
          <a:bodyPr wrap="square" rtlCol="0">
            <a:spAutoFit/>
          </a:bodyPr>
          <a:lstStyle/>
          <a:p>
            <a:pPr algn="just" defTabSz="685800"/>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Giết</a:t>
            </a:r>
            <a:r>
              <a:rPr lang="en-US" sz="2200" dirty="0">
                <a:solidFill>
                  <a:prstClr val="black"/>
                </a:solidFill>
                <a:latin typeface="Times New Roman" panose="02020603050405020304" pitchFamily="18" charset="0"/>
                <a:cs typeface="Times New Roman" panose="02020603050405020304" pitchFamily="18" charset="0"/>
              </a:rPr>
              <a:t> con </a:t>
            </a:r>
            <a:r>
              <a:rPr lang="en-US" sz="2200" dirty="0" err="1">
                <a:solidFill>
                  <a:prstClr val="black"/>
                </a:solidFill>
                <a:latin typeface="Times New Roman" panose="02020603050405020304" pitchFamily="18" charset="0"/>
                <a:cs typeface="Times New Roman" panose="02020603050405020304" pitchFamily="18" charset="0"/>
              </a:rPr>
              <a:t>hổ</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chúa</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xắn</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mụt</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măng</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cho</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vợ</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chém</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trả</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tên</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địa</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chủ</a:t>
            </a:r>
            <a:r>
              <a:rPr lang="en-US" sz="2200" dirty="0">
                <a:solidFill>
                  <a:prstClr val="black"/>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323528" y="1995686"/>
            <a:ext cx="5040560" cy="769441"/>
          </a:xfrm>
          <a:prstGeom prst="rect">
            <a:avLst/>
          </a:prstGeom>
          <a:noFill/>
        </p:spPr>
        <p:txBody>
          <a:bodyPr wrap="square" rtlCol="0">
            <a:spAutoFit/>
          </a:bodyPr>
          <a:lstStyle/>
          <a:p>
            <a:pPr algn="just" defTabSz="685800"/>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Xách</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dao</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đến</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ném</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trước</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nhà</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việc</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bó</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tay</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chịu</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tội</a:t>
            </a:r>
            <a:r>
              <a:rPr lang="en-US" sz="2200" dirty="0">
                <a:solidFill>
                  <a:prstClr val="black"/>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323527" y="2859782"/>
            <a:ext cx="5040560" cy="769441"/>
          </a:xfrm>
          <a:prstGeom prst="rect">
            <a:avLst/>
          </a:prstGeom>
          <a:noFill/>
        </p:spPr>
        <p:txBody>
          <a:bodyPr wrap="square" rtlCol="0">
            <a:spAutoFit/>
          </a:bodyPr>
          <a:lstStyle/>
          <a:p>
            <a:pPr algn="just" defTabSz="685800"/>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Bỏ</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làng</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ra</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đi</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sẵn</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sàng</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giúp</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đỡ</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mọi</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người</a:t>
            </a:r>
            <a:r>
              <a:rPr lang="en-US" sz="2200" dirty="0">
                <a:solidFill>
                  <a:prstClr val="black"/>
                </a:solidFill>
                <a:latin typeface="Times New Roman" panose="02020603050405020304" pitchFamily="18" charset="0"/>
                <a:cs typeface="Times New Roman" panose="02020603050405020304" pitchFamily="18" charset="0"/>
              </a:rPr>
              <a:t>...</a:t>
            </a:r>
          </a:p>
        </p:txBody>
      </p:sp>
      <p:sp>
        <p:nvSpPr>
          <p:cNvPr id="24" name="TextBox 23"/>
          <p:cNvSpPr txBox="1"/>
          <p:nvPr/>
        </p:nvSpPr>
        <p:spPr>
          <a:xfrm>
            <a:off x="323526" y="3723878"/>
            <a:ext cx="5040560" cy="769441"/>
          </a:xfrm>
          <a:prstGeom prst="rect">
            <a:avLst/>
          </a:prstGeom>
          <a:noFill/>
        </p:spPr>
        <p:txBody>
          <a:bodyPr wrap="square" rtlCol="0">
            <a:spAutoFit/>
          </a:bodyPr>
          <a:lstStyle/>
          <a:p>
            <a:pPr algn="just" defTabSz="685800"/>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Trao</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chiếc</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nỏ</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và</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ống</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tên</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thuốc</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cho</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ông</a:t>
            </a:r>
            <a:r>
              <a:rPr lang="en-US" sz="2200" dirty="0">
                <a:solidFill>
                  <a:prstClr val="black"/>
                </a:solidFill>
                <a:latin typeface="Times New Roman" panose="02020603050405020304" pitchFamily="18" charset="0"/>
                <a:cs typeface="Times New Roman" panose="02020603050405020304" pitchFamily="18" charset="0"/>
              </a:rPr>
              <a:t> Hai</a:t>
            </a:r>
          </a:p>
        </p:txBody>
      </p:sp>
      <p:sp>
        <p:nvSpPr>
          <p:cNvPr id="25" name="TextBox 24"/>
          <p:cNvSpPr txBox="1"/>
          <p:nvPr/>
        </p:nvSpPr>
        <p:spPr>
          <a:xfrm>
            <a:off x="353078" y="4586056"/>
            <a:ext cx="5515065" cy="430887"/>
          </a:xfrm>
          <a:prstGeom prst="rect">
            <a:avLst/>
          </a:prstGeom>
          <a:noFill/>
        </p:spPr>
        <p:txBody>
          <a:bodyPr wrap="square" rtlCol="0">
            <a:spAutoFit/>
          </a:bodyPr>
          <a:lstStyle/>
          <a:p>
            <a:pPr algn="just" defTabSz="685800"/>
            <a:r>
              <a:rPr lang="en-US" sz="2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Dũng</a:t>
            </a:r>
            <a:r>
              <a:rPr lang="en-US" sz="2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cảm</a:t>
            </a:r>
            <a:r>
              <a:rPr lang="en-US" sz="2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cương</a:t>
            </a:r>
            <a:r>
              <a:rPr lang="en-US" sz="2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trực</a:t>
            </a:r>
            <a:r>
              <a:rPr lang="en-US" sz="2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căm</a:t>
            </a:r>
            <a:r>
              <a:rPr lang="en-US" sz="2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thù</a:t>
            </a:r>
            <a:r>
              <a:rPr lang="en-US" sz="2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giặc</a:t>
            </a:r>
            <a:endParaRPr lang="en-US" sz="2200" b="1" dirty="0">
              <a:solidFill>
                <a:srgbClr val="FF0000"/>
              </a:solidFill>
              <a:latin typeface="Times New Roman" panose="02020603050405020304" pitchFamily="18" charset="0"/>
              <a:cs typeface="Times New Roman" panose="02020603050405020304" pitchFamily="18" charset="0"/>
            </a:endParaRPr>
          </a:p>
        </p:txBody>
      </p:sp>
      <p:pic>
        <p:nvPicPr>
          <p:cNvPr id="26" name="Picture Placeholder 11"/>
          <p:cNvPicPr>
            <a:picLocks noChangeAspect="1"/>
          </p:cNvPicPr>
          <p:nvPr/>
        </p:nvPicPr>
        <p:blipFill>
          <a:blip r:embed="rId3">
            <a:extLst>
              <a:ext uri="{28A0092B-C50C-407E-A947-70E740481C1C}">
                <a14:useLocalDpi xmlns:a14="http://schemas.microsoft.com/office/drawing/2010/main" val="0"/>
              </a:ext>
            </a:extLst>
          </a:blip>
          <a:srcRect l="6487" r="6487"/>
          <a:stretch>
            <a:fillRect/>
          </a:stretch>
        </p:blipFill>
        <p:spPr>
          <a:xfrm>
            <a:off x="5868143" y="55458"/>
            <a:ext cx="3219822" cy="3219822"/>
          </a:xfrm>
          <a:prstGeom prst="diamond">
            <a:avLst/>
          </a:prstGeom>
        </p:spPr>
      </p:pic>
      <p:pic>
        <p:nvPicPr>
          <p:cNvPr id="27" name="Picture Placeholder 8"/>
          <p:cNvPicPr>
            <a:picLocks noChangeAspect="1"/>
          </p:cNvPicPr>
          <p:nvPr/>
        </p:nvPicPr>
        <p:blipFill>
          <a:blip r:embed="rId4">
            <a:extLst>
              <a:ext uri="{28A0092B-C50C-407E-A947-70E740481C1C}">
                <a14:useLocalDpi xmlns:a14="http://schemas.microsoft.com/office/drawing/2010/main" val="0"/>
              </a:ext>
            </a:extLst>
          </a:blip>
          <a:srcRect l="10794" r="10794"/>
          <a:stretch>
            <a:fillRect/>
          </a:stretch>
        </p:blipFill>
        <p:spPr>
          <a:xfrm>
            <a:off x="6128054" y="2580668"/>
            <a:ext cx="2700000" cy="2700000"/>
          </a:xfrm>
          <a:prstGeom prst="diamond">
            <a:avLst/>
          </a:prstGeom>
        </p:spPr>
      </p:pic>
    </p:spTree>
    <p:extLst>
      <p:ext uri="{BB962C8B-B14F-4D97-AF65-F5344CB8AC3E}">
        <p14:creationId xmlns:p14="http://schemas.microsoft.com/office/powerpoint/2010/main" val="351699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5816" y="123478"/>
            <a:ext cx="2890116" cy="461665"/>
          </a:xfrm>
          <a:prstGeom prst="rect">
            <a:avLst/>
          </a:prstGeom>
          <a:solidFill>
            <a:schemeClr val="accent5">
              <a:lumMod val="40000"/>
              <a:lumOff val="60000"/>
            </a:schemeClr>
          </a:solidFill>
        </p:spPr>
        <p:txBody>
          <a:bodyPr wrap="square">
            <a:spAutoFit/>
          </a:bodyPr>
          <a:lstStyle/>
          <a:p>
            <a:pPr algn="ctr" defTabSz="685800"/>
            <a:r>
              <a:rPr lang="en-US" sz="2400" dirty="0">
                <a:solidFill>
                  <a:prstClr val="white"/>
                </a:solidFill>
                <a:latin typeface="Times New Roman" panose="02020603050405020304" pitchFamily="18" charset="0"/>
                <a:cs typeface="Times New Roman" panose="02020603050405020304" pitchFamily="18" charset="0"/>
              </a:rPr>
              <a:t>LỜI NÓI</a:t>
            </a:r>
          </a:p>
        </p:txBody>
      </p:sp>
      <p:graphicFrame>
        <p:nvGraphicFramePr>
          <p:cNvPr id="4" name="Table 3"/>
          <p:cNvGraphicFramePr>
            <a:graphicFrameLocks noGrp="1"/>
          </p:cNvGraphicFramePr>
          <p:nvPr>
            <p:extLst>
              <p:ext uri="{D42A27DB-BD31-4B8C-83A1-F6EECF244321}">
                <p14:modId xmlns:p14="http://schemas.microsoft.com/office/powerpoint/2010/main" val="571663011"/>
              </p:ext>
            </p:extLst>
          </p:nvPr>
        </p:nvGraphicFramePr>
        <p:xfrm>
          <a:off x="251520" y="699542"/>
          <a:ext cx="8646605" cy="4282440"/>
        </p:xfrm>
        <a:graphic>
          <a:graphicData uri="http://schemas.openxmlformats.org/drawingml/2006/table">
            <a:tbl>
              <a:tblPr firstRow="1" bandRow="1">
                <a:tableStyleId>{5C22544A-7EE6-4342-B048-85BDC9FD1C3A}</a:tableStyleId>
              </a:tblPr>
              <a:tblGrid>
                <a:gridCol w="5746650">
                  <a:extLst>
                    <a:ext uri="{9D8B030D-6E8A-4147-A177-3AD203B41FA5}">
                      <a16:colId xmlns:a16="http://schemas.microsoft.com/office/drawing/2014/main" val="720957135"/>
                    </a:ext>
                  </a:extLst>
                </a:gridCol>
                <a:gridCol w="2899955">
                  <a:extLst>
                    <a:ext uri="{9D8B030D-6E8A-4147-A177-3AD203B41FA5}">
                      <a16:colId xmlns:a16="http://schemas.microsoft.com/office/drawing/2014/main" val="280176218"/>
                    </a:ext>
                  </a:extLst>
                </a:gridCol>
              </a:tblGrid>
              <a:tr h="342900">
                <a:tc>
                  <a:txBody>
                    <a:bodyPr/>
                    <a:lstStyle/>
                    <a:p>
                      <a:pPr algn="ctr"/>
                      <a:r>
                        <a:rPr lang="en-US" sz="2000" b="0" dirty="0" err="1">
                          <a:solidFill>
                            <a:schemeClr val="tx1"/>
                          </a:solidFill>
                          <a:latin typeface="Times New Roman" panose="02020603050405020304" pitchFamily="18" charset="0"/>
                          <a:cs typeface="Times New Roman" panose="02020603050405020304" pitchFamily="18" charset="0"/>
                        </a:rPr>
                        <a:t>Với</a:t>
                      </a:r>
                      <a:r>
                        <a:rPr lang="en-US" sz="2000" b="0" baseline="0" dirty="0">
                          <a:solidFill>
                            <a:schemeClr val="tx1"/>
                          </a:solidFill>
                          <a:latin typeface="Times New Roman" panose="02020603050405020304" pitchFamily="18" charset="0"/>
                          <a:cs typeface="Times New Roman" panose="02020603050405020304" pitchFamily="18" charset="0"/>
                        </a:rPr>
                        <a:t> </a:t>
                      </a:r>
                      <a:r>
                        <a:rPr lang="en-US" sz="2000" b="0" baseline="0" dirty="0" err="1">
                          <a:solidFill>
                            <a:schemeClr val="tx1"/>
                          </a:solidFill>
                          <a:latin typeface="Times New Roman" panose="02020603050405020304" pitchFamily="18" charset="0"/>
                          <a:cs typeface="Times New Roman" panose="02020603050405020304" pitchFamily="18" charset="0"/>
                        </a:rPr>
                        <a:t>tía</a:t>
                      </a:r>
                      <a:r>
                        <a:rPr lang="en-US" sz="2000" b="0" baseline="0" dirty="0">
                          <a:solidFill>
                            <a:schemeClr val="tx1"/>
                          </a:solidFill>
                          <a:latin typeface="Times New Roman" panose="02020603050405020304" pitchFamily="18" charset="0"/>
                          <a:cs typeface="Times New Roman" panose="02020603050405020304" pitchFamily="18" charset="0"/>
                        </a:rPr>
                        <a:t> </a:t>
                      </a:r>
                      <a:r>
                        <a:rPr lang="en-US" sz="2000" b="0" baseline="0" dirty="0" err="1">
                          <a:solidFill>
                            <a:schemeClr val="tx1"/>
                          </a:solidFill>
                          <a:latin typeface="Times New Roman" panose="02020603050405020304" pitchFamily="18" charset="0"/>
                          <a:cs typeface="Times New Roman" panose="02020603050405020304" pitchFamily="18" charset="0"/>
                        </a:rPr>
                        <a:t>nuôi</a:t>
                      </a:r>
                      <a:r>
                        <a:rPr lang="en-US" sz="2000" b="0" baseline="0" dirty="0">
                          <a:solidFill>
                            <a:schemeClr val="tx1"/>
                          </a:solidFill>
                          <a:latin typeface="Times New Roman" panose="02020603050405020304" pitchFamily="18" charset="0"/>
                          <a:cs typeface="Times New Roman" panose="02020603050405020304" pitchFamily="18" charset="0"/>
                        </a:rPr>
                        <a:t> </a:t>
                      </a:r>
                      <a:r>
                        <a:rPr lang="en-US" sz="2000" b="0" baseline="0" dirty="0" err="1">
                          <a:solidFill>
                            <a:schemeClr val="tx1"/>
                          </a:solidFill>
                          <a:latin typeface="Times New Roman" panose="02020603050405020304" pitchFamily="18" charset="0"/>
                          <a:cs typeface="Times New Roman" panose="02020603050405020304" pitchFamily="18" charset="0"/>
                        </a:rPr>
                        <a:t>của</a:t>
                      </a:r>
                      <a:r>
                        <a:rPr lang="en-US" sz="2000" b="0" baseline="0" dirty="0">
                          <a:solidFill>
                            <a:schemeClr val="tx1"/>
                          </a:solidFill>
                          <a:latin typeface="Times New Roman" panose="02020603050405020304" pitchFamily="18" charset="0"/>
                          <a:cs typeface="Times New Roman" panose="02020603050405020304" pitchFamily="18" charset="0"/>
                        </a:rPr>
                        <a:t> An</a:t>
                      </a:r>
                      <a:endParaRPr lang="en-US" sz="20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000" b="0" dirty="0" err="1">
                          <a:solidFill>
                            <a:schemeClr val="tx1"/>
                          </a:solidFill>
                          <a:latin typeface="Times New Roman" panose="02020603050405020304" pitchFamily="18" charset="0"/>
                          <a:cs typeface="Times New Roman" panose="02020603050405020304" pitchFamily="18" charset="0"/>
                        </a:rPr>
                        <a:t>Với</a:t>
                      </a:r>
                      <a:r>
                        <a:rPr lang="en-US" sz="2000" b="0" baseline="0" dirty="0">
                          <a:solidFill>
                            <a:schemeClr val="tx1"/>
                          </a:solidFill>
                          <a:latin typeface="Times New Roman" panose="02020603050405020304" pitchFamily="18" charset="0"/>
                          <a:cs typeface="Times New Roman" panose="02020603050405020304" pitchFamily="18" charset="0"/>
                        </a:rPr>
                        <a:t> An</a:t>
                      </a:r>
                      <a:endParaRPr lang="en-US" sz="20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6616820"/>
                  </a:ext>
                </a:extLst>
              </a:tr>
              <a:tr h="3909060">
                <a:tc>
                  <a:txBody>
                    <a:bodyPr/>
                    <a:lstStyle/>
                    <a:p>
                      <a:pPr algn="just"/>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súng</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xa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Hai?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ầm</a:t>
                      </a:r>
                      <a:r>
                        <a:rPr lang="en-US" sz="2000" dirty="0">
                          <a:latin typeface="Times New Roman" panose="02020603050405020304" pitchFamily="18" charset="0"/>
                          <a:cs typeface="Times New Roman" panose="02020603050405020304" pitchFamily="18" charset="0"/>
                        </a:rPr>
                        <a:t> ĩ.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xồm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Hai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bậc</a:t>
                      </a:r>
                      <a:r>
                        <a:rPr lang="en-US" sz="2000" dirty="0">
                          <a:latin typeface="Times New Roman" panose="02020603050405020304" pitchFamily="18" charset="0"/>
                          <a:cs typeface="Times New Roman" panose="02020603050405020304" pitchFamily="18" charset="0"/>
                        </a:rPr>
                        <a:t> can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gửi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chúng</a:t>
                      </a:r>
                      <a:r>
                        <a:rPr lang="en-US" sz="2000" dirty="0">
                          <a:latin typeface="Times New Roman" panose="02020603050405020304" pitchFamily="18" charset="0"/>
                          <a:cs typeface="Times New Roman" panose="02020603050405020304" pitchFamily="18" charset="0"/>
                        </a:rPr>
                        <a:t> ta.</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Hai.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baseline="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miếng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Cho </a:t>
                      </a:r>
                      <a:r>
                        <a:rPr lang="en-US" sz="2000" dirty="0" err="1">
                          <a:latin typeface="Times New Roman" panose="02020603050405020304" pitchFamily="18" charset="0"/>
                          <a:cs typeface="Times New Roman" panose="02020603050405020304" pitchFamily="18" charset="0"/>
                        </a:rPr>
                        <a:t>đỡ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miệng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giùm</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chút</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 Ờ,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cỡ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cỡ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ấy</a:t>
                      </a:r>
                      <a:r>
                        <a:rPr lang="en-US" sz="2000" dirty="0">
                          <a:latin typeface="Times New Roman" panose="02020603050405020304" pitchFamily="18" charset="0"/>
                          <a:cs typeface="Times New Roman" panose="02020603050405020304" pitchFamily="18" charset="0"/>
                        </a:rPr>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4650877"/>
                  </a:ext>
                </a:extLst>
              </a:tr>
            </a:tbl>
          </a:graphicData>
        </a:graphic>
      </p:graphicFrame>
      <p:sp>
        <p:nvSpPr>
          <p:cNvPr id="5" name="TextBox 4"/>
          <p:cNvSpPr txBox="1"/>
          <p:nvPr/>
        </p:nvSpPr>
        <p:spPr>
          <a:xfrm>
            <a:off x="299815" y="4515966"/>
            <a:ext cx="5506117" cy="415498"/>
          </a:xfrm>
          <a:prstGeom prst="rect">
            <a:avLst/>
          </a:prstGeom>
          <a:noFill/>
        </p:spPr>
        <p:txBody>
          <a:bodyPr wrap="square" rtlCol="0">
            <a:spAutoFit/>
          </a:bodyPr>
          <a:lstStyle/>
          <a:p>
            <a:pPr algn="just" defTabSz="685800"/>
            <a:r>
              <a:rPr lang="en-US" sz="21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Lễ</a:t>
            </a:r>
            <a:r>
              <a:rPr lang="en-US" sz="21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độ</a:t>
            </a:r>
            <a:r>
              <a:rPr lang="en-US" sz="21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b="1" dirty="0" err="1">
                <a:solidFill>
                  <a:srgbClr val="FF0000"/>
                </a:solidFill>
                <a:latin typeface="Times New Roman" panose="02020603050405020304" pitchFamily="18" charset="0"/>
                <a:cs typeface="Times New Roman" panose="02020603050405020304" pitchFamily="18" charset="0"/>
              </a:rPr>
              <a:t>thẳng</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thắn</a:t>
            </a:r>
            <a:endParaRPr lang="en-US" sz="21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084168" y="4515966"/>
            <a:ext cx="2908745" cy="415498"/>
          </a:xfrm>
          <a:prstGeom prst="rect">
            <a:avLst/>
          </a:prstGeom>
          <a:noFill/>
        </p:spPr>
        <p:txBody>
          <a:bodyPr wrap="square" rtlCol="0">
            <a:spAutoFit/>
          </a:bodyPr>
          <a:lstStyle/>
          <a:p>
            <a:pPr algn="just" defTabSz="685800"/>
            <a:r>
              <a:rPr lang="en-US" sz="21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Gần</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gũi</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thân</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tình</a:t>
            </a:r>
            <a:endParaRPr lang="en-US" sz="21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229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95486"/>
            <a:ext cx="5114987" cy="749873"/>
          </a:xfrm>
          <a:prstGeom prst="rect">
            <a:avLst/>
          </a:prstGeom>
        </p:spPr>
      </p:pic>
      <p:sp>
        <p:nvSpPr>
          <p:cNvPr id="30" name="TextBox 29"/>
          <p:cNvSpPr txBox="1"/>
          <p:nvPr/>
        </p:nvSpPr>
        <p:spPr>
          <a:xfrm>
            <a:off x="539552" y="1059582"/>
            <a:ext cx="2887558" cy="461665"/>
          </a:xfrm>
          <a:prstGeom prst="rect">
            <a:avLst/>
          </a:prstGeom>
          <a:solidFill>
            <a:schemeClr val="accent5">
              <a:lumMod val="20000"/>
              <a:lumOff val="80000"/>
            </a:schemeClr>
          </a:solidFill>
          <a:ln>
            <a:solidFill>
              <a:schemeClr val="bg1"/>
            </a:solidFill>
          </a:ln>
        </p:spPr>
        <p:txBody>
          <a:bodyPr wrap="square" rtlCol="0">
            <a:spAutoFit/>
          </a:bodyPr>
          <a:lstStyle/>
          <a:p>
            <a:pPr algn="ctr" defTabSz="685800"/>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endParaRPr lang="en-US" sz="24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548151" y="1059582"/>
            <a:ext cx="2887558" cy="461665"/>
          </a:xfrm>
          <a:prstGeom prst="rect">
            <a:avLst/>
          </a:prstGeom>
          <a:solidFill>
            <a:schemeClr val="accent4">
              <a:lumMod val="20000"/>
              <a:lumOff val="80000"/>
            </a:schemeClr>
          </a:solidFill>
          <a:ln>
            <a:solidFill>
              <a:schemeClr val="bg1"/>
            </a:solidFill>
          </a:ln>
        </p:spPr>
        <p:txBody>
          <a:bodyPr wrap="square" rtlCol="0">
            <a:spAutoFit/>
          </a:bodyPr>
          <a:lstStyle/>
          <a:p>
            <a:pPr algn="ctr" defTabSz="685800"/>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endParaRPr lang="en-US" sz="2400" dirty="0">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8009" y="859454"/>
            <a:ext cx="999242" cy="861920"/>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3792" y="1735956"/>
            <a:ext cx="1370785" cy="2016224"/>
          </a:xfrm>
          <a:prstGeom prst="rect">
            <a:avLst/>
          </a:prstGeom>
        </p:spPr>
      </p:pic>
      <p:sp>
        <p:nvSpPr>
          <p:cNvPr id="35" name="Rectangle 34"/>
          <p:cNvSpPr/>
          <p:nvPr/>
        </p:nvSpPr>
        <p:spPr>
          <a:xfrm>
            <a:off x="402793" y="1934669"/>
            <a:ext cx="3161075" cy="2031325"/>
          </a:xfrm>
          <a:prstGeom prst="rect">
            <a:avLst/>
          </a:prstGeom>
        </p:spPr>
        <p:txBody>
          <a:bodyPr wrap="square">
            <a:spAutoFit/>
          </a:bodyPr>
          <a:lstStyle/>
          <a:p>
            <a:pPr algn="just" defTabSz="685800"/>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Khi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miêu</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tả</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ngoại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hình</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lời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nói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hành</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động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của</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chú</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Võ</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Tòng</a:t>
            </a:r>
            <a:r>
              <a:rPr lang="en-US" sz="2100" dirty="0">
                <a:solidFill>
                  <a:prstClr val="black"/>
                </a:solidFill>
                <a:latin typeface="Times New Roman" panose="02020603050405020304" pitchFamily="18" charset="0"/>
                <a:cs typeface="Times New Roman" panose="02020603050405020304" pitchFamily="18" charset="0"/>
              </a:rPr>
              <a:t> qua </a:t>
            </a:r>
            <a:r>
              <a:rPr lang="en-US" sz="2100" dirty="0" err="1">
                <a:solidFill>
                  <a:prstClr val="black"/>
                </a:solidFill>
                <a:latin typeface="Times New Roman" panose="02020603050405020304" pitchFamily="18" charset="0"/>
                <a:cs typeface="Times New Roman" panose="02020603050405020304" pitchFamily="18" charset="0"/>
              </a:rPr>
              <a:t>mắt</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quan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sát</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của</a:t>
            </a:r>
            <a:r>
              <a:rPr lang="en-US" sz="2100" dirty="0">
                <a:solidFill>
                  <a:prstClr val="black"/>
                </a:solidFill>
                <a:latin typeface="Times New Roman" panose="02020603050405020304" pitchFamily="18" charset="0"/>
                <a:cs typeface="Times New Roman" panose="02020603050405020304" pitchFamily="18" charset="0"/>
              </a:rPr>
              <a:t> An.</a:t>
            </a:r>
          </a:p>
          <a:p>
            <a:pPr algn="just" defTabSz="685800"/>
            <a:r>
              <a:rPr lang="en-US" sz="2100" b="1" dirty="0">
                <a:solidFill>
                  <a:prstClr val="black"/>
                </a:solidFill>
                <a:latin typeface="Times New Roman" panose="02020603050405020304" pitchFamily="18" charset="0"/>
                <a:cs typeface="Times New Roman" panose="02020603050405020304" pitchFamily="18" charset="0"/>
              </a:rPr>
              <a:t>VD</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Tôi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không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sợ</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chú</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Võ</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Tòng</a:t>
            </a:r>
            <a:r>
              <a:rPr lang="en-US" sz="2100" dirty="0">
                <a:solidFill>
                  <a:prstClr val="black"/>
                </a:solidFill>
                <a:latin typeface="Times New Roman" panose="02020603050405020304" pitchFamily="18" charset="0"/>
                <a:cs typeface="Times New Roman" panose="02020603050405020304" pitchFamily="18" charset="0"/>
              </a:rPr>
              <a:t>…</a:t>
            </a:r>
            <a:r>
              <a:rPr lang="en-US" sz="2100" dirty="0" err="1">
                <a:solidFill>
                  <a:prstClr val="black"/>
                </a:solidFill>
                <a:latin typeface="Times New Roman" panose="02020603050405020304" pitchFamily="18" charset="0"/>
                <a:cs typeface="Times New Roman" panose="02020603050405020304" pitchFamily="18" charset="0"/>
              </a:rPr>
              <a:t>thế</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nào</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ấy</a:t>
            </a:r>
            <a:r>
              <a:rPr lang="en-US" sz="2100" dirty="0">
                <a:solidFill>
                  <a:prstClr val="black"/>
                </a:solidFill>
                <a:latin typeface="Times New Roman" panose="02020603050405020304" pitchFamily="18" charset="0"/>
                <a:cs typeface="Times New Roman" panose="02020603050405020304" pitchFamily="18" charset="0"/>
              </a:rPr>
              <a:t>.</a:t>
            </a:r>
          </a:p>
        </p:txBody>
      </p:sp>
      <p:sp>
        <p:nvSpPr>
          <p:cNvPr id="36" name="Rectangle 35"/>
          <p:cNvSpPr/>
          <p:nvPr/>
        </p:nvSpPr>
        <p:spPr>
          <a:xfrm>
            <a:off x="5436096" y="1802756"/>
            <a:ext cx="3291840" cy="2031325"/>
          </a:xfrm>
          <a:prstGeom prst="rect">
            <a:avLst/>
          </a:prstGeom>
        </p:spPr>
        <p:txBody>
          <a:bodyPr wrap="square">
            <a:spAutoFit/>
          </a:bodyPr>
          <a:lstStyle/>
          <a:p>
            <a:pPr algn="just" defTabSz="685800">
              <a:lnSpc>
                <a:spcPct val="150000"/>
              </a:lnSpc>
            </a:pP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Khi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kể</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lai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lịch</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xuất</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thân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của</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chú</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Võ</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Tòng</a:t>
            </a:r>
            <a:r>
              <a:rPr lang="en-US" sz="2100" dirty="0">
                <a:solidFill>
                  <a:prstClr val="black"/>
                </a:solidFill>
                <a:latin typeface="Times New Roman" panose="02020603050405020304" pitchFamily="18" charset="0"/>
                <a:cs typeface="Times New Roman" panose="02020603050405020304" pitchFamily="18" charset="0"/>
              </a:rPr>
              <a:t>.</a:t>
            </a:r>
          </a:p>
          <a:p>
            <a:pPr algn="just" defTabSz="685800">
              <a:lnSpc>
                <a:spcPct val="150000"/>
              </a:lnSpc>
            </a:pPr>
            <a:r>
              <a:rPr lang="en-US" sz="2100" b="1" dirty="0">
                <a:solidFill>
                  <a:prstClr val="black"/>
                </a:solidFill>
                <a:latin typeface="Times New Roman" panose="02020603050405020304" pitchFamily="18" charset="0"/>
                <a:cs typeface="Times New Roman" panose="02020603050405020304" pitchFamily="18" charset="0"/>
              </a:rPr>
              <a:t>VD: </a:t>
            </a:r>
            <a:r>
              <a:rPr lang="en-US" sz="2100" dirty="0">
                <a:solidFill>
                  <a:prstClr val="black"/>
                </a:solidFill>
                <a:latin typeface="Times New Roman" panose="02020603050405020304" pitchFamily="18" charset="0"/>
                <a:cs typeface="Times New Roman" panose="02020603050405020304" pitchFamily="18" charset="0"/>
              </a:rPr>
              <a:t>“</a:t>
            </a:r>
            <a:r>
              <a:rPr lang="en-US" sz="2100" i="1" dirty="0" err="1">
                <a:solidFill>
                  <a:prstClr val="black"/>
                </a:solidFill>
                <a:latin typeface="Times New Roman" panose="02020603050405020304" pitchFamily="18" charset="0"/>
                <a:cs typeface="Times New Roman" panose="02020603050405020304" pitchFamily="18" charset="0"/>
              </a:rPr>
              <a:t>Không</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ai</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biết</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tên</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thật</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của</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gã</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là</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gì</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cũng</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không</a:t>
            </a:r>
            <a:r>
              <a:rPr lang="en-US" sz="2100" i="1" dirty="0">
                <a:solidFill>
                  <a:prstClr val="black"/>
                </a:solidFill>
                <a:latin typeface="Times New Roman" panose="02020603050405020304" pitchFamily="18" charset="0"/>
                <a:cs typeface="Times New Roman" panose="02020603050405020304" pitchFamily="18" charset="0"/>
              </a:rPr>
              <a:t> </a:t>
            </a:r>
            <a:r>
              <a:rPr lang="en-US" sz="2100" i="1" dirty="0" err="1">
                <a:solidFill>
                  <a:prstClr val="black"/>
                </a:solidFill>
                <a:latin typeface="Times New Roman" panose="02020603050405020304" pitchFamily="18" charset="0"/>
                <a:cs typeface="Times New Roman" panose="02020603050405020304" pitchFamily="18" charset="0"/>
              </a:rPr>
              <a:t>có</a:t>
            </a:r>
            <a:r>
              <a:rPr lang="en-US" sz="2100" i="1" dirty="0">
                <a:solidFill>
                  <a:prstClr val="black"/>
                </a:solidFill>
                <a:latin typeface="Times New Roman" panose="02020603050405020304" pitchFamily="18" charset="0"/>
                <a:cs typeface="Times New Roman" panose="02020603050405020304" pitchFamily="18" charset="0"/>
              </a:rPr>
              <a:t>. </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402793" y="4165602"/>
            <a:ext cx="8395609" cy="830997"/>
          </a:xfrm>
          <a:prstGeom prst="rect">
            <a:avLst/>
          </a:prstGeom>
          <a:solidFill>
            <a:schemeClr val="accent5">
              <a:lumMod val="75000"/>
            </a:schemeClr>
          </a:solidFill>
        </p:spPr>
        <p:txBody>
          <a:bodyPr wrap="square">
            <a:spAutoFit/>
          </a:bodyPr>
          <a:lstStyle/>
          <a:p>
            <a:pPr algn="just">
              <a:spcBef>
                <a:spcPts val="600"/>
              </a:spcBef>
              <a:spcAft>
                <a:spcPts val="0"/>
              </a:spcAft>
            </a:pP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Tác dụng</a:t>
            </a:r>
            <a:r>
              <a:rPr lang="de-DE"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Tạo cho lời kể linh hoạt, góp phần làm bật đặc điểm, tính cách nhân vật.</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853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inVertical)">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arn(inVertical)">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p:bldP spid="36" grpId="0"/>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7354" y="184008"/>
            <a:ext cx="7146789" cy="369332"/>
            <a:chOff x="-178462" y="1828800"/>
            <a:chExt cx="19060588" cy="984870"/>
          </a:xfrm>
        </p:grpSpPr>
        <p:sp>
          <p:nvSpPr>
            <p:cNvPr id="4" name="Round Same Side Corner Rectangle 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a:solidFill>
                  <a:prstClr val="white"/>
                </a:solidFill>
              </a:endParaRPr>
            </a:p>
          </p:txBody>
        </p:sp>
        <p:sp>
          <p:nvSpPr>
            <p:cNvPr id="5" name="TextBox 4"/>
            <p:cNvSpPr txBox="1"/>
            <p:nvPr/>
          </p:nvSpPr>
          <p:spPr>
            <a:xfrm>
              <a:off x="478765" y="1828800"/>
              <a:ext cx="1238167" cy="984870"/>
            </a:xfrm>
            <a:prstGeom prst="rect">
              <a:avLst/>
            </a:prstGeom>
            <a:noFill/>
          </p:spPr>
          <p:txBody>
            <a:bodyPr wrap="square" rtlCol="0">
              <a:spAutoFit/>
            </a:bodyPr>
            <a:lstStyle/>
            <a:p>
              <a:pPr algn="ctr" defTabSz="807402"/>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6" name="TextBox 5"/>
            <p:cNvSpPr txBox="1"/>
            <p:nvPr/>
          </p:nvSpPr>
          <p:spPr>
            <a:xfrm>
              <a:off x="2067735" y="1828800"/>
              <a:ext cx="16814391" cy="984870"/>
            </a:xfrm>
            <a:prstGeom prst="rect">
              <a:avLst/>
            </a:prstGeom>
            <a:noFill/>
          </p:spPr>
          <p:txBody>
            <a:bodyPr wrap="square" rtlCol="0">
              <a:spAutoFit/>
            </a:bodyPr>
            <a:lstStyle/>
            <a:p>
              <a:pPr defTabSz="807402"/>
              <a:r>
                <a:rPr lang="vi-VN" b="1" dirty="0">
                  <a:solidFill>
                    <a:srgbClr val="31859C"/>
                  </a:solidFill>
                  <a:latin typeface="Tahoma" panose="020B0604030504040204" pitchFamily="34" charset="0"/>
                  <a:cs typeface="Tahoma" panose="020B0604030504040204" pitchFamily="34" charset="0"/>
                </a:rPr>
                <a:t>TÌM HIỂU CH</a:t>
              </a:r>
              <a:r>
                <a:rPr lang="en-US" b="1" dirty="0">
                  <a:solidFill>
                    <a:srgbClr val="31859C"/>
                  </a:solidFill>
                  <a:latin typeface="Tahoma" panose="020B0604030504040204" pitchFamily="34" charset="0"/>
                  <a:cs typeface="Tahoma" panose="020B0604030504040204" pitchFamily="34" charset="0"/>
                </a:rPr>
                <a:t>I TIẾT</a:t>
              </a:r>
            </a:p>
          </p:txBody>
        </p:sp>
      </p:grpSp>
      <p:grpSp>
        <p:nvGrpSpPr>
          <p:cNvPr id="7" name="Group 6"/>
          <p:cNvGrpSpPr/>
          <p:nvPr/>
        </p:nvGrpSpPr>
        <p:grpSpPr>
          <a:xfrm>
            <a:off x="179512" y="555526"/>
            <a:ext cx="6624735" cy="395616"/>
            <a:chOff x="644526" y="2766774"/>
            <a:chExt cx="17668260" cy="1054970"/>
          </a:xfrm>
        </p:grpSpPr>
        <p:sp>
          <p:nvSpPr>
            <p:cNvPr id="8" name="TextBox 7"/>
            <p:cNvSpPr txBox="1"/>
            <p:nvPr/>
          </p:nvSpPr>
          <p:spPr>
            <a:xfrm>
              <a:off x="1906584" y="2766774"/>
              <a:ext cx="16406202" cy="984880"/>
            </a:xfrm>
            <a:prstGeom prst="rect">
              <a:avLst/>
            </a:prstGeom>
            <a:noFill/>
          </p:spPr>
          <p:txBody>
            <a:bodyPr wrap="square" rtlCol="0">
              <a:spAutoFit/>
            </a:bodyPr>
            <a:lstStyle/>
            <a:p>
              <a:pPr defTabSz="807402"/>
              <a:r>
                <a:rPr lang="en-US"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Hình</a:t>
              </a:r>
              <a:r>
                <a:rPr lang="en-US"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ảnh</a:t>
              </a:r>
              <a:r>
                <a:rPr lang="en-US"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con </a:t>
              </a:r>
              <a:r>
                <a:rPr lang="en-US"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người</a:t>
              </a:r>
              <a:r>
                <a:rPr lang="en-US"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vùng</a:t>
              </a:r>
              <a:r>
                <a:rPr lang="en-US"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đất</a:t>
              </a:r>
              <a:r>
                <a:rPr lang="en-US"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phương</a:t>
              </a:r>
              <a:r>
                <a:rPr lang="en-US"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Nam</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i="1">
                <a:solidFill>
                  <a:prstClr val="white"/>
                </a:solidFill>
              </a:endParaRPr>
            </a:p>
          </p:txBody>
        </p:sp>
        <p:sp>
          <p:nvSpPr>
            <p:cNvPr id="10" name="TextBox 9"/>
            <p:cNvSpPr txBox="1"/>
            <p:nvPr/>
          </p:nvSpPr>
          <p:spPr>
            <a:xfrm>
              <a:off x="895023" y="2795827"/>
              <a:ext cx="907206" cy="1025917"/>
            </a:xfrm>
            <a:prstGeom prst="rect">
              <a:avLst/>
            </a:prstGeom>
            <a:noFill/>
          </p:spPr>
          <p:txBody>
            <a:bodyPr wrap="none" rtlCol="0">
              <a:spAutoFit/>
            </a:bodyPr>
            <a:lstStyle/>
            <a:p>
              <a:pPr algn="ctr" defTabSz="807402"/>
              <a:r>
                <a:rPr lang="en-US" sz="1900" b="1" i="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5" name="TextBox 14"/>
          <p:cNvSpPr txBox="1"/>
          <p:nvPr/>
        </p:nvSpPr>
        <p:spPr>
          <a:xfrm>
            <a:off x="4051188" y="2067694"/>
            <a:ext cx="5506117" cy="2031325"/>
          </a:xfrm>
          <a:prstGeom prst="rect">
            <a:avLst/>
          </a:prstGeom>
          <a:noFill/>
        </p:spPr>
        <p:txBody>
          <a:bodyPr wrap="square" rtlCol="0">
            <a:spAutoFit/>
          </a:bodyPr>
          <a:lstStyle/>
          <a:p>
            <a:pPr algn="just" defTabSz="685800">
              <a:lnSpc>
                <a:spcPct val="200000"/>
              </a:lnSpc>
            </a:pPr>
            <a:r>
              <a:rPr lang="en-US" sz="2100" dirty="0">
                <a:solidFill>
                  <a:prstClr val="black"/>
                </a:solidFill>
                <a:latin typeface="Times New Roman" panose="02020603050405020304" pitchFamily="18" charset="0"/>
                <a:cs typeface="Times New Roman" panose="02020603050405020304" pitchFamily="18" charset="0"/>
              </a:rPr>
              <a:t>- An</a:t>
            </a:r>
          </a:p>
          <a:p>
            <a:pPr algn="just" defTabSz="685800">
              <a:lnSpc>
                <a:spcPct val="200000"/>
              </a:lnSpc>
            </a:pP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Ông</a:t>
            </a:r>
            <a:r>
              <a:rPr lang="en-US" sz="2100" dirty="0">
                <a:solidFill>
                  <a:prstClr val="black"/>
                </a:solidFill>
                <a:latin typeface="Times New Roman" panose="02020603050405020304" pitchFamily="18" charset="0"/>
                <a:cs typeface="Times New Roman" panose="02020603050405020304" pitchFamily="18" charset="0"/>
              </a:rPr>
              <a:t> Hai (</a:t>
            </a:r>
            <a:r>
              <a:rPr lang="en-US" sz="2100" dirty="0" err="1">
                <a:solidFill>
                  <a:prstClr val="black"/>
                </a:solidFill>
                <a:latin typeface="Times New Roman" panose="02020603050405020304" pitchFamily="18" charset="0"/>
                <a:cs typeface="Times New Roman" panose="02020603050405020304" pitchFamily="18" charset="0"/>
              </a:rPr>
              <a:t>tía</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nuôi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của</a:t>
            </a:r>
            <a:r>
              <a:rPr lang="en-US" sz="2100" dirty="0">
                <a:solidFill>
                  <a:prstClr val="black"/>
                </a:solidFill>
                <a:latin typeface="Times New Roman" panose="02020603050405020304" pitchFamily="18" charset="0"/>
                <a:cs typeface="Times New Roman" panose="02020603050405020304" pitchFamily="18" charset="0"/>
              </a:rPr>
              <a:t> An)</a:t>
            </a:r>
          </a:p>
          <a:p>
            <a:pPr algn="just" defTabSz="685800">
              <a:lnSpc>
                <a:spcPct val="200000"/>
              </a:lnSpc>
            </a:pP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Vợ</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ông</a:t>
            </a:r>
            <a:r>
              <a:rPr lang="en-US" sz="2100" dirty="0">
                <a:solidFill>
                  <a:prstClr val="black"/>
                </a:solidFill>
                <a:latin typeface="Times New Roman" panose="02020603050405020304" pitchFamily="18" charset="0"/>
                <a:cs typeface="Times New Roman" panose="02020603050405020304" pitchFamily="18" charset="0"/>
              </a:rPr>
              <a:t> Hai  (</a:t>
            </a:r>
            <a:r>
              <a:rPr lang="en-US" sz="2100" dirty="0" err="1">
                <a:solidFill>
                  <a:prstClr val="black"/>
                </a:solidFill>
                <a:latin typeface="Times New Roman" panose="02020603050405020304" pitchFamily="18" charset="0"/>
                <a:cs typeface="Times New Roman" panose="02020603050405020304" pitchFamily="18" charset="0"/>
              </a:rPr>
              <a:t>má</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nuôi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của</a:t>
            </a:r>
            <a:r>
              <a:rPr lang="en-US" sz="2100" dirty="0">
                <a:solidFill>
                  <a:prstClr val="black"/>
                </a:solidFill>
                <a:latin typeface="Times New Roman" panose="02020603050405020304" pitchFamily="18" charset="0"/>
                <a:cs typeface="Times New Roman" panose="02020603050405020304" pitchFamily="18" charset="0"/>
              </a:rPr>
              <a:t> An)</a:t>
            </a:r>
          </a:p>
        </p:txBody>
      </p:sp>
      <p:sp>
        <p:nvSpPr>
          <p:cNvPr id="16" name="TextBox 15"/>
          <p:cNvSpPr txBox="1"/>
          <p:nvPr/>
        </p:nvSpPr>
        <p:spPr>
          <a:xfrm>
            <a:off x="4024644" y="1591182"/>
            <a:ext cx="5051054" cy="577081"/>
          </a:xfrm>
          <a:prstGeom prst="rect">
            <a:avLst/>
          </a:prstGeom>
          <a:noFill/>
        </p:spPr>
        <p:txBody>
          <a:bodyPr wrap="square" rtlCol="0">
            <a:spAutoFit/>
          </a:bodyPr>
          <a:lstStyle/>
          <a:p>
            <a:pPr algn="just" defTabSz="685800">
              <a:lnSpc>
                <a:spcPct val="150000"/>
              </a:lnSpc>
            </a:pP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Nhân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vật</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Võ</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Tòng</a:t>
            </a:r>
            <a:endParaRPr lang="en-US" sz="2100" dirty="0">
              <a:solidFill>
                <a:prstClr val="black"/>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12984" b="1439"/>
          <a:stretch/>
        </p:blipFill>
        <p:spPr>
          <a:xfrm>
            <a:off x="568882" y="1275606"/>
            <a:ext cx="2987533" cy="3493257"/>
          </a:xfrm>
          <a:prstGeom prst="rect">
            <a:avLst/>
          </a:prstGeom>
        </p:spPr>
      </p:pic>
      <p:sp>
        <p:nvSpPr>
          <p:cNvPr id="2" name="Rectangle 1"/>
          <p:cNvSpPr/>
          <p:nvPr/>
        </p:nvSpPr>
        <p:spPr>
          <a:xfrm>
            <a:off x="4067944" y="2159235"/>
            <a:ext cx="1168884" cy="461665"/>
          </a:xfrm>
          <a:prstGeom prst="rect">
            <a:avLst/>
          </a:prstGeom>
          <a:solidFill>
            <a:schemeClr val="accent4">
              <a:lumMod val="60000"/>
              <a:lumOff val="40000"/>
            </a:schemeClr>
          </a:solidFill>
        </p:spPr>
        <p:txBody>
          <a:bodyPr wrap="square">
            <a:spAutoFit/>
          </a:bodyPr>
          <a:lstStyle/>
          <a:p>
            <a:pPr defTabSz="685800"/>
            <a:r>
              <a:rPr lang="en-US" sz="2400" dirty="0">
                <a:solidFill>
                  <a:prstClr val="white"/>
                </a:solidFill>
                <a:latin typeface="Times New Roman" panose="02020603050405020304" pitchFamily="18" charset="0"/>
                <a:cs typeface="Times New Roman" panose="02020603050405020304" pitchFamily="18" charset="0"/>
              </a:rPr>
              <a:t>- An</a:t>
            </a:r>
          </a:p>
        </p:txBody>
      </p:sp>
      <p:sp>
        <p:nvSpPr>
          <p:cNvPr id="14" name="Rectangle 13"/>
          <p:cNvSpPr/>
          <p:nvPr/>
        </p:nvSpPr>
        <p:spPr>
          <a:xfrm>
            <a:off x="4072336" y="2898294"/>
            <a:ext cx="3968812" cy="461665"/>
          </a:xfrm>
          <a:prstGeom prst="rect">
            <a:avLst/>
          </a:prstGeom>
          <a:solidFill>
            <a:schemeClr val="accent4">
              <a:lumMod val="60000"/>
              <a:lumOff val="40000"/>
            </a:schemeClr>
          </a:solidFill>
        </p:spPr>
        <p:txBody>
          <a:bodyPr wrap="square">
            <a:spAutoFit/>
          </a:bodyPr>
          <a:lstStyle/>
          <a:p>
            <a:pPr algn="just" defTabSz="685800"/>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tía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nuôi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An)</a:t>
            </a:r>
          </a:p>
        </p:txBody>
      </p:sp>
      <p:sp>
        <p:nvSpPr>
          <p:cNvPr id="18" name="Rectangle 17"/>
          <p:cNvSpPr/>
          <p:nvPr/>
        </p:nvSpPr>
        <p:spPr>
          <a:xfrm>
            <a:off x="4072336" y="3637353"/>
            <a:ext cx="4091680" cy="461665"/>
          </a:xfrm>
          <a:prstGeom prst="rect">
            <a:avLst/>
          </a:prstGeom>
          <a:solidFill>
            <a:schemeClr val="accent4">
              <a:lumMod val="60000"/>
              <a:lumOff val="40000"/>
            </a:schemeClr>
          </a:solidFill>
        </p:spPr>
        <p:txBody>
          <a:bodyPr wrap="square">
            <a:spAutoFit/>
          </a:bodyPr>
          <a:lstStyle/>
          <a:p>
            <a:pPr algn="just" defTabSz="685800"/>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nuôi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An)</a:t>
            </a:r>
          </a:p>
        </p:txBody>
      </p:sp>
    </p:spTree>
    <p:extLst>
      <p:ext uri="{BB962C8B-B14F-4D97-AF65-F5344CB8AC3E}">
        <p14:creationId xmlns:p14="http://schemas.microsoft.com/office/powerpoint/2010/main" val="115066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92360" y="2997"/>
            <a:ext cx="6742913" cy="5140503"/>
          </a:xfrm>
          <a:prstGeom prst="rect">
            <a:avLst/>
          </a:prstGeom>
        </p:spPr>
      </p:pic>
      <p:grpSp>
        <p:nvGrpSpPr>
          <p:cNvPr id="30" name="Group 29"/>
          <p:cNvGrpSpPr/>
          <p:nvPr/>
        </p:nvGrpSpPr>
        <p:grpSpPr>
          <a:xfrm>
            <a:off x="-127354" y="184008"/>
            <a:ext cx="7146789" cy="369332"/>
            <a:chOff x="-178462" y="1828800"/>
            <a:chExt cx="19060588" cy="984870"/>
          </a:xfrm>
        </p:grpSpPr>
        <p:sp>
          <p:nvSpPr>
            <p:cNvPr id="31" name="Round Same Side Corner Rectangle 30"/>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a:solidFill>
                  <a:prstClr val="white"/>
                </a:solidFill>
              </a:endParaRPr>
            </a:p>
          </p:txBody>
        </p:sp>
        <p:sp>
          <p:nvSpPr>
            <p:cNvPr id="32" name="TextBox 31"/>
            <p:cNvSpPr txBox="1"/>
            <p:nvPr/>
          </p:nvSpPr>
          <p:spPr>
            <a:xfrm>
              <a:off x="316541" y="1828800"/>
              <a:ext cx="1400391" cy="984870"/>
            </a:xfrm>
            <a:prstGeom prst="rect">
              <a:avLst/>
            </a:prstGeom>
            <a:noFill/>
          </p:spPr>
          <p:txBody>
            <a:bodyPr wrap="square" rtlCol="0">
              <a:spAutoFit/>
            </a:bodyPr>
            <a:lstStyle/>
            <a:p>
              <a:pPr algn="ctr" defTabSz="807402"/>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sp>
          <p:nvSpPr>
            <p:cNvPr id="33" name="TextBox 32"/>
            <p:cNvSpPr txBox="1"/>
            <p:nvPr/>
          </p:nvSpPr>
          <p:spPr>
            <a:xfrm>
              <a:off x="2067735" y="1828800"/>
              <a:ext cx="16814391" cy="984870"/>
            </a:xfrm>
            <a:prstGeom prst="rect">
              <a:avLst/>
            </a:prstGeom>
            <a:noFill/>
          </p:spPr>
          <p:txBody>
            <a:bodyPr wrap="square" rtlCol="0">
              <a:spAutoFit/>
            </a:bodyPr>
            <a:lstStyle/>
            <a:p>
              <a:pPr defTabSz="807402"/>
              <a:r>
                <a:rPr lang="en-US" b="1" dirty="0">
                  <a:solidFill>
                    <a:srgbClr val="31859C"/>
                  </a:solidFill>
                  <a:latin typeface="Tahoma" panose="020B0604030504040204" pitchFamily="34" charset="0"/>
                  <a:cs typeface="Tahoma" panose="020B0604030504040204" pitchFamily="34" charset="0"/>
                </a:rPr>
                <a:t>TỔNG KẾT</a:t>
              </a:r>
            </a:p>
          </p:txBody>
        </p:sp>
      </p:grpSp>
      <p:pic>
        <p:nvPicPr>
          <p:cNvPr id="2" name="Picture 1"/>
          <p:cNvPicPr>
            <a:picLocks noChangeAspect="1"/>
          </p:cNvPicPr>
          <p:nvPr/>
        </p:nvPicPr>
        <p:blipFill>
          <a:blip r:embed="rId4"/>
          <a:stretch>
            <a:fillRect/>
          </a:stretch>
        </p:blipFill>
        <p:spPr>
          <a:xfrm>
            <a:off x="41823" y="734351"/>
            <a:ext cx="4438273" cy="1072989"/>
          </a:xfrm>
          <a:prstGeom prst="rect">
            <a:avLst/>
          </a:prstGeom>
        </p:spPr>
      </p:pic>
      <p:sp>
        <p:nvSpPr>
          <p:cNvPr id="4" name="Rectangle 3"/>
          <p:cNvSpPr/>
          <p:nvPr/>
        </p:nvSpPr>
        <p:spPr>
          <a:xfrm>
            <a:off x="86409" y="1818551"/>
            <a:ext cx="4627912" cy="2123658"/>
          </a:xfrm>
          <a:prstGeom prst="rect">
            <a:avLst/>
          </a:prstGeom>
        </p:spPr>
        <p:txBody>
          <a:bodyPr wrap="square">
            <a:spAutoFit/>
          </a:bodyPr>
          <a:lstStyle/>
          <a:p>
            <a:pPr algn="just">
              <a:lnSpc>
                <a:spcPct val="150000"/>
              </a:lnSpc>
            </a:pPr>
            <a:r>
              <a:rPr lang="en-US" sz="2200" dirty="0">
                <a:solidFill>
                  <a:srgbClr val="001A33"/>
                </a:solidFill>
                <a:latin typeface="+mj-lt"/>
              </a:rPr>
              <a:t>- </a:t>
            </a:r>
            <a:r>
              <a:rPr lang="vi-VN" sz="2200" dirty="0">
                <a:solidFill>
                  <a:srgbClr val="001A33"/>
                </a:solidFill>
                <a:latin typeface="+mj-lt"/>
              </a:rPr>
              <a:t>Nghệ thuật kể chuyện hấp dẫn, thú vị.</a:t>
            </a:r>
          </a:p>
          <a:p>
            <a:pPr algn="just">
              <a:lnSpc>
                <a:spcPct val="150000"/>
              </a:lnSpc>
            </a:pPr>
            <a:r>
              <a:rPr lang="en-US" sz="2200" dirty="0">
                <a:solidFill>
                  <a:srgbClr val="001A33"/>
                </a:solidFill>
                <a:latin typeface="+mj-lt"/>
              </a:rPr>
              <a:t>- </a:t>
            </a:r>
            <a:r>
              <a:rPr lang="vi-VN" sz="2200" dirty="0">
                <a:solidFill>
                  <a:srgbClr val="001A33"/>
                </a:solidFill>
                <a:latin typeface="+mj-lt"/>
              </a:rPr>
              <a:t>Miêu tả tính cách nhân vật qua ngoại hình, hành động.</a:t>
            </a:r>
          </a:p>
          <a:p>
            <a:pPr algn="just">
              <a:lnSpc>
                <a:spcPct val="150000"/>
              </a:lnSpc>
            </a:pPr>
            <a:r>
              <a:rPr lang="en-US" sz="2200" dirty="0">
                <a:solidFill>
                  <a:srgbClr val="001A33"/>
                </a:solidFill>
                <a:latin typeface="+mj-lt"/>
              </a:rPr>
              <a:t>- </a:t>
            </a:r>
            <a:r>
              <a:rPr lang="vi-VN" sz="2200" dirty="0">
                <a:solidFill>
                  <a:srgbClr val="001A33"/>
                </a:solidFill>
                <a:latin typeface="+mj-lt"/>
              </a:rPr>
              <a:t>Sử dụng từ ngữ địa phương phù hợp.</a:t>
            </a:r>
            <a:endParaRPr lang="vi-VN" sz="2200" b="0" i="0" dirty="0">
              <a:solidFill>
                <a:srgbClr val="001A33"/>
              </a:solidFill>
              <a:effectLst/>
              <a:latin typeface="+mj-lt"/>
            </a:endParaRPr>
          </a:p>
        </p:txBody>
      </p:sp>
    </p:spTree>
    <p:extLst>
      <p:ext uri="{BB962C8B-B14F-4D97-AF65-F5344CB8AC3E}">
        <p14:creationId xmlns:p14="http://schemas.microsoft.com/office/powerpoint/2010/main" val="164597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92360" y="2997"/>
            <a:ext cx="6742913" cy="5140503"/>
          </a:xfrm>
          <a:prstGeom prst="rect">
            <a:avLst/>
          </a:prstGeom>
        </p:spPr>
      </p:pic>
      <p:grpSp>
        <p:nvGrpSpPr>
          <p:cNvPr id="30" name="Group 29"/>
          <p:cNvGrpSpPr/>
          <p:nvPr/>
        </p:nvGrpSpPr>
        <p:grpSpPr>
          <a:xfrm>
            <a:off x="-127354" y="184008"/>
            <a:ext cx="7146789" cy="369332"/>
            <a:chOff x="-178462" y="1828800"/>
            <a:chExt cx="19060588" cy="984870"/>
          </a:xfrm>
        </p:grpSpPr>
        <p:sp>
          <p:nvSpPr>
            <p:cNvPr id="31" name="Round Same Side Corner Rectangle 30"/>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a:solidFill>
                  <a:prstClr val="white"/>
                </a:solidFill>
              </a:endParaRPr>
            </a:p>
          </p:txBody>
        </p:sp>
        <p:sp>
          <p:nvSpPr>
            <p:cNvPr id="32" name="TextBox 31"/>
            <p:cNvSpPr txBox="1"/>
            <p:nvPr/>
          </p:nvSpPr>
          <p:spPr>
            <a:xfrm>
              <a:off x="316541" y="1828800"/>
              <a:ext cx="1400391" cy="984870"/>
            </a:xfrm>
            <a:prstGeom prst="rect">
              <a:avLst/>
            </a:prstGeom>
            <a:noFill/>
          </p:spPr>
          <p:txBody>
            <a:bodyPr wrap="square" rtlCol="0">
              <a:spAutoFit/>
            </a:bodyPr>
            <a:lstStyle/>
            <a:p>
              <a:pPr algn="ctr" defTabSz="807402"/>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sp>
          <p:nvSpPr>
            <p:cNvPr id="33" name="TextBox 32"/>
            <p:cNvSpPr txBox="1"/>
            <p:nvPr/>
          </p:nvSpPr>
          <p:spPr>
            <a:xfrm>
              <a:off x="2067735" y="1828800"/>
              <a:ext cx="16814391" cy="984870"/>
            </a:xfrm>
            <a:prstGeom prst="rect">
              <a:avLst/>
            </a:prstGeom>
            <a:noFill/>
          </p:spPr>
          <p:txBody>
            <a:bodyPr wrap="square" rtlCol="0">
              <a:spAutoFit/>
            </a:bodyPr>
            <a:lstStyle/>
            <a:p>
              <a:pPr defTabSz="807402"/>
              <a:r>
                <a:rPr lang="en-US" b="1" dirty="0">
                  <a:solidFill>
                    <a:srgbClr val="31859C"/>
                  </a:solidFill>
                  <a:latin typeface="Tahoma" panose="020B0604030504040204" pitchFamily="34" charset="0"/>
                  <a:cs typeface="Tahoma" panose="020B0604030504040204" pitchFamily="34" charset="0"/>
                </a:rPr>
                <a:t>TỔNG KẾT</a:t>
              </a:r>
            </a:p>
          </p:txBody>
        </p:sp>
      </p:grpSp>
      <p:pic>
        <p:nvPicPr>
          <p:cNvPr id="38" name="Picture 37"/>
          <p:cNvPicPr>
            <a:picLocks noChangeAspect="1"/>
          </p:cNvPicPr>
          <p:nvPr/>
        </p:nvPicPr>
        <p:blipFill>
          <a:blip r:embed="rId3"/>
          <a:stretch>
            <a:fillRect/>
          </a:stretch>
        </p:blipFill>
        <p:spPr>
          <a:xfrm>
            <a:off x="173223" y="734351"/>
            <a:ext cx="4438273" cy="1072989"/>
          </a:xfrm>
          <a:prstGeom prst="rect">
            <a:avLst/>
          </a:prstGeom>
        </p:spPr>
      </p:pic>
      <p:sp>
        <p:nvSpPr>
          <p:cNvPr id="39" name="Rectangle 38"/>
          <p:cNvSpPr/>
          <p:nvPr/>
        </p:nvSpPr>
        <p:spPr>
          <a:xfrm>
            <a:off x="107504" y="1707654"/>
            <a:ext cx="4572000" cy="3323987"/>
          </a:xfrm>
          <a:prstGeom prst="rect">
            <a:avLst/>
          </a:prstGeom>
        </p:spPr>
        <p:txBody>
          <a:bodyPr>
            <a:spAutoFit/>
          </a:bodyPr>
          <a:lstStyle/>
          <a:p>
            <a:pPr algn="just">
              <a:lnSpc>
                <a:spcPct val="150000"/>
              </a:lnSpc>
            </a:pPr>
            <a:r>
              <a:rPr lang="en-US" sz="2000" dirty="0">
                <a:solidFill>
                  <a:srgbClr val="001A33"/>
                </a:solidFill>
                <a:latin typeface="+mj-lt"/>
              </a:rPr>
              <a:t>    </a:t>
            </a:r>
            <a:r>
              <a:rPr lang="vi-VN" sz="2000" dirty="0">
                <a:solidFill>
                  <a:srgbClr val="001A33"/>
                </a:solidFill>
                <a:latin typeface="+mj-lt"/>
              </a:rPr>
              <a:t>Câu chuyện kể về cuộc gặp gỡ của tía con An với chú Võ Tòng – người đàn ông cô độc giữa rừng. Cuộc gặp gỡ ngắn ngủi đó cho người đọc thấy được tính cách, tinh thần kiên cường dũng cảm của những con người Nam Bộ trong thời kì đất nước bị xâm chiếm</a:t>
            </a:r>
            <a:endParaRPr lang="en-US" sz="2000" dirty="0">
              <a:latin typeface="+mj-lt"/>
            </a:endParaRPr>
          </a:p>
        </p:txBody>
      </p:sp>
    </p:spTree>
    <p:extLst>
      <p:ext uri="{BB962C8B-B14F-4D97-AF65-F5344CB8AC3E}">
        <p14:creationId xmlns:p14="http://schemas.microsoft.com/office/powerpoint/2010/main" val="217300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theme/theme1.xml><?xml version="1.0" encoding="utf-8"?>
<a:theme xmlns:a="http://schemas.openxmlformats.org/drawingml/2006/main" name="https://freeppt7.com">
  <a:themeElements>
    <a:clrScheme name="Christmas">
      <a:dk1>
        <a:sysClr val="windowText" lastClr="000000"/>
      </a:dk1>
      <a:lt1>
        <a:sysClr val="window" lastClr="FFFFFF"/>
      </a:lt1>
      <a:dk2>
        <a:srgbClr val="44546A"/>
      </a:dk2>
      <a:lt2>
        <a:srgbClr val="E7E6E6"/>
      </a:lt2>
      <a:accent1>
        <a:srgbClr val="F04036"/>
      </a:accent1>
      <a:accent2>
        <a:srgbClr val="AAD4D0"/>
      </a:accent2>
      <a:accent3>
        <a:srgbClr val="F04036"/>
      </a:accent3>
      <a:accent4>
        <a:srgbClr val="AAD4D0"/>
      </a:accent4>
      <a:accent5>
        <a:srgbClr val="F04036"/>
      </a:accent5>
      <a:accent6>
        <a:srgbClr val="AAD4D0"/>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ttps://freeppt7.com">
  <a:themeElements>
    <a:clrScheme name="Christmas">
      <a:dk1>
        <a:sysClr val="windowText" lastClr="000000"/>
      </a:dk1>
      <a:lt1>
        <a:sysClr val="window" lastClr="FFFFFF"/>
      </a:lt1>
      <a:dk2>
        <a:srgbClr val="44546A"/>
      </a:dk2>
      <a:lt2>
        <a:srgbClr val="E7E6E6"/>
      </a:lt2>
      <a:accent1>
        <a:srgbClr val="F04036"/>
      </a:accent1>
      <a:accent2>
        <a:srgbClr val="AAD4D0"/>
      </a:accent2>
      <a:accent3>
        <a:srgbClr val="F04036"/>
      </a:accent3>
      <a:accent4>
        <a:srgbClr val="AAD4D0"/>
      </a:accent4>
      <a:accent5>
        <a:srgbClr val="F04036"/>
      </a:accent5>
      <a:accent6>
        <a:srgbClr val="AAD4D0"/>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https://freeppt7.com">
  <a:themeElements>
    <a:clrScheme name="Christmas">
      <a:dk1>
        <a:sysClr val="windowText" lastClr="000000"/>
      </a:dk1>
      <a:lt1>
        <a:sysClr val="window" lastClr="FFFFFF"/>
      </a:lt1>
      <a:dk2>
        <a:srgbClr val="44546A"/>
      </a:dk2>
      <a:lt2>
        <a:srgbClr val="E7E6E6"/>
      </a:lt2>
      <a:accent1>
        <a:srgbClr val="F04036"/>
      </a:accent1>
      <a:accent2>
        <a:srgbClr val="AAD4D0"/>
      </a:accent2>
      <a:accent3>
        <a:srgbClr val="F04036"/>
      </a:accent3>
      <a:accent4>
        <a:srgbClr val="AAD4D0"/>
      </a:accent4>
      <a:accent5>
        <a:srgbClr val="F04036"/>
      </a:accent5>
      <a:accent6>
        <a:srgbClr val="AAD4D0"/>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https://freeppt7.com">
  <a:themeElements>
    <a:clrScheme name="Christmas">
      <a:dk1>
        <a:sysClr val="windowText" lastClr="000000"/>
      </a:dk1>
      <a:lt1>
        <a:sysClr val="window" lastClr="FFFFFF"/>
      </a:lt1>
      <a:dk2>
        <a:srgbClr val="44546A"/>
      </a:dk2>
      <a:lt2>
        <a:srgbClr val="E7E6E6"/>
      </a:lt2>
      <a:accent1>
        <a:srgbClr val="F04036"/>
      </a:accent1>
      <a:accent2>
        <a:srgbClr val="AAD4D0"/>
      </a:accent2>
      <a:accent3>
        <a:srgbClr val="F04036"/>
      </a:accent3>
      <a:accent4>
        <a:srgbClr val="AAD4D0"/>
      </a:accent4>
      <a:accent5>
        <a:srgbClr val="F04036"/>
      </a:accent5>
      <a:accent6>
        <a:srgbClr val="AAD4D0"/>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https://freeppt7.com">
  <a:themeElements>
    <a:clrScheme name="Christmas">
      <a:dk1>
        <a:sysClr val="windowText" lastClr="000000"/>
      </a:dk1>
      <a:lt1>
        <a:sysClr val="window" lastClr="FFFFFF"/>
      </a:lt1>
      <a:dk2>
        <a:srgbClr val="44546A"/>
      </a:dk2>
      <a:lt2>
        <a:srgbClr val="E7E6E6"/>
      </a:lt2>
      <a:accent1>
        <a:srgbClr val="F04036"/>
      </a:accent1>
      <a:accent2>
        <a:srgbClr val="AAD4D0"/>
      </a:accent2>
      <a:accent3>
        <a:srgbClr val="F04036"/>
      </a:accent3>
      <a:accent4>
        <a:srgbClr val="AAD4D0"/>
      </a:accent4>
      <a:accent5>
        <a:srgbClr val="F04036"/>
      </a:accent5>
      <a:accent6>
        <a:srgbClr val="AAD4D0"/>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TotalTime>
  <Words>763</Words>
  <Application>Microsoft Macintosh PowerPoint</Application>
  <PresentationFormat>On-screen Show (16:9)</PresentationFormat>
  <Paragraphs>79</Paragraphs>
  <Slides>9</Slides>
  <Notes>8</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9</vt:i4>
      </vt:variant>
    </vt:vector>
  </HeadingPairs>
  <TitlesOfParts>
    <vt:vector size="20" baseType="lpstr">
      <vt:lpstr>Arial</vt:lpstr>
      <vt:lpstr>Calibri</vt:lpstr>
      <vt:lpstr>Tahoma</vt:lpstr>
      <vt:lpstr>Times New Roman</vt:lpstr>
      <vt:lpstr>https://freeppt7.com</vt:lpstr>
      <vt:lpstr>2_Office Theme</vt:lpstr>
      <vt:lpstr>1_https://freeppt7.com</vt:lpstr>
      <vt:lpstr>2_https://freeppt7.com</vt:lpstr>
      <vt:lpstr>3_https://freeppt7.com</vt:lpstr>
      <vt:lpstr>4_https://freeppt7.com</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vu khanh linh</cp:lastModifiedBy>
  <cp:revision>300</cp:revision>
  <dcterms:created xsi:type="dcterms:W3CDTF">2021-11-12T03:08:25Z</dcterms:created>
  <dcterms:modified xsi:type="dcterms:W3CDTF">2026-04-04T01:54:32Z</dcterms:modified>
</cp:coreProperties>
</file>