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52" d="100"/>
          <a:sy n="52" d="100"/>
        </p:scale>
        <p:origin x="31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2418</Words>
  <Application>Microsoft Office PowerPoint</Application>
  <PresentationFormat>Tùy chỉnh</PresentationFormat>
  <Paragraphs>205</Paragraphs>
  <Slides>49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49</vt:i4>
      </vt:variant>
    </vt:vector>
  </HeadingPairs>
  <TitlesOfParts>
    <vt:vector size="55" baseType="lpstr">
      <vt:lpstr>Symbol</vt:lpstr>
      <vt:lpstr>Wingdings</vt:lpstr>
      <vt:lpstr>Arial</vt:lpstr>
      <vt:lpstr>Cambria Math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Lê Thảo</cp:lastModifiedBy>
  <cp:revision>7</cp:revision>
  <dcterms:created xsi:type="dcterms:W3CDTF">2006-08-16T00:00:00Z</dcterms:created>
  <dcterms:modified xsi:type="dcterms:W3CDTF">2022-09-29T01:11:44Z</dcterms:modified>
  <dc:identifier>DAFNewJNOJw</dc:identifier>
</cp:coreProperties>
</file>