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14/09/2023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14/09/2023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sv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9.png"/><Relationship Id="rId18" Type="http://schemas.openxmlformats.org/officeDocument/2006/relationships/slide" Target="slide32.xml"/><Relationship Id="rId3" Type="http://schemas.openxmlformats.org/officeDocument/2006/relationships/image" Target="../media/image56.png"/><Relationship Id="rId21" Type="http://schemas.openxmlformats.org/officeDocument/2006/relationships/slide" Target="slide35.xml"/><Relationship Id="rId7" Type="http://schemas.openxmlformats.org/officeDocument/2006/relationships/image" Target="../media/image61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audio" Target="../media/audio1.wav"/><Relationship Id="rId16" Type="http://schemas.openxmlformats.org/officeDocument/2006/relationships/image" Target="../media/image72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63.png"/><Relationship Id="rId14" Type="http://schemas.openxmlformats.org/officeDocument/2006/relationships/image" Target="../media/image70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6" Type="http://schemas.openxmlformats.org/officeDocument/2006/relationships/image" Target="../media/image79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5.png"/><Relationship Id="rId4" Type="http://schemas.openxmlformats.org/officeDocument/2006/relationships/audio" Target="../media/media2.mp3"/><Relationship Id="rId9" Type="http://schemas.openxmlformats.org/officeDocument/2006/relationships/image" Target="../media/image80.png"/><Relationship Id="rId1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81.jpg"/><Relationship Id="rId2" Type="http://schemas.openxmlformats.org/officeDocument/2006/relationships/audio" Target="../media/media1.mp3"/><Relationship Id="rId16" Type="http://schemas.openxmlformats.org/officeDocument/2006/relationships/image" Target="../media/image79.png"/><Relationship Id="rId1" Type="http://schemas.microsoft.com/office/2007/relationships/media" Target="../media/media1.mp3"/><Relationship Id="rId6" Type="http://schemas.openxmlformats.org/officeDocument/2006/relationships/image" Target="../media/image750.png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7" y="164104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52831" y="1396249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4" y="1302937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EBF7C60C-9EDB-18BF-003D-42F26F8FAD37}"/>
              </a:ext>
            </a:extLst>
          </p:cNvPr>
          <p:cNvSpPr/>
          <p:nvPr/>
        </p:nvSpPr>
        <p:spPr>
          <a:xfrm>
            <a:off x="3796331" y="4519540"/>
            <a:ext cx="5243147" cy="750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5"/>
                </a:solidFill>
              </a:rPr>
              <a:t>GV: Trịnh Ngọc Anh</a:t>
            </a:r>
            <a:endParaRPr 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690614" y="293133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022611" y="5365309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215124" y="5188116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5947" y="463887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857133" y="5346500"/>
            <a:ext cx="1251813" cy="846815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03810" y="302728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10956005" y="5297132"/>
            <a:ext cx="1053614" cy="807033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095904" y="5173973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4222" y="546951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94424" y="528211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535856" y="257358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6701" y="137925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506823" y="5122013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64486" y="5192124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26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8748" y="5326089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-7228" y="84387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10593101" y="5096278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938736" y="154588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260750" y="253090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21768" y="542284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49571" y="5085938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9218" y="5339045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228151" y="14958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10579695" y="191156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660793" y="257059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6055" y="5271773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5551" y="107871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8510" y="5219037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608755" y="5187309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 b="1" dirty="0">
                <a:solidFill>
                  <a:schemeClr val="tx1"/>
                </a:solidFill>
                <a:latin typeface="Arial "/>
              </a:rPr>
              <a:t>Câu 5:</a:t>
            </a:r>
            <a:r>
              <a:rPr lang="vi-VN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770090" y="206438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70240" y="5242910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200</TotalTime>
  <Words>2218</Words>
  <Application>Microsoft Office PowerPoint</Application>
  <PresentationFormat>Màn hình rộng</PresentationFormat>
  <Paragraphs>206</Paragraphs>
  <Slides>38</Slides>
  <Notes>16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38</vt:i4>
      </vt:variant>
    </vt:vector>
  </HeadingPairs>
  <TitlesOfParts>
    <vt:vector size="50" baseType="lpstr">
      <vt:lpstr>Arial</vt:lpstr>
      <vt:lpstr>Arial </vt:lpstr>
      <vt:lpstr>Bodoni</vt:lpstr>
      <vt:lpstr>Calibri</vt:lpstr>
      <vt:lpstr>Calibri Light</vt:lpstr>
      <vt:lpstr>Cambria Math</vt:lpstr>
      <vt:lpstr>Courier New</vt:lpstr>
      <vt:lpstr>Oswald Regular</vt:lpstr>
      <vt:lpstr>Times New Roman</vt:lpstr>
      <vt:lpstr>Wingdings</vt:lpstr>
      <vt:lpstr>Chủ đề Office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Anh Trịnh Ngọc</cp:lastModifiedBy>
  <cp:revision>5</cp:revision>
  <dcterms:created xsi:type="dcterms:W3CDTF">2022-08-09T04:15:14Z</dcterms:created>
  <dcterms:modified xsi:type="dcterms:W3CDTF">2023-09-14T07:21:10Z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