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0.svg" ContentType="image/svg+xml"/>
  <Override PartName="/ppt/media/image102.svg" ContentType="image/svg+xml"/>
  <Override PartName="/ppt/media/image105.svg" ContentType="image/svg+xml"/>
  <Override PartName="/ppt/media/image20.svg" ContentType="image/svg+xml"/>
  <Override PartName="/ppt/media/image22.svg" ContentType="image/svg+xml"/>
  <Override PartName="/ppt/media/image25.svg" ContentType="image/svg+xml"/>
  <Override PartName="/ppt/media/image37.svg" ContentType="image/svg+xml"/>
  <Override PartName="/ppt/media/image39.svg" ContentType="image/svg+xml"/>
  <Override PartName="/ppt/media/image48.svg" ContentType="image/svg+xml"/>
  <Override PartName="/ppt/media/image50.svg" ContentType="image/svg+xml"/>
  <Override PartName="/ppt/media/image53.svg" ContentType="image/svg+xml"/>
  <Override PartName="/ppt/media/image59.svg" ContentType="image/svg+xml"/>
  <Override PartName="/ppt/media/image65.svg" ContentType="image/svg+xml"/>
  <Override PartName="/ppt/media/image67.svg" ContentType="image/svg+xml"/>
  <Override PartName="/ppt/media/image69.svg" ContentType="image/svg+xml"/>
  <Override PartName="/ppt/media/image74.svg" ContentType="image/svg+xml"/>
  <Override PartName="/ppt/media/image77.svg" ContentType="image/svg+xml"/>
  <Override PartName="/ppt/media/image79.svg" ContentType="image/svg+xml"/>
  <Override PartName="/ppt/media/image8.svg" ContentType="image/svg+xml"/>
  <Override PartName="/ppt/media/image84.svg" ContentType="image/svg+xml"/>
  <Override PartName="/ppt/media/image87.svg" ContentType="image/svg+xml"/>
  <Override PartName="/ppt/media/image90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8" r:id="rId3"/>
    <p:sldId id="257" r:id="rId5"/>
    <p:sldId id="256" r:id="rId6"/>
    <p:sldId id="259" r:id="rId7"/>
    <p:sldId id="261" r:id="rId8"/>
    <p:sldId id="267" r:id="rId9"/>
    <p:sldId id="260" r:id="rId10"/>
    <p:sldId id="303" r:id="rId11"/>
    <p:sldId id="262" r:id="rId12"/>
    <p:sldId id="304" r:id="rId13"/>
    <p:sldId id="265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263" r:id="rId26"/>
    <p:sldId id="264" r:id="rId27"/>
    <p:sldId id="266" r:id="rId28"/>
    <p:sldId id="268" r:id="rId29"/>
    <p:sldId id="269" r:id="rId30"/>
    <p:sldId id="270" r:id="rId31"/>
    <p:sldId id="271" r:id="rId32"/>
    <p:sldId id="283" r:id="rId33"/>
    <p:sldId id="286" r:id="rId34"/>
  </p:sldIdLst>
  <p:sldSz cx="9144000" cy="5143500" type="screen16x9"/>
  <p:notesSz cx="6858000" cy="9144000"/>
  <p:embeddedFontLst>
    <p:embeddedFont>
      <p:font typeface="Oswald" panose="00000500000000000000"/>
      <p:regular r:id="rId38"/>
    </p:embeddedFont>
    <p:embeddedFont>
      <p:font typeface="Open Sans" panose="020B0606030504020204"/>
      <p:regular r:id="rId39"/>
    </p:embeddedFont>
    <p:embeddedFont>
      <p:font typeface="Open Sans Light" panose="020B0306030504020204"/>
      <p:regular r:id="rId40"/>
      <p:italic r:id="rId41"/>
    </p:embeddedFont>
    <p:embeddedFont>
      <p:font typeface="Oswald Regular"/>
      <p:regular r:id="rId42"/>
    </p:embeddedFont>
    <p:embeddedFont>
      <p:font typeface="Arvo" panose="02000000000000000000"/>
      <p:regular r:id="rId43"/>
      <p:bold r:id="rId44"/>
      <p:italic r:id="rId45"/>
      <p:boldItalic r:id="rId46"/>
    </p:embeddedFont>
    <p:embeddedFont>
      <p:font typeface="Quicksand Light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89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26" userDrawn="1">
          <p15:clr>
            <a:srgbClr val="A4A3A4"/>
          </p15:clr>
        </p15:guide>
        <p15:guide id="4" pos="3437" userDrawn="1">
          <p15:clr>
            <a:srgbClr val="A4A3A4"/>
          </p15:clr>
        </p15:guide>
        <p15:guide id="5" orient="horz" pos="2241" userDrawn="1">
          <p15:clr>
            <a:srgbClr val="A4A3A4"/>
          </p15:clr>
        </p15:guide>
        <p15:guide id="6" orient="horz" pos="907" userDrawn="1">
          <p15:clr>
            <a:srgbClr val="A4A3A4"/>
          </p15:clr>
        </p15:guide>
        <p15:guide id="7" pos="3144" userDrawn="1">
          <p15:clr>
            <a:srgbClr val="A4A3A4"/>
          </p15:clr>
        </p15:guide>
        <p15:guide id="8" orient="horz" pos="999" userDrawn="1">
          <p15:clr>
            <a:srgbClr val="A4A3A4"/>
          </p15:clr>
        </p15:guide>
        <p15:guide id="9" orient="horz" pos="20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98" autoAdjust="0"/>
  </p:normalViewPr>
  <p:slideViewPr>
    <p:cSldViewPr snapToGrid="0" showGuides="1">
      <p:cViewPr varScale="1">
        <p:scale>
          <a:sx n="102" d="100"/>
          <a:sy n="102" d="100"/>
        </p:scale>
        <p:origin x="77" y="264"/>
      </p:cViewPr>
      <p:guideLst>
        <p:guide orient="horz" pos="1897"/>
        <p:guide pos="2880"/>
        <p:guide pos="326"/>
        <p:guide pos="3437"/>
        <p:guide orient="horz" pos="2241"/>
        <p:guide orient="horz" pos="907"/>
        <p:guide pos="3144"/>
        <p:guide orient="horz" pos="999"/>
        <p:guide orient="horz" pos="20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font" Target="fonts/font10.fntdata"/><Relationship Id="rId46" Type="http://schemas.openxmlformats.org/officeDocument/2006/relationships/font" Target="fonts/font9.fntdata"/><Relationship Id="rId45" Type="http://schemas.openxmlformats.org/officeDocument/2006/relationships/font" Target="fonts/font8.fntdata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e745794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de7457949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6b8bbf4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6b8bbf4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de7457949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de7457949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41564223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41564223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de745794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de7457949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569d18dca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569d18dca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569d18dca_2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569d18dca_2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569d18dca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4569d18dca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endParaRPr sz="11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de7457949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e745794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de745794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43fb36d69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6" name="Google Shape;1816;g43fb36d69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endParaRPr sz="11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3de7457949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3de7457949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563f39e0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563f39e0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569d18dc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4569d18dc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endParaRPr sz="11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e745794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de745794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BIG 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455800" y="0"/>
            <a:ext cx="2866800" cy="427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11" name="Google Shape;11;p2"/>
          <p:cNvCxnSpPr/>
          <p:nvPr/>
        </p:nvCxnSpPr>
        <p:spPr>
          <a:xfrm>
            <a:off x="5824350" y="2970225"/>
            <a:ext cx="2121600" cy="0"/>
          </a:xfrm>
          <a:prstGeom prst="straightConnector1">
            <a:avLst/>
          </a:prstGeom>
          <a:noFill/>
          <a:ln w="19050" cap="rnd" cmpd="sng">
            <a:solidFill>
              <a:srgbClr val="E1628E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5455800" y="0"/>
            <a:ext cx="2866800" cy="427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1841888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5377650" y="1257125"/>
            <a:ext cx="3766500" cy="14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 sz="40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None/>
              <a:defRPr sz="4800">
                <a:solidFill>
                  <a:srgbClr val="314256"/>
                </a:solidFill>
              </a:defRPr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418650" y="2774675"/>
            <a:ext cx="2941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E1628E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_AND_BODY_4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520225" y="1939975"/>
            <a:ext cx="6012900" cy="19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504950" y="1053500"/>
            <a:ext cx="65907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9pPr>
          </a:lstStyle>
          <a:p/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86" name="Google Shape;86;p14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14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TITLE_AND_BODY_4_3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539725" y="539700"/>
            <a:ext cx="80646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91" name="Google Shape;91;p15"/>
          <p:cNvSpPr/>
          <p:nvPr/>
        </p:nvSpPr>
        <p:spPr>
          <a:xfrm>
            <a:off x="8445775" y="293440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15"/>
          <p:cNvSpPr/>
          <p:nvPr/>
        </p:nvSpPr>
        <p:spPr>
          <a:xfrm rot="5400000">
            <a:off x="1904025" y="73075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TITLE_AND_BODY_4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98250" y="799575"/>
            <a:ext cx="16467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>
  <p:cSld name="TITLE_AND_TWO_COLUMNS_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698250" y="800678"/>
            <a:ext cx="7747500" cy="37182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1735775" y="1648700"/>
            <a:ext cx="25926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C8C4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9pPr>
          </a:lstStyle>
          <a:p/>
        </p:txBody>
      </p:sp>
      <p:sp>
        <p:nvSpPr>
          <p:cNvPr id="111" name="Google Shape;111;p19"/>
          <p:cNvSpPr txBox="1">
            <a:spLocks noGrp="1"/>
          </p:cNvSpPr>
          <p:nvPr>
            <p:ph type="subTitle" idx="2"/>
          </p:nvPr>
        </p:nvSpPr>
        <p:spPr>
          <a:xfrm>
            <a:off x="5291750" y="1648700"/>
            <a:ext cx="25473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CCC3B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9pPr>
          </a:lstStyle>
          <a:p/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05250" y="555175"/>
            <a:ext cx="6733500" cy="48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 panose="02070603080606020203"/>
              <a:buNone/>
              <a:defRPr>
                <a:solidFill>
                  <a:srgbClr val="EFD67E"/>
                </a:solidFill>
                <a:latin typeface="Bodoni" panose="02070603080606020203"/>
                <a:ea typeface="Bodoni" panose="02070603080606020203"/>
                <a:cs typeface="Bodoni" panose="02070603080606020203"/>
                <a:sym typeface="Bodoni" panose="02070603080606020203"/>
              </a:defRPr>
            </a:lvl9pPr>
          </a:lstStyle>
          <a:p/>
        </p:txBody>
      </p:sp>
      <p:sp>
        <p:nvSpPr>
          <p:cNvPr id="113" name="Google Shape;113;p19"/>
          <p:cNvSpPr/>
          <p:nvPr/>
        </p:nvSpPr>
        <p:spPr>
          <a:xfrm rot="-5400000">
            <a:off x="6643750" y="40051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19"/>
          <p:cNvSpPr/>
          <p:nvPr/>
        </p:nvSpPr>
        <p:spPr>
          <a:xfrm rot="10800000">
            <a:off x="469650" y="2682750"/>
            <a:ext cx="350100" cy="99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3"/>
          </p:nvPr>
        </p:nvSpPr>
        <p:spPr>
          <a:xfrm>
            <a:off x="4798853" y="2195675"/>
            <a:ext cx="31398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/>
        </p:txBody>
      </p:sp>
      <p:sp>
        <p:nvSpPr>
          <p:cNvPr id="116" name="Google Shape;116;p19"/>
          <p:cNvSpPr txBox="1">
            <a:spLocks noGrp="1"/>
          </p:cNvSpPr>
          <p:nvPr>
            <p:ph type="subTitle" idx="4"/>
          </p:nvPr>
        </p:nvSpPr>
        <p:spPr>
          <a:xfrm>
            <a:off x="1242878" y="2195675"/>
            <a:ext cx="30855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/>
        </p:txBody>
      </p:sp>
      <p:cxnSp>
        <p:nvCxnSpPr>
          <p:cNvPr id="117" name="Google Shape;117;p19"/>
          <p:cNvCxnSpPr/>
          <p:nvPr/>
        </p:nvCxnSpPr>
        <p:spPr>
          <a:xfrm>
            <a:off x="135000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4895850" y="2113075"/>
            <a:ext cx="1440900" cy="0"/>
          </a:xfrm>
          <a:prstGeom prst="straightConnector1">
            <a:avLst/>
          </a:prstGeom>
          <a:noFill/>
          <a:ln w="19050" cap="rnd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-78950" y="-226875"/>
            <a:ext cx="45873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57525" y="408410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/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EFEFEF"/>
                </a:solidFill>
              </a:defRPr>
            </a:lvl1pPr>
            <a:lvl2pPr lvl="1" rtl="0">
              <a:buNone/>
              <a:defRPr>
                <a:solidFill>
                  <a:srgbClr val="EFEFEF"/>
                </a:solidFill>
              </a:defRPr>
            </a:lvl2pPr>
            <a:lvl3pPr lvl="2" rtl="0">
              <a:buNone/>
              <a:defRPr>
                <a:solidFill>
                  <a:srgbClr val="EFEFEF"/>
                </a:solidFill>
              </a:defRPr>
            </a:lvl3pPr>
            <a:lvl4pPr lvl="3" rtl="0">
              <a:buNone/>
              <a:defRPr>
                <a:solidFill>
                  <a:srgbClr val="EFEFEF"/>
                </a:solidFill>
              </a:defRPr>
            </a:lvl4pPr>
            <a:lvl5pPr lvl="4" rtl="0">
              <a:buNone/>
              <a:defRPr>
                <a:solidFill>
                  <a:srgbClr val="EFEFEF"/>
                </a:solidFill>
              </a:defRPr>
            </a:lvl5pPr>
            <a:lvl6pPr lvl="5" rtl="0">
              <a:buNone/>
              <a:defRPr>
                <a:solidFill>
                  <a:srgbClr val="EFEFEF"/>
                </a:solidFill>
              </a:defRPr>
            </a:lvl6pPr>
            <a:lvl7pPr lvl="6" rtl="0">
              <a:buNone/>
              <a:defRPr>
                <a:solidFill>
                  <a:srgbClr val="EFEFEF"/>
                </a:solidFill>
              </a:defRPr>
            </a:lvl7pPr>
            <a:lvl8pPr lvl="7" rtl="0">
              <a:buNone/>
              <a:defRPr>
                <a:solidFill>
                  <a:srgbClr val="EFEFEF"/>
                </a:solidFill>
              </a:defRPr>
            </a:lvl8pPr>
            <a:lvl9pPr lvl="8" rtl="0">
              <a:buNone/>
              <a:defRPr>
                <a:solidFill>
                  <a:srgbClr val="EFEFE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757525" y="1796100"/>
            <a:ext cx="2221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/>
        </p:txBody>
      </p:sp>
      <p:sp>
        <p:nvSpPr>
          <p:cNvPr id="124" name="Google Shape;124;p20"/>
          <p:cNvSpPr txBox="1">
            <a:spLocks noGrp="1"/>
          </p:cNvSpPr>
          <p:nvPr>
            <p:ph type="subTitle" idx="2"/>
          </p:nvPr>
        </p:nvSpPr>
        <p:spPr>
          <a:xfrm>
            <a:off x="3519400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/>
        </p:txBody>
      </p:sp>
      <p:sp>
        <p:nvSpPr>
          <p:cNvPr id="125" name="Google Shape;125;p20"/>
          <p:cNvSpPr txBox="1">
            <a:spLocks noGrp="1"/>
          </p:cNvSpPr>
          <p:nvPr>
            <p:ph type="subTitle" idx="3"/>
          </p:nvPr>
        </p:nvSpPr>
        <p:spPr>
          <a:xfrm>
            <a:off x="6226675" y="1796100"/>
            <a:ext cx="2166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/>
        </p:txBody>
      </p:sp>
      <p:sp>
        <p:nvSpPr>
          <p:cNvPr id="126" name="Google Shape;126;p20"/>
          <p:cNvSpPr/>
          <p:nvPr/>
        </p:nvSpPr>
        <p:spPr>
          <a:xfrm rot="5400000">
            <a:off x="4268850" y="3754350"/>
            <a:ext cx="606300" cy="21717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27;p20"/>
          <p:cNvSpPr/>
          <p:nvPr/>
        </p:nvSpPr>
        <p:spPr>
          <a:xfrm rot="5400000">
            <a:off x="1544700" y="3754350"/>
            <a:ext cx="606300" cy="21717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28;p20"/>
          <p:cNvSpPr/>
          <p:nvPr/>
        </p:nvSpPr>
        <p:spPr>
          <a:xfrm rot="5400000">
            <a:off x="6993000" y="3754350"/>
            <a:ext cx="606300" cy="21717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4"/>
          </p:nvPr>
        </p:nvSpPr>
        <p:spPr>
          <a:xfrm>
            <a:off x="7620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/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348615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/>
        </p:txBody>
      </p:sp>
      <p:sp>
        <p:nvSpPr>
          <p:cNvPr id="131" name="Google Shape;131;p20"/>
          <p:cNvSpPr txBox="1">
            <a:spLocks noGrp="1"/>
          </p:cNvSpPr>
          <p:nvPr>
            <p:ph type="subTitle" idx="6"/>
          </p:nvPr>
        </p:nvSpPr>
        <p:spPr>
          <a:xfrm>
            <a:off x="6210300" y="2413025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/>
        </p:txBody>
      </p:sp>
      <p:cxnSp>
        <p:nvCxnSpPr>
          <p:cNvPr id="132" name="Google Shape;132;p20"/>
          <p:cNvCxnSpPr/>
          <p:nvPr/>
        </p:nvCxnSpPr>
        <p:spPr>
          <a:xfrm>
            <a:off x="75752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3" name="Google Shape;133;p20"/>
          <p:cNvCxnSpPr/>
          <p:nvPr/>
        </p:nvCxnSpPr>
        <p:spPr>
          <a:xfrm>
            <a:off x="34837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FACA3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4" name="Google Shape;134;p20"/>
          <p:cNvCxnSpPr/>
          <p:nvPr/>
        </p:nvCxnSpPr>
        <p:spPr>
          <a:xfrm>
            <a:off x="6176875" y="2294400"/>
            <a:ext cx="2181300" cy="0"/>
          </a:xfrm>
          <a:prstGeom prst="straightConnector1">
            <a:avLst/>
          </a:prstGeom>
          <a:noFill/>
          <a:ln w="19050" cap="flat" cmpd="sng">
            <a:solidFill>
              <a:srgbClr val="E1628E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&amp; 3 columns slide">
  <p:cSld name="TITLE_AND_TWO_COLUMNS_1_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subTitle" idx="1"/>
          </p:nvPr>
        </p:nvSpPr>
        <p:spPr>
          <a:xfrm>
            <a:off x="767100" y="3073850"/>
            <a:ext cx="2171700" cy="362400"/>
          </a:xfrm>
          <a:prstGeom prst="rect">
            <a:avLst/>
          </a:prstGeom>
          <a:solidFill>
            <a:srgbClr val="00C8C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9pPr>
          </a:lstStyle>
          <a:p/>
        </p:txBody>
      </p:sp>
      <p:sp>
        <p:nvSpPr>
          <p:cNvPr id="150" name="Google Shape;150;p22"/>
          <p:cNvSpPr txBox="1">
            <a:spLocks noGrp="1"/>
          </p:cNvSpPr>
          <p:nvPr>
            <p:ph type="subTitle" idx="2"/>
          </p:nvPr>
        </p:nvSpPr>
        <p:spPr>
          <a:xfrm>
            <a:off x="3486150" y="3073825"/>
            <a:ext cx="2166600" cy="3624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9pPr>
          </a:lstStyle>
          <a:p/>
        </p:txBody>
      </p:sp>
      <p:sp>
        <p:nvSpPr>
          <p:cNvPr id="151" name="Google Shape;151;p22"/>
          <p:cNvSpPr txBox="1">
            <a:spLocks noGrp="1"/>
          </p:cNvSpPr>
          <p:nvPr>
            <p:ph type="subTitle" idx="3"/>
          </p:nvPr>
        </p:nvSpPr>
        <p:spPr>
          <a:xfrm>
            <a:off x="6205200" y="3073825"/>
            <a:ext cx="2166600" cy="362400"/>
          </a:xfrm>
          <a:prstGeom prst="rect">
            <a:avLst/>
          </a:prstGeom>
          <a:solidFill>
            <a:srgbClr val="FACA3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152" name="Google Shape;152;p22"/>
          <p:cNvSpPr txBox="1">
            <a:spLocks noGrp="1"/>
          </p:cNvSpPr>
          <p:nvPr>
            <p:ph type="subTitle" idx="4"/>
          </p:nvPr>
        </p:nvSpPr>
        <p:spPr>
          <a:xfrm>
            <a:off x="762000" y="3539200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/>
        </p:txBody>
      </p:sp>
      <p:sp>
        <p:nvSpPr>
          <p:cNvPr id="153" name="Google Shape;153;p22"/>
          <p:cNvSpPr txBox="1">
            <a:spLocks noGrp="1"/>
          </p:cNvSpPr>
          <p:nvPr>
            <p:ph type="subTitle" idx="5"/>
          </p:nvPr>
        </p:nvSpPr>
        <p:spPr>
          <a:xfrm>
            <a:off x="3486150" y="3539200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/>
        </p:txBody>
      </p:sp>
      <p:sp>
        <p:nvSpPr>
          <p:cNvPr id="154" name="Google Shape;154;p22"/>
          <p:cNvSpPr txBox="1">
            <a:spLocks noGrp="1"/>
          </p:cNvSpPr>
          <p:nvPr>
            <p:ph type="subTitle" idx="6"/>
          </p:nvPr>
        </p:nvSpPr>
        <p:spPr>
          <a:xfrm>
            <a:off x="6210300" y="3539200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_NUMBER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2122200" y="571707"/>
            <a:ext cx="4899600" cy="21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C8C4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 panose="00000A00000000000000"/>
                <a:ea typeface="Montserrat Black" panose="00000A00000000000000"/>
                <a:cs typeface="Montserrat Black" panose="00000A00000000000000"/>
                <a:sym typeface="Montserrat Black" panose="00000A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 panose="00000A00000000000000"/>
                <a:ea typeface="Montserrat Black" panose="00000A00000000000000"/>
                <a:cs typeface="Montserrat Black" panose="00000A00000000000000"/>
                <a:sym typeface="Montserrat Black" panose="00000A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 panose="00000A00000000000000"/>
                <a:ea typeface="Montserrat Black" panose="00000A00000000000000"/>
                <a:cs typeface="Montserrat Black" panose="00000A00000000000000"/>
                <a:sym typeface="Montserrat Black" panose="00000A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 panose="00000A00000000000000"/>
                <a:ea typeface="Montserrat Black" panose="00000A00000000000000"/>
                <a:cs typeface="Montserrat Black" panose="00000A00000000000000"/>
                <a:sym typeface="Montserrat Black" panose="00000A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 panose="00000A00000000000000"/>
                <a:ea typeface="Montserrat Black" panose="00000A00000000000000"/>
                <a:cs typeface="Montserrat Black" panose="00000A00000000000000"/>
                <a:sym typeface="Montserrat Black" panose="00000A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 panose="00000A00000000000000"/>
                <a:ea typeface="Montserrat Black" panose="00000A00000000000000"/>
                <a:cs typeface="Montserrat Black" panose="00000A00000000000000"/>
                <a:sym typeface="Montserrat Black" panose="00000A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 panose="00000A00000000000000"/>
                <a:ea typeface="Montserrat Black" panose="00000A00000000000000"/>
                <a:cs typeface="Montserrat Black" panose="00000A00000000000000"/>
                <a:sym typeface="Montserrat Black" panose="00000A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 panose="00000A00000000000000"/>
                <a:ea typeface="Montserrat Black" panose="00000A00000000000000"/>
                <a:cs typeface="Montserrat Black" panose="00000A00000000000000"/>
                <a:sym typeface="Montserrat Black" panose="00000A00000000000000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23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23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23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2"/>
          </p:nvPr>
        </p:nvSpPr>
        <p:spPr>
          <a:xfrm>
            <a:off x="1241050" y="3183550"/>
            <a:ext cx="66618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/>
        </p:txBody>
      </p:sp>
      <p:cxnSp>
        <p:nvCxnSpPr>
          <p:cNvPr id="163" name="Google Shape;163;p23"/>
          <p:cNvCxnSpPr/>
          <p:nvPr/>
        </p:nvCxnSpPr>
        <p:spPr>
          <a:xfrm>
            <a:off x="3920100" y="2860900"/>
            <a:ext cx="1303800" cy="0"/>
          </a:xfrm>
          <a:prstGeom prst="straightConnector1">
            <a:avLst/>
          </a:prstGeom>
          <a:noFill/>
          <a:ln w="19050" cap="flat" cmpd="sng">
            <a:solidFill>
              <a:srgbClr val="00C8C4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ome text slide ">
  <p:cSld name="BIG_NUMBER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211900" y="225875"/>
            <a:ext cx="699600" cy="1287000"/>
          </a:xfrm>
          <a:prstGeom prst="rect">
            <a:avLst/>
          </a:prstGeom>
          <a:noFill/>
          <a:ln w="76200" cap="flat" cmpd="sng">
            <a:solidFill>
              <a:srgbClr val="E1628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25"/>
          <p:cNvSpPr/>
          <p:nvPr/>
        </p:nvSpPr>
        <p:spPr>
          <a:xfrm>
            <a:off x="558154" y="440612"/>
            <a:ext cx="699600" cy="7107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25"/>
          <p:cNvSpPr/>
          <p:nvPr/>
        </p:nvSpPr>
        <p:spPr>
          <a:xfrm>
            <a:off x="781874" y="1008984"/>
            <a:ext cx="252000" cy="30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25"/>
          <p:cNvSpPr/>
          <p:nvPr/>
        </p:nvSpPr>
        <p:spPr>
          <a:xfrm>
            <a:off x="8686725" y="4708985"/>
            <a:ext cx="185400" cy="1884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25"/>
          <p:cNvSpPr/>
          <p:nvPr/>
        </p:nvSpPr>
        <p:spPr>
          <a:xfrm>
            <a:off x="8686725" y="4433751"/>
            <a:ext cx="185400" cy="1884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1"/>
          </p:nvPr>
        </p:nvSpPr>
        <p:spPr>
          <a:xfrm>
            <a:off x="1609850" y="1675400"/>
            <a:ext cx="59244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/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1435875" y="812685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 slide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1">
  <p:cSld name="BLANK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192" name="Google Shape;192;p28"/>
          <p:cNvCxnSpPr/>
          <p:nvPr/>
        </p:nvCxnSpPr>
        <p:spPr>
          <a:xfrm>
            <a:off x="4978425" y="2393525"/>
            <a:ext cx="1382400" cy="1020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rtl="0">
              <a:buNone/>
              <a:defRPr sz="1200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rtl="0">
              <a:buNone/>
              <a:defRPr sz="1200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rtl="0">
              <a:buNone/>
              <a:defRPr sz="1200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rtl="0">
              <a:buNone/>
              <a:defRPr sz="1200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rtl="0">
              <a:buNone/>
              <a:defRPr sz="1200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rtl="0">
              <a:buNone/>
              <a:defRPr sz="1200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rtl="0">
              <a:buNone/>
              <a:defRPr sz="1200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rtl="0">
              <a:buNone/>
              <a:defRPr sz="1200"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6346500" y="3115425"/>
            <a:ext cx="2478300" cy="49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ercentage slide">
  <p:cSld name="TITLE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371713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3"/>
          <p:cNvSpPr/>
          <p:nvPr/>
        </p:nvSpPr>
        <p:spPr>
          <a:xfrm>
            <a:off x="744600" y="-169725"/>
            <a:ext cx="7654800" cy="10503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820875" y="625700"/>
            <a:ext cx="3055500" cy="1680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CUSTOM_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6037500" y="0"/>
            <a:ext cx="31065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29"/>
          <p:cNvSpPr/>
          <p:nvPr/>
        </p:nvSpPr>
        <p:spPr>
          <a:xfrm>
            <a:off x="4271800" y="-57150"/>
            <a:ext cx="5030100" cy="898200"/>
          </a:xfrm>
          <a:prstGeom prst="rect">
            <a:avLst/>
          </a:prstGeom>
          <a:noFill/>
          <a:ln w="76200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infographic">
  <p:cSld name="TITLE_2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341" y="0"/>
            <a:ext cx="29700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4"/>
          <p:cNvSpPr/>
          <p:nvPr/>
        </p:nvSpPr>
        <p:spPr>
          <a:xfrm>
            <a:off x="0" y="0"/>
            <a:ext cx="28122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3" name="Google Shape;23;p4"/>
          <p:cNvGrpSpPr/>
          <p:nvPr/>
        </p:nvGrpSpPr>
        <p:grpSpPr>
          <a:xfrm>
            <a:off x="443502" y="373152"/>
            <a:ext cx="593012" cy="593012"/>
            <a:chOff x="431250" y="521075"/>
            <a:chExt cx="2084400" cy="2084400"/>
          </a:xfrm>
        </p:grpSpPr>
        <p:sp>
          <p:nvSpPr>
            <p:cNvPr id="24" name="Google Shape;24;p4"/>
            <p:cNvSpPr/>
            <p:nvPr/>
          </p:nvSpPr>
          <p:spPr>
            <a:xfrm>
              <a:off x="431250" y="521075"/>
              <a:ext cx="2084400" cy="20844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04150" y="893975"/>
              <a:ext cx="1338600" cy="13386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1001850" y="1091675"/>
              <a:ext cx="943200" cy="9432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" name="Google Shape;27;p4"/>
          <p:cNvSpPr/>
          <p:nvPr/>
        </p:nvSpPr>
        <p:spPr>
          <a:xfrm>
            <a:off x="7371713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58300" y="1107875"/>
            <a:ext cx="2145000" cy="14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58300" y="2684650"/>
            <a:ext cx="21450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">
  <p:cSld name="TITLE_1">
    <p:bg>
      <p:bgPr>
        <a:solidFill>
          <a:srgbClr val="00C8C4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 flipH="1">
            <a:off x="-26" y="0"/>
            <a:ext cx="9144001" cy="5158126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5"/>
          <p:cNvSpPr/>
          <p:nvPr/>
        </p:nvSpPr>
        <p:spPr>
          <a:xfrm>
            <a:off x="2504435" y="705489"/>
            <a:ext cx="28708" cy="48590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981025" y="841350"/>
            <a:ext cx="2602800" cy="80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4800"/>
              <a:buNone/>
              <a:defRPr sz="4800">
                <a:solidFill>
                  <a:srgbClr val="EFD67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9pPr>
          </a:lstStyle>
          <a:p/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981050" y="1430250"/>
            <a:ext cx="26028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">
  <p:cSld name="SECTION_HEADER_1">
    <p:bg>
      <p:bgPr>
        <a:solidFill>
          <a:srgbClr val="E1628E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1131450" y="539700"/>
            <a:ext cx="29514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87200" y="949800"/>
            <a:ext cx="3055500" cy="16809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/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487200" y="2624114"/>
            <a:ext cx="2770200" cy="7638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 1">
  <p:cSld name="SECTION_HEADER_1_2">
    <p:bg>
      <p:bgPr>
        <a:solidFill>
          <a:srgbClr val="00B1AE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5703450" y="539700"/>
            <a:ext cx="2951400" cy="4064100"/>
          </a:xfrm>
          <a:prstGeom prst="rect">
            <a:avLst/>
          </a:prstGeom>
          <a:noFill/>
          <a:ln w="76200" cap="flat" cmpd="sng">
            <a:solidFill>
              <a:srgbClr val="FACA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059200" y="949800"/>
            <a:ext cx="3055500" cy="16809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5059200" y="2630700"/>
            <a:ext cx="2770200" cy="7638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illustration">
  <p:cSld name="SECTION_HEADER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19449" y="0"/>
            <a:ext cx="2394300" cy="51435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9"/>
          <p:cNvSpPr/>
          <p:nvPr/>
        </p:nvSpPr>
        <p:spPr>
          <a:xfrm>
            <a:off x="171224" y="0"/>
            <a:ext cx="2394300" cy="51435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2394300" cy="51435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8950" y="721450"/>
            <a:ext cx="1783500" cy="118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05400" y="1652950"/>
            <a:ext cx="1783500" cy="7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lvl="1" rtl="0">
              <a:buNone/>
              <a:defRPr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buNone/>
              <a:defRPr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buNone/>
              <a:defRPr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buNone/>
              <a:defRPr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buNone/>
              <a:defRPr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buNone/>
              <a:defRPr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buNone/>
              <a:defRPr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buNone/>
              <a:defRPr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2122250" y="1373707"/>
            <a:ext cx="4899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EFEFEF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9pPr>
          </a:lstStyle>
          <a:p/>
        </p:txBody>
      </p:sp>
      <p:sp>
        <p:nvSpPr>
          <p:cNvPr id="66" name="Google Shape;66;p12"/>
          <p:cNvSpPr txBox="1">
            <a:spLocks noGrp="1"/>
          </p:cNvSpPr>
          <p:nvPr>
            <p:ph type="subTitle" idx="2"/>
          </p:nvPr>
        </p:nvSpPr>
        <p:spPr>
          <a:xfrm>
            <a:off x="2448077" y="3631625"/>
            <a:ext cx="39657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&amp; Summary 1">
  <p:cSld name="TITLE_AND_BODY_5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723300" y="620403"/>
            <a:ext cx="4393200" cy="13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999999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/>
        </p:txBody>
      </p:sp>
      <p:sp>
        <p:nvSpPr>
          <p:cNvPr id="69" name="Google Shape;69;p13"/>
          <p:cNvSpPr/>
          <p:nvPr/>
        </p:nvSpPr>
        <p:spPr>
          <a:xfrm>
            <a:off x="8458701" y="800"/>
            <a:ext cx="685200" cy="1445100"/>
          </a:xfrm>
          <a:prstGeom prst="rect">
            <a:avLst/>
          </a:prstGeom>
          <a:solidFill>
            <a:srgbClr val="00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13"/>
          <p:cNvSpPr/>
          <p:nvPr/>
        </p:nvSpPr>
        <p:spPr>
          <a:xfrm>
            <a:off x="8458676" y="1846675"/>
            <a:ext cx="685200" cy="1445100"/>
          </a:xfrm>
          <a:prstGeom prst="rect">
            <a:avLst/>
          </a:prstGeom>
          <a:solidFill>
            <a:srgbClr val="FAC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13"/>
          <p:cNvSpPr/>
          <p:nvPr/>
        </p:nvSpPr>
        <p:spPr>
          <a:xfrm>
            <a:off x="8458676" y="3706350"/>
            <a:ext cx="685200" cy="1445100"/>
          </a:xfrm>
          <a:prstGeom prst="rect">
            <a:avLst/>
          </a:prstGeom>
          <a:solidFill>
            <a:srgbClr val="E162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5709750" y="3593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9pPr>
          </a:lstStyle>
          <a:p/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5709599" y="2007800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9pPr>
          </a:lstStyle>
          <a:p/>
        </p:txBody>
      </p:sp>
      <p:sp>
        <p:nvSpPr>
          <p:cNvPr id="74" name="Google Shape;74;p13"/>
          <p:cNvSpPr txBox="1"/>
          <p:nvPr/>
        </p:nvSpPr>
        <p:spPr>
          <a:xfrm>
            <a:off x="7532575" y="44996"/>
            <a:ext cx="11784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 b="1">
                <a:solidFill>
                  <a:srgbClr val="00C8C4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rPr>
              <a:t>1</a:t>
            </a:r>
            <a:endParaRPr sz="14000" b="1">
              <a:solidFill>
                <a:srgbClr val="00C8C4"/>
              </a:solidFill>
              <a:latin typeface="Oswald" panose="00000500000000000000"/>
              <a:ea typeface="Oswald" panose="00000500000000000000"/>
              <a:cs typeface="Oswald" panose="00000500000000000000"/>
              <a:sym typeface="Oswald" panose="00000500000000000000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7517351" y="1925784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 b="1">
                <a:solidFill>
                  <a:srgbClr val="FACA32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rPr>
              <a:t>2</a:t>
            </a:r>
            <a:endParaRPr sz="14000" b="1">
              <a:solidFill>
                <a:srgbClr val="FACA32"/>
              </a:solidFill>
              <a:latin typeface="Oswald" panose="00000500000000000000"/>
              <a:ea typeface="Oswald" panose="00000500000000000000"/>
              <a:cs typeface="Oswald" panose="00000500000000000000"/>
              <a:sym typeface="Oswald" panose="00000500000000000000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7508997" y="3794645"/>
            <a:ext cx="108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 b="1">
                <a:solidFill>
                  <a:srgbClr val="E1628E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rPr>
              <a:t>3</a:t>
            </a:r>
            <a:endParaRPr sz="14000" b="1">
              <a:solidFill>
                <a:srgbClr val="E1628E"/>
              </a:solidFill>
              <a:latin typeface="Oswald" panose="00000500000000000000"/>
              <a:ea typeface="Oswald" panose="00000500000000000000"/>
              <a:cs typeface="Oswald" panose="00000500000000000000"/>
              <a:sym typeface="Oswald" panose="00000500000000000000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5709750" y="55864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5709750" y="2196477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709599" y="3820913"/>
            <a:ext cx="1733400" cy="3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9pPr>
          </a:lstStyle>
          <a:p/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709750" y="4009590"/>
            <a:ext cx="17334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Oswald" panose="00000500000000000000"/>
              <a:buNone/>
              <a:defRPr sz="2400" b="1">
                <a:solidFill>
                  <a:srgbClr val="314256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 panose="00000500000000000000"/>
              <a:buNone/>
              <a:defRPr sz="24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 panose="00000500000000000000"/>
              <a:buNone/>
              <a:defRPr sz="24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 panose="00000500000000000000"/>
              <a:buNone/>
              <a:defRPr sz="24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 panose="00000500000000000000"/>
              <a:buNone/>
              <a:defRPr sz="24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 panose="00000500000000000000"/>
              <a:buNone/>
              <a:defRPr sz="24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 panose="00000500000000000000"/>
              <a:buNone/>
              <a:defRPr sz="24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 panose="00000500000000000000"/>
              <a:buNone/>
              <a:defRPr sz="24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swald" panose="00000500000000000000"/>
              <a:buNone/>
              <a:defRPr sz="2400" b="1">
                <a:solidFill>
                  <a:srgbClr val="434343"/>
                </a:solidFill>
                <a:latin typeface="Oswald" panose="00000500000000000000"/>
                <a:ea typeface="Oswald" panose="00000500000000000000"/>
                <a:cs typeface="Oswald" panose="00000500000000000000"/>
                <a:sym typeface="Oswald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 panose="020B0606030504020204"/>
              <a:buChar char="●"/>
              <a:defRPr sz="1600">
                <a:solidFill>
                  <a:srgbClr val="999999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Open Sans" panose="020B0606030504020204"/>
              <a:buChar char="○"/>
              <a:defRPr sz="1600">
                <a:solidFill>
                  <a:srgbClr val="999999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 panose="020B0606030504020204"/>
              <a:buChar char="■"/>
              <a:defRPr sz="1500">
                <a:solidFill>
                  <a:srgbClr val="999999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Open Sans" panose="020B0606030504020204"/>
              <a:buChar char="●"/>
              <a:defRPr sz="1500">
                <a:solidFill>
                  <a:srgbClr val="999999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 panose="020B0606030504020204"/>
              <a:buChar char="○"/>
              <a:defRPr>
                <a:solidFill>
                  <a:srgbClr val="999999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Open Sans" panose="020B0606030504020204"/>
              <a:buChar char="■"/>
              <a:defRPr>
                <a:solidFill>
                  <a:srgbClr val="999999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 panose="020B0606030504020204"/>
              <a:buChar char="●"/>
              <a:defRPr sz="1300">
                <a:solidFill>
                  <a:srgbClr val="999999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Open Sans" panose="020B0606030504020204"/>
              <a:buChar char="○"/>
              <a:defRPr sz="1300">
                <a:solidFill>
                  <a:srgbClr val="999999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 panose="020B0606030504020204"/>
              <a:buChar char="■"/>
              <a:defRPr sz="1200">
                <a:solidFill>
                  <a:srgbClr val="999999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lvl="1" rtl="0">
              <a:buNone/>
              <a:defRPr sz="1000"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rtl="0">
              <a:buNone/>
              <a:defRPr sz="1000"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rtl="0">
              <a:buNone/>
              <a:defRPr sz="1000"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rtl="0">
              <a:buNone/>
              <a:defRPr sz="1000"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rtl="0">
              <a:buNone/>
              <a:defRPr sz="1000"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rtl="0">
              <a:buNone/>
              <a:defRPr sz="1000"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rtl="0">
              <a:buNone/>
              <a:defRPr sz="1000"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rtl="0">
              <a:buNone/>
              <a:defRPr sz="1000">
                <a:solidFill>
                  <a:srgbClr val="43434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5.sv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4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3.sv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67.svg"/><Relationship Id="rId7" Type="http://schemas.openxmlformats.org/officeDocument/2006/relationships/image" Target="../media/image66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69.svg"/><Relationship Id="rId7" Type="http://schemas.openxmlformats.org/officeDocument/2006/relationships/image" Target="../media/image68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2.png"/><Relationship Id="rId3" Type="http://schemas.openxmlformats.org/officeDocument/2006/relationships/image" Target="../media/image56.png"/><Relationship Id="rId2" Type="http://schemas.openxmlformats.org/officeDocument/2006/relationships/image" Target="../media/image61.png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74.svg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svg"/><Relationship Id="rId3" Type="http://schemas.openxmlformats.org/officeDocument/2006/relationships/image" Target="../media/image5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8.png"/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24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96.svg"/><Relationship Id="rId1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svg"/><Relationship Id="rId8" Type="http://schemas.openxmlformats.org/officeDocument/2006/relationships/image" Target="../media/image104.png"/><Relationship Id="rId7" Type="http://schemas.openxmlformats.org/officeDocument/2006/relationships/image" Target="../media/image103.png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1" Type="http://schemas.openxmlformats.org/officeDocument/2006/relationships/notesSlide" Target="../notesSlides/notesSlide21.xml"/><Relationship Id="rId10" Type="http://schemas.openxmlformats.org/officeDocument/2006/relationships/slideLayout" Target="../slideLayouts/slideLayout17.xml"/><Relationship Id="rId1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6" name="Hộp Văn bản 5"/>
          <p:cNvSpPr txBox="1"/>
          <p:nvPr/>
        </p:nvSpPr>
        <p:spPr>
          <a:xfrm>
            <a:off x="783331" y="1327056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/>
          <p:cNvSpPr/>
          <p:nvPr/>
        </p:nvSpPr>
        <p:spPr>
          <a:xfrm>
            <a:off x="0" y="191096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3554016" y="1535398"/>
            <a:ext cx="4593430" cy="186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>
            <a:off x="8067157" y="1799996"/>
            <a:ext cx="934521" cy="3192464"/>
          </a:xfrm>
          <a:prstGeom prst="rect">
            <a:avLst/>
          </a:prstGeom>
        </p:spPr>
      </p:pic>
      <p:pic>
        <p:nvPicPr>
          <p:cNvPr id="4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54016" y="3764170"/>
            <a:ext cx="2278173" cy="137933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32" y="0"/>
            <a:ext cx="1117646" cy="1117646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90823">
            <a:off x="2817054" y="-5098"/>
            <a:ext cx="1201294" cy="943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/>
          <p:cNvSpPr/>
          <p:nvPr/>
        </p:nvSpPr>
        <p:spPr>
          <a:xfrm>
            <a:off x="291306" y="352593"/>
            <a:ext cx="1016000" cy="66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  <a:endParaRPr lang="en-US" sz="266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0189" y="509756"/>
            <a:ext cx="3857624" cy="31385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57148" y="3648289"/>
                <a:ext cx="5579270" cy="15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đoạn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thẳng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chéo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hộp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chữ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nhật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" y="3648289"/>
                <a:ext cx="5579270" cy="1553054"/>
              </a:xfrm>
              <a:prstGeom prst="rect">
                <a:avLst/>
              </a:prstGeom>
              <a:blipFill rotWithShape="1">
                <a:blip r:embed="rId2"/>
                <a:stretch>
                  <a:fillRect l="-11" t="-14" r="3" b="-7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/>
          <p:cNvSpPr/>
          <p:nvPr/>
        </p:nvSpPr>
        <p:spPr>
          <a:xfrm>
            <a:off x="5929311" y="696526"/>
            <a:ext cx="2509221" cy="8608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5929311" y="2079022"/>
            <a:ext cx="250922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4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chéo</a:t>
            </a:r>
            <a:r>
              <a:rPr lang="en-US" sz="2200" dirty="0"/>
              <a:t>.</a:t>
            </a:r>
            <a:endParaRPr lang="en-US" sz="2200" dirty="0"/>
          </a:p>
        </p:txBody>
      </p:sp>
      <p:pic>
        <p:nvPicPr>
          <p:cNvPr id="2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0" y="3763925"/>
            <a:ext cx="1094509" cy="1414024"/>
          </a:xfrm>
          <a:prstGeom prst="rect">
            <a:avLst/>
          </a:prstGeom>
        </p:spPr>
      </p:pic>
      <p:pic>
        <p:nvPicPr>
          <p:cNvPr id="3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37" y="4617950"/>
            <a:ext cx="930650" cy="583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LỜI GIẢI] Kể tên các mặt bên, mặt đáy, các cạnh, các đỉnh của hình hộp chữ  nhật sau và trả lời câu hỏi: - Tự Học 36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31" y="3129643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ông thức tính diện tích toàn phần hình lập p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96" y="2962691"/>
            <a:ext cx="3474310" cy="24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/>
          <p:cNvSpPr/>
          <p:nvPr/>
        </p:nvSpPr>
        <p:spPr>
          <a:xfrm>
            <a:off x="101599" y="108857"/>
            <a:ext cx="2518229" cy="9361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8" name="Hộp Văn bản 7"/>
          <p:cNvSpPr txBox="1"/>
          <p:nvPr/>
        </p:nvSpPr>
        <p:spPr>
          <a:xfrm>
            <a:off x="2881085" y="328444"/>
            <a:ext cx="542834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050" name="Picture 2" descr="Công thức Hình lăng trụ đứng đầy đủ - Lib24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" y="1244347"/>
            <a:ext cx="1793058" cy="21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1169417"/>
            <a:ext cx="1793059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72" y="916698"/>
            <a:ext cx="2000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0" y="59583"/>
            <a:ext cx="9074151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074" name="Picture 2" descr="LỜI GIẢI] Kể tên các mặt bên, mặt đáy, các cạnh, các đỉnh của hình hộp chữ  nhật sau và trả lời câu hỏi: - Tự Học 36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00" y="2778579"/>
            <a:ext cx="2979800" cy="23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171449" y="1152484"/>
                <a:ext cx="8972551" cy="2669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hộp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𝑀𝑁𝑃𝑄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𝑀𝑁𝑃𝑄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𝐴𝑀𝑄𝐷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𝐵𝑁𝑃𝐶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𝐶𝑃𝑄𝐷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𝐴𝑀𝑁𝐵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𝑃𝑄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𝑀𝑄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𝑁𝑃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𝐵𝑁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𝐶𝑃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𝑁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𝑃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𝑄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" y="1152484"/>
                <a:ext cx="8972551" cy="2669642"/>
              </a:xfrm>
              <a:prstGeom prst="rect">
                <a:avLst/>
              </a:prstGeom>
              <a:blipFill rotWithShape="1">
                <a:blip r:embed="rId2"/>
                <a:stretch>
                  <a:fillRect l="-7" t="-22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52915" y="4647489"/>
            <a:ext cx="3335562" cy="2152953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08651" y="4429203"/>
            <a:ext cx="1429864" cy="2901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142875" y="7784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II. HÌNH LẬP PHƯƠNG</a:t>
            </a:r>
            <a:endParaRPr lang="en-US" sz="2400" b="1" dirty="0"/>
          </a:p>
        </p:txBody>
      </p:sp>
      <p:sp>
        <p:nvSpPr>
          <p:cNvPr id="4" name="Hộp Văn bản 3"/>
          <p:cNvSpPr txBox="1"/>
          <p:nvPr/>
        </p:nvSpPr>
        <p:spPr>
          <a:xfrm>
            <a:off x="721988" y="1209172"/>
            <a:ext cx="1843088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7.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4675116" y="1209171"/>
            <a:ext cx="38076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gấp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Rounded Rectangle 9"/>
          <p:cNvSpPr/>
          <p:nvPr/>
        </p:nvSpPr>
        <p:spPr>
          <a:xfrm>
            <a:off x="213988" y="548772"/>
            <a:ext cx="1016000" cy="66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266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315" y="1971604"/>
            <a:ext cx="3811728" cy="3080884"/>
          </a:xfrm>
          <a:prstGeom prst="rect">
            <a:avLst/>
          </a:prstGeom>
        </p:spPr>
      </p:pic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829" y="1808916"/>
            <a:ext cx="2621228" cy="3243572"/>
          </a:xfrm>
          <a:prstGeom prst="rect">
            <a:avLst/>
          </a:prstGeom>
        </p:spPr>
      </p:pic>
      <p:pic>
        <p:nvPicPr>
          <p:cNvPr id="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3573" y="77846"/>
            <a:ext cx="1016439" cy="998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1207293" y="1583233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6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12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371599" y="385465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Mũi tên: Phải 6"/>
          <p:cNvSpPr/>
          <p:nvPr/>
        </p:nvSpPr>
        <p:spPr>
          <a:xfrm>
            <a:off x="492918" y="1750219"/>
            <a:ext cx="592931" cy="33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ình chữ nhật: Góc Tròn 7"/>
          <p:cNvSpPr/>
          <p:nvPr/>
        </p:nvSpPr>
        <p:spPr>
          <a:xfrm>
            <a:off x="492918" y="3164681"/>
            <a:ext cx="7929563" cy="122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Nhận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xét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lập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phương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6 </a:t>
            </a:r>
            <a:r>
              <a:rPr lang="en-US" sz="2200" dirty="0" err="1">
                <a:solidFill>
                  <a:schemeClr val="tx1"/>
                </a:solidFill>
              </a:rPr>
              <a:t>mặt</a:t>
            </a:r>
            <a:r>
              <a:rPr lang="en-US" sz="2200" dirty="0">
                <a:solidFill>
                  <a:schemeClr val="tx1"/>
                </a:solidFill>
              </a:rPr>
              <a:t>, 12 </a:t>
            </a:r>
            <a:r>
              <a:rPr lang="en-US" sz="2200" dirty="0" err="1">
                <a:solidFill>
                  <a:schemeClr val="tx1"/>
                </a:solidFill>
              </a:rPr>
              <a:t>cạnh</a:t>
            </a:r>
            <a:r>
              <a:rPr lang="en-US" sz="2200" dirty="0">
                <a:solidFill>
                  <a:schemeClr val="tx1"/>
                </a:solidFill>
              </a:rPr>
              <a:t>, 8 </a:t>
            </a:r>
            <a:r>
              <a:rPr lang="en-US" sz="2200" dirty="0" err="1">
                <a:solidFill>
                  <a:schemeClr val="tx1"/>
                </a:solidFill>
              </a:rPr>
              <a:t>đỉnh</a:t>
            </a:r>
            <a:r>
              <a:rPr lang="en-US" sz="2200" dirty="0">
                <a:solidFill>
                  <a:schemeClr val="tx1"/>
                </a:solidFill>
              </a:rPr>
              <a:t>, 4 </a:t>
            </a:r>
            <a:r>
              <a:rPr lang="en-US" sz="2200" dirty="0" err="1">
                <a:solidFill>
                  <a:schemeClr val="tx1"/>
                </a:solidFill>
              </a:rPr>
              <a:t>đường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chéo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/>
          <p:cNvSpPr/>
          <p:nvPr/>
        </p:nvSpPr>
        <p:spPr>
          <a:xfrm>
            <a:off x="199474" y="316544"/>
            <a:ext cx="1016000" cy="66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  <a:endParaRPr lang="en-US" sz="266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1485334" y="191556"/>
            <a:ext cx="715089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Đọc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đỉnh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chéo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ở </a:t>
            </a:r>
            <a:r>
              <a:rPr lang="en-US" sz="2200" i="1" dirty="0" err="1"/>
              <a:t>Hình</a:t>
            </a:r>
            <a:r>
              <a:rPr lang="en-US" sz="2200" i="1" dirty="0"/>
              <a:t> 9</a:t>
            </a:r>
            <a:r>
              <a:rPr lang="en-US" sz="2200" dirty="0"/>
              <a:t>.</a:t>
            </a:r>
            <a:endParaRPr lang="en-US" sz="2200" dirty="0"/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3085" y="1380387"/>
            <a:ext cx="3110915" cy="35715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/>
              <p:cNvSpPr txBox="1"/>
              <p:nvPr/>
            </p:nvSpPr>
            <p:spPr>
              <a:xfrm>
                <a:off x="199474" y="1385396"/>
                <a:ext cx="5867496" cy="3574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Hình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lập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12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 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8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chéo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11" name="Hộp Văn bản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4" y="1385396"/>
                <a:ext cx="5867496" cy="3574761"/>
              </a:xfrm>
              <a:prstGeom prst="rect">
                <a:avLst/>
              </a:prstGeom>
              <a:blipFill rotWithShape="1">
                <a:blip r:embed="rId2"/>
                <a:stretch>
                  <a:fillRect l="-1" t="-13" r="3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4884" y="797093"/>
            <a:ext cx="2931067" cy="3331029"/>
          </a:xfrm>
          <a:prstGeom prst="rect">
            <a:avLst/>
          </a:prstGeom>
        </p:spPr>
      </p:pic>
      <p:sp>
        <p:nvSpPr>
          <p:cNvPr id="14" name="Rounded Rectangle 9"/>
          <p:cNvSpPr/>
          <p:nvPr/>
        </p:nvSpPr>
        <p:spPr>
          <a:xfrm>
            <a:off x="284163" y="466893"/>
            <a:ext cx="1016000" cy="66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  <a:endParaRPr lang="en-US" sz="266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/>
          <p:cNvSpPr txBox="1"/>
          <p:nvPr/>
        </p:nvSpPr>
        <p:spPr>
          <a:xfrm>
            <a:off x="1400175" y="581650"/>
            <a:ext cx="3871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10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biết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/>
              <p:cNvSpPr txBox="1"/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gì</a:t>
                </a:r>
                <a:r>
                  <a:rPr lang="en-US" sz="2200" dirty="0"/>
                  <a:t>?</a:t>
                </a:r>
                <a:endParaRPr lang="en-US" sz="2200" dirty="0"/>
              </a:p>
            </p:txBody>
          </p:sp>
        </mc:Choice>
        <mc:Fallback>
          <p:sp>
            <p:nvSpPr>
              <p:cNvPr id="17" name="Hộp Văn bản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5" t="-83" r="5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/>
              <p:cNvSpPr txBox="1"/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0" name="Hộp Văn bản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20" r="4" b="10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22"/>
          <p:cNvSpPr txBox="1"/>
          <p:nvPr/>
        </p:nvSpPr>
        <p:spPr>
          <a:xfrm>
            <a:off x="617936" y="3568950"/>
            <a:ext cx="5652235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dài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617936" y="2571750"/>
            <a:ext cx="465415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b) 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?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0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/>
          <p:cNvSpPr/>
          <p:nvPr/>
        </p:nvSpPr>
        <p:spPr>
          <a:xfrm>
            <a:off x="0" y="191096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3554016" y="1535398"/>
            <a:ext cx="4593430" cy="186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vuông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3800" y="2822583"/>
            <a:ext cx="1520200" cy="2320917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30883" y="3863352"/>
            <a:ext cx="1541552" cy="1426636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22129" y="0"/>
            <a:ext cx="1521871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LỜI GIẢI] Kể tên các mặt bên, mặt đáy, các cạnh, các đỉnh của hình hộp chữ  nhật sau và trả lời câu hỏi: - Tự Học 36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28" y="3166661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ông thức tính diện tích toàn phần hình lập p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12" y="2938060"/>
            <a:ext cx="3374885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/>
          <p:cNvSpPr/>
          <p:nvPr/>
        </p:nvSpPr>
        <p:spPr>
          <a:xfrm>
            <a:off x="101599" y="108857"/>
            <a:ext cx="2518229" cy="9361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8" name="Hộp Văn bản 7"/>
          <p:cNvSpPr txBox="1"/>
          <p:nvPr/>
        </p:nvSpPr>
        <p:spPr>
          <a:xfrm>
            <a:off x="2881085" y="328444"/>
            <a:ext cx="542834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050" name="Picture 2" descr="Công thức Hình lăng trụ đứng đầy đủ - Lib24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" y="1244347"/>
            <a:ext cx="1793058" cy="21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1169417"/>
            <a:ext cx="1793059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72" y="916698"/>
            <a:ext cx="2000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tất cả các loại Rubik trên thế giới H2 Rubik Sho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3613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ữa nguyên kem Devondale 200ml thùng 24 hộ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8" y="0"/>
            <a:ext cx="2350293" cy="23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2 Bể cá cảnh đẹp giá rẻ nhất định phải có trong 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11" y="169070"/>
            <a:ext cx="2752724" cy="20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bo 6 Xúc Xắc Xí Ngầu Chất Lượng 14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6" y="2571750"/>
            <a:ext cx="2493167" cy="24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ng bóng Ý nghĩ: Hình đám mây 5"/>
          <p:cNvSpPr/>
          <p:nvPr/>
        </p:nvSpPr>
        <p:spPr>
          <a:xfrm flipH="1">
            <a:off x="4991099" y="2645446"/>
            <a:ext cx="4200525" cy="22002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170261" y="2062280"/>
            <a:ext cx="2462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endParaRPr lang="en-US" sz="2200" dirty="0"/>
          </a:p>
        </p:txBody>
      </p:sp>
      <p:sp>
        <p:nvSpPr>
          <p:cNvPr id="9" name="Hộp Văn bản 8"/>
          <p:cNvSpPr txBox="1"/>
          <p:nvPr/>
        </p:nvSpPr>
        <p:spPr>
          <a:xfrm>
            <a:off x="4152902" y="2140863"/>
            <a:ext cx="2752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ông thức tính diện tích toàn phần hình lập phươ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17" y="1152484"/>
            <a:ext cx="4166570" cy="291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/>
          <p:cNvSpPr txBox="1"/>
          <p:nvPr/>
        </p:nvSpPr>
        <p:spPr>
          <a:xfrm>
            <a:off x="0" y="59583"/>
            <a:ext cx="9074151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vuông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171450" y="1152484"/>
                <a:ext cx="5917624" cy="3985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lập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phương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vuông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19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𝐴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𝐵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𝐶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𝐷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b="0" i="1" dirty="0" smtClean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152484"/>
                <a:ext cx="5917624" cy="3985386"/>
              </a:xfrm>
              <a:prstGeom prst="rect">
                <a:avLst/>
              </a:prstGeom>
              <a:blipFill rotWithShape="1">
                <a:blip r:embed="rId2"/>
                <a:stretch>
                  <a:fillRect t="-15" r="1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89074" y="3809216"/>
            <a:ext cx="2049878" cy="1334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99056" y="64363"/>
            <a:ext cx="872090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III. DIỆN TÍCH XUNG QUANH VÀ THỂ TÍCH CỦA HÌNH HỘP CHỮ NHẬT, HÌNH LẬP PHƯƠNG</a:t>
            </a:r>
            <a:endParaRPr lang="en-US" sz="2400" b="1" dirty="0"/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410" y="1457175"/>
            <a:ext cx="3664875" cy="3347053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5897633" y="1290875"/>
            <a:ext cx="2525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/>
              <p:cNvSpPr txBox="1"/>
              <p:nvPr/>
            </p:nvSpPr>
            <p:spPr>
              <a:xfrm>
                <a:off x="6223159" y="3197872"/>
                <a:ext cx="2031518" cy="364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159" y="3197872"/>
                <a:ext cx="2031518" cy="364652"/>
              </a:xfrm>
              <a:prstGeom prst="rect">
                <a:avLst/>
              </a:prstGeom>
              <a:blipFill rotWithShape="1">
                <a:blip r:embed="rId2"/>
                <a:stretch>
                  <a:fillRect l="-8" t="-3" r="-328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6699539" y="3931405"/>
                <a:ext cx="107875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539" y="3931405"/>
                <a:ext cx="1078757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27" t="-35" r="-866" b="6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5727236" y="1816426"/>
                <a:ext cx="321732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chiều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chiều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rộng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chiều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cao</a:t>
                </a:r>
                <a:endParaRPr lang="en-US" sz="2200" dirty="0"/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236" y="1816426"/>
                <a:ext cx="3217328" cy="1045223"/>
              </a:xfrm>
              <a:prstGeom prst="rect">
                <a:avLst/>
              </a:prstGeom>
              <a:blipFill rotWithShape="1">
                <a:blip r:embed="rId4"/>
                <a:stretch>
                  <a:fillRect l="-5" t="-31" r="18" b="-57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076236" y="3750115"/>
            <a:ext cx="1755446" cy="1393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920" y="305968"/>
            <a:ext cx="3410677" cy="4370964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5901162" y="932002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/>
              <p:cNvSpPr txBox="1"/>
              <p:nvPr/>
            </p:nvSpPr>
            <p:spPr>
              <a:xfrm>
                <a:off x="6407742" y="2990944"/>
                <a:ext cx="1303498" cy="371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" name="Hộp Văn 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742" y="2990944"/>
                <a:ext cx="1303498" cy="371512"/>
              </a:xfrm>
              <a:prstGeom prst="rect">
                <a:avLst/>
              </a:prstGeom>
              <a:blipFill rotWithShape="1">
                <a:blip r:embed="rId2"/>
                <a:stretch>
                  <a:fillRect l="-45" t="-25" r="-1136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/>
              <p:cNvSpPr txBox="1"/>
              <p:nvPr/>
            </p:nvSpPr>
            <p:spPr>
              <a:xfrm>
                <a:off x="6592793" y="3746188"/>
                <a:ext cx="93339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793" y="3746188"/>
                <a:ext cx="933397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24" t="-95" r="-1002" b="1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5782132" y="1561990"/>
                <a:ext cx="2943225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vuông</a:t>
                </a:r>
                <a:endParaRPr lang="en-US" sz="2200" dirty="0"/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132" y="1561990"/>
                <a:ext cx="2943225" cy="1045223"/>
              </a:xfrm>
              <a:prstGeom prst="rect">
                <a:avLst/>
              </a:prstGeom>
              <a:blipFill rotWithShape="1">
                <a:blip r:embed="rId4"/>
                <a:stretch>
                  <a:fillRect l="-16" t="-50" r="16" b="-55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3544639"/>
            <a:ext cx="1075597" cy="15988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68874" y="42122"/>
            <a:ext cx="1085980" cy="1105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8"/>
          <p:cNvGraphicFramePr>
            <a:graphicFrameLocks noGrp="1"/>
          </p:cNvGraphicFramePr>
          <p:nvPr/>
        </p:nvGraphicFramePr>
        <p:xfrm>
          <a:off x="710379" y="1422682"/>
          <a:ext cx="7837715" cy="289655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613392"/>
                <a:gridCol w="2626266"/>
                <a:gridCol w="2598057"/>
              </a:tblGrid>
              <a:tr h="9655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55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55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Hộp Văn bản 8"/>
          <p:cNvSpPr txBox="1"/>
          <p:nvPr/>
        </p:nvSpPr>
        <p:spPr>
          <a:xfrm>
            <a:off x="777298" y="2655515"/>
            <a:ext cx="2525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endParaRPr lang="en-US" sz="2200" dirty="0"/>
          </a:p>
        </p:txBody>
      </p:sp>
      <p:sp>
        <p:nvSpPr>
          <p:cNvPr id="10" name="Hộp Văn bản 9"/>
          <p:cNvSpPr txBox="1"/>
          <p:nvPr/>
        </p:nvSpPr>
        <p:spPr>
          <a:xfrm>
            <a:off x="881493" y="3664709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endParaRPr lang="en-US" sz="2200" dirty="0"/>
          </a:p>
        </p:txBody>
      </p:sp>
      <p:sp>
        <p:nvSpPr>
          <p:cNvPr id="11" name="Hộp Văn bản 10"/>
          <p:cNvSpPr txBox="1"/>
          <p:nvPr/>
        </p:nvSpPr>
        <p:spPr>
          <a:xfrm>
            <a:off x="3198149" y="1720031"/>
            <a:ext cx="2889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Diện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r>
              <a:rPr lang="en-US" sz="2200" dirty="0"/>
              <a:t> </a:t>
            </a:r>
            <a:r>
              <a:rPr lang="en-US" sz="2200" dirty="0" err="1"/>
              <a:t>xung</a:t>
            </a:r>
            <a:r>
              <a:rPr lang="en-US" sz="2200" dirty="0"/>
              <a:t> </a:t>
            </a:r>
            <a:r>
              <a:rPr lang="en-US" sz="2200" dirty="0" err="1"/>
              <a:t>quanh</a:t>
            </a:r>
            <a:endParaRPr lang="en-US" sz="2200" dirty="0"/>
          </a:p>
        </p:txBody>
      </p:sp>
      <p:sp>
        <p:nvSpPr>
          <p:cNvPr id="12" name="Hộp Văn bản 11"/>
          <p:cNvSpPr txBox="1"/>
          <p:nvPr/>
        </p:nvSpPr>
        <p:spPr>
          <a:xfrm>
            <a:off x="6667066" y="1727441"/>
            <a:ext cx="1301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/>
              <p:cNvSpPr txBox="1"/>
              <p:nvPr/>
            </p:nvSpPr>
            <p:spPr>
              <a:xfrm>
                <a:off x="3613477" y="2655515"/>
                <a:ext cx="2031518" cy="364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3" name="Hộp Văn bản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477" y="2655515"/>
                <a:ext cx="2031518" cy="364652"/>
              </a:xfrm>
              <a:prstGeom prst="rect">
                <a:avLst/>
              </a:prstGeom>
              <a:blipFill rotWithShape="1">
                <a:blip r:embed="rId1"/>
                <a:stretch>
                  <a:fillRect l="-16" t="-159" r="-320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/>
              <p:cNvSpPr txBox="1"/>
              <p:nvPr/>
            </p:nvSpPr>
            <p:spPr>
              <a:xfrm>
                <a:off x="3920251" y="3664709"/>
                <a:ext cx="1303498" cy="371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4" name="Hộp Văn bản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251" y="3664709"/>
                <a:ext cx="1303498" cy="371512"/>
              </a:xfrm>
              <a:prstGeom prst="rect">
                <a:avLst/>
              </a:prstGeom>
              <a:blipFill rotWithShape="1">
                <a:blip r:embed="rId2"/>
                <a:stretch>
                  <a:fillRect l="-30" t="-33" r="-1151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/>
              <p:cNvSpPr txBox="1"/>
              <p:nvPr/>
            </p:nvSpPr>
            <p:spPr>
              <a:xfrm>
                <a:off x="6889585" y="2681613"/>
                <a:ext cx="107875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5" name="Hộp Văn bản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585" y="2681613"/>
                <a:ext cx="1078757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44" t="-2" r="-849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/>
              <p:cNvSpPr txBox="1"/>
              <p:nvPr/>
            </p:nvSpPr>
            <p:spPr>
              <a:xfrm>
                <a:off x="6962264" y="3710875"/>
                <a:ext cx="93339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6" name="Hộp Văn bản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264" y="3710875"/>
                <a:ext cx="933397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13" t="-168" r="-1013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/>
          <p:cNvSpPr txBox="1"/>
          <p:nvPr/>
        </p:nvSpPr>
        <p:spPr>
          <a:xfrm>
            <a:off x="3127828" y="418528"/>
            <a:ext cx="370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BẢNG CÔNG THỨC</a:t>
            </a:r>
            <a:endParaRPr lang="en-US" sz="2800" b="1" dirty="0"/>
          </a:p>
        </p:txBody>
      </p:sp>
      <p:pic>
        <p:nvPicPr>
          <p:cNvPr id="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23606" y="97701"/>
            <a:ext cx="889471" cy="9053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7952" y="58100"/>
            <a:ext cx="1278692" cy="1244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ình Bầu dục 13"/>
          <p:cNvSpPr/>
          <p:nvPr/>
        </p:nvSpPr>
        <p:spPr>
          <a:xfrm>
            <a:off x="94343" y="239488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Hộp Văn bản 14"/>
          <p:cNvSpPr txBox="1"/>
          <p:nvPr/>
        </p:nvSpPr>
        <p:spPr>
          <a:xfrm>
            <a:off x="1952170" y="91156"/>
            <a:ext cx="683622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đáy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4 cm, 5 cm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12 cm.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xung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  <a:endParaRPr lang="en-US" sz="2000" dirty="0"/>
          </a:p>
        </p:txBody>
      </p:sp>
      <p:pic>
        <p:nvPicPr>
          <p:cNvPr id="16" name="Hình ảnh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43" y="1372921"/>
            <a:ext cx="1923239" cy="3531091"/>
          </a:xfrm>
          <a:prstGeom prst="rect">
            <a:avLst/>
          </a:prstGeom>
        </p:spPr>
      </p:pic>
      <p:sp>
        <p:nvSpPr>
          <p:cNvPr id="17" name="Rounded Rectangular Callout 11"/>
          <p:cNvSpPr/>
          <p:nvPr/>
        </p:nvSpPr>
        <p:spPr>
          <a:xfrm>
            <a:off x="4281714" y="1613671"/>
            <a:ext cx="1390904" cy="548958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/>
          <p:cNvSpPr txBox="1"/>
          <p:nvPr/>
        </p:nvSpPr>
        <p:spPr>
          <a:xfrm>
            <a:off x="2423886" y="2300514"/>
            <a:ext cx="463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xung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/>
              <p:cNvSpPr txBox="1"/>
              <p:nvPr/>
            </p:nvSpPr>
            <p:spPr>
              <a:xfrm>
                <a:off x="3260817" y="2838509"/>
                <a:ext cx="3682611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216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Hộp Văn bản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817" y="2838509"/>
                <a:ext cx="3682611" cy="337657"/>
              </a:xfrm>
              <a:prstGeom prst="rect">
                <a:avLst/>
              </a:prstGeom>
              <a:blipFill rotWithShape="1">
                <a:blip r:embed="rId2"/>
                <a:stretch>
                  <a:fillRect l="-2" t="-17" r="9" b="1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/>
          <p:cNvSpPr txBox="1"/>
          <p:nvPr/>
        </p:nvSpPr>
        <p:spPr>
          <a:xfrm>
            <a:off x="2423886" y="3308797"/>
            <a:ext cx="463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/>
              <p:cNvSpPr txBox="1"/>
              <p:nvPr/>
            </p:nvSpPr>
            <p:spPr>
              <a:xfrm>
                <a:off x="3260817" y="3847758"/>
                <a:ext cx="27382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240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1" name="Hộp Văn bản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817" y="3847758"/>
                <a:ext cx="2738250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3" t="-95" r="8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493849" y="1836754"/>
            <a:ext cx="1385627" cy="3215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óng 3"/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5" name="Hộp Văn bản 4"/>
          <p:cNvSpPr txBox="1"/>
          <p:nvPr/>
        </p:nvSpPr>
        <p:spPr>
          <a:xfrm>
            <a:off x="2336800" y="0"/>
            <a:ext cx="680720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sét</a:t>
            </a:r>
            <a:r>
              <a:rPr lang="en-US" sz="2000" dirty="0"/>
              <a:t> </a:t>
            </a:r>
            <a:r>
              <a:rPr lang="en-US" sz="2000" dirty="0" err="1"/>
              <a:t>nung</a:t>
            </a:r>
            <a:r>
              <a:rPr lang="en-US" sz="2000" dirty="0"/>
              <a:t>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đáy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220 mm, 105 mm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65 mm.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xung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endParaRPr lang="en-US" sz="2000" dirty="0"/>
          </a:p>
        </p:txBody>
      </p:sp>
      <p:sp>
        <p:nvSpPr>
          <p:cNvPr id="7" name="Rounded Rectangular Callout 11"/>
          <p:cNvSpPr/>
          <p:nvPr/>
        </p:nvSpPr>
        <p:spPr>
          <a:xfrm>
            <a:off x="551542" y="2136185"/>
            <a:ext cx="1390904" cy="548958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2180657" y="2685143"/>
                <a:ext cx="5833208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Diện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quanh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d>
                      <m:d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220</m:t>
                        </m:r>
                        <m: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105</m:t>
                        </m:r>
                      </m:e>
                    </m:d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250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𝑚𝑚</m:t>
                    </m:r>
                    <m:r>
                      <a:rPr lang="en-US" sz="20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501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𝑚𝑚</m:t>
                    </m:r>
                    <m:r>
                      <a:rPr lang="en-US" sz="20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15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015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0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657" y="2685143"/>
                <a:ext cx="5833208" cy="1881990"/>
              </a:xfrm>
              <a:prstGeom prst="rect">
                <a:avLst/>
              </a:prstGeom>
              <a:blipFill rotWithShape="1">
                <a:blip r:embed="rId1"/>
                <a:stretch>
                  <a:fillRect l="-1" t="-19" r="3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869" y="4108225"/>
            <a:ext cx="1854727" cy="1035275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56070" y="1664774"/>
            <a:ext cx="1070249" cy="2002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/>
          <p:cNvSpPr/>
          <p:nvPr/>
        </p:nvSpPr>
        <p:spPr>
          <a:xfrm>
            <a:off x="413658" y="287099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2801257" y="497556"/>
            <a:ext cx="629194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Bể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cảnh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30 cm.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bể</a:t>
            </a:r>
            <a:r>
              <a:rPr lang="en-US" sz="2200" dirty="0"/>
              <a:t> </a:t>
            </a:r>
            <a:r>
              <a:rPr lang="en-US" sz="2200" dirty="0" err="1"/>
              <a:t>cá</a:t>
            </a:r>
            <a:r>
              <a:rPr lang="en-US" sz="2200" dirty="0"/>
              <a:t> </a:t>
            </a:r>
            <a:r>
              <a:rPr lang="en-US" sz="2200" dirty="0" err="1"/>
              <a:t>cảnh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en-US" sz="2200" dirty="0"/>
          </a:p>
        </p:txBody>
      </p:sp>
      <p:sp>
        <p:nvSpPr>
          <p:cNvPr id="8" name="Hộp Văn bản 7"/>
          <p:cNvSpPr txBox="1"/>
          <p:nvPr/>
        </p:nvSpPr>
        <p:spPr>
          <a:xfrm>
            <a:off x="5319484" y="1937658"/>
            <a:ext cx="725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err="1">
                <a:solidFill>
                  <a:srgbClr val="FF0000"/>
                </a:solidFill>
              </a:rPr>
              <a:t>Giải</a:t>
            </a:r>
            <a:endParaRPr lang="en-US" sz="22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3323771" y="2571750"/>
                <a:ext cx="54428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771" y="2571750"/>
                <a:ext cx="5442857" cy="1200329"/>
              </a:xfrm>
              <a:prstGeom prst="rect">
                <a:avLst/>
              </a:prstGeom>
              <a:blipFill rotWithShape="1">
                <a:blip r:embed="rId1"/>
                <a:stretch>
                  <a:fillRect l="-3" r="8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" y="2293257"/>
            <a:ext cx="2240603" cy="2712309"/>
          </a:xfrm>
          <a:prstGeom prst="rect">
            <a:avLst/>
          </a:prstGeom>
        </p:spPr>
      </p:pic>
      <p:sp>
        <p:nvSpPr>
          <p:cNvPr id="2" name="AutoShape 8"/>
          <p:cNvSpPr/>
          <p:nvPr/>
        </p:nvSpPr>
        <p:spPr>
          <a:xfrm>
            <a:off x="0" y="4897917"/>
            <a:ext cx="9144000" cy="245583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19751" y="3600722"/>
            <a:ext cx="1996820" cy="1299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248" y="907619"/>
            <a:ext cx="8242607" cy="4235881"/>
          </a:xfrm>
          <a:prstGeom prst="rect">
            <a:avLst/>
          </a:prstGeom>
        </p:spPr>
      </p:pic>
      <p:sp>
        <p:nvSpPr>
          <p:cNvPr id="461" name="Google Shape;461;p4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rPr>
              <a:t>It’s a gas giant and the biggest planet in our Solar System</a:t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7" name="Hình Bầu dục 6"/>
          <p:cNvSpPr/>
          <p:nvPr/>
        </p:nvSpPr>
        <p:spPr>
          <a:xfrm>
            <a:off x="0" y="68170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  <a:endParaRPr lang="en-US" sz="2400" b="1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1367" y="123969"/>
            <a:ext cx="783650" cy="783650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3857870" y="284961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  <a:endParaRPr lang="en-US" sz="2400" dirty="0"/>
          </a:p>
        </p:txBody>
      </p:sp>
      <p:sp>
        <p:nvSpPr>
          <p:cNvPr id="11" name="Hình chữ nhật: Góc Tròn 10"/>
          <p:cNvSpPr/>
          <p:nvPr/>
        </p:nvSpPr>
        <p:spPr>
          <a:xfrm>
            <a:off x="7061199" y="322881"/>
            <a:ext cx="515257" cy="461665"/>
          </a:xfrm>
          <a:prstGeom prst="roundRect">
            <a:avLst/>
          </a:prstGeom>
          <a:ln w="63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  <a:endParaRPr lang="en-US" sz="2400" dirty="0"/>
          </a:p>
        </p:txBody>
      </p:sp>
      <p:sp>
        <p:nvSpPr>
          <p:cNvPr id="12" name="Hình chữ nhật: Góc Tròn 11"/>
          <p:cNvSpPr/>
          <p:nvPr/>
        </p:nvSpPr>
        <p:spPr>
          <a:xfrm>
            <a:off x="3770065" y="15941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  <a:endParaRPr lang="en-US" sz="2000" dirty="0"/>
          </a:p>
        </p:txBody>
      </p:sp>
      <p:sp>
        <p:nvSpPr>
          <p:cNvPr id="13" name="Hình chữ nhật: Góc Tròn 12"/>
          <p:cNvSpPr/>
          <p:nvPr/>
        </p:nvSpPr>
        <p:spPr>
          <a:xfrm>
            <a:off x="3770065" y="2239013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  <a:endParaRPr lang="en-US" sz="2000" dirty="0"/>
          </a:p>
        </p:txBody>
      </p:sp>
      <p:sp>
        <p:nvSpPr>
          <p:cNvPr id="14" name="Hình chữ nhật: Góc Tròn 13"/>
          <p:cNvSpPr/>
          <p:nvPr/>
        </p:nvSpPr>
        <p:spPr>
          <a:xfrm>
            <a:off x="3770064" y="2823751"/>
            <a:ext cx="533422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  <a:endParaRPr lang="en-US" sz="2000" dirty="0"/>
          </a:p>
        </p:txBody>
      </p:sp>
      <p:sp>
        <p:nvSpPr>
          <p:cNvPr id="15" name="Hình chữ nhật: Góc Tròn 14"/>
          <p:cNvSpPr/>
          <p:nvPr/>
        </p:nvSpPr>
        <p:spPr>
          <a:xfrm>
            <a:off x="3773671" y="3408489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  <a:endParaRPr lang="en-US" sz="2000" dirty="0"/>
          </a:p>
        </p:txBody>
      </p:sp>
      <p:sp>
        <p:nvSpPr>
          <p:cNvPr id="16" name="Hình chữ nhật: Góc Tròn 15"/>
          <p:cNvSpPr/>
          <p:nvPr/>
        </p:nvSpPr>
        <p:spPr>
          <a:xfrm>
            <a:off x="3770063" y="40070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  <a:endParaRPr lang="en-US" sz="2000" dirty="0"/>
          </a:p>
        </p:txBody>
      </p:sp>
      <p:sp>
        <p:nvSpPr>
          <p:cNvPr id="17" name="Hình chữ nhật: Góc Tròn 16"/>
          <p:cNvSpPr/>
          <p:nvPr/>
        </p:nvSpPr>
        <p:spPr>
          <a:xfrm>
            <a:off x="3770063" y="4605525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  <a:endParaRPr lang="en-US" sz="2000" dirty="0"/>
          </a:p>
        </p:txBody>
      </p:sp>
      <p:sp>
        <p:nvSpPr>
          <p:cNvPr id="24" name="Hình chữ nhật: Góc Tròn 23"/>
          <p:cNvSpPr/>
          <p:nvPr/>
        </p:nvSpPr>
        <p:spPr>
          <a:xfrm>
            <a:off x="6730979" y="15941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  <a:endParaRPr lang="en-US" sz="2000" dirty="0"/>
          </a:p>
        </p:txBody>
      </p:sp>
      <p:sp>
        <p:nvSpPr>
          <p:cNvPr id="25" name="Hình chữ nhật: Góc Tròn 24"/>
          <p:cNvSpPr/>
          <p:nvPr/>
        </p:nvSpPr>
        <p:spPr>
          <a:xfrm>
            <a:off x="6730979" y="2239013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  <a:endParaRPr lang="en-US" sz="2000" dirty="0"/>
          </a:p>
        </p:txBody>
      </p:sp>
      <p:sp>
        <p:nvSpPr>
          <p:cNvPr id="26" name="Hình chữ nhật: Góc Tròn 25"/>
          <p:cNvSpPr/>
          <p:nvPr/>
        </p:nvSpPr>
        <p:spPr>
          <a:xfrm>
            <a:off x="6730978" y="2823751"/>
            <a:ext cx="533422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  <a:endParaRPr lang="en-US" sz="2000" dirty="0"/>
          </a:p>
        </p:txBody>
      </p:sp>
      <p:sp>
        <p:nvSpPr>
          <p:cNvPr id="27" name="Hình chữ nhật: Góc Tròn 26"/>
          <p:cNvSpPr/>
          <p:nvPr/>
        </p:nvSpPr>
        <p:spPr>
          <a:xfrm>
            <a:off x="6734585" y="3408489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  <a:endParaRPr lang="en-US" sz="2000" dirty="0"/>
          </a:p>
        </p:txBody>
      </p:sp>
      <p:sp>
        <p:nvSpPr>
          <p:cNvPr id="28" name="Hình chữ nhật: Góc Tròn 27"/>
          <p:cNvSpPr/>
          <p:nvPr/>
        </p:nvSpPr>
        <p:spPr>
          <a:xfrm>
            <a:off x="6730977" y="40070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  <a:endParaRPr lang="en-US" sz="2000" dirty="0"/>
          </a:p>
        </p:txBody>
      </p:sp>
      <p:sp>
        <p:nvSpPr>
          <p:cNvPr id="29" name="Hình chữ nhật: Góc Tròn 28"/>
          <p:cNvSpPr/>
          <p:nvPr/>
        </p:nvSpPr>
        <p:spPr>
          <a:xfrm>
            <a:off x="6730977" y="4605525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390" y="1537673"/>
            <a:ext cx="6982962" cy="19459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9457" y="280241"/>
            <a:ext cx="888159" cy="888159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1217616" y="203200"/>
            <a:ext cx="762000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Đố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chia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mi-li-</a:t>
            </a:r>
            <a:r>
              <a:rPr lang="en-US" sz="2000" dirty="0" err="1"/>
              <a:t>mét</a:t>
            </a:r>
            <a:r>
              <a:rPr lang="en-US" sz="2000" dirty="0"/>
              <a:t> (mm)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chéo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.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169606" y="3466118"/>
                <a:ext cx="8900652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như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16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cũng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chéo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ta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chéo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6" y="3466118"/>
                <a:ext cx="8900652" cy="1553054"/>
              </a:xfrm>
              <a:prstGeom prst="rect">
                <a:avLst/>
              </a:prstGeom>
              <a:blipFill rotWithShape="1">
                <a:blip r:embed="rId4"/>
                <a:stretch>
                  <a:fillRect l="-1" t="-19" r="6" b="-7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0"/>
          <p:cNvSpPr txBox="1"/>
          <p:nvPr/>
        </p:nvSpPr>
        <p:spPr>
          <a:xfrm>
            <a:off x="16681609" y="4445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</a:fld>
            <a:endParaRPr sz="13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" name="Hình Bầu dục 1"/>
          <p:cNvSpPr/>
          <p:nvPr/>
        </p:nvSpPr>
        <p:spPr>
          <a:xfrm>
            <a:off x="0" y="0"/>
            <a:ext cx="2632587" cy="101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VẬN DỤNG</a:t>
            </a:r>
            <a:endParaRPr lang="en-US" sz="2400" b="1" dirty="0"/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18367" y="1043755"/>
            <a:ext cx="819152" cy="819152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1692377" y="930720"/>
            <a:ext cx="6799007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Sưu</a:t>
            </a:r>
            <a:r>
              <a:rPr lang="en-US" sz="2200" dirty="0"/>
              <a:t> </a:t>
            </a:r>
            <a:r>
              <a:rPr lang="en-US" sz="2200" dirty="0" err="1"/>
              <a:t>tầm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đồ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tiễn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,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.</a:t>
            </a:r>
            <a:endParaRPr lang="en-US" sz="2200" dirty="0"/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86" y="2206455"/>
            <a:ext cx="2779650" cy="2328674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22661"/>
            <a:ext cx="3757152" cy="2322440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288953" y="3922489"/>
            <a:ext cx="1101289" cy="1045223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9933" y="111568"/>
            <a:ext cx="1042902" cy="819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739378" y="1473205"/>
            <a:ext cx="7665244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HÌNH HỌC CHỮ NHẬT. HÌNH LẬP PHƯƠNG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4043650" y="3757612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  <a:endParaRPr lang="en-US" sz="2400" dirty="0"/>
          </a:p>
        </p:txBody>
      </p:sp>
      <p:pic>
        <p:nvPicPr>
          <p:cNvPr id="3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988737" y="3713219"/>
            <a:ext cx="1239243" cy="12591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60691" y="121443"/>
            <a:ext cx="1287861" cy="1351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62"/>
          <p:cNvSpPr/>
          <p:nvPr/>
        </p:nvSpPr>
        <p:spPr>
          <a:xfrm>
            <a:off x="459269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1" name="Google Shape;1821;p62"/>
          <p:cNvSpPr/>
          <p:nvPr/>
        </p:nvSpPr>
        <p:spPr>
          <a:xfrm>
            <a:off x="3690836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3" name="Google Shape;1823;p62"/>
          <p:cNvSpPr/>
          <p:nvPr/>
        </p:nvSpPr>
        <p:spPr>
          <a:xfrm>
            <a:off x="6583878" y="1973933"/>
            <a:ext cx="215094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34" name="Google Shape;1834;p62"/>
          <p:cNvGrpSpPr/>
          <p:nvPr/>
        </p:nvGrpSpPr>
        <p:grpSpPr>
          <a:xfrm>
            <a:off x="4395089" y="1645183"/>
            <a:ext cx="603900" cy="603900"/>
            <a:chOff x="4976042" y="1397050"/>
            <a:chExt cx="603900" cy="603900"/>
          </a:xfrm>
        </p:grpSpPr>
        <p:sp>
          <p:nvSpPr>
            <p:cNvPr id="1835" name="Google Shape;1835;p62"/>
            <p:cNvSpPr/>
            <p:nvPr/>
          </p:nvSpPr>
          <p:spPr>
            <a:xfrm>
              <a:off x="4976042" y="1397050"/>
              <a:ext cx="603900" cy="603900"/>
            </a:xfrm>
            <a:prstGeom prst="ellipse">
              <a:avLst/>
            </a:pr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836" name="Google Shape;1836;p62"/>
            <p:cNvGrpSpPr/>
            <p:nvPr/>
          </p:nvGrpSpPr>
          <p:grpSpPr>
            <a:xfrm>
              <a:off x="5108646" y="1528976"/>
              <a:ext cx="352641" cy="350164"/>
              <a:chOff x="-63250675" y="3744075"/>
              <a:chExt cx="320350" cy="318100"/>
            </a:xfrm>
          </p:grpSpPr>
          <p:sp>
            <p:nvSpPr>
              <p:cNvPr id="1837" name="Google Shape;1837;p62"/>
              <p:cNvSpPr/>
              <p:nvPr/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8" name="Google Shape;1838;p62"/>
              <p:cNvSpPr/>
              <p:nvPr/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9" name="Google Shape;1839;p62"/>
              <p:cNvSpPr/>
              <p:nvPr/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840" name="Google Shape;1840;p62"/>
          <p:cNvGrpSpPr/>
          <p:nvPr/>
        </p:nvGrpSpPr>
        <p:grpSpPr>
          <a:xfrm>
            <a:off x="7324712" y="1640425"/>
            <a:ext cx="603900" cy="603900"/>
            <a:chOff x="7334759" y="1397050"/>
            <a:chExt cx="603900" cy="603900"/>
          </a:xfrm>
        </p:grpSpPr>
        <p:sp>
          <p:nvSpPr>
            <p:cNvPr id="1841" name="Google Shape;1841;p62"/>
            <p:cNvSpPr/>
            <p:nvPr/>
          </p:nvSpPr>
          <p:spPr>
            <a:xfrm>
              <a:off x="7334759" y="1397050"/>
              <a:ext cx="603900" cy="6039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842" name="Google Shape;1842;p62"/>
            <p:cNvGrpSpPr/>
            <p:nvPr/>
          </p:nvGrpSpPr>
          <p:grpSpPr>
            <a:xfrm>
              <a:off x="7463903" y="1534703"/>
              <a:ext cx="341633" cy="341413"/>
              <a:chOff x="-61351725" y="3372400"/>
              <a:chExt cx="310350" cy="310150"/>
            </a:xfrm>
          </p:grpSpPr>
          <p:sp>
            <p:nvSpPr>
              <p:cNvPr id="1843" name="Google Shape;1843;p62"/>
              <p:cNvSpPr/>
              <p:nvPr/>
            </p:nvSpPr>
            <p:spPr>
              <a:xfrm>
                <a:off x="-61165050" y="35588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410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4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4" name="Google Shape;1844;p62"/>
              <p:cNvSpPr/>
              <p:nvPr/>
            </p:nvSpPr>
            <p:spPr>
              <a:xfrm>
                <a:off x="-61247750" y="34761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378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378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3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5" name="Google Shape;1845;p62"/>
              <p:cNvSpPr/>
              <p:nvPr/>
            </p:nvSpPr>
            <p:spPr>
              <a:xfrm>
                <a:off x="-61351725" y="3372400"/>
                <a:ext cx="310350" cy="31015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12406" extrusionOk="0">
                    <a:moveTo>
                      <a:pt x="4506" y="3332"/>
                    </a:moveTo>
                    <a:cubicBezTo>
                      <a:pt x="5167" y="3332"/>
                      <a:pt x="5735" y="3867"/>
                      <a:pt x="5735" y="4561"/>
                    </a:cubicBezTo>
                    <a:cubicBezTo>
                      <a:pt x="5735" y="5222"/>
                      <a:pt x="5199" y="5821"/>
                      <a:pt x="4506" y="5821"/>
                    </a:cubicBezTo>
                    <a:cubicBezTo>
                      <a:pt x="3844" y="5821"/>
                      <a:pt x="3277" y="5254"/>
                      <a:pt x="3277" y="4561"/>
                    </a:cubicBezTo>
                    <a:cubicBezTo>
                      <a:pt x="3277" y="3899"/>
                      <a:pt x="3844" y="3332"/>
                      <a:pt x="4506" y="3332"/>
                    </a:cubicBezTo>
                    <a:close/>
                    <a:moveTo>
                      <a:pt x="7830" y="4159"/>
                    </a:moveTo>
                    <a:cubicBezTo>
                      <a:pt x="7940" y="4159"/>
                      <a:pt x="8050" y="4198"/>
                      <a:pt x="8129" y="4277"/>
                    </a:cubicBezTo>
                    <a:cubicBezTo>
                      <a:pt x="8286" y="4435"/>
                      <a:pt x="8286" y="4718"/>
                      <a:pt x="8129" y="4876"/>
                    </a:cubicBezTo>
                    <a:lnTo>
                      <a:pt x="4821" y="8184"/>
                    </a:lnTo>
                    <a:cubicBezTo>
                      <a:pt x="4742" y="8262"/>
                      <a:pt x="4632" y="8302"/>
                      <a:pt x="4522" y="8302"/>
                    </a:cubicBezTo>
                    <a:cubicBezTo>
                      <a:pt x="4411" y="8302"/>
                      <a:pt x="4301" y="8262"/>
                      <a:pt x="4222" y="8184"/>
                    </a:cubicBezTo>
                    <a:cubicBezTo>
                      <a:pt x="4065" y="8026"/>
                      <a:pt x="4065" y="7743"/>
                      <a:pt x="4222" y="7585"/>
                    </a:cubicBezTo>
                    <a:lnTo>
                      <a:pt x="7530" y="4277"/>
                    </a:lnTo>
                    <a:cubicBezTo>
                      <a:pt x="7609" y="4198"/>
                      <a:pt x="7719" y="4159"/>
                      <a:pt x="7830" y="4159"/>
                    </a:cubicBezTo>
                    <a:close/>
                    <a:moveTo>
                      <a:pt x="7845" y="6640"/>
                    </a:moveTo>
                    <a:cubicBezTo>
                      <a:pt x="8539" y="6640"/>
                      <a:pt x="9074" y="7175"/>
                      <a:pt x="9074" y="7900"/>
                    </a:cubicBezTo>
                    <a:cubicBezTo>
                      <a:pt x="9074" y="8562"/>
                      <a:pt x="8539" y="9129"/>
                      <a:pt x="7845" y="9129"/>
                    </a:cubicBezTo>
                    <a:cubicBezTo>
                      <a:pt x="7184" y="9129"/>
                      <a:pt x="6648" y="8562"/>
                      <a:pt x="6648" y="7900"/>
                    </a:cubicBezTo>
                    <a:cubicBezTo>
                      <a:pt x="6648" y="7239"/>
                      <a:pt x="7184" y="6640"/>
                      <a:pt x="7845" y="6640"/>
                    </a:cubicBezTo>
                    <a:close/>
                    <a:moveTo>
                      <a:pt x="6223" y="0"/>
                    </a:moveTo>
                    <a:cubicBezTo>
                      <a:pt x="6113" y="0"/>
                      <a:pt x="6002" y="40"/>
                      <a:pt x="5924" y="118"/>
                    </a:cubicBezTo>
                    <a:lnTo>
                      <a:pt x="4348" y="1694"/>
                    </a:lnTo>
                    <a:lnTo>
                      <a:pt x="2111" y="1694"/>
                    </a:lnTo>
                    <a:cubicBezTo>
                      <a:pt x="1859" y="1694"/>
                      <a:pt x="1702" y="1883"/>
                      <a:pt x="1702" y="2072"/>
                    </a:cubicBezTo>
                    <a:lnTo>
                      <a:pt x="1702" y="4309"/>
                    </a:lnTo>
                    <a:lnTo>
                      <a:pt x="127" y="5884"/>
                    </a:lnTo>
                    <a:cubicBezTo>
                      <a:pt x="1" y="6041"/>
                      <a:pt x="1" y="6325"/>
                      <a:pt x="127" y="6482"/>
                    </a:cubicBezTo>
                    <a:lnTo>
                      <a:pt x="1702" y="8058"/>
                    </a:lnTo>
                    <a:lnTo>
                      <a:pt x="1702" y="10294"/>
                    </a:lnTo>
                    <a:cubicBezTo>
                      <a:pt x="1702" y="10547"/>
                      <a:pt x="1922" y="10704"/>
                      <a:pt x="2111" y="10704"/>
                    </a:cubicBezTo>
                    <a:lnTo>
                      <a:pt x="4348" y="10704"/>
                    </a:lnTo>
                    <a:lnTo>
                      <a:pt x="5924" y="12279"/>
                    </a:lnTo>
                    <a:cubicBezTo>
                      <a:pt x="6018" y="12342"/>
                      <a:pt x="6113" y="12405"/>
                      <a:pt x="6207" y="12405"/>
                    </a:cubicBezTo>
                    <a:cubicBezTo>
                      <a:pt x="6333" y="12405"/>
                      <a:pt x="6396" y="12342"/>
                      <a:pt x="6491" y="12279"/>
                    </a:cubicBezTo>
                    <a:lnTo>
                      <a:pt x="8066" y="10704"/>
                    </a:lnTo>
                    <a:lnTo>
                      <a:pt x="10303" y="10704"/>
                    </a:lnTo>
                    <a:cubicBezTo>
                      <a:pt x="10523" y="10704"/>
                      <a:pt x="10744" y="10515"/>
                      <a:pt x="10744" y="10294"/>
                    </a:cubicBezTo>
                    <a:lnTo>
                      <a:pt x="10744" y="8058"/>
                    </a:lnTo>
                    <a:lnTo>
                      <a:pt x="12319" y="6482"/>
                    </a:lnTo>
                    <a:cubicBezTo>
                      <a:pt x="12382" y="6419"/>
                      <a:pt x="12414" y="6293"/>
                      <a:pt x="12414" y="6199"/>
                    </a:cubicBezTo>
                    <a:cubicBezTo>
                      <a:pt x="12414" y="6104"/>
                      <a:pt x="12382" y="6010"/>
                      <a:pt x="12319" y="5947"/>
                    </a:cubicBezTo>
                    <a:lnTo>
                      <a:pt x="10744" y="4372"/>
                    </a:lnTo>
                    <a:lnTo>
                      <a:pt x="10744" y="2103"/>
                    </a:lnTo>
                    <a:cubicBezTo>
                      <a:pt x="10744" y="1851"/>
                      <a:pt x="10523" y="1694"/>
                      <a:pt x="10334" y="1694"/>
                    </a:cubicBezTo>
                    <a:lnTo>
                      <a:pt x="8097" y="1694"/>
                    </a:lnTo>
                    <a:lnTo>
                      <a:pt x="6522" y="118"/>
                    </a:lnTo>
                    <a:cubicBezTo>
                      <a:pt x="6443" y="40"/>
                      <a:pt x="6333" y="0"/>
                      <a:pt x="6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846" name="Google Shape;1846;p62"/>
          <p:cNvGrpSpPr/>
          <p:nvPr/>
        </p:nvGrpSpPr>
        <p:grpSpPr>
          <a:xfrm>
            <a:off x="1163519" y="1645183"/>
            <a:ext cx="603900" cy="603900"/>
            <a:chOff x="2617325" y="1397050"/>
            <a:chExt cx="603900" cy="603900"/>
          </a:xfrm>
        </p:grpSpPr>
        <p:sp>
          <p:nvSpPr>
            <p:cNvPr id="1847" name="Google Shape;1847;p62"/>
            <p:cNvSpPr/>
            <p:nvPr/>
          </p:nvSpPr>
          <p:spPr>
            <a:xfrm>
              <a:off x="2617325" y="1397050"/>
              <a:ext cx="603900" cy="6039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8" name="Google Shape;1848;p62"/>
            <p:cNvSpPr/>
            <p:nvPr/>
          </p:nvSpPr>
          <p:spPr>
            <a:xfrm>
              <a:off x="2803683" y="1524290"/>
              <a:ext cx="229792" cy="349421"/>
            </a:xfrm>
            <a:custGeom>
              <a:avLst/>
              <a:gdLst/>
              <a:ahLst/>
              <a:cxnLst/>
              <a:rect l="l" t="t" r="r" b="b"/>
              <a:pathLst>
                <a:path w="8350" h="12697" extrusionOk="0">
                  <a:moveTo>
                    <a:pt x="4222" y="1166"/>
                  </a:moveTo>
                  <a:cubicBezTo>
                    <a:pt x="4443" y="1166"/>
                    <a:pt x="4600" y="1386"/>
                    <a:pt x="4600" y="1607"/>
                  </a:cubicBezTo>
                  <a:lnTo>
                    <a:pt x="4600" y="1890"/>
                  </a:lnTo>
                  <a:cubicBezTo>
                    <a:pt x="5073" y="2048"/>
                    <a:pt x="5451" y="2520"/>
                    <a:pt x="5451" y="3088"/>
                  </a:cubicBezTo>
                  <a:cubicBezTo>
                    <a:pt x="5451" y="3308"/>
                    <a:pt x="5231" y="3497"/>
                    <a:pt x="5010" y="3497"/>
                  </a:cubicBezTo>
                  <a:cubicBezTo>
                    <a:pt x="4758" y="3497"/>
                    <a:pt x="4600" y="3308"/>
                    <a:pt x="4600" y="3088"/>
                  </a:cubicBezTo>
                  <a:cubicBezTo>
                    <a:pt x="4600" y="2835"/>
                    <a:pt x="4411" y="2678"/>
                    <a:pt x="4222" y="2678"/>
                  </a:cubicBezTo>
                  <a:cubicBezTo>
                    <a:pt x="3970" y="2678"/>
                    <a:pt x="3781" y="2867"/>
                    <a:pt x="3781" y="3088"/>
                  </a:cubicBezTo>
                  <a:cubicBezTo>
                    <a:pt x="3781" y="3308"/>
                    <a:pt x="4096" y="3529"/>
                    <a:pt x="4443" y="3781"/>
                  </a:cubicBezTo>
                  <a:cubicBezTo>
                    <a:pt x="4884" y="4096"/>
                    <a:pt x="5451" y="4505"/>
                    <a:pt x="5451" y="5167"/>
                  </a:cubicBezTo>
                  <a:cubicBezTo>
                    <a:pt x="5451" y="5702"/>
                    <a:pt x="5073" y="6143"/>
                    <a:pt x="4600" y="6333"/>
                  </a:cubicBezTo>
                  <a:lnTo>
                    <a:pt x="4600" y="6616"/>
                  </a:lnTo>
                  <a:cubicBezTo>
                    <a:pt x="4600" y="6868"/>
                    <a:pt x="4411" y="7026"/>
                    <a:pt x="4222" y="7026"/>
                  </a:cubicBezTo>
                  <a:cubicBezTo>
                    <a:pt x="3970" y="7026"/>
                    <a:pt x="3781" y="6805"/>
                    <a:pt x="3781" y="6616"/>
                  </a:cubicBezTo>
                  <a:lnTo>
                    <a:pt x="3781" y="6333"/>
                  </a:lnTo>
                  <a:cubicBezTo>
                    <a:pt x="3309" y="6143"/>
                    <a:pt x="2962" y="5702"/>
                    <a:pt x="2962" y="5167"/>
                  </a:cubicBezTo>
                  <a:cubicBezTo>
                    <a:pt x="2962" y="4915"/>
                    <a:pt x="3151" y="4757"/>
                    <a:pt x="3372" y="4757"/>
                  </a:cubicBezTo>
                  <a:cubicBezTo>
                    <a:pt x="3624" y="4757"/>
                    <a:pt x="3781" y="4978"/>
                    <a:pt x="3781" y="5167"/>
                  </a:cubicBezTo>
                  <a:cubicBezTo>
                    <a:pt x="3781" y="5387"/>
                    <a:pt x="3970" y="5608"/>
                    <a:pt x="4222" y="5608"/>
                  </a:cubicBezTo>
                  <a:cubicBezTo>
                    <a:pt x="4443" y="5608"/>
                    <a:pt x="4600" y="5387"/>
                    <a:pt x="4600" y="5167"/>
                  </a:cubicBezTo>
                  <a:cubicBezTo>
                    <a:pt x="4600" y="4915"/>
                    <a:pt x="4285" y="4694"/>
                    <a:pt x="3939" y="4442"/>
                  </a:cubicBezTo>
                  <a:cubicBezTo>
                    <a:pt x="3498" y="4127"/>
                    <a:pt x="2962" y="3749"/>
                    <a:pt x="2962" y="3088"/>
                  </a:cubicBezTo>
                  <a:cubicBezTo>
                    <a:pt x="2962" y="2520"/>
                    <a:pt x="3309" y="2079"/>
                    <a:pt x="3781" y="1890"/>
                  </a:cubicBezTo>
                  <a:lnTo>
                    <a:pt x="3781" y="1607"/>
                  </a:lnTo>
                  <a:cubicBezTo>
                    <a:pt x="3781" y="1386"/>
                    <a:pt x="3970" y="1166"/>
                    <a:pt x="4222" y="1166"/>
                  </a:cubicBezTo>
                  <a:close/>
                  <a:moveTo>
                    <a:pt x="4222" y="0"/>
                  </a:moveTo>
                  <a:cubicBezTo>
                    <a:pt x="1923" y="0"/>
                    <a:pt x="64" y="1859"/>
                    <a:pt x="64" y="4127"/>
                  </a:cubicBezTo>
                  <a:cubicBezTo>
                    <a:pt x="64" y="6270"/>
                    <a:pt x="1733" y="8034"/>
                    <a:pt x="3781" y="8223"/>
                  </a:cubicBezTo>
                  <a:lnTo>
                    <a:pt x="3781" y="9767"/>
                  </a:lnTo>
                  <a:cubicBezTo>
                    <a:pt x="3655" y="9609"/>
                    <a:pt x="3529" y="9483"/>
                    <a:pt x="3372" y="9325"/>
                  </a:cubicBezTo>
                  <a:cubicBezTo>
                    <a:pt x="2647" y="8601"/>
                    <a:pt x="1576" y="8128"/>
                    <a:pt x="442" y="8128"/>
                  </a:cubicBezTo>
                  <a:cubicBezTo>
                    <a:pt x="190" y="8128"/>
                    <a:pt x="32" y="8317"/>
                    <a:pt x="32" y="8506"/>
                  </a:cubicBezTo>
                  <a:cubicBezTo>
                    <a:pt x="1" y="9609"/>
                    <a:pt x="442" y="10617"/>
                    <a:pt x="1261" y="11468"/>
                  </a:cubicBezTo>
                  <a:cubicBezTo>
                    <a:pt x="2049" y="12255"/>
                    <a:pt x="3057" y="12696"/>
                    <a:pt x="4096" y="12696"/>
                  </a:cubicBezTo>
                  <a:lnTo>
                    <a:pt x="4159" y="12696"/>
                  </a:lnTo>
                  <a:cubicBezTo>
                    <a:pt x="5231" y="12696"/>
                    <a:pt x="6302" y="12287"/>
                    <a:pt x="7089" y="11468"/>
                  </a:cubicBezTo>
                  <a:cubicBezTo>
                    <a:pt x="7877" y="10680"/>
                    <a:pt x="8318" y="9641"/>
                    <a:pt x="8318" y="8506"/>
                  </a:cubicBezTo>
                  <a:cubicBezTo>
                    <a:pt x="8350" y="8317"/>
                    <a:pt x="8160" y="8128"/>
                    <a:pt x="7940" y="8128"/>
                  </a:cubicBezTo>
                  <a:cubicBezTo>
                    <a:pt x="7871" y="8124"/>
                    <a:pt x="7801" y="8122"/>
                    <a:pt x="7733" y="8122"/>
                  </a:cubicBezTo>
                  <a:cubicBezTo>
                    <a:pt x="6711" y="8122"/>
                    <a:pt x="5778" y="8558"/>
                    <a:pt x="5010" y="9325"/>
                  </a:cubicBezTo>
                  <a:cubicBezTo>
                    <a:pt x="4852" y="9483"/>
                    <a:pt x="4726" y="9609"/>
                    <a:pt x="4600" y="9767"/>
                  </a:cubicBezTo>
                  <a:lnTo>
                    <a:pt x="4600" y="8223"/>
                  </a:lnTo>
                  <a:cubicBezTo>
                    <a:pt x="6680" y="8034"/>
                    <a:pt x="8350" y="6270"/>
                    <a:pt x="8350" y="4127"/>
                  </a:cubicBezTo>
                  <a:cubicBezTo>
                    <a:pt x="8350" y="1859"/>
                    <a:pt x="6491" y="0"/>
                    <a:pt x="4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TextBox 26"/>
          <p:cNvSpPr txBox="1"/>
          <p:nvPr/>
        </p:nvSpPr>
        <p:spPr>
          <a:xfrm>
            <a:off x="804074" y="331142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04165" y="163499"/>
            <a:ext cx="1399817" cy="1229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9" grpId="0" animBg="1"/>
      <p:bldP spid="1821" grpId="0" animBg="1"/>
      <p:bldP spid="1823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587521" y="329564"/>
            <a:ext cx="1122277" cy="995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21345" y="3991937"/>
            <a:ext cx="1474882" cy="10806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093458" y="205755"/>
            <a:ext cx="908484" cy="119824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11556" y="3664833"/>
            <a:ext cx="1029447" cy="140779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60728" y="4131147"/>
            <a:ext cx="1029447" cy="941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/>
          <p:nvPr/>
        </p:nvSpPr>
        <p:spPr>
          <a:xfrm rot="5400000">
            <a:off x="17700" y="696844"/>
            <a:ext cx="620100" cy="65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TextBox 12"/>
          <p:cNvSpPr txBox="1"/>
          <p:nvPr/>
        </p:nvSpPr>
        <p:spPr>
          <a:xfrm>
            <a:off x="1125002" y="434575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ình chữ nhật: Góc Tròn 16"/>
          <p:cNvSpPr/>
          <p:nvPr/>
        </p:nvSpPr>
        <p:spPr>
          <a:xfrm>
            <a:off x="1125002" y="1582489"/>
            <a:ext cx="2464595" cy="139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Hình chữ nhật: Góc Tròn 17"/>
          <p:cNvSpPr/>
          <p:nvPr/>
        </p:nvSpPr>
        <p:spPr>
          <a:xfrm>
            <a:off x="5214939" y="1582488"/>
            <a:ext cx="2371724" cy="139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Hình chữ nhật: Góc Tròn 18"/>
          <p:cNvSpPr/>
          <p:nvPr/>
        </p:nvSpPr>
        <p:spPr>
          <a:xfrm>
            <a:off x="900112" y="3449541"/>
            <a:ext cx="7050882" cy="1397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Diện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quanh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nhật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142875" y="77846"/>
            <a:ext cx="367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HÌNH HỘP CHỮ NHẬT</a:t>
            </a:r>
            <a:endParaRPr lang="en-US" sz="2400" b="1" dirty="0"/>
          </a:p>
        </p:txBody>
      </p:sp>
      <p:sp>
        <p:nvSpPr>
          <p:cNvPr id="7" name="Rounded Rectangle 9"/>
          <p:cNvSpPr/>
          <p:nvPr/>
        </p:nvSpPr>
        <p:spPr>
          <a:xfrm>
            <a:off x="685800" y="700265"/>
            <a:ext cx="1016000" cy="66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266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1933931" y="1303515"/>
            <a:ext cx="1843088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2" name="Hình ảnh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6888" y="642937"/>
            <a:ext cx="4518462" cy="2727513"/>
          </a:xfrm>
          <a:prstGeom prst="rect">
            <a:avLst/>
          </a:prstGeom>
        </p:spPr>
      </p:pic>
      <p:sp>
        <p:nvSpPr>
          <p:cNvPr id="26" name="Hộp Văn bản 25"/>
          <p:cNvSpPr txBox="1"/>
          <p:nvPr/>
        </p:nvSpPr>
        <p:spPr>
          <a:xfrm>
            <a:off x="4443412" y="3512046"/>
            <a:ext cx="38076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gấp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7" name="Hình ảnh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2193019"/>
            <a:ext cx="2921794" cy="2361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1207293" y="1583233"/>
            <a:ext cx="75795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6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12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371599" y="385465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Mũi tên: Phải 6"/>
          <p:cNvSpPr/>
          <p:nvPr/>
        </p:nvSpPr>
        <p:spPr>
          <a:xfrm>
            <a:off x="492918" y="1750219"/>
            <a:ext cx="592931" cy="33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ình chữ nhật: Góc Tròn 7"/>
          <p:cNvSpPr/>
          <p:nvPr/>
        </p:nvSpPr>
        <p:spPr>
          <a:xfrm>
            <a:off x="492918" y="3164681"/>
            <a:ext cx="7929563" cy="122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Nhận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xét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hộp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chữ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nhật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6 </a:t>
            </a:r>
            <a:r>
              <a:rPr lang="en-US" sz="2200" dirty="0" err="1">
                <a:solidFill>
                  <a:schemeClr val="tx1"/>
                </a:solidFill>
              </a:rPr>
              <a:t>mặt</a:t>
            </a:r>
            <a:r>
              <a:rPr lang="en-US" sz="2200" dirty="0">
                <a:solidFill>
                  <a:schemeClr val="tx1"/>
                </a:solidFill>
              </a:rPr>
              <a:t>, 12 </a:t>
            </a:r>
            <a:r>
              <a:rPr lang="en-US" sz="2200" dirty="0" err="1">
                <a:solidFill>
                  <a:schemeClr val="tx1"/>
                </a:solidFill>
              </a:rPr>
              <a:t>cạnh</a:t>
            </a:r>
            <a:r>
              <a:rPr lang="en-US" sz="2200" dirty="0">
                <a:solidFill>
                  <a:schemeClr val="tx1"/>
                </a:solidFill>
              </a:rPr>
              <a:t>, 8 </a:t>
            </a:r>
            <a:r>
              <a:rPr lang="en-US" sz="2200" dirty="0" err="1">
                <a:solidFill>
                  <a:schemeClr val="tx1"/>
                </a:solidFill>
              </a:rPr>
              <a:t>đỉnh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/>
          <p:cNvSpPr/>
          <p:nvPr/>
        </p:nvSpPr>
        <p:spPr>
          <a:xfrm>
            <a:off x="328612" y="293071"/>
            <a:ext cx="1016000" cy="66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266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307" y="1389459"/>
            <a:ext cx="3559386" cy="2678906"/>
          </a:xfrm>
          <a:prstGeom prst="rect">
            <a:avLst/>
          </a:prstGeom>
        </p:spPr>
      </p:pic>
      <p:sp>
        <p:nvSpPr>
          <p:cNvPr id="10" name="Hộp Văn bản 9"/>
          <p:cNvSpPr txBox="1"/>
          <p:nvPr/>
        </p:nvSpPr>
        <p:spPr>
          <a:xfrm>
            <a:off x="1521619" y="126242"/>
            <a:ext cx="715089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Đọc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đỉnh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ở </a:t>
            </a:r>
            <a:r>
              <a:rPr lang="en-US" sz="2200" i="1" dirty="0" err="1"/>
              <a:t>Hình</a:t>
            </a:r>
            <a:r>
              <a:rPr lang="en-US" sz="2200" i="1" dirty="0"/>
              <a:t> 3</a:t>
            </a:r>
            <a:r>
              <a:rPr lang="en-US" sz="2200" dirty="0"/>
              <a:t>.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/>
              <p:cNvSpPr txBox="1"/>
              <p:nvPr/>
            </p:nvSpPr>
            <p:spPr>
              <a:xfrm>
                <a:off x="3536156" y="1288609"/>
                <a:ext cx="5550694" cy="3728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Ở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hộp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l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13" name="Hộp Văn bản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56" y="1288609"/>
                <a:ext cx="5550694" cy="3728649"/>
              </a:xfrm>
              <a:prstGeom prst="rect">
                <a:avLst/>
              </a:prstGeom>
              <a:blipFill rotWithShape="1">
                <a:blip r:embed="rId2"/>
                <a:stretch>
                  <a:fillRect l="-9" t="-5" b="-115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991807" y="3887297"/>
            <a:ext cx="1290354" cy="1311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/>
          <p:cNvSpPr txBox="1"/>
          <p:nvPr/>
        </p:nvSpPr>
        <p:spPr>
          <a:xfrm>
            <a:off x="4738688" y="568318"/>
            <a:ext cx="4186237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4b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" y="1670505"/>
            <a:ext cx="4098130" cy="3018978"/>
          </a:xfrm>
          <a:prstGeom prst="rect">
            <a:avLst/>
          </a:prstGeom>
        </p:spPr>
      </p:pic>
      <p:sp>
        <p:nvSpPr>
          <p:cNvPr id="9" name="Hình Bầu dục 8"/>
          <p:cNvSpPr/>
          <p:nvPr/>
        </p:nvSpPr>
        <p:spPr>
          <a:xfrm>
            <a:off x="2038348" y="300038"/>
            <a:ext cx="2207419" cy="1078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Chú</a:t>
            </a:r>
            <a:r>
              <a:rPr lang="en-US" sz="2800" b="1" dirty="0">
                <a:solidFill>
                  <a:schemeClr val="tx1"/>
                </a:solidFill>
              </a:rPr>
              <a:t> ý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9"/>
          <p:cNvSpPr/>
          <p:nvPr/>
        </p:nvSpPr>
        <p:spPr>
          <a:xfrm>
            <a:off x="284163" y="466893"/>
            <a:ext cx="1016000" cy="66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266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2087" y="1012537"/>
            <a:ext cx="3807619" cy="3118426"/>
          </a:xfrm>
          <a:prstGeom prst="rect">
            <a:avLst/>
          </a:prstGeom>
        </p:spPr>
      </p:pic>
      <p:sp>
        <p:nvSpPr>
          <p:cNvPr id="16" name="Hộp Văn bản 15"/>
          <p:cNvSpPr txBox="1"/>
          <p:nvPr/>
        </p:nvSpPr>
        <p:spPr>
          <a:xfrm>
            <a:off x="1400176" y="581650"/>
            <a:ext cx="365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i="1" dirty="0" err="1"/>
              <a:t>Hình</a:t>
            </a:r>
            <a:r>
              <a:rPr lang="en-US" sz="2200" i="1" dirty="0"/>
              <a:t> 5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biết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/>
              <p:cNvSpPr txBox="1"/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gì</a:t>
                </a:r>
                <a:r>
                  <a:rPr lang="en-US" sz="2200" dirty="0"/>
                  <a:t>?</a:t>
                </a:r>
                <a:endParaRPr lang="en-US" sz="2200" dirty="0"/>
              </a:p>
            </p:txBody>
          </p:sp>
        </mc:Choice>
        <mc:Fallback>
          <p:sp>
            <p:nvSpPr>
              <p:cNvPr id="17" name="Hộp Văn bản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5" t="-83" r="5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/>
              <p:cNvSpPr txBox="1"/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0" name="Hộp Văn bản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20" r="4" b="10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/>
              <p:cNvSpPr txBox="1"/>
              <p:nvPr/>
            </p:nvSpPr>
            <p:spPr>
              <a:xfrm>
                <a:off x="664369" y="3693364"/>
                <a:ext cx="6065042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3" name="Hộp Văn bản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693364"/>
                <a:ext cx="6065042" cy="537391"/>
              </a:xfrm>
              <a:prstGeom prst="rect">
                <a:avLst/>
              </a:prstGeom>
              <a:blipFill rotWithShape="1">
                <a:blip r:embed="rId4"/>
                <a:stretch>
                  <a:fillRect l="-3" t="-38" r="5" b="-20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/>
              <p:cNvSpPr txBox="1"/>
              <p:nvPr/>
            </p:nvSpPr>
            <p:spPr>
              <a:xfrm>
                <a:off x="617936" y="2655551"/>
                <a:ext cx="4654151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b) 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24" name="Hộp Văn bản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6" y="2655551"/>
                <a:ext cx="4654151" cy="1045223"/>
              </a:xfrm>
              <a:prstGeom prst="rect">
                <a:avLst/>
              </a:prstGeom>
              <a:blipFill rotWithShape="1">
                <a:blip r:embed="rId5"/>
                <a:stretch>
                  <a:fillRect l="-2" t="-59" r="7" b="-54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0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Colour Creativ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5340</Words>
  <Application>WPS Presentation</Application>
  <PresentationFormat>Trình chiếu Trên màn hình (16:9)</PresentationFormat>
  <Paragraphs>271</Paragraphs>
  <Slides>31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2" baseType="lpstr">
      <vt:lpstr>Arial</vt:lpstr>
      <vt:lpstr>SimSun</vt:lpstr>
      <vt:lpstr>Wingdings</vt:lpstr>
      <vt:lpstr>Arial</vt:lpstr>
      <vt:lpstr>Oswald</vt:lpstr>
      <vt:lpstr>Open Sans</vt:lpstr>
      <vt:lpstr>Open Sans Light</vt:lpstr>
      <vt:lpstr>Bodoni</vt:lpstr>
      <vt:lpstr>Oswald Regular</vt:lpstr>
      <vt:lpstr>Montserrat Light</vt:lpstr>
      <vt:lpstr>Montserrat</vt:lpstr>
      <vt:lpstr>Montserrat Black</vt:lpstr>
      <vt:lpstr>Arvo</vt:lpstr>
      <vt:lpstr>Times New Roman</vt:lpstr>
      <vt:lpstr>Noto Sans Symbols</vt:lpstr>
      <vt:lpstr>Courant</vt:lpstr>
      <vt:lpstr>Cambria Math</vt:lpstr>
      <vt:lpstr>Microsoft YaHei</vt:lpstr>
      <vt:lpstr>Arial Unicode MS</vt:lpstr>
      <vt:lpstr>Quicksand Light</vt:lpstr>
      <vt:lpstr>Colour Creative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This PC</cp:lastModifiedBy>
  <cp:revision>4</cp:revision>
  <dcterms:created xsi:type="dcterms:W3CDTF">2023-09-10T14:26:19Z</dcterms:created>
  <dcterms:modified xsi:type="dcterms:W3CDTF">2023-09-10T14:28:01Z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3B1A6BBFBC644016B08E43AE14FD3754_12</vt:lpwstr>
  </property>
  <property fmtid="{D5CDD505-2E9C-101B-9397-08002B2CF9AE}" pid="3" name="KSOProductBuildVer">
    <vt:lpwstr>1033-12.2.0.13201</vt:lpwstr>
  </property>
</Properties>
</file>