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Gloria Hallelujah" panose="020B0604020202020204" charset="0"/>
      <p:regular r:id="rId38"/>
    </p:embeddedFont>
    <p:embeddedFont>
      <p:font typeface="Nunito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sv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svg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8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2</m:t>
                      </m:r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77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: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≠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63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+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63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75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−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63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] + 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7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.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74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5625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95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95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98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%=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620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000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287486" y="3978033"/>
            <a:ext cx="2532743" cy="677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(4 </a:t>
            </a:r>
            <a:r>
              <a:rPr lang="en-US" sz="2400" dirty="0" err="1">
                <a:solidFill>
                  <a:sysClr val="windowText" lastClr="000000"/>
                </a:solidFill>
              </a:rPr>
              <a:t>tiết</a:t>
            </a:r>
            <a:r>
              <a:rPr lang="en-US" sz="24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chưa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1612</Words>
  <Application>Microsoft Office PowerPoint</Application>
  <PresentationFormat>Trình chiếu Trên màn hình (16:9)</PresentationFormat>
  <Paragraphs>202</Paragraphs>
  <Slides>30</Slides>
  <Notes>23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7" baseType="lpstr">
      <vt:lpstr>Calibri</vt:lpstr>
      <vt:lpstr>Nunito</vt:lpstr>
      <vt:lpstr>Arial</vt:lpstr>
      <vt:lpstr>Gloria Hallelujah</vt:lpstr>
      <vt:lpstr>Cambria Math</vt:lpstr>
      <vt:lpstr>Times New Roman</vt:lpstr>
      <vt:lpstr>Colorful Cute Simple Illustrative Doodles Funny About Me Creative Presentation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Anh Trịnh Ngọc</cp:lastModifiedBy>
  <cp:revision>7</cp:revision>
  <dcterms:modified xsi:type="dcterms:W3CDTF">2023-10-09T16:02:29Z</dcterms:modified>
</cp:coreProperties>
</file>