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9" r:id="rId2"/>
    <p:sldId id="262" r:id="rId3"/>
    <p:sldId id="261" r:id="rId4"/>
    <p:sldId id="263" r:id="rId5"/>
    <p:sldId id="264" r:id="rId6"/>
    <p:sldId id="298" r:id="rId7"/>
    <p:sldId id="265" r:id="rId8"/>
    <p:sldId id="267" r:id="rId9"/>
    <p:sldId id="260" r:id="rId10"/>
    <p:sldId id="299" r:id="rId11"/>
    <p:sldId id="268" r:id="rId12"/>
    <p:sldId id="269" r:id="rId13"/>
    <p:sldId id="271" r:id="rId14"/>
    <p:sldId id="301" r:id="rId15"/>
    <p:sldId id="272" r:id="rId16"/>
    <p:sldId id="270" r:id="rId17"/>
    <p:sldId id="273" r:id="rId18"/>
    <p:sldId id="302" r:id="rId19"/>
    <p:sldId id="274" r:id="rId20"/>
    <p:sldId id="275" r:id="rId21"/>
    <p:sldId id="295" r:id="rId22"/>
    <p:sldId id="276" r:id="rId23"/>
    <p:sldId id="303" r:id="rId24"/>
    <p:sldId id="277" r:id="rId25"/>
    <p:sldId id="278" r:id="rId26"/>
    <p:sldId id="304" r:id="rId27"/>
    <p:sldId id="279" r:id="rId28"/>
    <p:sldId id="280" r:id="rId29"/>
    <p:sldId id="282" r:id="rId30"/>
    <p:sldId id="283" r:id="rId31"/>
    <p:sldId id="284" r:id="rId32"/>
    <p:sldId id="285" r:id="rId33"/>
    <p:sldId id="281" r:id="rId34"/>
    <p:sldId id="307" r:id="rId35"/>
    <p:sldId id="287" r:id="rId36"/>
    <p:sldId id="289" r:id="rId37"/>
    <p:sldId id="296" r:id="rId38"/>
    <p:sldId id="297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Space Grotesk Light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5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gif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6.png"/><Relationship Id="rId7" Type="http://schemas.openxmlformats.org/officeDocument/2006/relationships/image" Target="../media/image84.png"/><Relationship Id="rId12" Type="http://schemas.openxmlformats.org/officeDocument/2006/relationships/image" Target="../media/image8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0.png"/><Relationship Id="rId11" Type="http://schemas.openxmlformats.org/officeDocument/2006/relationships/image" Target="../media/image87.png"/><Relationship Id="rId5" Type="http://schemas.openxmlformats.org/officeDocument/2006/relationships/image" Target="../media/image820.png"/><Relationship Id="rId10" Type="http://schemas.openxmlformats.org/officeDocument/2006/relationships/image" Target="../media/image86.svg"/><Relationship Id="rId4" Type="http://schemas.openxmlformats.org/officeDocument/2006/relationships/image" Target="../media/image811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6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0.png"/><Relationship Id="rId5" Type="http://schemas.openxmlformats.org/officeDocument/2006/relationships/image" Target="../media/image900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9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0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8.sv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6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svg"/><Relationship Id="rId7" Type="http://schemas.openxmlformats.org/officeDocument/2006/relationships/image" Target="../media/image172.sv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svg"/><Relationship Id="rId4" Type="http://schemas.openxmlformats.org/officeDocument/2006/relationships/image" Target="../media/image1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svg"/><Relationship Id="rId5" Type="http://schemas.openxmlformats.org/officeDocument/2006/relationships/image" Target="../media/image176.png"/><Relationship Id="rId4" Type="http://schemas.openxmlformats.org/officeDocument/2006/relationships/image" Target="../media/image17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11" Type="http://schemas.openxmlformats.org/officeDocument/2006/relationships/image" Target="../media/image10.png"/><Relationship Id="rId5" Type="http://schemas.openxmlformats.org/officeDocument/2006/relationships/image" Target="../media/image810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0.svg"/><Relationship Id="rId5" Type="http://schemas.openxmlformats.org/officeDocument/2006/relationships/image" Target="../media/image160.png"/><Relationship Id="rId10" Type="http://schemas.openxmlformats.org/officeDocument/2006/relationships/image" Target="../media/image19.png"/><Relationship Id="rId4" Type="http://schemas.openxmlformats.org/officeDocument/2006/relationships/image" Target="../media/image150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)+(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625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311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311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1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1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565937" y="1111388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37" y="1111388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107157" y="1921796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7" y="1921796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107157" y="2828693"/>
                <a:ext cx="13347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7" y="2828693"/>
                <a:ext cx="1334788" cy="369332"/>
              </a:xfrm>
              <a:prstGeom prst="rect">
                <a:avLst/>
              </a:prstGeom>
              <a:blipFill>
                <a:blip r:embed="rId7"/>
                <a:stretch>
                  <a:fillRect l="-1370" r="-41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4600880" y="122872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5059660" y="1111388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660" y="1111388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4522410" y="1920075"/>
                <a:ext cx="4643796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10" y="1920075"/>
                <a:ext cx="464379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4522411" y="2749918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411" y="2749918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9017FE97-BD83-20FF-F42D-2E9CB8E235E8}"/>
              </a:ext>
            </a:extLst>
          </p:cNvPr>
          <p:cNvCxnSpPr/>
          <p:nvPr/>
        </p:nvCxnSpPr>
        <p:spPr>
          <a:xfrm>
            <a:off x="4496307" y="1228724"/>
            <a:ext cx="0" cy="325922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A38B433-6B7B-8C6D-36E8-50624FF1C819}"/>
                  </a:ext>
                </a:extLst>
              </p:cNvPr>
              <p:cNvSpPr txBox="1"/>
              <p:nvPr/>
            </p:nvSpPr>
            <p:spPr>
              <a:xfrm>
                <a:off x="0" y="3278452"/>
                <a:ext cx="8168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A38B433-6B7B-8C6D-36E8-50624FF1C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8452"/>
                <a:ext cx="81681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E6C142C-530E-D64C-3D2D-70F5F7955D27}"/>
                  </a:ext>
                </a:extLst>
              </p:cNvPr>
              <p:cNvSpPr txBox="1"/>
              <p:nvPr/>
            </p:nvSpPr>
            <p:spPr>
              <a:xfrm>
                <a:off x="4496307" y="3509284"/>
                <a:ext cx="102385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E6C142C-530E-D64C-3D2D-70F5F7955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07" y="3509284"/>
                <a:ext cx="1023856" cy="7861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9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21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21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123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0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0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1879</Words>
  <Application>Microsoft Office PowerPoint</Application>
  <PresentationFormat>Trình chiếu Trên màn hình (16:9)</PresentationFormat>
  <Paragraphs>266</Paragraphs>
  <Slides>38</Slides>
  <Notes>34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4" baseType="lpstr">
      <vt:lpstr>Calibri</vt:lpstr>
      <vt:lpstr>Wingdings</vt:lpstr>
      <vt:lpstr>Space Grotesk Light</vt:lpstr>
      <vt:lpstr>Arial</vt:lpstr>
      <vt:lpstr>Cambria Math</vt:lpstr>
      <vt:lpstr>Bianca template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Anh Trịnh Ngọc</cp:lastModifiedBy>
  <cp:revision>10</cp:revision>
  <dcterms:modified xsi:type="dcterms:W3CDTF">2023-09-25T03:09:02Z</dcterms:modified>
</cp:coreProperties>
</file>