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jpeg" ContentType="image/jpeg"/>
  <Default Extension="JPG" ContentType="image/.jp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11.svg" ContentType="image/svg+xml"/>
  <Override PartName="/ppt/media/image121.svg" ContentType="image/svg+xml"/>
  <Override PartName="/ppt/media/image123.svg" ContentType="image/svg+xml"/>
  <Override PartName="/ppt/media/image125.svg" ContentType="image/svg+xml"/>
  <Override PartName="/ppt/media/image130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188.svg" ContentType="image/svg+xml"/>
  <Override PartName="/ppt/media/image190.svg" ContentType="image/svg+xml"/>
  <Override PartName="/ppt/media/image192.svg" ContentType="image/svg+xml"/>
  <Override PartName="/ppt/media/image194.svg" ContentType="image/svg+xml"/>
  <Override PartName="/ppt/media/image196.svg" ContentType="image/svg+xml"/>
  <Override PartName="/ppt/media/image198.svg" ContentType="image/svg+xml"/>
  <Override PartName="/ppt/media/image2.svg" ContentType="image/svg+xml"/>
  <Override PartName="/ppt/media/image20.svg" ContentType="image/svg+xml"/>
  <Override PartName="/ppt/media/image200.svg" ContentType="image/svg+xml"/>
  <Override PartName="/ppt/media/image202.svg" ContentType="image/svg+xml"/>
  <Override PartName="/ppt/media/image204.svg" ContentType="image/svg+xml"/>
  <Override PartName="/ppt/media/image206.svg" ContentType="image/svg+xml"/>
  <Override PartName="/ppt/media/image208.svg" ContentType="image/svg+xml"/>
  <Override PartName="/ppt/media/image22.svg" ContentType="image/svg+xml"/>
  <Override PartName="/ppt/media/image23.svg" ContentType="image/svg+xml"/>
  <Override PartName="/ppt/media/image38.svg" ContentType="image/svg+xml"/>
  <Override PartName="/ppt/media/image4.svg" ContentType="image/svg+xml"/>
  <Override PartName="/ppt/media/image52.svg" ContentType="image/svg+xml"/>
  <Override PartName="/ppt/media/image59.svg" ContentType="image/svg+xml"/>
  <Override PartName="/ppt/media/image6.svg" ContentType="image/svg+xml"/>
  <Override PartName="/ppt/media/image68.svg" ContentType="image/svg+xml"/>
  <Override PartName="/ppt/media/image78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6.svg" ContentType="image/svg+xml"/>
  <Override PartName="/ppt/media/image8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30"/>
  </p:notesMasterIdLst>
  <p:sldIdLst>
    <p:sldId id="257" r:id="rId4"/>
    <p:sldId id="268" r:id="rId5"/>
    <p:sldId id="271" r:id="rId6"/>
    <p:sldId id="261" r:id="rId7"/>
    <p:sldId id="272" r:id="rId8"/>
    <p:sldId id="277" r:id="rId9"/>
    <p:sldId id="274" r:id="rId10"/>
    <p:sldId id="259" r:id="rId11"/>
    <p:sldId id="292" r:id="rId12"/>
    <p:sldId id="276" r:id="rId13"/>
    <p:sldId id="326" r:id="rId14"/>
    <p:sldId id="327" r:id="rId15"/>
    <p:sldId id="258" r:id="rId16"/>
    <p:sldId id="262" r:id="rId17"/>
    <p:sldId id="328" r:id="rId18"/>
    <p:sldId id="264" r:id="rId19"/>
    <p:sldId id="263" r:id="rId20"/>
    <p:sldId id="260" r:id="rId21"/>
    <p:sldId id="329" r:id="rId22"/>
    <p:sldId id="285" r:id="rId23"/>
    <p:sldId id="286" r:id="rId24"/>
    <p:sldId id="280" r:id="rId25"/>
    <p:sldId id="330" r:id="rId26"/>
    <p:sldId id="281" r:id="rId27"/>
    <p:sldId id="279" r:id="rId28"/>
    <p:sldId id="270" r:id="rId29"/>
    <p:sldId id="287" r:id="rId31"/>
    <p:sldId id="265" r:id="rId32"/>
    <p:sldId id="288" r:id="rId33"/>
    <p:sldId id="332" r:id="rId34"/>
    <p:sldId id="333" r:id="rId35"/>
    <p:sldId id="289" r:id="rId36"/>
    <p:sldId id="290" r:id="rId37"/>
    <p:sldId id="291" r:id="rId38"/>
    <p:sldId id="334" r:id="rId39"/>
    <p:sldId id="335" r:id="rId40"/>
    <p:sldId id="266" r:id="rId41"/>
    <p:sldId id="28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73" d="100"/>
          <a:sy n="73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5" Type="http://schemas.openxmlformats.org/officeDocument/2006/relationships/image" Target="../media/image118.wmf"/><Relationship Id="rId4" Type="http://schemas.openxmlformats.org/officeDocument/2006/relationships/image" Target="../media/image117.wmf"/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/>
                <a:sym typeface="Arial" panose="020B0604020202020204"/>
              </a:rPr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Relationship Id="rId3" Type="http://schemas.openxmlformats.org/officeDocument/2006/relationships/image" Target="../media/image23.svg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4.png"/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6.png"/><Relationship Id="rId1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3.png"/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svg"/><Relationship Id="rId1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svg"/><Relationship Id="rId3" Type="http://schemas.openxmlformats.org/officeDocument/2006/relationships/image" Target="../media/image81.png"/><Relationship Id="rId2" Type="http://schemas.openxmlformats.org/officeDocument/2006/relationships/image" Target="../media/image80.svg"/><Relationship Id="rId1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svg"/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8.svg"/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96.png"/><Relationship Id="rId1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1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image" Target="../media/image101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4.png"/><Relationship Id="rId3" Type="http://schemas.openxmlformats.org/officeDocument/2006/relationships/image" Target="../media/image100.png"/><Relationship Id="rId2" Type="http://schemas.openxmlformats.org/officeDocument/2006/relationships/image" Target="../media/image59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3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109.wdp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.bin"/><Relationship Id="rId8" Type="http://schemas.openxmlformats.org/officeDocument/2006/relationships/image" Target="../media/image114.wmf"/><Relationship Id="rId7" Type="http://schemas.openxmlformats.org/officeDocument/2006/relationships/oleObject" Target="../embeddings/oleObject7.bin"/><Relationship Id="rId6" Type="http://schemas.openxmlformats.org/officeDocument/2006/relationships/image" Target="../media/image32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9" Type="http://schemas.openxmlformats.org/officeDocument/2006/relationships/vmlDrawing" Target="../drawings/vmlDrawing3.v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19.png"/><Relationship Id="rId16" Type="http://schemas.openxmlformats.org/officeDocument/2006/relationships/image" Target="../media/image118.wmf"/><Relationship Id="rId15" Type="http://schemas.openxmlformats.org/officeDocument/2006/relationships/oleObject" Target="../embeddings/oleObject11.bin"/><Relationship Id="rId14" Type="http://schemas.openxmlformats.org/officeDocument/2006/relationships/image" Target="../media/image117.wmf"/><Relationship Id="rId13" Type="http://schemas.openxmlformats.org/officeDocument/2006/relationships/oleObject" Target="../embeddings/oleObject10.bin"/><Relationship Id="rId12" Type="http://schemas.openxmlformats.org/officeDocument/2006/relationships/image" Target="../media/image116.wmf"/><Relationship Id="rId11" Type="http://schemas.openxmlformats.org/officeDocument/2006/relationships/oleObject" Target="../embeddings/oleObject9.bin"/><Relationship Id="rId10" Type="http://schemas.openxmlformats.org/officeDocument/2006/relationships/image" Target="../media/image115.wmf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png"/><Relationship Id="rId8" Type="http://schemas.openxmlformats.org/officeDocument/2006/relationships/image" Target="../media/image127.png"/><Relationship Id="rId7" Type="http://schemas.openxmlformats.org/officeDocument/2006/relationships/image" Target="../media/image126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Relationship Id="rId3" Type="http://schemas.openxmlformats.org/officeDocument/2006/relationships/image" Target="../media/image122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121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37.png"/><Relationship Id="rId17" Type="http://schemas.openxmlformats.org/officeDocument/2006/relationships/image" Target="../media/image136.png"/><Relationship Id="rId16" Type="http://schemas.openxmlformats.org/officeDocument/2006/relationships/image" Target="../media/image135.png"/><Relationship Id="rId15" Type="http://schemas.openxmlformats.org/officeDocument/2006/relationships/image" Target="../media/image134.png"/><Relationship Id="rId14" Type="http://schemas.openxmlformats.org/officeDocument/2006/relationships/image" Target="../media/image133.png"/><Relationship Id="rId13" Type="http://schemas.openxmlformats.org/officeDocument/2006/relationships/image" Target="../media/image132.png"/><Relationship Id="rId12" Type="http://schemas.openxmlformats.org/officeDocument/2006/relationships/image" Target="../media/image131.png"/><Relationship Id="rId11" Type="http://schemas.openxmlformats.org/officeDocument/2006/relationships/image" Target="../media/image130.svg"/><Relationship Id="rId10" Type="http://schemas.openxmlformats.org/officeDocument/2006/relationships/image" Target="../media/image129.png"/><Relationship Id="rId1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4.png"/><Relationship Id="rId8" Type="http://schemas.openxmlformats.org/officeDocument/2006/relationships/image" Target="../media/image143.png"/><Relationship Id="rId7" Type="http://schemas.openxmlformats.org/officeDocument/2006/relationships/image" Target="../media/image142.png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5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6.wmf"/><Relationship Id="rId4" Type="http://schemas.openxmlformats.org/officeDocument/2006/relationships/oleObject" Target="../embeddings/oleObject12.bin"/><Relationship Id="rId3" Type="http://schemas.openxmlformats.org/officeDocument/2006/relationships/image" Target="../media/image145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9.png"/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microsoft.com/office/2007/relationships/hdphoto" Target="../media/image155.wdp"/><Relationship Id="rId7" Type="http://schemas.openxmlformats.org/officeDocument/2006/relationships/image" Target="../media/image154.png"/><Relationship Id="rId6" Type="http://schemas.openxmlformats.org/officeDocument/2006/relationships/image" Target="../media/image153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1.png"/><Relationship Id="rId8" Type="http://schemas.openxmlformats.org/officeDocument/2006/relationships/slide" Target="slide34.xml"/><Relationship Id="rId7" Type="http://schemas.microsoft.com/office/2007/relationships/hdphoto" Target="../media/image160.wdp"/><Relationship Id="rId6" Type="http://schemas.openxmlformats.org/officeDocument/2006/relationships/image" Target="../media/image159.png"/><Relationship Id="rId5" Type="http://schemas.openxmlformats.org/officeDocument/2006/relationships/slide" Target="slide35.xml"/><Relationship Id="rId4" Type="http://schemas.microsoft.com/office/2007/relationships/hdphoto" Target="../media/image158.wdp"/><Relationship Id="rId3" Type="http://schemas.openxmlformats.org/officeDocument/2006/relationships/image" Target="../media/image157.png"/><Relationship Id="rId2" Type="http://schemas.openxmlformats.org/officeDocument/2006/relationships/slide" Target="slide32.xml"/><Relationship Id="rId19" Type="http://schemas.openxmlformats.org/officeDocument/2006/relationships/slideLayout" Target="../slideLayouts/slideLayout18.xml"/><Relationship Id="rId18" Type="http://schemas.openxmlformats.org/officeDocument/2006/relationships/image" Target="../media/image153.png"/><Relationship Id="rId17" Type="http://schemas.microsoft.com/office/2007/relationships/media" Target="../media/media1.mp3"/><Relationship Id="rId16" Type="http://schemas.openxmlformats.org/officeDocument/2006/relationships/audio" Target="../media/media1.mp3"/><Relationship Id="rId15" Type="http://schemas.openxmlformats.org/officeDocument/2006/relationships/image" Target="../media/image165.png"/><Relationship Id="rId14" Type="http://schemas.openxmlformats.org/officeDocument/2006/relationships/slide" Target="slide14.xml"/><Relationship Id="rId13" Type="http://schemas.microsoft.com/office/2007/relationships/hdphoto" Target="../media/image164.wdp"/><Relationship Id="rId12" Type="http://schemas.openxmlformats.org/officeDocument/2006/relationships/image" Target="../media/image163.png"/><Relationship Id="rId11" Type="http://schemas.openxmlformats.org/officeDocument/2006/relationships/slide" Target="slide33.xml"/><Relationship Id="rId10" Type="http://schemas.microsoft.com/office/2007/relationships/hdphoto" Target="../media/image162.wdp"/><Relationship Id="rId1" Type="http://schemas.openxmlformats.org/officeDocument/2006/relationships/image" Target="../media/image156.jpeg"/></Relationships>
</file>

<file path=ppt/slides/_rels/slide32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image" Target="../media/image170.png"/><Relationship Id="rId7" Type="http://schemas.openxmlformats.org/officeDocument/2006/relationships/image" Target="../media/image169.png"/><Relationship Id="rId6" Type="http://schemas.openxmlformats.org/officeDocument/2006/relationships/image" Target="../media/image168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167.png"/><Relationship Id="rId2" Type="http://schemas.openxmlformats.org/officeDocument/2006/relationships/slide" Target="slide31.xml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173.png"/><Relationship Id="rId11" Type="http://schemas.openxmlformats.org/officeDocument/2006/relationships/image" Target="../media/image172.png"/><Relationship Id="rId10" Type="http://schemas.openxmlformats.org/officeDocument/2006/relationships/image" Target="../media/image171.png"/><Relationship Id="rId1" Type="http://schemas.openxmlformats.org/officeDocument/2006/relationships/image" Target="../media/image166.jpeg"/></Relationships>
</file>

<file path=ppt/slides/_rels/slide33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image" Target="../media/image175.png"/><Relationship Id="rId7" Type="http://schemas.openxmlformats.org/officeDocument/2006/relationships/image" Target="../media/image174.png"/><Relationship Id="rId6" Type="http://schemas.openxmlformats.org/officeDocument/2006/relationships/image" Target="../media/image168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167.png"/><Relationship Id="rId2" Type="http://schemas.openxmlformats.org/officeDocument/2006/relationships/slide" Target="slide31.xml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177.png"/><Relationship Id="rId11" Type="http://schemas.openxmlformats.org/officeDocument/2006/relationships/image" Target="../media/image176.png"/><Relationship Id="rId10" Type="http://schemas.openxmlformats.org/officeDocument/2006/relationships/image" Target="../media/image171.png"/><Relationship Id="rId1" Type="http://schemas.openxmlformats.org/officeDocument/2006/relationships/image" Target="../media/image166.jpeg"/></Relationships>
</file>

<file path=ppt/slides/_rels/slide34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image" Target="../media/image179.png"/><Relationship Id="rId7" Type="http://schemas.openxmlformats.org/officeDocument/2006/relationships/image" Target="../media/image178.png"/><Relationship Id="rId6" Type="http://schemas.openxmlformats.org/officeDocument/2006/relationships/image" Target="../media/image168.png"/><Relationship Id="rId5" Type="http://schemas.microsoft.com/office/2007/relationships/media" Target="../media/media2.mp3"/><Relationship Id="rId4" Type="http://schemas.openxmlformats.org/officeDocument/2006/relationships/audio" Target="NULL" TargetMode="External"/><Relationship Id="rId3" Type="http://schemas.openxmlformats.org/officeDocument/2006/relationships/image" Target="../media/image167.png"/><Relationship Id="rId2" Type="http://schemas.openxmlformats.org/officeDocument/2006/relationships/slide" Target="slide31.xml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181.png"/><Relationship Id="rId11" Type="http://schemas.openxmlformats.org/officeDocument/2006/relationships/image" Target="../media/image180.png"/><Relationship Id="rId10" Type="http://schemas.openxmlformats.org/officeDocument/2006/relationships/image" Target="../media/image171.png"/><Relationship Id="rId1" Type="http://schemas.openxmlformats.org/officeDocument/2006/relationships/image" Target="../media/image166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4.png"/><Relationship Id="rId8" Type="http://schemas.openxmlformats.org/officeDocument/2006/relationships/image" Target="../media/image183.png"/><Relationship Id="rId7" Type="http://schemas.openxmlformats.org/officeDocument/2006/relationships/image" Target="../media/image168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167.png"/><Relationship Id="rId3" Type="http://schemas.openxmlformats.org/officeDocument/2006/relationships/slide" Target="slide31.xml"/><Relationship Id="rId2" Type="http://schemas.openxmlformats.org/officeDocument/2006/relationships/image" Target="../media/image182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186.png"/><Relationship Id="rId12" Type="http://schemas.openxmlformats.org/officeDocument/2006/relationships/image" Target="../media/image185.png"/><Relationship Id="rId11" Type="http://schemas.openxmlformats.org/officeDocument/2006/relationships/image" Target="../media/image171.png"/><Relationship Id="rId10" Type="http://schemas.microsoft.com/office/2007/relationships/media" Target="../media/media3.mp3"/><Relationship Id="rId1" Type="http://schemas.openxmlformats.org/officeDocument/2006/relationships/image" Target="../media/image166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53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65.png"/><Relationship Id="rId2" Type="http://schemas.openxmlformats.org/officeDocument/2006/relationships/slide" Target="slide32.xml"/><Relationship Id="rId1" Type="http://schemas.openxmlformats.org/officeDocument/2006/relationships/image" Target="../media/image156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4.svg"/><Relationship Id="rId7" Type="http://schemas.openxmlformats.org/officeDocument/2006/relationships/image" Target="../media/image193.png"/><Relationship Id="rId6" Type="http://schemas.openxmlformats.org/officeDocument/2006/relationships/image" Target="../media/image192.svg"/><Relationship Id="rId5" Type="http://schemas.openxmlformats.org/officeDocument/2006/relationships/image" Target="../media/image191.png"/><Relationship Id="rId4" Type="http://schemas.openxmlformats.org/officeDocument/2006/relationships/image" Target="../media/image190.svg"/><Relationship Id="rId3" Type="http://schemas.openxmlformats.org/officeDocument/2006/relationships/image" Target="../media/image189.png"/><Relationship Id="rId2" Type="http://schemas.openxmlformats.org/officeDocument/2006/relationships/image" Target="../media/image188.svg"/><Relationship Id="rId1" Type="http://schemas.openxmlformats.org/officeDocument/2006/relationships/image" Target="../media/image187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2.svg"/><Relationship Id="rId8" Type="http://schemas.openxmlformats.org/officeDocument/2006/relationships/image" Target="../media/image201.png"/><Relationship Id="rId7" Type="http://schemas.openxmlformats.org/officeDocument/2006/relationships/image" Target="../media/image200.svg"/><Relationship Id="rId6" Type="http://schemas.openxmlformats.org/officeDocument/2006/relationships/image" Target="../media/image199.png"/><Relationship Id="rId5" Type="http://schemas.openxmlformats.org/officeDocument/2006/relationships/image" Target="../media/image198.svg"/><Relationship Id="rId4" Type="http://schemas.openxmlformats.org/officeDocument/2006/relationships/image" Target="../media/image197.png"/><Relationship Id="rId3" Type="http://schemas.openxmlformats.org/officeDocument/2006/relationships/image" Target="../media/image196.svg"/><Relationship Id="rId2" Type="http://schemas.openxmlformats.org/officeDocument/2006/relationships/image" Target="../media/image195.pn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08.svg"/><Relationship Id="rId14" Type="http://schemas.openxmlformats.org/officeDocument/2006/relationships/image" Target="../media/image207.png"/><Relationship Id="rId13" Type="http://schemas.openxmlformats.org/officeDocument/2006/relationships/image" Target="../media/image206.svg"/><Relationship Id="rId12" Type="http://schemas.openxmlformats.org/officeDocument/2006/relationships/image" Target="../media/image205.png"/><Relationship Id="rId11" Type="http://schemas.openxmlformats.org/officeDocument/2006/relationships/image" Target="../media/image204.svg"/><Relationship Id="rId10" Type="http://schemas.openxmlformats.org/officeDocument/2006/relationships/image" Target="../media/image203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wmf"/><Relationship Id="rId8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6" Type="http://schemas.openxmlformats.org/officeDocument/2006/relationships/image" Target="../media/image23.svg"/><Relationship Id="rId5" Type="http://schemas.openxmlformats.org/officeDocument/2006/relationships/image" Target="../media/image7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5" Type="http://schemas.openxmlformats.org/officeDocument/2006/relationships/vmlDrawing" Target="../drawings/vmlDrawing1.v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7.wmf"/><Relationship Id="rId12" Type="http://schemas.openxmlformats.org/officeDocument/2006/relationships/oleObject" Target="../embeddings/oleObject3.bin"/><Relationship Id="rId11" Type="http://schemas.openxmlformats.org/officeDocument/2006/relationships/image" Target="../media/image26.wmf"/><Relationship Id="rId10" Type="http://schemas.openxmlformats.org/officeDocument/2006/relationships/oleObject" Target="../embeddings/oleObject2.bin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wmf"/><Relationship Id="rId8" Type="http://schemas.openxmlformats.org/officeDocument/2006/relationships/oleObject" Target="../embeddings/oleObject6.bin"/><Relationship Id="rId7" Type="http://schemas.openxmlformats.org/officeDocument/2006/relationships/image" Target="../media/image41.wmf"/><Relationship Id="rId6" Type="http://schemas.openxmlformats.org/officeDocument/2006/relationships/oleObject" Target="../embeddings/oleObject5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.bin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 rotWithShape="1">
                <a:blip r:embed="rId4"/>
                <a:stretch>
                  <a:fillRect l="-2" t="-90" r="9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2"/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  <a:endParaRPr lang="nl-NL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 rotWithShape="1">
                <a:blip r:embed="rId6"/>
                <a:stretch>
                  <a:fillRect l="-4" t="-31" r="5" b="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  <a:endParaRPr lang="en-US" altLang="en-US" sz="2400" b="1" dirty="0"/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  <a:endParaRPr lang="en-US" altLang="en-US" sz="2400" b="1" dirty="0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/>
          <p:cNvCxnSpPr/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/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 Box 29"/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>
          <p:sp>
            <p:nvSpPr>
              <p:cNvPr id="34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 rotWithShape="1">
                <a:blip r:embed="rId7"/>
                <a:stretch>
                  <a:fillRect l="-34" t="-64" r="16" b="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2"/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 rotWithShape="1">
                <a:blip r:embed="rId8"/>
                <a:stretch>
                  <a:fillRect l="-2" t="-19" r="3" b="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/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/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/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/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/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/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/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  <a:endParaRPr lang="en-US" altLang="en-US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3" name="Rectangle 2"/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 rotWithShape="1">
                <a:blip r:embed="rId9"/>
                <a:stretch>
                  <a:fillRect l="-5" t="-489" b="-5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 rotWithShape="1">
                <a:blip r:embed="rId3"/>
                <a:stretch>
                  <a:fillRect l="-6" t="-46" r="6" b="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/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/>
          <p:cNvCxnSpPr/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 Box 29"/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>
          <p:sp>
            <p:nvSpPr>
              <p:cNvPr id="27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 rotWithShape="1">
                <a:blip r:embed="rId4"/>
                <a:stretch>
                  <a:fillRect l="-96" t="-47" r="-11507" b="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"/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  <a:endParaRPr lang="nl-NL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 rotWithShape="1">
                <a:blip r:embed="rId5"/>
                <a:stretch>
                  <a:fillRect l="-5" t="-20" r="1" b="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"/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 rotWithShape="1">
                <a:blip r:embed="rId6"/>
                <a:stretch>
                  <a:fillRect l="-6" t="-9" b="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 rotWithShape="1">
                <a:blip r:embed="rId7"/>
                <a:stretch>
                  <a:fillRect l="-5" t="-56" r="2" b="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 rotWithShape="1">
                <a:blip r:embed="rId3"/>
                <a:stretch>
                  <a:fillRect l="-2" t="-74" r="2" b="-40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2"/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nl-NL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 rotWithShape="1">
                <a:blip r:embed="rId8"/>
                <a:stretch>
                  <a:fillRect t="-8" r="4" b="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  <a:endParaRPr lang="nl-NL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 rotWithShape="1">
                <a:blip r:embed="rId9"/>
                <a:stretch>
                  <a:fillRect t="-26" r="1" b="1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 Box 29"/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8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 rotWithShape="1">
                <a:blip r:embed="rId10"/>
                <a:stretch>
                  <a:fillRect l="-52" t="-11" r="38" b="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nl-NL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 rotWithShape="1">
                <a:blip r:embed="rId5"/>
                <a:stretch>
                  <a:fillRect l="-1" t="-63" r="5" b="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2"/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  <a:endParaRPr lang="nl-NL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 rotWithShape="1">
                <a:blip r:embed="rId6"/>
                <a:stretch>
                  <a:fillRect l="-4" t="-26" r="6" b="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/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 rotWithShape="1">
                <a:blip r:embed="rId3"/>
                <a:stretch>
                  <a:fillRect l="-6" t="-34" r="5" b="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/>
          <p:cNvCxnSpPr/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/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/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/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 Box 29"/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>
          <p:sp>
            <p:nvSpPr>
              <p:cNvPr id="37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 rotWithShape="1">
                <a:blip r:embed="rId4"/>
                <a:stretch>
                  <a:fillRect l="-73" t="-24" r="55" b="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/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/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>
          <p:sp>
            <p:nvSpPr>
              <p:cNvPr id="39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 rotWithShape="1">
                <a:blip r:embed="rId4"/>
                <a:stretch>
                  <a:fillRect l="-40" t="-28" r="22" b="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hought Bubble: Cloud 39"/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Thought Bubble: Cloud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 rotWithShape="1">
                <a:blip r:embed="rId5"/>
                <a:stretch>
                  <a:fillRect l="-9352" t="-39511" r="-202" b="-669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/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 rotWithShape="1">
                <a:blip r:embed="rId3"/>
                <a:stretch>
                  <a:fillRect l="-6" t="-34" r="5" b="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/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 Box 29"/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7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 rotWithShape="1">
                <a:blip r:embed="rId4"/>
                <a:stretch>
                  <a:fillRect l="-106" t="-50" r="87" b="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/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/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9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 rotWithShape="1">
                <a:blip r:embed="rId4"/>
                <a:stretch>
                  <a:fillRect l="-73" t="-54" r="55" b="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hought Bubble: Cloud 39"/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Thought Bubble: Cloud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 rotWithShape="1">
                <a:blip r:embed="rId5"/>
                <a:stretch>
                  <a:fillRect l="-166" t="-36668" r="-127" b="-583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 rotWithShape="1">
                <a:blip r:embed="rId5"/>
                <a:stretch>
                  <a:fillRect l="-11" t="-18" r="10" b="7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 rotWithShape="1">
                <a:blip r:embed="rId6"/>
                <a:stretch>
                  <a:fillRect l="-4" t="-14" r="6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 rotWithShape="1">
                <a:blip r:embed="rId5"/>
                <a:stretch>
                  <a:fillRect l="-5" t="-19" r="4" b="-23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/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 rotWithShape="1">
                <a:blip r:embed="rId6"/>
                <a:stretch>
                  <a:fillRect l="-7" t="-4" r="2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6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Mộc Châu Mùa Hoa Mận Mộc Châu Tháng Mấy ? Kinh Nghiệm Du Lịch Mộc Châu Mùa  Hoa 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/>
                <a:gridCol w="2850071"/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208322" y="448482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/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hought Bubble: Cloud 5"/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/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 rotWithShape="1">
                <a:blip r:embed="rId5"/>
                <a:stretch>
                  <a:fillRect l="-29" t="-15" r="27" b="7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 rotWithShape="1">
                <a:blip r:embed="rId6"/>
                <a:stretch>
                  <a:fillRect l="-3" t="-87" r="20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 rotWithShape="1">
                <a:blip r:embed="rId7"/>
                <a:stretch>
                  <a:fillRect t="-20" r="4" b="8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 rotWithShape="1">
                <a:blip r:embed="rId8"/>
                <a:stretch>
                  <a:fillRect t="-41" r="14" b="-55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 rotWithShape="1">
                <a:blip r:embed="rId9"/>
                <a:stretch>
                  <a:fillRect l="-2" t="-23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  <a:endParaRPr lang="en-US" sz="24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  <a:endParaRPr lang="en-US" sz="2400" dirty="0"/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 rotWithShape="1">
                <a:blip r:embed="rId10"/>
                <a:stretch>
                  <a:fillRect t="-23" r="2" b="-4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5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 rotWithShape="1">
                <a:blip r:embed="rId3"/>
                <a:stretch>
                  <a:fillRect l="-2" r="13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 rotWithShape="1">
                <a:blip r:embed="rId8"/>
                <a:stretch>
                  <a:fillRect l="-11" t="-28" b="-208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 rotWithShape="1">
                <a:blip r:embed="rId9"/>
                <a:stretch>
                  <a:fillRect l="-2" t="-55" r="7" b="-130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 rotWithShape="1">
                <a:blip r:embed="rId10"/>
                <a:stretch>
                  <a:fillRect l="-10" t="-3" r="15" b="-78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/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 build="allAtOnce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 rotWithShape="1">
                <a:blip r:embed="rId1"/>
                <a:stretch>
                  <a:fillRect l="-5" t="-18" r="2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 rotWithShape="1">
                <a:blip r:embed="rId2"/>
                <a:stretch>
                  <a:fillRect l="-5" t="-29" r="2" b="-8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.</a:t>
                </a:r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 rotWithShape="1">
                <a:blip r:embed="rId3"/>
                <a:stretch>
                  <a:fillRect l="-5" t="-33" r="1" b="-90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  <a:endParaRPr lang="en-US" sz="24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 rotWithShape="1">
                <a:blip r:embed="rId4"/>
                <a:stretch>
                  <a:fillRect l="-5" t="-20" r="1" b="-4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 rotWithShape="1">
                <a:blip r:embed="rId4"/>
                <a:stretch>
                  <a:fillRect l="-1" t="-5" r="1" b="-98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/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7" imgW="17983200" imgH="10668000" progId="Equation.DSMT4">
                  <p:embed/>
                </p:oleObj>
              </mc:Choice>
              <mc:Fallback>
                <p:oleObj name="Equation" r:id="rId7" imgW="17983200" imgH="106680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9" imgW="20421600" imgH="10668000" progId="Equation.DSMT4">
                  <p:embed/>
                </p:oleObj>
              </mc:Choice>
              <mc:Fallback>
                <p:oleObj name="Equation" r:id="rId9" imgW="20421600" imgH="10668000" progId="Equation.DSMT4">
                  <p:embed/>
                  <p:pic>
                    <p:nvPicPr>
                      <p:cNvPr id="0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Equation" r:id="rId11" imgW="22860000" imgH="10972800" progId="Equation.DSMT4">
                  <p:embed/>
                </p:oleObj>
              </mc:Choice>
              <mc:Fallback>
                <p:oleObj name="Equation" r:id="rId11" imgW="22860000" imgH="10972800" progId="Equation.DSMT4">
                  <p:embed/>
                  <p:pic>
                    <p:nvPicPr>
                      <p:cNvPr id="0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Equation" r:id="rId13" imgW="22555200" imgH="10972800" progId="Equation.DSMT4">
                  <p:embed/>
                </p:oleObj>
              </mc:Choice>
              <mc:Fallback>
                <p:oleObj name="Equation" r:id="rId13" imgW="22555200" imgH="10972800" progId="Equation.DSMT4">
                  <p:embed/>
                  <p:pic>
                    <p:nvPicPr>
                      <p:cNvPr id="0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Equation" r:id="rId15" imgW="16764000" imgH="10972800" progId="Equation.DSMT4">
                  <p:embed/>
                </p:oleObj>
              </mc:Choice>
              <mc:Fallback>
                <p:oleObj name="Equation" r:id="rId15" imgW="16764000" imgH="10972800" progId="Equation.DSMT4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 rotWithShape="1">
                <a:blip r:embed="rId17"/>
                <a:stretch>
                  <a:fillRect l="-1" t="-12" r="1" b="-4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5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5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5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5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5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2935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 rotWithShape="1">
                <a:blip r:embed="rId7"/>
                <a:stretch>
                  <a:fillRect l="-1" t="-4" r="1" b="-46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/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 defTabSz="6096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21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 rotWithShape="1">
                <a:blip r:embed="rId12"/>
                <a:stretch>
                  <a:fillRect l="-84" t="-7" r="6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a) 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noAutofit/>
              </a:bodyPr>
              <a:lstStyle/>
              <a:p>
                <a:pPr algn="ctr" defTabSz="60960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 rotWithShape="1">
                <a:blip r:embed="rId13"/>
                <a:stretch>
                  <a:fillRect l="-2425" t="-2607" r="-2322" b="-2504"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 defTabSz="6096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 rotWithShape="1">
                <a:blip r:embed="rId14"/>
                <a:stretch>
                  <a:fillRect l="-122" t="-7" r="45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noAutofit/>
              </a:bodyPr>
              <a:lstStyle/>
              <a:p>
                <a:pPr algn="ctr" defTabSz="60960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 rotWithShape="1">
                <a:blip r:embed="rId15"/>
                <a:stretch>
                  <a:fillRect l="-2343" t="-2607" r="-2288" b="-2504"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 defTabSz="6096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 panose="020B0604020202020204"/>
                    <a:sym typeface="Arial" panose="020B0604020202020204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 rotWithShape="1">
                <a:blip r:embed="rId16"/>
                <a:stretch>
                  <a:fillRect l="-81" t="-61" r="4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 rotWithShape="1">
                <a:blip r:embed="rId17"/>
                <a:stretch>
                  <a:fillRect l="-36" t="-73" r="8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c) 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noAutofit/>
              </a:bodyPr>
              <a:lstStyle/>
              <a:p>
                <a:pPr algn="ctr" defTabSz="60960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 rotWithShape="1">
                <a:blip r:embed="rId15"/>
                <a:stretch>
                  <a:fillRect l="-2382" t="-2720" r="-2249" b="-2521"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 defTabSz="6096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0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/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 rotWithShape="1">
                <a:blip r:embed="rId12"/>
                <a:stretch>
                  <a:fillRect l="-84" t="-47" r="6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d) 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noAutofit/>
              </a:bodyPr>
              <a:lstStyle/>
              <a:p>
                <a:pPr algn="ctr" defTabSz="60960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 rotWithShape="1">
                <a:blip r:embed="rId13"/>
                <a:stretch>
                  <a:fillRect l="-2424" t="-2675" r="-2323" b="-2565"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 defTabSz="6096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/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 rotWithShape="1">
                <a:blip r:embed="rId12"/>
                <a:stretch>
                  <a:fillRect l="-63" t="-68" r="115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e) 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noAutofit/>
              </a:bodyPr>
              <a:lstStyle/>
              <a:p>
                <a:pPr algn="ctr" defTabSz="60960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 rotWithShape="1">
                <a:blip r:embed="rId13"/>
                <a:stretch>
                  <a:fillRect l="-2406" t="-2711" r="-2225" b="-2529"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 defTabSz="60960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 panose="020B0604020202020204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 panose="020B0604020202020204"/>
                    <a:sym typeface="Arial" panose="020B0604020202020204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 rotWithShape="1">
                <a:blip r:embed="rId18"/>
                <a:stretch>
                  <a:fillRect l="-22" t="-13" r="86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/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 rotWithShape="1">
                <a:blip r:embed="rId12"/>
                <a:stretch>
                  <a:fillRect l="-88" t="-27" r="10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3200" kern="0" dirty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g) </a:t>
            </a:r>
            <a:endParaRPr lang="vi-VN" sz="32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/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noAutofit/>
              </a:bodyPr>
              <a:lstStyle/>
              <a:p>
                <a:pPr algn="ctr" defTabSz="60960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 rotWithShape="1">
                <a:blip r:embed="rId13"/>
                <a:stretch>
                  <a:fillRect l="-2429" t="-2641" r="-2319" b="-2469"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 rotWithShape="1">
                <a:blip r:embed="rId4"/>
                <a:stretch>
                  <a:fillRect l="-5" t="-56" r="12" b="-40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 rotWithShape="1">
                <a:blip r:embed="rId5"/>
                <a:stretch>
                  <a:fillRect l="-4" t="-56" r="6" b="-40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 rotWithShape="1">
                <a:blip r:embed="rId6"/>
                <a:stretch>
                  <a:fillRect l="-5" t="-71" r="12" b="-40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 rotWithShape="1">
                <a:blip r:embed="rId7"/>
                <a:stretch>
                  <a:fillRect l="-1" t="-71" r="9" b="-40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 rotWithShape="1">
                <a:blip r:embed="rId8"/>
                <a:stretch>
                  <a:fillRect l="-4" t="-65" r="2" b="-40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 rotWithShape="1">
                <a:blip r:embed="rId9"/>
                <a:stretch>
                  <a:fillRect l="-1" t="-65" r="14" b="-40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/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4" imgW="25298400" imgH="10668000" progId="Equation.DSMT4">
                  <p:embed/>
                </p:oleObj>
              </mc:Choice>
              <mc:Fallback>
                <p:oleObj name="Equation" r:id="rId4" imgW="25298400" imgH="10668000" progId="Equation.DSMT4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5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5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266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665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 rotWithShape="1">
                <a:blip r:embed="rId2"/>
                <a:stretch>
                  <a:fillRect l="-4" t="-36" b="-10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 rotWithShape="1">
                <a:blip r:embed="rId3"/>
                <a:stretch>
                  <a:fillRect t="-20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5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5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5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935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BẢO VỆ </a:t>
            </a:r>
            <a:endParaRPr lang="en-US" sz="96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algn="ctr" defTabSz="914400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KHU PHỐ</a:t>
            </a:r>
            <a:endParaRPr lang="en-US" sz="96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BẢO VỆ KHU PHỐ</a:t>
            </a:r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414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 rotWithShape="1">
                <a:blip r:embed="rId7"/>
                <a:stretch>
                  <a:fillRect l="-1077" t="-1442" r="-1059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/>
                          <a:sym typeface="Arial" panose="020B0604020202020204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 rotWithShape="1">
                <a:blip r:embed="rId8"/>
                <a:stretch>
                  <a:fillRect l="-1079" t="-1442" r="-1056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 panose="020B0604020202020204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 panose="020B0604020202020204"/>
                    <a:sym typeface="Arial" panose="020B0604020202020204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 rotWithShape="1">
                <a:blip r:embed="rId11"/>
                <a:stretch>
                  <a:fillRect l="-1078" t="-1470" r="-1057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 panose="020B0604020202020204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 rotWithShape="1">
                <a:blip r:embed="rId12"/>
                <a:stretch>
                  <a:fillRect l="-1079" t="-1470" r="-1056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414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3735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 panose="020B0604020202020204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5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∈</m:t>
                    </m:r>
                    <m:r>
                      <a:rPr lang="en-US" sz="3735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ℚ</m:t>
                    </m:r>
                  </m:oMath>
                </a14:m>
                <a:endParaRPr lang="en-US" sz="3735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 rotWithShape="1">
                <a:blip r:embed="rId7"/>
                <a:stretch>
                  <a:fillRect l="-1069" t="-1470" r="-1066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−</m:t>
                        </m:r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 rotWithShape="1">
                <a:blip r:embed="rId8"/>
                <a:stretch>
                  <a:fillRect l="-1079" t="-1442" r="-1056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r>
                  <a:rPr lang="en-US" sz="3735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ℚ</m:t>
                    </m:r>
                  </m:oMath>
                </a14:m>
                <a:r>
                  <a:rPr lang="en-US" sz="3735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 rotWithShape="1">
                <a:blip r:embed="rId11"/>
                <a:stretch>
                  <a:fillRect l="-1078" t="-1470" r="-1057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 panose="020B0604020202020204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 rotWithShape="1">
                <a:blip r:embed="rId12"/>
                <a:stretch>
                  <a:fillRect l="-1084" t="-1442" r="-1051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 panose="020B0604020202020204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414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−</m:t>
                        </m:r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 panose="020B0604020202020204"/>
                  </a:rPr>
                  <a:t> </a:t>
                </a:r>
                <a:endParaRPr lang="en-US" sz="5335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 rotWithShape="1">
                <a:blip r:embed="rId7"/>
                <a:stretch>
                  <a:fillRect l="-978" t="-1470" r="-965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 panose="020B0604020202020204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 rotWithShape="1">
                <a:blip r:embed="rId8"/>
                <a:stretch>
                  <a:fillRect l="-1040" t="-1442" r="-1029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 panose="020B0604020202020204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−</m:t>
                        </m:r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 panose="020F0502020204030204"/>
                    <a:sym typeface="Arial" panose="020B0604020202020204"/>
                  </a:rPr>
                  <a:t> </a:t>
                </a:r>
                <a:endParaRPr lang="en-US" sz="5400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 rotWithShape="1">
                <a:blip r:embed="rId11"/>
                <a:stretch>
                  <a:fillRect l="-1006" t="-1442" r="-992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 panose="020B0604020202020204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 panose="020B0604020202020204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 rotWithShape="1">
                <a:blip r:embed="rId12"/>
                <a:stretch>
                  <a:fillRect l="-1040" t="-1470" r="-1029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9">
                  <p14:trim end="5158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 panose="020B0604020202020204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 panose="020B0604020202020204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 panose="020B0604020202020204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.</a:t>
                </a:r>
                <a:endParaRPr lang="en-US" sz="3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 rotWithShape="1">
                <a:blip r:embed="rId2"/>
                <a:stretch>
                  <a:fillRect l="-492" t="-2412" r="-489" b="-5312"/>
                </a:stretch>
              </a:blip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414,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 panose="020B0604020202020204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≠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0</m:t>
                    </m:r>
                  </m:oMath>
                </a14:m>
                <a:r>
                  <a:rPr lang="en-US" sz="5335" dirty="0">
                    <a:solidFill>
                      <a:prstClr val="black"/>
                    </a:solidFill>
                    <a:latin typeface="Calibri" panose="020F0502020204030204"/>
                    <a:sym typeface="Arial" panose="020B0604020202020204"/>
                  </a:rPr>
                  <a:t> </a:t>
                </a:r>
                <a:endParaRPr lang="en-US" sz="5335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 rotWithShape="1">
                <a:blip r:embed="rId8"/>
                <a:stretch>
                  <a:fillRect l="-1079" t="-1442" r="-1056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 panose="020B0604020202020204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ℤ</m:t>
                      </m:r>
                    </m:oMath>
                  </m:oMathPara>
                </a14:m>
                <a:endParaRPr lang="en-US" sz="5335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 rotWithShape="1">
                <a:blip r:embed="rId9"/>
                <a:stretch>
                  <a:fillRect l="-1085" t="-1470" r="-1068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5158,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≠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 panose="020B0604020202020204"/>
                        </a:rPr>
                        <m:t>0</m:t>
                      </m:r>
                    </m:oMath>
                  </m:oMathPara>
                </a14:m>
                <a:endParaRPr lang="en-US" sz="5335" dirty="0">
                  <a:solidFill>
                    <a:prstClr val="black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 rotWithShape="1">
                <a:blip r:embed="rId12"/>
                <a:stretch>
                  <a:fillRect l="-1084" t="-1442" r="-1051" b="-4477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 panose="020B0604020202020204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/>
                        <a:sym typeface="Arial" panose="020B0604020202020204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≠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0</m:t>
                    </m:r>
                  </m:oMath>
                </a14:m>
                <a:r>
                  <a:rPr lang="en-US" sz="5335" dirty="0">
                    <a:solidFill>
                      <a:prstClr val="black"/>
                    </a:solidFill>
                    <a:sym typeface="Arial" panose="020B0604020202020204"/>
                  </a:rPr>
                  <a:t> </a:t>
                </a:r>
                <a:endParaRPr lang="en-US" sz="5335" dirty="0">
                  <a:solidFill>
                    <a:prstClr val="black"/>
                  </a:solidFill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 rotWithShape="1">
                <a:blip r:embed="rId13"/>
                <a:stretch>
                  <a:fillRect l="-1079" t="-1470" r="-1056" b="-4499"/>
                </a:stretch>
              </a:blip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5158,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5158,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 panose="020F0502020204030204"/>
                <a:cs typeface="Arial" panose="020B0604020202020204"/>
                <a:sym typeface="Arial" panose="020B0604020202020204"/>
              </a:rPr>
              <a:t>BẢO VỆ KHU PHỐ</a:t>
            </a:r>
            <a:endParaRPr lang="en-US" sz="36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Yeah!!!</a:t>
            </a:r>
            <a:endParaRPr lang="en-US" sz="3200" b="1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  <a:p>
            <a:pPr algn="ctr" defTabSz="914400">
              <a:defRPr/>
            </a:pPr>
            <a:r>
              <a:rPr lang="en-US" sz="3200" b="1">
                <a:solidFill>
                  <a:prstClr val="black"/>
                </a:solidFill>
                <a:latin typeface="Calibri" panose="020F0502020204030204"/>
                <a:sym typeface="Arial" panose="020B0604020202020204"/>
              </a:rPr>
              <a:t>Cảm ơn các bạn!!! </a:t>
            </a:r>
            <a:endParaRPr lang="en-US" sz="3200" b="1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293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26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293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  <a:endParaRPr lang="en-US" sz="26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293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5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5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5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5335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335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5335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33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/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/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33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/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/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33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5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5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 rotWithShape="1">
                <a:blip r:embed="rId7"/>
                <a:stretch>
                  <a:fillRect l="-9" t="-11" r="5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8" imgW="17068800" imgH="10668000" progId="Equation.DSMT4">
                  <p:embed/>
                </p:oleObj>
              </mc:Choice>
              <mc:Fallback>
                <p:oleObj name="Equation" r:id="rId8" imgW="17068800" imgH="10668000" progId="Equation.DSMT4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5"/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Equation" r:id="rId10" imgW="15544800" imgH="10668000" progId="Equation.DSMT4">
                  <p:embed/>
                </p:oleObj>
              </mc:Choice>
              <mc:Fallback>
                <p:oleObj name="Equation" r:id="rId10" imgW="15544800" imgH="10668000" progId="Equation.DSMT4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Equation" r:id="rId12" imgW="17678400" imgH="10668000" progId="Equation.DSMT4">
                  <p:embed/>
                </p:oleObj>
              </mc:Choice>
              <mc:Fallback>
                <p:oleObj name="Equation" r:id="rId12" imgW="17678400" imgH="10668000" progId="Equation.DSMT4">
                  <p:embed/>
                  <p:pic>
                    <p:nvPicPr>
                      <p:cNvPr id="0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 rotWithShape="1">
                <a:blip r:embed="rId2"/>
                <a:stretch>
                  <a:fillRect l="-7" t="-5" r="4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endParaRPr lang="en-US" sz="28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 rotWithShape="1">
                <a:blip r:embed="rId1"/>
                <a:stretch>
                  <a:fillRect l="-4" t="-8" r="7" b="-5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5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5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5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2665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 rotWithShape="1">
                <a:blip r:embed="rId3"/>
                <a:stretch>
                  <a:fillRect l="-4" t="-5" r="8" b="-2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 rotWithShape="1">
                <a:blip r:embed="rId4"/>
                <a:stretch>
                  <a:fillRect l="-8" t="-55" r="1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 rotWithShape="1">
                <a:blip r:embed="rId3"/>
                <a:stretch>
                  <a:fillRect t="-34" b="-267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4" imgW="41757600" imgH="10668000" progId="Equation.DSMT4">
                  <p:embed/>
                </p:oleObj>
              </mc:Choice>
              <mc:Fallback>
                <p:oleObj name="Equation" r:id="rId4" imgW="41757600" imgH="10668000" progId="Equation.DSMT4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6" imgW="39319200" imgH="10972800" progId="Equation.DSMT4">
                  <p:embed/>
                </p:oleObj>
              </mc:Choice>
              <mc:Fallback>
                <p:oleObj name="Equation" r:id="rId6" imgW="39319200" imgH="10972800" progId="Equation.DSMT4">
                  <p:embed/>
                  <p:pic>
                    <p:nvPicPr>
                      <p:cNvPr id="0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8" imgW="26517600" imgH="10972800" progId="Equation.DSMT4">
                  <p:embed/>
                </p:oleObj>
              </mc:Choice>
              <mc:Fallback>
                <p:oleObj name="Equation" r:id="rId8" imgW="26517600" imgH="10972800" progId="Equation.DSMT4">
                  <p:embed/>
                  <p:pic>
                    <p:nvPicPr>
                      <p:cNvPr id="0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3"/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 rotWithShape="1">
                <a:blip r:embed="rId10"/>
                <a:stretch>
                  <a:fillRect l="-3" t="-73" r="3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  <a:endParaRPr lang="en-US" altLang="en-US" sz="2400" b="1" dirty="0"/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  <a:endParaRPr lang="en-US" altLang="en-US" sz="2400" b="1" dirty="0"/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  <a:endParaRPr lang="en-US" altLang="en-US" sz="2400" b="1" dirty="0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  <a:endParaRPr lang="en-US" altLang="en-US" sz="2400" b="1" dirty="0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  <a:endParaRPr lang="en-US" altLang="en-US" sz="2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7469</Words>
  <Application>WPS Presentation</Application>
  <PresentationFormat>Màn hình rộng</PresentationFormat>
  <Paragraphs>490</Paragraphs>
  <Slides>38</Slides>
  <Notes>1</Notes>
  <HiddenSlides>0</HiddenSlides>
  <MMClips>19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12</vt:i4>
      </vt:variant>
      <vt:variant>
        <vt:lpstr>幻灯片标题</vt:lpstr>
      </vt:variant>
      <vt:variant>
        <vt:i4>38</vt:i4>
      </vt:variant>
    </vt:vector>
  </HeadingPairs>
  <TitlesOfParts>
    <vt:vector size="62" baseType="lpstr">
      <vt:lpstr>Arial</vt:lpstr>
      <vt:lpstr>SimSun</vt:lpstr>
      <vt:lpstr>Wingdings</vt:lpstr>
      <vt:lpstr>Arial</vt:lpstr>
      <vt:lpstr>Calibri</vt:lpstr>
      <vt:lpstr>Cambria Math</vt:lpstr>
      <vt:lpstr>Times New Roman</vt:lpstr>
      <vt:lpstr>Microsoft YaHei</vt:lpstr>
      <vt:lpstr>Arial Unicode MS</vt:lpstr>
      <vt:lpstr>Calibri</vt:lpstr>
      <vt:lpstr>Office Theme</vt:lpstr>
      <vt:lpstr>2_Office Theme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This PC</cp:lastModifiedBy>
  <cp:revision>93</cp:revision>
  <dcterms:created xsi:type="dcterms:W3CDTF">2022-02-25T15:56:00Z</dcterms:created>
  <dcterms:modified xsi:type="dcterms:W3CDTF">2023-09-05T15:31:08Z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5C5861B1CF50476DBDDE4D7FD9F77FB9_12</vt:lpwstr>
  </property>
  <property fmtid="{D5CDD505-2E9C-101B-9397-08002B2CF9AE}" pid="3" name="KSOProductBuildVer">
    <vt:lpwstr>1033-12.2.0.13110</vt:lpwstr>
  </property>
</Properties>
</file>