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1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0C"/>
    <a:srgbClr val="558320"/>
    <a:srgbClr val="2F48E1"/>
    <a:srgbClr val="DA74CB"/>
    <a:srgbClr val="949F74"/>
    <a:srgbClr val="486D4E"/>
    <a:srgbClr val="5E795A"/>
    <a:srgbClr val="4D7253"/>
    <a:srgbClr val="F6EBAB"/>
    <a:srgbClr val="98A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63" d="100"/>
          <a:sy n="63" d="100"/>
        </p:scale>
        <p:origin x="7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9/9/2025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469819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4698196"/>
            <a:ext cx="2681867" cy="494751"/>
          </a:xfrm>
          <a:prstGeom prst="rect">
            <a:avLst/>
          </a:prstGeom>
          <a:noFill/>
        </p:spPr>
        <p:txBody>
          <a:bodyPr wrap="square" rtlCol="0">
            <a:spAutoFit/>
          </a:bodyPr>
          <a:lstStyle/>
          <a:p>
            <a:pPr algn="ctr">
              <a:lnSpc>
                <a:spcPct val="120000"/>
              </a:lnSpc>
            </a:pPr>
            <a:r>
              <a:rPr lang="en-US" sz="2400" b="1" dirty="0" err="1"/>
              <a:t>Cây</a:t>
            </a:r>
            <a:r>
              <a:rPr lang="en-US" sz="2400" b="1" dirty="0"/>
              <a:t> </a:t>
            </a:r>
            <a:r>
              <a:rPr lang="en-US" sz="2400" b="1" dirty="0" err="1"/>
              <a:t>hoa</a:t>
            </a:r>
            <a:r>
              <a:rPr lang="en-US" sz="2400" b="1" dirty="0"/>
              <a:t> </a:t>
            </a:r>
            <a:r>
              <a:rPr lang="en-US" sz="2400" b="1" dirty="0" err="1"/>
              <a:t>trắng</a:t>
            </a:r>
            <a:endParaRPr lang="en-US" sz="2400" b="1" dirty="0"/>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417</TotalTime>
  <Words>2561</Words>
  <Application>Microsoft Office PowerPoint</Application>
  <PresentationFormat>Widescreen</PresentationFormat>
  <Paragraphs>239</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#9Slide02 Noi dung dai</vt:lpstr>
      <vt:lpstr>Arial</vt:lpstr>
      <vt:lpstr>Calibri</vt:lpstr>
      <vt:lpstr>Tahoma</vt:lpstr>
      <vt:lpstr>Times New Roman</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Vinh Trần</cp:lastModifiedBy>
  <cp:revision>69</cp:revision>
  <dcterms:created xsi:type="dcterms:W3CDTF">2024-01-09T13:30:32Z</dcterms:created>
  <dcterms:modified xsi:type="dcterms:W3CDTF">2025-09-09T13:48:48Z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