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3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36" d="100"/>
          <a:sy n="36" d="100"/>
        </p:scale>
        <p:origin x="9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4/7/2026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4/7/2026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4/7/2026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4/7/2026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4/7/2026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4/7/2026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4/7/2026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4/7/2026</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4/7/2026</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4/7/2026</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4/7/2026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1253</TotalTime>
  <Words>3670</Words>
  <Application>Microsoft Office PowerPoint</Application>
  <PresentationFormat>Widescreen</PresentationFormat>
  <Paragraphs>322</Paragraphs>
  <Slides>64</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Vinh Trần</cp:lastModifiedBy>
  <cp:revision>94</cp:revision>
  <dcterms:created xsi:type="dcterms:W3CDTF">2024-01-13T15:40:36Z</dcterms:created>
  <dcterms:modified xsi:type="dcterms:W3CDTF">2026-04-07T03:30:48Z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