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09" autoAdjust="0"/>
  </p:normalViewPr>
  <p:slideViewPr>
    <p:cSldViewPr snapToGrid="0" snapToObjects="1">
      <p:cViewPr varScale="1">
        <p:scale>
          <a:sx n="87" d="100"/>
          <a:sy n="87" d="100"/>
        </p:scale>
        <p:origin x="48"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627</TotalTime>
  <Words>4151</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 Regular</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sfsf</cp:lastModifiedBy>
  <cp:revision>67</cp:revision>
  <dcterms:created xsi:type="dcterms:W3CDTF">2024-01-11T14:09:56Z</dcterms:created>
  <dcterms:modified xsi:type="dcterms:W3CDTF">2024-09-19T14:08:02Z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