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8" r:id="rId2"/>
    <p:sldId id="602" r:id="rId3"/>
    <p:sldId id="616" r:id="rId4"/>
    <p:sldId id="618" r:id="rId5"/>
    <p:sldId id="619" r:id="rId6"/>
    <p:sldId id="620" r:id="rId7"/>
    <p:sldId id="621" r:id="rId8"/>
    <p:sldId id="38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I HIEP" initials="TTH" lastIdx="5" clrIdx="0">
    <p:extLst>
      <p:ext uri="{19B8F6BF-5375-455C-9EA6-DF929625EA0E}">
        <p15:presenceInfo xmlns:p15="http://schemas.microsoft.com/office/powerpoint/2012/main" userId="TRAN THI HIEP" providerId="None"/>
      </p:ext>
    </p:extLst>
  </p:cmAuthor>
  <p:cmAuthor id="2" name="FIREFLY" initials="F" lastIdx="10" clrIdx="1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00D62-0DF3-4225-A6E8-ECD62EC25659}"/>
              </a:ext>
            </a:extLst>
          </p:cNvPr>
          <p:cNvSpPr txBox="1"/>
          <p:nvPr/>
        </p:nvSpPr>
        <p:spPr>
          <a:xfrm>
            <a:off x="3898891" y="164297"/>
            <a:ext cx="7550987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9EB8FE-E9A0-4EFC-8355-F2B87635C680}"/>
                  </a:ext>
                </a:extLst>
              </p:cNvPr>
              <p:cNvSpPr/>
              <p:nvPr/>
            </p:nvSpPr>
            <p:spPr>
              <a:xfrm>
                <a:off x="320806" y="1962783"/>
                <a:ext cx="6096000" cy="31606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sz="32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nl-NL" sz="32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=7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 của hệ phương trình là: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−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8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9EB8FE-E9A0-4EFC-8355-F2B87635C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6" y="1962783"/>
                <a:ext cx="6096000" cy="3160609"/>
              </a:xfrm>
              <a:prstGeom prst="rect">
                <a:avLst/>
              </a:prstGeom>
              <a:blipFill>
                <a:blip r:embed="rId6"/>
                <a:stretch>
                  <a:fillRect l="-2600" t="-270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74C53D-74F4-40AA-A8EF-FBE3F76B606C}"/>
                  </a:ext>
                </a:extLst>
              </p:cNvPr>
              <p:cNvSpPr/>
              <p:nvPr/>
            </p:nvSpPr>
            <p:spPr>
              <a:xfrm>
                <a:off x="6105235" y="1962783"/>
                <a:ext cx="6511637" cy="316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nl-NL" sz="32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 của hệ phương trình là: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lang="en-US" sz="32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</m:d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26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74C53D-74F4-40AA-A8EF-FBE3F76B6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35" y="1962783"/>
                <a:ext cx="6511637" cy="3160609"/>
              </a:xfrm>
              <a:prstGeom prst="rect">
                <a:avLst/>
              </a:prstGeom>
              <a:blipFill>
                <a:blip r:embed="rId7"/>
                <a:stretch>
                  <a:fillRect l="-2434" t="-270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422774-1B0E-40C0-9145-8CEE011E9B71}"/>
              </a:ext>
            </a:extLst>
          </p:cNvPr>
          <p:cNvCxnSpPr>
            <a:cxnSpLocks/>
          </p:cNvCxnSpPr>
          <p:nvPr/>
        </p:nvCxnSpPr>
        <p:spPr>
          <a:xfrm>
            <a:off x="5907717" y="2292626"/>
            <a:ext cx="0" cy="42438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C29D5A5-AA64-4E78-9375-580D93A4FDE5}"/>
              </a:ext>
            </a:extLst>
          </p:cNvPr>
          <p:cNvSpPr/>
          <p:nvPr/>
        </p:nvSpPr>
        <p:spPr>
          <a:xfrm>
            <a:off x="477632" y="1110316"/>
            <a:ext cx="893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 tròn vào chữ cái đứng trước câu trả lời đúng.</a:t>
            </a:r>
            <a:endParaRPr lang="en-US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9A91DB-68EC-4C19-ACAD-9788E1524FD7}"/>
              </a:ext>
            </a:extLst>
          </p:cNvPr>
          <p:cNvSpPr/>
          <p:nvPr/>
        </p:nvSpPr>
        <p:spPr>
          <a:xfrm>
            <a:off x="320806" y="4566801"/>
            <a:ext cx="497208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5FB14F-B522-4114-A449-3EAE6EDBDEFB}"/>
              </a:ext>
            </a:extLst>
          </p:cNvPr>
          <p:cNvSpPr/>
          <p:nvPr/>
        </p:nvSpPr>
        <p:spPr>
          <a:xfrm>
            <a:off x="9319491" y="4010210"/>
            <a:ext cx="602388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412B5C-5BD0-476C-8F56-55A39ACEDC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708" y="-198588"/>
            <a:ext cx="1601292" cy="16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6065" y="181571"/>
                <a:ext cx="1162493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=−5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5" y="181571"/>
                <a:ext cx="11624930" cy="1053494"/>
              </a:xfrm>
              <a:prstGeom prst="rect">
                <a:avLst/>
              </a:prstGeom>
              <a:blipFill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(3)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   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841" y="2507591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2507591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7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76135" y="3138187"/>
                <a:ext cx="34615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9−12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35" y="3138187"/>
                <a:ext cx="34615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8243" y="3616835"/>
                <a:ext cx="1882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=−14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43" y="3616835"/>
                <a:ext cx="18827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36841" y="4166340"/>
            <a:ext cx="111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vô nghiệm. Vậy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9204" y="5057775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148" y="266632"/>
                <a:ext cx="11646195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              (1)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8" y="266632"/>
                <a:ext cx="11646195" cy="1053494"/>
              </a:xfrm>
              <a:prstGeom prst="rect">
                <a:avLst/>
              </a:prstGeom>
              <a:blipFill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(3)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   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1260" y="4247431"/>
            <a:ext cx="111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vô nghiệm. Vậy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0672" y="3184029"/>
                <a:ext cx="3063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+2+4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72" y="3184029"/>
                <a:ext cx="30639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54096" y="3715730"/>
                <a:ext cx="1416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96" y="3715730"/>
                <a:ext cx="14162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351800-6A0A-44CD-8D6E-51AF8AB1C5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78" y="5296270"/>
            <a:ext cx="1882622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=−16            (1) 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               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(3)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260" y="1924687"/>
                <a:ext cx="11954540" cy="54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=−16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48099"/>
              </a:xfrm>
              <a:prstGeom prst="rect">
                <a:avLst/>
              </a:prstGeom>
              <a:blipFill>
                <a:blip r:embed="rId4"/>
                <a:stretch>
                  <a:fillRect l="-1019" t="-777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−4(3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+4)=−16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48930" y="3094472"/>
                <a:ext cx="3927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−16=−16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30" y="3094472"/>
                <a:ext cx="39278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04613" y="3533857"/>
                <a:ext cx="1411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13" y="3533857"/>
                <a:ext cx="14114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1260" y="3912206"/>
            <a:ext cx="7615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có vô số nghiệm.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hệ phương trình đã cho có vô số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5406" y="5057775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906" y="1639237"/>
                <a:ext cx="11923030" cy="329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 xét: Ta có thể viết phương trình về dạng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 đó, hệ phương trình cho có thể viết dưới dạng: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vậy, nghiệm của hệ phương trình đã cho cũng là nghiệm của phương trình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hệ phương trình đã cho có vô số nghiệm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6" y="1639237"/>
                <a:ext cx="11923030" cy="3294107"/>
              </a:xfrm>
              <a:prstGeom prst="rect">
                <a:avLst/>
              </a:prstGeom>
              <a:blipFill>
                <a:blip r:embed="rId4"/>
                <a:stretch>
                  <a:fillRect l="-1022" t="-1296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=−16            (1) 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               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  <a:blipFill>
                <a:blip r:embed="rId5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0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 Luyện 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(SGK –20):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hệ phương trình: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           (1)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=−8     (2)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(1),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=4+3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(3)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(2) ta được: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4+3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=−8         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4+3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=−8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48930" y="3094472"/>
                <a:ext cx="3488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−8−6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30" y="3094472"/>
                <a:ext cx="34887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4492" y="3523547"/>
                <a:ext cx="1337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2" y="3523547"/>
                <a:ext cx="13377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259" y="3912206"/>
                <a:ext cx="12119345" cy="148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đó, phương trình (4) có vô số nghiệm. 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hệ phương trình đã cho có vô số nghiệm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=4+3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9" y="3912206"/>
                <a:ext cx="12119345" cy="1484381"/>
              </a:xfrm>
              <a:prstGeom prst="rect">
                <a:avLst/>
              </a:prstGeom>
              <a:blipFill>
                <a:blip r:embed="rId8"/>
                <a:stretch>
                  <a:fillRect l="-1006" t="-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9204" y="5057775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2" y="3750245"/>
            <a:ext cx="8728907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10356</TotalTime>
  <Words>625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A3.OpenSans-San</vt:lpstr>
      <vt:lpstr>Arial</vt:lpstr>
      <vt:lpstr>Calibri</vt:lpstr>
      <vt:lpstr>Calibri Light</vt:lpstr>
      <vt:lpstr>Cambria Math</vt:lpstr>
      <vt:lpstr>Times New Roman</vt:lpstr>
      <vt:lpstr>1_Office Theme</vt:lpstr>
      <vt:lpstr> Bài 3: GIẢI HỆ PHƯƠNG TRÌNH BẬC NHẤT HAI ẨN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Thanh Tran Kim</cp:lastModifiedBy>
  <cp:revision>518</cp:revision>
  <dcterms:created xsi:type="dcterms:W3CDTF">2022-08-03T11:07:12Z</dcterms:created>
  <dcterms:modified xsi:type="dcterms:W3CDTF">2026-04-02T04:12:40Z</dcterms:modified>
</cp:coreProperties>
</file>