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68" r:id="rId2"/>
    <p:sldId id="601" r:id="rId3"/>
    <p:sldId id="593" r:id="rId4"/>
    <p:sldId id="602" r:id="rId5"/>
    <p:sldId id="597" r:id="rId6"/>
    <p:sldId id="594" r:id="rId7"/>
    <p:sldId id="599" r:id="rId8"/>
    <p:sldId id="38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REFLY" initials="F" lastIdx="11" clrIdx="0">
    <p:extLst>
      <p:ext uri="{19B8F6BF-5375-455C-9EA6-DF929625EA0E}">
        <p15:presenceInfo xmlns:p15="http://schemas.microsoft.com/office/powerpoint/2012/main" userId="e627aed3215be245" providerId="Windows Live"/>
      </p:ext>
    </p:extLst>
  </p:cmAuthor>
  <p:cmAuthor id="2" name="Administrator" initials="A" lastIdx="1" clrIdx="1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FF"/>
    <a:srgbClr val="0000CC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47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6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3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3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0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vi-VN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𝑦=5−2</a:t>
                </a:r>
                <a:r>
                  <a:rPr lang="en-US" sz="1200" b="0" i="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𝑥 </a:t>
                </a:r>
                <a:r>
                  <a:rPr lang="en-US" sz="1200" i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(3)  "</a:t>
                </a:r>
                <a:r>
                  <a:rPr lang="en-US" sz="120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 vào phương trình (2)  ta đượ" 𝑐:</a:t>
                </a:r>
                <a:endParaRPr lang="en-US" sz="12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 err="1" smtClean="0"/>
                  <a:t>Nên</a:t>
                </a:r>
                <a:r>
                  <a:rPr lang="en-US" baseline="0" dirty="0" smtClean="0"/>
                  <a:t> </a:t>
                </a:r>
                <a:r>
                  <a:rPr lang="en-US" dirty="0" err="1" smtClean="0"/>
                  <a:t>Xuống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dòng</a:t>
                </a:r>
                <a:r>
                  <a:rPr lang="en-US" baseline="0" dirty="0" smtClean="0"/>
                  <a:t> : </a:t>
                </a:r>
                <a:r>
                  <a:rPr lang="en-US" baseline="0" dirty="0" err="1" smtClean="0"/>
                  <a:t>Thay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vào</a:t>
                </a:r>
                <a:r>
                  <a:rPr lang="en-US" baseline="0" dirty="0" smtClean="0"/>
                  <a:t> …</a:t>
                </a:r>
                <a:endParaRPr lang="vi-VN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8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7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63" y="623016"/>
            <a:ext cx="11110293" cy="854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210" y="1675915"/>
            <a:ext cx="1653625" cy="531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DB89E2-08A2-461D-8229-BFADA87ED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66" y="490199"/>
            <a:ext cx="3993119" cy="27722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A9AB39-92E9-440F-B208-E37583CC3661}"/>
              </a:ext>
            </a:extLst>
          </p:cNvPr>
          <p:cNvSpPr/>
          <p:nvPr/>
        </p:nvSpPr>
        <p:spPr>
          <a:xfrm>
            <a:off x="4528919" y="245099"/>
            <a:ext cx="6740497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33 000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28 000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188 000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F5C809-36A9-44D6-BBE9-2125A5DBBB0A}"/>
              </a:ext>
            </a:extLst>
          </p:cNvPr>
          <p:cNvSpPr/>
          <p:nvPr/>
        </p:nvSpPr>
        <p:spPr>
          <a:xfrm>
            <a:off x="998899" y="0"/>
            <a:ext cx="3556615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(SGK-19)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244F8C-89CC-43BA-8A3D-01DD743ECE53}"/>
                  </a:ext>
                </a:extLst>
              </p:cNvPr>
              <p:cNvSpPr txBox="1"/>
              <p:nvPr/>
            </p:nvSpPr>
            <p:spPr>
              <a:xfrm>
                <a:off x="245320" y="3661838"/>
                <a:ext cx="11701360" cy="3494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trân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phô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                   (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33</m:t>
                            </m:r>
                            <m:r>
                              <m:rPr>
                                <m:nor/>
                              </m:rPr>
                              <a:rPr lang="en-US" sz="24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000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28 000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188 000 </m:t>
                            </m:r>
                            <m:r>
                              <a:rPr lang="en-US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(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33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28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188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hiểu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hôm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nay.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244F8C-89CC-43BA-8A3D-01DD743EC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0" y="3661838"/>
                <a:ext cx="11701360" cy="3494290"/>
              </a:xfrm>
              <a:prstGeom prst="rect">
                <a:avLst/>
              </a:prstGeom>
              <a:blipFill>
                <a:blip r:embed="rId4"/>
                <a:stretch>
                  <a:fillRect l="-781" t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10E9D7-A527-4F8B-B572-C8D26C02D7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93101" y="0"/>
            <a:ext cx="1083212" cy="108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201F95-8268-40EE-A9C5-1E712FBE3BCA}"/>
              </a:ext>
            </a:extLst>
          </p:cNvPr>
          <p:cNvSpPr/>
          <p:nvPr/>
        </p:nvSpPr>
        <p:spPr>
          <a:xfrm>
            <a:off x="387241" y="1156726"/>
            <a:ext cx="375776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(SGK-19)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/>
              <p:nvPr/>
            </p:nvSpPr>
            <p:spPr>
              <a:xfrm>
                <a:off x="387241" y="1524947"/>
                <a:ext cx="7056291" cy="918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         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(2) </m:t>
                            </m:r>
                          </m:e>
                        </m:eqAr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1" y="1524947"/>
                <a:ext cx="7056291" cy="918713"/>
              </a:xfrm>
              <a:prstGeom prst="rect">
                <a:avLst/>
              </a:prstGeom>
              <a:blipFill>
                <a:blip r:embed="rId3"/>
                <a:stretch>
                  <a:fillRect l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1248A69-6FC2-4D87-902F-E5FFFDD53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0" y="40762"/>
            <a:ext cx="1714500" cy="1800225"/>
          </a:xfrm>
          <a:prstGeom prst="rect">
            <a:avLst/>
          </a:prstGeom>
        </p:spPr>
      </p:pic>
      <p:sp>
        <p:nvSpPr>
          <p:cNvPr id="6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8C7692-AF0B-499F-8E30-52599075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3" y="371440"/>
            <a:ext cx="10002129" cy="785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I.GIẢI HỆ PHƯƠNG TRÌNH BẰNG PHƯƠNG PHÁP THẾ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9B5F4-FE46-4E57-8822-8BE697840883}"/>
              </a:ext>
            </a:extLst>
          </p:cNvPr>
          <p:cNvSpPr txBox="1"/>
          <p:nvPr/>
        </p:nvSpPr>
        <p:spPr>
          <a:xfrm>
            <a:off x="367122" y="2443660"/>
            <a:ext cx="11457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ta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(I)</a:t>
            </a:r>
          </a:p>
        </p:txBody>
      </p:sp>
    </p:spTree>
    <p:extLst>
      <p:ext uri="{BB962C8B-B14F-4D97-AF65-F5344CB8AC3E}">
        <p14:creationId xmlns:p14="http://schemas.microsoft.com/office/powerpoint/2010/main" val="36505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201F95-8268-40EE-A9C5-1E712FBE3BCA}"/>
              </a:ext>
            </a:extLst>
          </p:cNvPr>
          <p:cNvSpPr/>
          <p:nvPr/>
        </p:nvSpPr>
        <p:spPr>
          <a:xfrm>
            <a:off x="256307" y="0"/>
            <a:ext cx="375776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(SGK-19)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/>
              <p:nvPr/>
            </p:nvSpPr>
            <p:spPr>
              <a:xfrm>
                <a:off x="387241" y="481517"/>
                <a:ext cx="7045070" cy="918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        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   (2) </m:t>
                            </m:r>
                          </m:e>
                        </m:eqAr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1" y="481517"/>
                <a:ext cx="7045070" cy="918713"/>
              </a:xfrm>
              <a:prstGeom prst="rect">
                <a:avLst/>
              </a:prstGeom>
              <a:blipFill>
                <a:blip r:embed="rId3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749D6A-4829-476F-8064-E7A3EFF870A7}"/>
                  </a:ext>
                </a:extLst>
              </p:cNvPr>
              <p:cNvSpPr txBox="1"/>
              <p:nvPr/>
            </p:nvSpPr>
            <p:spPr>
              <a:xfrm>
                <a:off x="387241" y="2199148"/>
                <a:ext cx="1117783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thay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ươ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(2) 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đượ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2800" b="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+2(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+3)=11 (4)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+2(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+3)=11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+6=11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=1+3=4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8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)=(1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749D6A-4829-476F-8064-E7A3EFF87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1" y="2199148"/>
                <a:ext cx="11177830" cy="4401205"/>
              </a:xfrm>
              <a:prstGeom prst="rect">
                <a:avLst/>
              </a:prstGeom>
              <a:blipFill>
                <a:blip r:embed="rId4"/>
                <a:stretch>
                  <a:fillRect l="-1146" t="-1524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1248A69-6FC2-4D87-902F-E5FFFDD53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00" y="40762"/>
            <a:ext cx="1714500" cy="1800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1EC868-7284-457D-9A57-1381CAD80E04}"/>
              </a:ext>
            </a:extLst>
          </p:cNvPr>
          <p:cNvSpPr txBox="1"/>
          <p:nvPr/>
        </p:nvSpPr>
        <p:spPr>
          <a:xfrm>
            <a:off x="548640" y="1364497"/>
            <a:ext cx="199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A7563B-8FCE-47D2-9BAC-F7151CBC3D16}"/>
              </a:ext>
            </a:extLst>
          </p:cNvPr>
          <p:cNvSpPr txBox="1"/>
          <p:nvPr/>
        </p:nvSpPr>
        <p:spPr>
          <a:xfrm>
            <a:off x="834887" y="490330"/>
            <a:ext cx="10919791" cy="578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4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/>
              <p:nvPr/>
            </p:nvSpPr>
            <p:spPr>
              <a:xfrm>
                <a:off x="278295" y="307600"/>
                <a:ext cx="11635409" cy="6242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(SGK –20)</a:t>
                </a:r>
                <a:endParaRPr lang="en-US" sz="2800" b="1" dirty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11 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=5−2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5−2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)=11 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−2(5−2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)=11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−10+4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=5−2.3=−1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−1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307600"/>
                <a:ext cx="11635409" cy="6242799"/>
              </a:xfrm>
              <a:prstGeom prst="rect">
                <a:avLst/>
              </a:prstGeom>
              <a:blipFill>
                <a:blip r:embed="rId3"/>
                <a:stretch>
                  <a:fillRect l="-1101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490845E-89D7-4726-9026-622CAD22B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682" y="0"/>
            <a:ext cx="1992796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/>
              <p:nvPr/>
            </p:nvSpPr>
            <p:spPr>
              <a:xfrm>
                <a:off x="278295" y="307600"/>
                <a:ext cx="11635409" cy="6242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(SGK –20)</a:t>
                </a:r>
                <a:endParaRPr lang="en-US" sz="2800" b="1" dirty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=2     (1)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 (2)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2+3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vào phương trình (3) ta được:</a:t>
                </a:r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−2(2+3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)+5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   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−2(2+3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)+5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   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−4−6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</a:rPr>
                  <a:t>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en-US" sz="2800" b="0" dirty="0">
                    <a:solidFill>
                      <a:schemeClr val="bg1"/>
                    </a:solidFill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=−5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2+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.(−5)=−13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−13 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−5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307600"/>
                <a:ext cx="11635409" cy="6242799"/>
              </a:xfrm>
              <a:prstGeom prst="rect">
                <a:avLst/>
              </a:prstGeom>
              <a:blipFill>
                <a:blip r:embed="rId3"/>
                <a:stretch>
                  <a:fillRect l="-1101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19602FB-1F62-4D69-88AF-53B4A69DC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931" y="132522"/>
            <a:ext cx="1789043" cy="140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89073" y="2510927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DẪN </a:t>
            </a:r>
            <a:r>
              <a:rPr lang="en-US" sz="3467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EEDA37-07CF-4698-8860-6A8D14CB1ED7}"/>
              </a:ext>
            </a:extLst>
          </p:cNvPr>
          <p:cNvSpPr/>
          <p:nvPr/>
        </p:nvSpPr>
        <p:spPr>
          <a:xfrm>
            <a:off x="198783" y="3750245"/>
            <a:ext cx="6096000" cy="24269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(SGK/20)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6808</TotalTime>
  <Words>919</Words>
  <Application>Microsoft Office PowerPoint</Application>
  <PresentationFormat>Widescreen</PresentationFormat>
  <Paragraphs>62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1_Office Theme</vt:lpstr>
      <vt:lpstr> Bài 3: GIẢI HỆ PHƯƠNG TRÌNH BẬC NHẤT HAI ẨN </vt:lpstr>
      <vt:lpstr>PowerPoint Presentation</vt:lpstr>
      <vt:lpstr>I.GIẢI HỆ PHƯƠNG TRÌNH BẰNG PHƯƠNG PHÁP THẾ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Thanh Tran Kim</cp:lastModifiedBy>
  <cp:revision>487</cp:revision>
  <dcterms:created xsi:type="dcterms:W3CDTF">2022-08-03T11:07:12Z</dcterms:created>
  <dcterms:modified xsi:type="dcterms:W3CDTF">2026-04-02T03:54:24Z</dcterms:modified>
</cp:coreProperties>
</file>