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8" r:id="rId2"/>
    <p:sldId id="610" r:id="rId3"/>
    <p:sldId id="612" r:id="rId4"/>
    <p:sldId id="611" r:id="rId5"/>
    <p:sldId id="613" r:id="rId6"/>
    <p:sldId id="614" r:id="rId7"/>
    <p:sldId id="616" r:id="rId8"/>
    <p:sldId id="615" r:id="rId9"/>
    <p:sldId id="617" r:id="rId10"/>
    <p:sldId id="618" r:id="rId11"/>
    <p:sldId id="619" r:id="rId12"/>
    <p:sldId id="594" r:id="rId13"/>
    <p:sldId id="38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CE43127B-8C87-2F51-D46B-C4F326A373CD}" name="quyenham123a@outlook.com" initials="" userId="faca4e9bdadaf46b" providerId="Windows Live"/>
  <p188:author id="{5B4456A7-1B76-E44E-BD62-6EDFB9A47A2D}" name="Hiền Lê" initials="HL" userId="567e70196aafd8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37" autoAdjust="0"/>
  </p:normalViewPr>
  <p:slideViewPr>
    <p:cSldViewPr snapToGrid="0">
      <p:cViewPr varScale="1">
        <p:scale>
          <a:sx n="74" d="100"/>
          <a:sy n="74" d="100"/>
        </p:scale>
        <p:origin x="89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pht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: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(2 ; 1)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 Khi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(2 ; 1)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 Sau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NHẤT HAI ẨN.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15AF377-9BC7-19A8-2B48-872958DEFE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4181" y="365125"/>
                <a:ext cx="11111345" cy="34625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 ;3)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	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 ;2)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15AF377-9BC7-19A8-2B48-872958DEF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4181" y="365125"/>
                <a:ext cx="11111345" cy="3462596"/>
              </a:xfrm>
              <a:blipFill>
                <a:blip r:embed="rId2"/>
                <a:stretch>
                  <a:fillRect l="-1426" b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4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C99CF-E30E-33B2-BF7E-243E6BC3C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368968"/>
                <a:ext cx="11694695" cy="5807995"/>
              </a:xfrm>
            </p:spPr>
            <p:txBody>
              <a:bodyPr>
                <a:no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Thay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=3;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=−9≠−2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=4;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=−2</m:t>
                      </m:r>
                    </m:oMath>
                  </m:oMathPara>
                </a14:m>
                <a:br>
                  <a:rPr lang="en-US" sz="3200" i="1" dirty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4+2=6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C99CF-E30E-33B2-BF7E-243E6BC3C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368968"/>
                <a:ext cx="11694695" cy="5807995"/>
              </a:xfrm>
              <a:blipFill>
                <a:blip r:embed="rId2"/>
                <a:stretch>
                  <a:fillRect l="-1356" t="-2311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3F9969-5637-80F7-1FC6-F9B3A2024646}"/>
                  </a:ext>
                </a:extLst>
              </p:cNvPr>
              <p:cNvSpPr txBox="1"/>
              <p:nvPr/>
            </p:nvSpPr>
            <p:spPr>
              <a:xfrm>
                <a:off x="112295" y="338220"/>
                <a:ext cx="11887200" cy="473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 1.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=4−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+2=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3F9969-5637-80F7-1FC6-F9B3A2024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" y="338220"/>
                <a:ext cx="11887200" cy="4732770"/>
              </a:xfrm>
              <a:prstGeom prst="rect">
                <a:avLst/>
              </a:prstGeom>
              <a:blipFill>
                <a:blip r:embed="rId2"/>
                <a:stretch>
                  <a:fillRect l="-1282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C1759886-A5F3-0AAD-42EA-6571F3D9E8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" y="4136064"/>
            <a:ext cx="748207" cy="74820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C5BF4DB6-1947-E5D8-20A4-8800096E7F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96632"/>
            <a:ext cx="750259" cy="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145394" y="979112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145394" y="2337173"/>
            <a:ext cx="10778731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lại các nội dung về hệ hai phương trình bậc nhất hai ẩn.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bài tập 2 sgk/ trang 17.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68B59D-93F4-5A0C-8483-79A74478627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5593" y="790755"/>
                <a:ext cx="5698951" cy="5900906"/>
              </a:xfrm>
            </p:spPr>
            <p:txBody>
              <a:bodyPr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Phiếu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1, 3)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=−5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68B59D-93F4-5A0C-8483-79A744786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5593" y="790755"/>
                <a:ext cx="5698951" cy="5900906"/>
              </a:xfrm>
              <a:blipFill>
                <a:blip r:embed="rId5"/>
                <a:stretch>
                  <a:fillRect l="-2781" t="-2273" r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5F967B-825D-AA1A-4F36-0C0C7D56563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85361" y="845009"/>
                <a:ext cx="5698951" cy="5580063"/>
              </a:xfrm>
            </p:spPr>
            <p:txBody>
              <a:bodyPr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Phiếu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(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2, 4)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5F967B-825D-AA1A-4F36-0C0C7D565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85361" y="845009"/>
                <a:ext cx="5698951" cy="5580063"/>
              </a:xfrm>
              <a:blipFill>
                <a:blip r:embed="rId6"/>
                <a:stretch>
                  <a:fillRect l="-2781" t="-2404" r="-3850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606384-ED4F-DB96-5689-6A6363FAA8A6}"/>
              </a:ext>
            </a:extLst>
          </p:cNvPr>
          <p:cNvCxnSpPr>
            <a:cxnSpLocks/>
          </p:cNvCxnSpPr>
          <p:nvPr/>
        </p:nvCxnSpPr>
        <p:spPr>
          <a:xfrm>
            <a:off x="5983371" y="638968"/>
            <a:ext cx="0" cy="5580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0378AA-E96E-3E3B-01D3-16DC94A18F6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22" y="-81535"/>
            <a:ext cx="926543" cy="92654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A83CCAA-EA75-92C9-2DE1-09865BC38CF1}"/>
              </a:ext>
            </a:extLst>
          </p:cNvPr>
          <p:cNvSpPr/>
          <p:nvPr/>
        </p:nvSpPr>
        <p:spPr>
          <a:xfrm>
            <a:off x="383214" y="2561134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D28C30-217E-C181-5B59-B763ABA3871A}"/>
              </a:ext>
            </a:extLst>
          </p:cNvPr>
          <p:cNvSpPr/>
          <p:nvPr/>
        </p:nvSpPr>
        <p:spPr>
          <a:xfrm>
            <a:off x="494454" y="3899736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25717C-FEA1-4035-8775-005B7D78A771}"/>
              </a:ext>
            </a:extLst>
          </p:cNvPr>
          <p:cNvSpPr/>
          <p:nvPr/>
        </p:nvSpPr>
        <p:spPr>
          <a:xfrm>
            <a:off x="6706495" y="2569320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F76F3D-FBE1-2B85-7172-417534B903BE}"/>
              </a:ext>
            </a:extLst>
          </p:cNvPr>
          <p:cNvSpPr/>
          <p:nvPr/>
        </p:nvSpPr>
        <p:spPr>
          <a:xfrm>
            <a:off x="6573744" y="3927016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FD4653-2925-6D8D-3028-4EE212DE9653}"/>
              </a:ext>
            </a:extLst>
          </p:cNvPr>
          <p:cNvSpPr/>
          <p:nvPr/>
        </p:nvSpPr>
        <p:spPr>
          <a:xfrm>
            <a:off x="4393439" y="4442822"/>
            <a:ext cx="1196588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0CBAAD-D135-0F2F-520A-F3D9C1AA9C8C}"/>
              </a:ext>
            </a:extLst>
          </p:cNvPr>
          <p:cNvSpPr/>
          <p:nvPr/>
        </p:nvSpPr>
        <p:spPr>
          <a:xfrm>
            <a:off x="2054000" y="4860903"/>
            <a:ext cx="1731739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5BCFE0-50A6-0AF7-2A98-D2E0E3295B2C}"/>
              </a:ext>
            </a:extLst>
          </p:cNvPr>
          <p:cNvSpPr/>
          <p:nvPr/>
        </p:nvSpPr>
        <p:spPr>
          <a:xfrm>
            <a:off x="10491866" y="4486778"/>
            <a:ext cx="1196588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0AF469-0EB1-4DB2-0DF4-A713431D5F54}"/>
              </a:ext>
            </a:extLst>
          </p:cNvPr>
          <p:cNvSpPr/>
          <p:nvPr/>
        </p:nvSpPr>
        <p:spPr>
          <a:xfrm>
            <a:off x="6530576" y="4911349"/>
            <a:ext cx="1412987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37E414-0770-A5B6-367D-D6A326D0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39" y="-259688"/>
            <a:ext cx="2153961" cy="2153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A4C19-EFA0-0A05-208D-4C759D604DD2}"/>
                  </a:ext>
                </a:extLst>
              </p:cNvPr>
              <p:cNvSpPr txBox="1"/>
              <p:nvPr/>
            </p:nvSpPr>
            <p:spPr>
              <a:xfrm>
                <a:off x="182276" y="1679205"/>
                <a:ext cx="1189631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16)</a:t>
                </a: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Dũng, Huy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ủng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39 000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Huy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42 000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A4C19-EFA0-0A05-208D-4C759D60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76" y="1679205"/>
                <a:ext cx="11896310" cy="3046988"/>
              </a:xfrm>
              <a:prstGeom prst="rect">
                <a:avLst/>
              </a:prstGeom>
              <a:blipFill>
                <a:blip r:embed="rId3"/>
                <a:stretch>
                  <a:fillRect l="-1333" t="-2800" r="-1281" b="-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4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DF65F-170A-9580-C922-4FF2A02949DC}"/>
                  </a:ext>
                </a:extLst>
              </p:cNvPr>
              <p:cNvSpPr txBox="1"/>
              <p:nvPr/>
            </p:nvSpPr>
            <p:spPr>
              <a:xfrm>
                <a:off x="289214" y="382012"/>
                <a:ext cx="11706270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tiền phải trả của Dũng: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=39000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(1)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Huy: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=42000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=6000;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6000+3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3000=30000+9000=39000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6000+2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3000=36000+6000=42000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phương trình (1), (2)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DF65F-170A-9580-C922-4FF2A029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4" y="382012"/>
                <a:ext cx="11706270" cy="4308872"/>
              </a:xfrm>
              <a:prstGeom prst="rect">
                <a:avLst/>
              </a:prstGeom>
              <a:blipFill>
                <a:blip r:embed="rId2"/>
                <a:stretch>
                  <a:fillRect l="-1301" t="-1980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2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F52D3-61AF-E5E4-38A0-4DDD9AE26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4" y="625475"/>
                <a:ext cx="11477625" cy="4510051"/>
              </a:xfrm>
            </p:spPr>
            <p:txBody>
              <a:bodyPr>
                <a:noAutofit/>
              </a:bodyPr>
              <a:lstStyle/>
              <a:p>
                <a:pPr marL="0"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𝑏𝑦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F52D3-61AF-E5E4-38A0-4DDD9AE26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625475"/>
                <a:ext cx="11477625" cy="4510051"/>
              </a:xfrm>
              <a:blipFill>
                <a:blip r:embed="rId2"/>
                <a:stretch>
                  <a:fillRect l="-1382" t="-1894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2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6648EB-AFE0-269D-4E4D-A8456CD499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924"/>
                <a:ext cx="10515600" cy="55876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=−27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=121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6648EB-AFE0-269D-4E4D-A8456CD49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924"/>
                <a:ext cx="10515600" cy="5587619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E21FE107-4806-8D51-27EF-273C2D2BAF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8764" y="2656334"/>
            <a:ext cx="914400" cy="91440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BDB248E0-96E0-F18E-22F8-44C908F787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7464" y="2578617"/>
            <a:ext cx="914400" cy="91440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8B97EEC-4F0A-187E-2A69-E78D11FD1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8764" y="383237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5DCDB-65A6-1702-779A-3B61B00A2C6F}"/>
                  </a:ext>
                </a:extLst>
              </p:cNvPr>
              <p:cNvSpPr txBox="1"/>
              <p:nvPr/>
            </p:nvSpPr>
            <p:spPr>
              <a:xfrm>
                <a:off x="710184" y="5401816"/>
                <a:ext cx="1099413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d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=121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5DCDB-65A6-1702-779A-3B61B00A2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" y="5401816"/>
                <a:ext cx="10994136" cy="1077218"/>
              </a:xfrm>
              <a:prstGeom prst="rect">
                <a:avLst/>
              </a:prstGeom>
              <a:blipFill>
                <a:blip r:embed="rId6"/>
                <a:stretch>
                  <a:fillRect l="-1442" t="-7910" r="-1276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33287-16D3-AE6C-AE11-6947DDBC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1" y="365125"/>
            <a:ext cx="11111345" cy="2606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AEF2A-94D6-CD86-6E67-9BFCE638A645}"/>
                  </a:ext>
                </a:extLst>
              </p:cNvPr>
              <p:cNvSpPr txBox="1"/>
              <p:nvPr/>
            </p:nvSpPr>
            <p:spPr>
              <a:xfrm>
                <a:off x="554181" y="2095707"/>
                <a:ext cx="6094476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AEF2A-94D6-CD86-6E67-9BFCE638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1" y="2095707"/>
                <a:ext cx="6094476" cy="1190839"/>
              </a:xfrm>
              <a:prstGeom prst="rect">
                <a:avLst/>
              </a:prstGeom>
              <a:blipFill>
                <a:blip r:embed="rId2"/>
                <a:stretch>
                  <a:fillRect l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0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23AE4E6-4CE7-50C2-9910-FDF2F637F9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8347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16, 17)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 ;−3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;−1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23AE4E6-4CE7-50C2-9910-FDF2F637F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834735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44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6A98-4895-92DF-AB46-AEA9AED6A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597" y="272716"/>
                <a:ext cx="11935326" cy="59042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=5;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−2+3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 ;−3)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 ;−3)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. 1 −3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=5;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=−2≠−11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 ;−1)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;−1)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6A98-4895-92DF-AB46-AEA9AED6A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597" y="272716"/>
                <a:ext cx="11935326" cy="5904247"/>
              </a:xfrm>
              <a:blipFill>
                <a:blip r:embed="rId2"/>
                <a:stretch>
                  <a:fillRect l="-132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1185</Words>
  <Application>Microsoft Office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1_Office Theme</vt:lpstr>
      <vt:lpstr>TIẾT 6 - BÀI 2. PHƯƠNG TRÌNH BẬC NHẤT HAI ẨN. HỆ PHƯƠNG TRÌNH BẬC NHẤT HAI ẨN</vt:lpstr>
      <vt:lpstr>PowerPoint Presentation</vt:lpstr>
      <vt:lpstr>PowerPoint Presentation</vt:lpstr>
      <vt:lpstr>PowerPoint Presentation</vt:lpstr>
      <vt:lpstr>PowerPoint Presentation</vt:lpstr>
      <vt:lpstr>Ví dụ 7 (sgk/ trang 16) Trong những trường hợp sau, hãy chỉ ra các hệ hai phương trình bậc nhất hai ẩn: a) {█(2x-3y=5@x+3y=-11)┤  b) {█(2x-3y=5@3x=-6)┤ c) {█(9y=-27@x+3y=-11)┤  d) {█(x^2+y^2=121@x+3y=-11)┤ </vt:lpstr>
      <vt:lpstr>Luyện tập 3 (sgk/ trang 16) Cho ví dụ về hệ hai phương trình bậc nhất hai ẩn </vt:lpstr>
      <vt:lpstr>Ví dụ 8 (sgk/ trang 16, 17) Cho hệ phương trình {█(2x-3y=5@x+3y=-11)┤ Trong các cặp số sau, cặp số nào là nghiệm của hệ phương trình đã cho? a) (-2 ;-3)    b) (1 ;-1)</vt:lpstr>
      <vt:lpstr>PowerPoint Presentation</vt:lpstr>
      <vt:lpstr>Luyện tập 4 (sgk/ trang 17) Cho hệ phương trình: {█(&amp;2x-5y=-2@&amp;x+y=6)┤ Kiểm tra xem cặp số nào sau đây là nghiệm của hệ phương trình đã cho: a) (3 ;3);    b) (4 ;2).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Thanh Tran Kim</cp:lastModifiedBy>
  <cp:revision>461</cp:revision>
  <dcterms:created xsi:type="dcterms:W3CDTF">2022-08-03T11:07:12Z</dcterms:created>
  <dcterms:modified xsi:type="dcterms:W3CDTF">2026-04-02T03:40:21Z</dcterms:modified>
</cp:coreProperties>
</file>