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13"/>
  </p:notesMasterIdLst>
  <p:sldIdLst>
    <p:sldId id="258" r:id="rId3"/>
    <p:sldId id="363" r:id="rId4"/>
    <p:sldId id="364" r:id="rId5"/>
    <p:sldId id="365" r:id="rId6"/>
    <p:sldId id="366" r:id="rId7"/>
    <p:sldId id="268" r:id="rId8"/>
    <p:sldId id="270" r:id="rId9"/>
    <p:sldId id="271" r:id="rId10"/>
    <p:sldId id="372" r:id="rId11"/>
    <p:sldId id="284" r:id="rId12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3C5D25"/>
    <a:srgbClr val="AF9E68"/>
    <a:srgbClr val="D2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047" autoAdjust="0"/>
    <p:restoredTop sz="94660"/>
  </p:normalViewPr>
  <p:slideViewPr>
    <p:cSldViewPr snapToGrid="0">
      <p:cViewPr varScale="1">
        <p:scale>
          <a:sx n="15" d="100"/>
          <a:sy n="15" d="100"/>
        </p:scale>
        <p:origin x="29" y="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0690-E069-4A91-BEFB-A842048F113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AD430-58E1-46FC-83BC-CA17B5B0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6A86-65EA-417D-A6A5-685DC3F1B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5186-087C-0098-B348-2163B57D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fld id="{A93B5469-A821-40A0-9BF1-09C8D682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>
                <a:defRPr/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A9B8-FE7F-A0E5-658E-744821DC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BC78-AB8A-4683-247F-5CD7C4BD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fld id="{27463CB4-D8FB-4961-B971-844916F44358}" type="slidenum">
              <a:rPr lang="en-US" altLang="en-US" smtClean="0">
                <a:cs typeface="Arial" panose="020B0604020202020204" pitchFamily="34" charset="0"/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424D-2E45-2318-6E1A-BF2BD3E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32F1-D9A3-899C-A409-09881EF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670C-5C69-12C3-EC0D-C26C3218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B5C35-658D-B998-093A-3AAF345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F1F7-B1D3-E246-A1CB-B09C2B5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06AB-62D2-9A41-38D5-E0EFF44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BDE-319A-3208-9B70-1223FC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F7613-C57D-262B-E9CC-4F610259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1EF5F-E350-DC98-7D5F-D1F6D00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244F-BE28-7762-46CF-1E19B798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16E80-EBBA-2BF7-AC50-2DDA3B13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C8A4-B8E8-DE2A-CFED-7AAB554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8EC1-0160-AA65-711D-558D171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091F-E809-BAF9-EC6F-5B42B9A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010A3-92B8-1228-D06D-426BE53D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41D4-BF82-4B13-9167-5CC38BB4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8B59-4DA1-1334-3519-7989CE55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110F-46AA-43C0-4A07-D828AF70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FA82-575C-6014-9341-22A270BBA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9136-4565-6831-4598-5E9387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276B-BF60-FB9B-0D56-1B8FB24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33C1-DB90-7891-E3B0-9C60DCAC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88A3-F25D-0D1D-2EC6-BBD3CFF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fld id="{131F00D9-C8D5-48B6-AB47-0C4072C0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>
                <a:defRPr/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0143-B76F-BBE5-C202-ADA0EE24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828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5E43-CA0B-521E-E0FA-635CF8C2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fld id="{8C623AD4-2A13-4F55-A7C3-FCE9DA9A7950}" type="slidenum">
              <a:rPr lang="en-US" altLang="en-US" smtClean="0">
                <a:cs typeface="Arial" panose="020B0604020202020204" pitchFamily="34" charset="0"/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378-F559-472D-F9EA-31B30E67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B4DF-6A92-CAC9-A15B-CDC9BCBB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4EDD-2B2E-F89B-1D8B-BA1C755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5322-A1D8-74E5-062F-0E7AE706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7E54-4EFF-9F08-143F-1E5DBB2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8B37-C30A-7B06-9689-F676C14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68BA-364B-9D50-1E12-0BC82B63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8757-E364-2A98-E843-AEF998A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2154-1270-62DE-3E8E-8469FD4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F567-E0E0-44C7-C979-5991E235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51D-2D62-A083-FBED-BB8869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951-58AD-296F-AA11-8A8B6F0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4CF5-1E2E-A296-D7A7-270007D7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D2D-E5A0-831E-DDEF-A5FD5C2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4852-E238-CDB0-6A73-53F8AA2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ACC4-841D-13AC-4E30-62D5333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96EF-DF88-DBC8-5AA5-C8EBF17E3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EF35-2199-3D86-A663-24983FA6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1FFB-4268-68D1-1A78-E475F58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08D9-BD4A-8952-977C-8E7F12D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9665-1F95-8251-4E7B-07791B2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35DC-53B4-BC58-45A4-438E4DB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3514-0CF9-5212-4897-6D2ECF6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8FAE-3B7A-09D5-806D-71D6735E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B4B00-E4EE-4FC8-68C7-D4B64FDE3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DF3B-00DD-5391-9E84-DED9E8C79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AB645-282C-C1CF-36AA-1F1E521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89E40-85D1-BB37-68FF-5DD97584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10DF2-C2CE-B47F-AC7B-EC1A19C7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CDC-D144-054E-D142-AB827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439F-44AE-3DEA-9A5A-38BF39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F3FD8-9EDE-F91B-8414-DAA86AD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200E-4515-78B6-8D9A-CD2F693E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3CBDC-ADCB-76A8-6D03-AD4A796F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D82AD-274A-F01E-C2CA-A81904A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A55A-652E-8D15-A05E-3BF589E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D4DBBC-8069-C4B8-CCBD-622CA5B75F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B72BFD-44C4-3A1E-A331-ADF63D4B46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C2B40-78BA-531B-D138-886612226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DD846-89AF-4B72-A016-F547C8712229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CB01-07CD-3DCD-03DB-ECD98DFCD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44C4-7D7A-0416-5BD5-EB20BD7E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7214A2-BAA7-4059-B439-40345DC5C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DD4F8-BDC0-007E-A045-C3921A2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8BBD-36F0-DE36-6FB8-E07D4DB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3C41-6DBA-0DEA-035B-F9E7EC35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E0A3-4EC2-917F-98A3-BA86DE05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7B35-B9D1-1EFA-C57F-310596CC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20.png"/><Relationship Id="rId5" Type="http://schemas.openxmlformats.org/officeDocument/2006/relationships/audio" Target="../media/audio4.wav"/><Relationship Id="rId10" Type="http://schemas.openxmlformats.org/officeDocument/2006/relationships/image" Target="../media/image310.png"/><Relationship Id="rId4" Type="http://schemas.openxmlformats.org/officeDocument/2006/relationships/audio" Target="../media/audio3.wav"/><Relationship Id="rId9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gif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11" Type="http://schemas.openxmlformats.org/officeDocument/2006/relationships/image" Target="../media/image38.png"/><Relationship Id="rId5" Type="http://schemas.openxmlformats.org/officeDocument/2006/relationships/image" Target="../media/image24.png"/><Relationship Id="rId10" Type="http://schemas.openxmlformats.org/officeDocument/2006/relationships/image" Target="../media/image36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10" Type="http://schemas.openxmlformats.org/officeDocument/2006/relationships/image" Target="../media/image29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5424" y="3630772"/>
            <a:ext cx="16602075" cy="37417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1: PHƯƠNG TRÌNH QUY VỀ PHƯƠNG TRÌNH BẬC NHẤT MỘT ẨN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547688"/>
            <a:ext cx="15773400" cy="1989137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39841"/>
            <a:ext cx="5120640" cy="39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200" y="0"/>
            <a:ext cx="3352800" cy="47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3571751" y="6239648"/>
            <a:ext cx="3194131" cy="3194131"/>
          </a:xfrm>
          <a:prstGeom prst="rect">
            <a:avLst/>
          </a:prstGeom>
        </p:spPr>
      </p:pic>
      <p:pic>
        <p:nvPicPr>
          <p:cNvPr id="9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4099142" y="7191776"/>
            <a:ext cx="1574403" cy="1574403"/>
          </a:xfrm>
          <a:prstGeom prst="rect">
            <a:avLst/>
          </a:prstGeom>
        </p:spPr>
      </p:pic>
      <p:pic>
        <p:nvPicPr>
          <p:cNvPr id="10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4833317" y="7297983"/>
            <a:ext cx="1488402" cy="1488402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63F30E95-B7E3-141C-7C5D-971B021FA555}"/>
              </a:ext>
            </a:extLst>
          </p:cNvPr>
          <p:cNvSpPr txBox="1"/>
          <p:nvPr/>
        </p:nvSpPr>
        <p:spPr>
          <a:xfrm>
            <a:off x="1284516" y="12781996"/>
            <a:ext cx="12104913" cy="15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just">
              <a:lnSpc>
                <a:spcPts val="616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5" dirty="0" err="1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665" dirty="0">
                <a:solidFill>
                  <a:srgbClr val="EDED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13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4142591" y="3722561"/>
            <a:ext cx="10111050" cy="59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4516" y="1575073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altLang="zh-CN" sz="60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altLang="zh-CN" sz="6000" b="1" ker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lang="zh-CN" altLang="en-US" sz="6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Freeform 3"/>
          <p:cNvSpPr/>
          <p:nvPr/>
        </p:nvSpPr>
        <p:spPr>
          <a:xfrm flipH="1" flipV="1">
            <a:off x="-767701" y="-396182"/>
            <a:ext cx="8044434" cy="8229600"/>
          </a:xfrm>
          <a:custGeom>
            <a:avLst/>
            <a:gdLst/>
            <a:ahLst/>
            <a:cxnLst/>
            <a:rect l="l" t="t" r="r" b="b"/>
            <a:pathLst>
              <a:path w="8044434" h="8229600">
                <a:moveTo>
                  <a:pt x="0" y="0"/>
                </a:moveTo>
                <a:lnTo>
                  <a:pt x="8044434" y="0"/>
                </a:lnTo>
                <a:lnTo>
                  <a:pt x="80444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BB35CC1-20C5-3E29-A9EE-83C616C1DC54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38">
            <a:extLst>
              <a:ext uri="{FF2B5EF4-FFF2-40B4-BE49-F238E27FC236}">
                <a16:creationId xmlns:a16="http://schemas.microsoft.com/office/drawing/2014/main" id="{44CB32C3-9440-64B2-1FC9-B06CE89C0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5677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9">
            <a:extLst>
              <a:ext uri="{FF2B5EF4-FFF2-40B4-BE49-F238E27FC236}">
                <a16:creationId xmlns:a16="http://schemas.microsoft.com/office/drawing/2014/main" id="{FEB2B0CC-EB8B-7D7B-ACBA-6B8C628E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305677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D0A6A2-6487-64FC-B670-C7C5DB1D0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5FF0DA-68E9-BB92-DB55-82037E20B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7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C5D073C7-568A-039B-5FF8-9C3CEFE57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759326"/>
            <a:ext cx="29559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8E6D4A2E-1B4E-C7E0-BE44-7715D356E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92576"/>
            <a:ext cx="3089276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567031AA-ED67-15B1-5C62-1E8363FFB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E790DBA8-E0E8-6C49-F4D6-F0AC14BDA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37908C2F-DED5-E638-45E4-09A467D24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AB7B9B79-9B57-D882-4F82-E5901C6E05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678A82-66B2-1D15-8AAE-A07C20CA8EEA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0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4F1FA-3AFB-EA90-C8C0-FDEFBD249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850" y="8013700"/>
            <a:ext cx="2035176" cy="20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26C10-C7F9-6E46-E7E4-F724B4C0F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5652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30E02-C63D-BABD-64A4-C8D9649CC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6" y="3860801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B15DD3-10F7-C936-BE30-2CE2500A8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450" y="3581401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BB504-C4A3-2B85-5D81-1C48BAEB3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1041401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90924-24F3-DD3C-D830-961D89379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0050" y="8794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C0A87-2EFF-8D18-7E33-F3F54505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528299" y="2529793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70C67F-1342-9029-8CD3-B6CE7B1B029B}"/>
              </a:ext>
            </a:extLst>
          </p:cNvPr>
          <p:cNvSpPr/>
          <p:nvPr/>
        </p:nvSpPr>
        <p:spPr>
          <a:xfrm>
            <a:off x="1343026" y="1130300"/>
            <a:ext cx="15748000" cy="2730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Phương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D229E2-C007-2DB1-472D-DA3C57794D2B}"/>
                  </a:ext>
                </a:extLst>
              </p:cNvPr>
              <p:cNvSpPr/>
              <p:nvPr/>
            </p:nvSpPr>
            <p:spPr>
              <a:xfrm>
                <a:off x="914400" y="4715559"/>
                <a:ext cx="3434336" cy="26059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1; </m:t>
                      </m:r>
                      <m:r>
                        <m:rPr>
                          <m:nor/>
                        </m:rPr>
                        <a:rPr lang="en-US" sz="35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5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5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D229E2-C007-2DB1-472D-DA3C57794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15559"/>
                <a:ext cx="3434336" cy="260599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05D50-200C-70A9-A1BC-E86C4529A223}"/>
                  </a:ext>
                </a:extLst>
              </p:cNvPr>
              <p:cNvSpPr/>
              <p:nvPr/>
            </p:nvSpPr>
            <p:spPr>
              <a:xfrm>
                <a:off x="9359900" y="4648201"/>
                <a:ext cx="3898900" cy="26733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−2;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05D50-200C-70A9-A1BC-E86C4529A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00" y="4648201"/>
                <a:ext cx="3898900" cy="26733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4712C07-BB54-ED4C-8548-609CAAA34EBC}"/>
                  </a:ext>
                </a:extLst>
              </p:cNvPr>
              <p:cNvSpPr/>
              <p:nvPr/>
            </p:nvSpPr>
            <p:spPr>
              <a:xfrm>
                <a:off x="13646151" y="4632326"/>
                <a:ext cx="3727450" cy="268922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−1; </m:t>
                      </m:r>
                      <m:r>
                        <m:rPr>
                          <m:nor/>
                        </m:rP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2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4712C07-BB54-ED4C-8548-609CAAA3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151" y="4632326"/>
                <a:ext cx="3727450" cy="268922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E618AE1-F597-E106-01F2-DC2CC2241B1D}"/>
                  </a:ext>
                </a:extLst>
              </p:cNvPr>
              <p:cNvSpPr/>
              <p:nvPr/>
            </p:nvSpPr>
            <p:spPr>
              <a:xfrm>
                <a:off x="5045362" y="4662488"/>
                <a:ext cx="3657600" cy="2628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68580" rIns="137160" bIns="68580" anchor="ctr"/>
              <a:lstStyle/>
              <a:p>
                <a:pPr algn="ctr" defTabSz="1828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1; 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E618AE1-F597-E106-01F2-DC2CC2241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62" y="4662488"/>
                <a:ext cx="3657600" cy="26289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3779EC3-8124-389F-6C6C-4CDCE777ACBA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92ECA6A7-9BD6-05B6-EBDF-1926A3A7B27B}"/>
              </a:ext>
            </a:extLst>
          </p:cNvPr>
          <p:cNvSpPr/>
          <p:nvPr/>
        </p:nvSpPr>
        <p:spPr>
          <a:xfrm>
            <a:off x="809639" y="4747020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EDF128A2-22C6-6FA1-3ED7-2AEA86BF6716}"/>
              </a:ext>
            </a:extLst>
          </p:cNvPr>
          <p:cNvSpPr/>
          <p:nvPr/>
        </p:nvSpPr>
        <p:spPr>
          <a:xfrm>
            <a:off x="13825536" y="4662488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5C50B047-2F12-889B-194E-4FA2E6594650}"/>
              </a:ext>
            </a:extLst>
          </p:cNvPr>
          <p:cNvSpPr/>
          <p:nvPr/>
        </p:nvSpPr>
        <p:spPr>
          <a:xfrm>
            <a:off x="5090842" y="4671938"/>
            <a:ext cx="3670300" cy="27876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96651E26-922A-4DC4-41CC-A8814D186B32}"/>
              </a:ext>
            </a:extLst>
          </p:cNvPr>
          <p:cNvSpPr/>
          <p:nvPr/>
        </p:nvSpPr>
        <p:spPr>
          <a:xfrm>
            <a:off x="9777141" y="4655829"/>
            <a:ext cx="3254376" cy="3076574"/>
          </a:xfrm>
          <a:prstGeom prst="irregularSeal1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ĐÚNG RỒI</a:t>
            </a:r>
          </a:p>
        </p:txBody>
      </p:sp>
      <p:sp>
        <p:nvSpPr>
          <p:cNvPr id="4119" name="AutoShape 2" descr="Bút nhớ dòng HL - 02 Vàng Chanh - Văn Phòng Phẩm 247">
            <a:extLst>
              <a:ext uri="{FF2B5EF4-FFF2-40B4-BE49-F238E27FC236}">
                <a16:creationId xmlns:a16="http://schemas.microsoft.com/office/drawing/2014/main" id="{0ED00CC8-059A-C777-B786-9B50F0BF2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653AE56-9009-FC4D-C31B-54028CA4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2" y="4662488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Rectangle 30">
            <a:extLst>
              <a:ext uri="{FF2B5EF4-FFF2-40B4-BE49-F238E27FC236}">
                <a16:creationId xmlns:a16="http://schemas.microsoft.com/office/drawing/2014/main" id="{9191C4DA-8581-2A9E-11DF-0569C44F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0825" y="18166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836FB29-2D51-7234-163A-1517523FDE1C}"/>
                  </a:ext>
                </a:extLst>
              </p:cNvPr>
              <p:cNvSpPr txBox="1"/>
              <p:nvPr/>
            </p:nvSpPr>
            <p:spPr bwMode="auto">
              <a:xfrm>
                <a:off x="6712733" y="2120901"/>
                <a:ext cx="5154634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800" i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800" i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836FB29-2D51-7234-163A-1517523F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2733" y="2120901"/>
                <a:ext cx="5154634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3" name="Rectangle 34">
            <a:extLst>
              <a:ext uri="{FF2B5EF4-FFF2-40B4-BE49-F238E27FC236}">
                <a16:creationId xmlns:a16="http://schemas.microsoft.com/office/drawing/2014/main" id="{6A797801-84B8-7F2A-338D-6EAD0C83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0790"/>
            <a:ext cx="3657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5" name="Rectangle 36">
            <a:extLst>
              <a:ext uri="{FF2B5EF4-FFF2-40B4-BE49-F238E27FC236}">
                <a16:creationId xmlns:a16="http://schemas.microsoft.com/office/drawing/2014/main" id="{223BDC9D-484A-0321-E1A4-22A3F707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6318936"/>
            <a:ext cx="3503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Rectangle 41">
            <a:extLst>
              <a:ext uri="{FF2B5EF4-FFF2-40B4-BE49-F238E27FC236}">
                <a16:creationId xmlns:a16="http://schemas.microsoft.com/office/drawing/2014/main" id="{C09A7110-2732-2455-B4EA-AC02565F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7151" y="7147612"/>
            <a:ext cx="25727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9" name="Rectangle 43">
            <a:extLst>
              <a:ext uri="{FF2B5EF4-FFF2-40B4-BE49-F238E27FC236}">
                <a16:creationId xmlns:a16="http://schemas.microsoft.com/office/drawing/2014/main" id="{F4A7C969-F75F-B759-13C9-CBE94B41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2150" y="6995212"/>
            <a:ext cx="29756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86AF2E-B564-ED8B-C5E4-74B0D8820A91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AC7A7-71FB-CB6B-999B-AFC3DBD5176D}"/>
              </a:ext>
            </a:extLst>
          </p:cNvPr>
          <p:cNvSpPr/>
          <p:nvPr/>
        </p:nvSpPr>
        <p:spPr>
          <a:xfrm>
            <a:off x="1828800" y="2247900"/>
            <a:ext cx="155448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PHẦN THƯỞNG CỦA BẠN LÀ 1 CÂY KẸO MÚT</a:t>
            </a:r>
          </a:p>
        </p:txBody>
      </p:sp>
    </p:spTree>
    <p:extLst>
      <p:ext uri="{BB962C8B-B14F-4D97-AF65-F5344CB8AC3E}">
        <p14:creationId xmlns:p14="http://schemas.microsoft.com/office/powerpoint/2010/main" val="37253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0BA19F-96A6-7EB8-B43C-20FC49FA6C75}"/>
              </a:ext>
            </a:extLst>
          </p:cNvPr>
          <p:cNvSpPr/>
          <p:nvPr/>
        </p:nvSpPr>
        <p:spPr>
          <a:xfrm>
            <a:off x="0" y="5638801"/>
            <a:ext cx="18288000" cy="1711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3" name="Picture 38">
            <a:extLst>
              <a:ext uri="{FF2B5EF4-FFF2-40B4-BE49-F238E27FC236}">
                <a16:creationId xmlns:a16="http://schemas.microsoft.com/office/drawing/2014/main" id="{C8010D23-E9A4-E962-065A-D8CCB6C54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5677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9">
            <a:extLst>
              <a:ext uri="{FF2B5EF4-FFF2-40B4-BE49-F238E27FC236}">
                <a16:creationId xmlns:a16="http://schemas.microsoft.com/office/drawing/2014/main" id="{4C64D226-8146-72E9-A6AC-02D29C3C2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305677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D32A79-E56C-0935-BB9B-67A3E36A3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6" y="4759326"/>
            <a:ext cx="29559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27C2D9-83D8-B5EC-B777-26F23D0DA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92576"/>
            <a:ext cx="3089276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C0923CF7-4AAE-2DA3-FD55-06A3BD715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E7086066-9E85-E4E9-F893-6B3C714D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4092576"/>
            <a:ext cx="3092450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E3DDC964-8741-16A3-EA88-2FB14F6AE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401" y="4759326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B4FD79F6-6E80-6343-4234-D571B0B4F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27" y="4092576"/>
            <a:ext cx="3089274" cy="1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8A870D-7777-6C29-2FE4-D0D1A8770848}"/>
              </a:ext>
            </a:extLst>
          </p:cNvPr>
          <p:cNvSpPr/>
          <p:nvPr/>
        </p:nvSpPr>
        <p:spPr>
          <a:xfrm>
            <a:off x="17068800" y="9410700"/>
            <a:ext cx="1219200" cy="8763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81860-401B-7EC3-4D83-37216835D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01" y="7562851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5E805-EFBA-2872-1563-8D5A4F713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5652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13C8D-7963-81A1-335C-905D009FB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6" y="3921126"/>
            <a:ext cx="2857500" cy="38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E0E0D-7A17-91ED-09AF-30B676A1E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450" y="3641726"/>
            <a:ext cx="2857500" cy="38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FDBFC-4131-8105-8B3D-476D3773B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1041401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17233B-D57E-8477-5D5C-96106252D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0050" y="87947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27558-5696-3C30-3CBA-29D53C3D1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22076" y="1711327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A043EC-968A-C674-6A72-70FE77572B12}"/>
              </a:ext>
            </a:extLst>
          </p:cNvPr>
          <p:cNvSpPr/>
          <p:nvPr/>
        </p:nvSpPr>
        <p:spPr>
          <a:xfrm>
            <a:off x="914401" y="625476"/>
            <a:ext cx="16427450" cy="17113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4)(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+ 6)(</a:t>
            </a:r>
            <a:r>
              <a:rPr lang="en-US" sz="5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8) = 0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A3495B-202B-B664-7EC0-01C33BB60763}"/>
              </a:ext>
            </a:extLst>
          </p:cNvPr>
          <p:cNvSpPr/>
          <p:nvPr/>
        </p:nvSpPr>
        <p:spPr>
          <a:xfrm>
            <a:off x="9353551" y="3813177"/>
            <a:ext cx="71056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AB0427-D6AD-1261-62EC-5034F1726B04}"/>
              </a:ext>
            </a:extLst>
          </p:cNvPr>
          <p:cNvSpPr/>
          <p:nvPr/>
        </p:nvSpPr>
        <p:spPr>
          <a:xfrm>
            <a:off x="9328151" y="6057901"/>
            <a:ext cx="7131050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B9567C-4C33-37A9-E7B3-BC090F1A444E}"/>
              </a:ext>
            </a:extLst>
          </p:cNvPr>
          <p:cNvSpPr/>
          <p:nvPr/>
        </p:nvSpPr>
        <p:spPr>
          <a:xfrm>
            <a:off x="1768476" y="3771901"/>
            <a:ext cx="7223124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0ED2E-FB30-9D2C-D5EB-D8FC9A3F70D2}"/>
              </a:ext>
            </a:extLst>
          </p:cNvPr>
          <p:cNvSpPr/>
          <p:nvPr/>
        </p:nvSpPr>
        <p:spPr>
          <a:xfrm>
            <a:off x="1743076" y="6013451"/>
            <a:ext cx="7134224" cy="1720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82B93-AF2E-BE7F-00B6-B1FEA969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173465"/>
            <a:ext cx="2035176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63CA7-B209-1508-1266-8847E27B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696" y="6373739"/>
            <a:ext cx="184785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D68EA-C753-8DC3-B93D-BCA580F5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26" y="4243662"/>
            <a:ext cx="175260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D70AEF-9ED6-AB1D-10F5-D426ABFA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5" y="6383190"/>
            <a:ext cx="1905000" cy="1000274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2" name="Right Arrow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EC041E2-ACE5-3535-6AA7-DECBB391C214}"/>
              </a:ext>
            </a:extLst>
          </p:cNvPr>
          <p:cNvSpPr/>
          <p:nvPr/>
        </p:nvSpPr>
        <p:spPr>
          <a:xfrm flipH="1">
            <a:off x="444501" y="9286876"/>
            <a:ext cx="847726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B81F7B5D-9467-21B0-AB03-1C345983BA7B}"/>
              </a:ext>
            </a:extLst>
          </p:cNvPr>
          <p:cNvSpPr/>
          <p:nvPr/>
        </p:nvSpPr>
        <p:spPr>
          <a:xfrm>
            <a:off x="11424644" y="2706687"/>
            <a:ext cx="3670300" cy="33972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E7FF532B-403F-6378-A188-8C5C10F56C69}"/>
              </a:ext>
            </a:extLst>
          </p:cNvPr>
          <p:cNvSpPr/>
          <p:nvPr/>
        </p:nvSpPr>
        <p:spPr>
          <a:xfrm>
            <a:off x="3171827" y="3052758"/>
            <a:ext cx="3670300" cy="278447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1B37D9CF-B0A2-9F03-7D27-66779CF2330B}"/>
              </a:ext>
            </a:extLst>
          </p:cNvPr>
          <p:cNvSpPr/>
          <p:nvPr/>
        </p:nvSpPr>
        <p:spPr>
          <a:xfrm>
            <a:off x="3250184" y="5807075"/>
            <a:ext cx="3670300" cy="278447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</a:p>
        </p:txBody>
      </p:sp>
      <p:sp>
        <p:nvSpPr>
          <p:cNvPr id="26" name="Explosion 1 25">
            <a:extLst>
              <a:ext uri="{FF2B5EF4-FFF2-40B4-BE49-F238E27FC236}">
                <a16:creationId xmlns:a16="http://schemas.microsoft.com/office/drawing/2014/main" id="{56A00328-5580-1D89-91F2-6182D2F04F4A}"/>
              </a:ext>
            </a:extLst>
          </p:cNvPr>
          <p:cNvSpPr/>
          <p:nvPr/>
        </p:nvSpPr>
        <p:spPr>
          <a:xfrm>
            <a:off x="11833602" y="5554538"/>
            <a:ext cx="3254376" cy="3749676"/>
          </a:xfrm>
          <a:prstGeom prst="irregularSeal1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171720D-D562-DCAF-6EA4-45B782E8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2903"/>
          <a:stretch>
            <a:fillRect/>
          </a:stretch>
        </p:blipFill>
        <p:spPr bwMode="auto">
          <a:xfrm>
            <a:off x="6129340" y="5124452"/>
            <a:ext cx="35052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8D5156-A2AA-BFFD-FAA0-F3348FB9AEF3}"/>
              </a:ext>
            </a:extLst>
          </p:cNvPr>
          <p:cNvSpPr/>
          <p:nvPr/>
        </p:nvSpPr>
        <p:spPr>
          <a:xfrm>
            <a:off x="17091026" y="9286876"/>
            <a:ext cx="1012824" cy="711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0928D5-CBB9-7E98-52E5-2210D47C70FD}"/>
              </a:ext>
            </a:extLst>
          </p:cNvPr>
          <p:cNvSpPr/>
          <p:nvPr/>
        </p:nvSpPr>
        <p:spPr>
          <a:xfrm>
            <a:off x="1828800" y="2247900"/>
            <a:ext cx="15544800" cy="222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THƯỞNG CỦA BẠN LÀ 1 ĐIỂM 10</a:t>
            </a:r>
          </a:p>
        </p:txBody>
      </p:sp>
    </p:spTree>
    <p:extLst>
      <p:ext uri="{BB962C8B-B14F-4D97-AF65-F5344CB8AC3E}">
        <p14:creationId xmlns:p14="http://schemas.microsoft.com/office/powerpoint/2010/main" val="41424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B964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build="allAtOnce"/>
      <p:bldP spid="20" grpId="0" build="allAtOnce"/>
      <p:bldP spid="21" grpId="0" build="allAtOnce"/>
      <p:bldP spid="22" grpId="0" build="allAtOnce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0277" y="252175"/>
            <a:ext cx="121158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500" b="1" spc="-2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TRÌNH CHỨA ẨN Ở MẪU: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73860" y="2567149"/>
            <a:ext cx="13639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797374"/>
            <a:ext cx="1828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4000" b="1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4000" spc="-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là: </a:t>
            </a:r>
            <a:endParaRPr lang="en-US" sz="4000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95691"/>
            <a:ext cx="15988553" cy="3148737"/>
            <a:chOff x="1846343" y="1961276"/>
            <a:chExt cx="9671626" cy="3161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4"/>
                <p:cNvSpPr txBox="1"/>
                <p:nvPr/>
              </p:nvSpPr>
              <p:spPr>
                <a:xfrm>
                  <a:off x="3120922" y="3059831"/>
                  <a:ext cx="6710819" cy="91813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000"/>
                    </a:lnSpc>
                    <a:spcBef>
                      <a:spcPct val="0"/>
                    </a:spcBef>
                  </a:pPr>
                  <a:r>
                    <a:rPr lang="en-US" sz="4000" b="1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HĐ 2: 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000" spc="-200" dirty="0" err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spc="-200" dirty="0" err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(1)</m:t>
                      </m:r>
                    </m:oMath>
                  </a14:m>
                  <a:r>
                    <a:rPr lang="en-US" sz="4000" spc="-2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922" y="3059831"/>
                  <a:ext cx="6710819" cy="918136"/>
                </a:xfrm>
                <a:prstGeom prst="rect">
                  <a:avLst/>
                </a:prstGeom>
                <a:blipFill>
                  <a:blip r:embed="rId4"/>
                  <a:stretch>
                    <a:fillRect l="-2802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2486461" y="2858958"/>
              <a:ext cx="9031508" cy="2263944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"/>
            <p:cNvSpPr/>
            <p:nvPr/>
          </p:nvSpPr>
          <p:spPr>
            <a:xfrm flipH="1">
              <a:off x="1846343" y="1961276"/>
              <a:ext cx="1319265" cy="1926365"/>
            </a:xfrm>
            <a:custGeom>
              <a:avLst/>
              <a:gdLst/>
              <a:ahLst/>
              <a:cxnLst/>
              <a:rect l="l" t="t" r="r" b="b"/>
              <a:pathLst>
                <a:path w="4490357" h="4114800">
                  <a:moveTo>
                    <a:pt x="0" y="0"/>
                  </a:moveTo>
                  <a:lnTo>
                    <a:pt x="4490357" y="0"/>
                  </a:lnTo>
                  <a:lnTo>
                    <a:pt x="449035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5"/>
          <p:cNvSpPr/>
          <p:nvPr/>
        </p:nvSpPr>
        <p:spPr>
          <a:xfrm>
            <a:off x="13752971" y="-23919"/>
            <a:ext cx="1949855" cy="1668225"/>
          </a:xfrm>
          <a:custGeom>
            <a:avLst/>
            <a:gdLst/>
            <a:ahLst/>
            <a:cxnLst/>
            <a:rect l="l" t="t" r="r" b="b"/>
            <a:pathLst>
              <a:path w="5012915" h="3401806">
                <a:moveTo>
                  <a:pt x="0" y="0"/>
                </a:moveTo>
                <a:lnTo>
                  <a:pt x="5012915" y="0"/>
                </a:lnTo>
                <a:lnTo>
                  <a:pt x="5012915" y="3401806"/>
                </a:lnTo>
                <a:lnTo>
                  <a:pt x="0" y="3401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405" r="-2015" b="-148933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FC7F3D-33F9-4C93-BC6C-634B65E3BA5A}"/>
                  </a:ext>
                </a:extLst>
              </p:cNvPr>
              <p:cNvSpPr/>
              <p:nvPr/>
            </p:nvSpPr>
            <p:spPr>
              <a:xfrm>
                <a:off x="3200400" y="5540019"/>
                <a:ext cx="5792047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và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FC7F3D-33F9-4C93-BC6C-634B65E3B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540019"/>
                <a:ext cx="5792047" cy="990015"/>
              </a:xfrm>
              <a:prstGeom prst="rect">
                <a:avLst/>
              </a:prstGeom>
              <a:blipFill>
                <a:blip r:embed="rId10"/>
                <a:stretch>
                  <a:fillRect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713DD8-35D0-484D-82B4-BD4C95B50F4B}"/>
                  </a:ext>
                </a:extLst>
              </p:cNvPr>
              <p:cNvSpPr/>
              <p:nvPr/>
            </p:nvSpPr>
            <p:spPr>
              <a:xfrm>
                <a:off x="4565823" y="5064195"/>
                <a:ext cx="457817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và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713DD8-35D0-484D-82B4-BD4C95B50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3" y="5064195"/>
                <a:ext cx="4578177" cy="707886"/>
              </a:xfrm>
              <a:prstGeom prst="rect">
                <a:avLst/>
              </a:prstGeom>
              <a:blipFill>
                <a:blip r:embed="rId11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9C3BBE3-BB74-40EB-8E69-B44D27BBAFF5}"/>
                  </a:ext>
                </a:extLst>
              </p:cNvPr>
              <p:cNvSpPr txBox="1"/>
              <p:nvPr/>
            </p:nvSpPr>
            <p:spPr>
              <a:xfrm>
                <a:off x="161365" y="6231100"/>
                <a:ext cx="18126634" cy="36933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39751"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được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u="sng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39751" lvl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được gọi là 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xác định của phương trình (1).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Trong phương trình chứa ẩn ở mẫu, điều kiện của ẩn để tất cả các mẫu thức trong phương trình đều khác 0 được gọi là </a:t>
                </a:r>
                <a:r>
                  <a:rPr lang="en-US" sz="4000" u="sng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xác định của phương trình.</a:t>
                </a: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9C3BBE3-BB74-40EB-8E69-B44D27BBA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" y="6231100"/>
                <a:ext cx="18126634" cy="3693319"/>
              </a:xfrm>
              <a:prstGeom prst="rect">
                <a:avLst/>
              </a:prstGeom>
              <a:blipFill>
                <a:blip r:embed="rId12"/>
                <a:stretch>
                  <a:fillRect l="-1681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2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 animBg="1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4771" y="647700"/>
            <a:ext cx="15684394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b="1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VD4 (SGK/Trang 8):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50" dirty="0" err="1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-15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104900" y="2026912"/>
                <a:ext cx="3130544" cy="108826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5;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026912"/>
                <a:ext cx="3130544" cy="1088261"/>
              </a:xfrm>
              <a:prstGeom prst="rect">
                <a:avLst/>
              </a:prstGeom>
              <a:blipFill>
                <a:blip r:embed="rId2"/>
                <a:stretch>
                  <a:fillRect b="-10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>
              <a:xfrm>
                <a:off x="9314233" y="2026911"/>
                <a:ext cx="5735473" cy="108826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i="1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b="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i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i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233" y="2026911"/>
                <a:ext cx="5735473" cy="1088261"/>
              </a:xfrm>
              <a:prstGeom prst="rect">
                <a:avLst/>
              </a:prstGeom>
              <a:blipFill>
                <a:blip r:embed="rId3"/>
                <a:stretch>
                  <a:fillRect b="-10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622605" y="4873439"/>
                <a:ext cx="17023977" cy="15132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7000"/>
                  </a:lnSpc>
                  <a:spcBef>
                    <a:spcPct val="0"/>
                  </a:spcBef>
                  <a:tabLst>
                    <a:tab pos="9829800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kiện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hay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pPr algn="just">
                  <a:spcBef>
                    <a:spcPct val="0"/>
                  </a:spcBef>
                </a:pPr>
                <a:endParaRPr lang="en-US" sz="4000" spc="-15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5" y="4873439"/>
                <a:ext cx="17023977" cy="1513235"/>
              </a:xfrm>
              <a:prstGeom prst="rect">
                <a:avLst/>
              </a:prstGeom>
              <a:blipFill>
                <a:blip r:embed="rId4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3752" y="6429657"/>
                <a:ext cx="17118106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  <a:tabLst>
                    <a:tab pos="11253788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Điều kiện xác định của phương trình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 5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4000" spc="-15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15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pPr algn="just">
                  <a:spcBef>
                    <a:spcPct val="0"/>
                  </a:spcBef>
                  <a:tabLst>
                    <a:tab pos="9432925" algn="l"/>
                  </a:tabLst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2" y="6429657"/>
                <a:ext cx="17118106" cy="1694246"/>
              </a:xfrm>
              <a:prstGeom prst="rect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6B24710-3BAE-45C0-AE60-4871312520F0}"/>
                  </a:ext>
                </a:extLst>
              </p:cNvPr>
              <p:cNvSpPr txBox="1"/>
              <p:nvPr/>
            </p:nvSpPr>
            <p:spPr>
              <a:xfrm>
                <a:off x="7607030" y="3551574"/>
                <a:ext cx="2185899" cy="79348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466725"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pc="-15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lang="en-US" sz="4000" b="1" spc="-15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6B24710-3BAE-45C0-AE60-48713125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30" y="3551574"/>
                <a:ext cx="2185899" cy="793487"/>
              </a:xfrm>
              <a:prstGeom prst="rect">
                <a:avLst/>
              </a:prstGeom>
              <a:blipFill>
                <a:blip r:embed="rId6"/>
                <a:stretch>
                  <a:fillRect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0AA33E-05C0-48C3-824C-66D2F3EB3661}"/>
                  </a:ext>
                </a:extLst>
              </p:cNvPr>
              <p:cNvSpPr/>
              <p:nvPr/>
            </p:nvSpPr>
            <p:spPr>
              <a:xfrm>
                <a:off x="537880" y="7720741"/>
                <a:ext cx="5117916" cy="1078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15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pc="-15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0" spc="-15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0" spc="-15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và  </a:t>
                </a:r>
                <a:r>
                  <a:rPr lang="en-US" sz="4000" i="1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pc="-15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spc="-15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0AA33E-05C0-48C3-824C-66D2F3EB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0" y="7720741"/>
                <a:ext cx="5117916" cy="1078693"/>
              </a:xfrm>
              <a:prstGeom prst="rect">
                <a:avLst/>
              </a:prstGeom>
              <a:blipFill>
                <a:blip r:embed="rId7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/>
      <p:bldP spid="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/>
              <p:cNvSpPr txBox="1"/>
              <p:nvPr/>
            </p:nvSpPr>
            <p:spPr>
              <a:xfrm>
                <a:off x="354106" y="4375147"/>
                <a:ext cx="16306801" cy="9200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69963">
                  <a:lnSpc>
                    <a:spcPts val="7000"/>
                  </a:lnSpc>
                  <a:spcBef>
                    <a:spcPct val="0"/>
                  </a:spcBef>
                  <a:tabLst>
                    <a:tab pos="11207750" algn="l"/>
                  </a:tabLst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8 +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4000" spc="-2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1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4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6" y="4375147"/>
                <a:ext cx="16306801" cy="920060"/>
              </a:xfrm>
              <a:prstGeom prst="rect">
                <a:avLst/>
              </a:prstGeom>
              <a:blipFill>
                <a:blip r:embed="rId5"/>
                <a:stretch>
                  <a:fillRect b="-16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/>
              <p:nvPr/>
            </p:nvSpPr>
            <p:spPr>
              <a:xfrm>
                <a:off x="12624299" y="5183859"/>
                <a:ext cx="4036608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299" y="5183859"/>
                <a:ext cx="4036608" cy="897682"/>
              </a:xfrm>
              <a:prstGeom prst="rect">
                <a:avLst/>
              </a:prstGeom>
              <a:blipFill>
                <a:blip r:embed="rId6"/>
                <a:stretch>
                  <a:fillRect l="-2719" r="-2719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04581" y="664368"/>
            <a:ext cx="14108207" cy="2138112"/>
            <a:chOff x="804581" y="969168"/>
            <a:chExt cx="14108207" cy="2138112"/>
          </a:xfrm>
        </p:grpSpPr>
        <p:sp>
          <p:nvSpPr>
            <p:cNvPr id="4" name="TextBox 4"/>
            <p:cNvSpPr txBox="1"/>
            <p:nvPr/>
          </p:nvSpPr>
          <p:spPr>
            <a:xfrm>
              <a:off x="804581" y="969168"/>
              <a:ext cx="14108207" cy="793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40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(SGK/ Trang 8):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kiện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000" spc="-200" dirty="0">
                  <a:solidFill>
                    <a:srgbClr val="FFD9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4"/>
                <p:cNvSpPr txBox="1"/>
                <p:nvPr/>
              </p:nvSpPr>
              <p:spPr>
                <a:xfrm>
                  <a:off x="6612217" y="1883564"/>
                  <a:ext cx="5063565" cy="122371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spc="-200" dirty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217" y="1883564"/>
                  <a:ext cx="5063565" cy="12237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5"/>
          <p:cNvSpPr/>
          <p:nvPr/>
        </p:nvSpPr>
        <p:spPr>
          <a:xfrm>
            <a:off x="14732437" y="310336"/>
            <a:ext cx="2113110" cy="1289238"/>
          </a:xfrm>
          <a:custGeom>
            <a:avLst/>
            <a:gdLst/>
            <a:ahLst/>
            <a:cxnLst/>
            <a:rect l="l" t="t" r="r" b="b"/>
            <a:pathLst>
              <a:path w="5012915" h="3401806">
                <a:moveTo>
                  <a:pt x="0" y="0"/>
                </a:moveTo>
                <a:lnTo>
                  <a:pt x="5012915" y="0"/>
                </a:lnTo>
                <a:lnTo>
                  <a:pt x="5012915" y="3401806"/>
                </a:lnTo>
                <a:lnTo>
                  <a:pt x="0" y="3401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405" r="-2015" b="-1489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1200A67-4052-4F6B-9321-A027E27B4CFC}"/>
              </a:ext>
            </a:extLst>
          </p:cNvPr>
          <p:cNvSpPr txBox="1"/>
          <p:nvPr/>
        </p:nvSpPr>
        <p:spPr>
          <a:xfrm>
            <a:off x="7548372" y="3139972"/>
            <a:ext cx="251002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000" b="1" spc="-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4000" b="1" spc="-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9558E672-9543-4CF6-B8A0-245A819D3221}"/>
                  </a:ext>
                </a:extLst>
              </p:cNvPr>
              <p:cNvSpPr txBox="1"/>
              <p:nvPr/>
            </p:nvSpPr>
            <p:spPr>
              <a:xfrm>
                <a:off x="12105557" y="4332081"/>
                <a:ext cx="5201522" cy="8976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7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4000" spc="-2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– </a:t>
                </a:r>
                <a:r>
                  <a:rPr lang="en-US" sz="4000" i="1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pc="-2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4000" spc="-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9558E672-9543-4CF6-B8A0-245A819D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557" y="4332081"/>
                <a:ext cx="5201522" cy="897682"/>
              </a:xfrm>
              <a:prstGeom prst="rect">
                <a:avLst/>
              </a:prstGeom>
              <a:blipFill>
                <a:blip r:embed="rId11"/>
                <a:stretch>
                  <a:fillRect b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3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7782" y="3424591"/>
            <a:ext cx="8382001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B2027-F9B4-F635-3958-1AA3C017DB65}"/>
              </a:ext>
            </a:extLst>
          </p:cNvPr>
          <p:cNvSpPr/>
          <p:nvPr/>
        </p:nvSpPr>
        <p:spPr>
          <a:xfrm>
            <a:off x="819456" y="4246406"/>
            <a:ext cx="1507773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pc="-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Tìm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F0ABC-5F28-48D3-F5BE-6EEE530FD2CD}"/>
              </a:ext>
            </a:extLst>
          </p:cNvPr>
          <p:cNvSpPr/>
          <p:nvPr/>
        </p:nvSpPr>
        <p:spPr>
          <a:xfrm>
            <a:off x="819456" y="5127112"/>
            <a:ext cx="16352438" cy="17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80106-ECA3-17CD-9D2B-72B759DC9530}"/>
              </a:ext>
            </a:extLst>
          </p:cNvPr>
          <p:cNvSpPr/>
          <p:nvPr/>
        </p:nvSpPr>
        <p:spPr>
          <a:xfrm>
            <a:off x="819456" y="6841495"/>
            <a:ext cx="16535399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CC4469-1A05-1095-C3FA-E2FCA46CFCF4}"/>
              </a:ext>
            </a:extLst>
          </p:cNvPr>
          <p:cNvGrpSpPr/>
          <p:nvPr/>
        </p:nvGrpSpPr>
        <p:grpSpPr>
          <a:xfrm>
            <a:off x="819456" y="14921"/>
            <a:ext cx="17347520" cy="3078475"/>
            <a:chOff x="274645" y="-154503"/>
            <a:chExt cx="17788642" cy="3409670"/>
          </a:xfrm>
        </p:grpSpPr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792DD475-C031-B028-D699-92314C23E25B}"/>
                </a:ext>
              </a:extLst>
            </p:cNvPr>
            <p:cNvSpPr txBox="1"/>
            <p:nvPr/>
          </p:nvSpPr>
          <p:spPr>
            <a:xfrm>
              <a:off x="1832687" y="475371"/>
              <a:ext cx="16230600" cy="793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000"/>
                </a:lnSpc>
                <a:spcBef>
                  <a:spcPct val="0"/>
                </a:spcBef>
                <a:tabLst>
                  <a:tab pos="3489325" algn="l"/>
                </a:tabLst>
              </a:pPr>
              <a:r>
                <a:rPr lang="en-US" sz="4000" b="1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3 (SGK/Trang 8): 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4000" spc="-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pc="-2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spc="-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2">
                  <a:extLst>
                    <a:ext uri="{FF2B5EF4-FFF2-40B4-BE49-F238E27FC236}">
                      <a16:creationId xmlns:a16="http://schemas.microsoft.com/office/drawing/2014/main" id="{F6CC006D-FC7D-A927-D745-AF1A488C6E14}"/>
                    </a:ext>
                  </a:extLst>
                </p:cNvPr>
                <p:cNvSpPr txBox="1"/>
                <p:nvPr/>
              </p:nvSpPr>
              <p:spPr>
                <a:xfrm>
                  <a:off x="6248620" y="1560113"/>
                  <a:ext cx="4701138" cy="131445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i="1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i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oMath>
                    </m:oMathPara>
                  </a14:m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Object 2">
                  <a:extLst>
                    <a:ext uri="{FF2B5EF4-FFF2-40B4-BE49-F238E27FC236}">
                      <a16:creationId xmlns:a16="http://schemas.microsoft.com/office/drawing/2014/main" id="{F6CC006D-FC7D-A927-D745-AF1A488C6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620" y="1560113"/>
                  <a:ext cx="4701138" cy="1314450"/>
                </a:xfrm>
                <a:prstGeom prst="rect">
                  <a:avLst/>
                </a:prstGeom>
                <a:blipFill>
                  <a:blip r:embed="rId6"/>
                  <a:stretch>
                    <a:fillRect b="-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D597A0-5E86-11E8-C183-87D80559C580}"/>
                </a:ext>
              </a:extLst>
            </p:cNvPr>
            <p:cNvGrpSpPr/>
            <p:nvPr/>
          </p:nvGrpSpPr>
          <p:grpSpPr>
            <a:xfrm>
              <a:off x="274645" y="-154503"/>
              <a:ext cx="14806025" cy="3409670"/>
              <a:chOff x="1051431" y="232592"/>
              <a:chExt cx="14806025" cy="3409670"/>
            </a:xfrm>
          </p:grpSpPr>
          <p:sp>
            <p:nvSpPr>
              <p:cNvPr id="32" name="Rounded Rectangle 8">
                <a:extLst>
                  <a:ext uri="{FF2B5EF4-FFF2-40B4-BE49-F238E27FC236}">
                    <a16:creationId xmlns:a16="http://schemas.microsoft.com/office/drawing/2014/main" id="{646E3309-7357-C0EE-F7B7-918EC448F495}"/>
                  </a:ext>
                </a:extLst>
              </p:cNvPr>
              <p:cNvSpPr/>
              <p:nvPr/>
            </p:nvSpPr>
            <p:spPr>
              <a:xfrm>
                <a:off x="2444419" y="720426"/>
                <a:ext cx="13413037" cy="2921836"/>
              </a:xfrm>
              <a:prstGeom prst="round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25C264D9-AC43-8FD1-4724-7E85DA358627}"/>
                  </a:ext>
                </a:extLst>
              </p:cNvPr>
              <p:cNvSpPr/>
              <p:nvPr/>
            </p:nvSpPr>
            <p:spPr>
              <a:xfrm flipH="1">
                <a:off x="1051431" y="232592"/>
                <a:ext cx="1588589" cy="1926365"/>
              </a:xfrm>
              <a:custGeom>
                <a:avLst/>
                <a:gdLst/>
                <a:ahLst/>
                <a:cxnLst/>
                <a:rect l="l" t="t" r="r" b="b"/>
                <a:pathLst>
                  <a:path w="4490357" h="4114800">
                    <a:moveTo>
                      <a:pt x="0" y="0"/>
                    </a:moveTo>
                    <a:lnTo>
                      <a:pt x="4490357" y="0"/>
                    </a:lnTo>
                    <a:lnTo>
                      <a:pt x="4490357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A74980-8187-4A52-B00F-5E2DCCA1C7FB}"/>
              </a:ext>
            </a:extLst>
          </p:cNvPr>
          <p:cNvSpPr/>
          <p:nvPr/>
        </p:nvSpPr>
        <p:spPr>
          <a:xfrm>
            <a:off x="819456" y="7858703"/>
            <a:ext cx="16352438" cy="17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kiện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A096D5B3-EABD-4009-BB65-918D30B7DB60}"/>
              </a:ext>
            </a:extLst>
          </p:cNvPr>
          <p:cNvSpPr/>
          <p:nvPr/>
        </p:nvSpPr>
        <p:spPr>
          <a:xfrm>
            <a:off x="14675815" y="275017"/>
            <a:ext cx="1764830" cy="1547813"/>
          </a:xfrm>
          <a:custGeom>
            <a:avLst/>
            <a:gdLst/>
            <a:ahLst/>
            <a:cxnLst/>
            <a:rect l="l" t="t" r="r" b="b"/>
            <a:pathLst>
              <a:path w="5063396" h="4879273">
                <a:moveTo>
                  <a:pt x="0" y="0"/>
                </a:moveTo>
                <a:lnTo>
                  <a:pt x="5063396" y="0"/>
                </a:lnTo>
                <a:lnTo>
                  <a:pt x="5063396" y="4879273"/>
                </a:lnTo>
                <a:lnTo>
                  <a:pt x="0" y="4879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3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576</Words>
  <Application>Microsoft Office PowerPoint</Application>
  <PresentationFormat>Custom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 Math</vt:lpstr>
      <vt:lpstr>Times New Roman</vt:lpstr>
      <vt:lpstr>1_Office Theme</vt:lpstr>
      <vt:lpstr>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Thanh Tran Kim</cp:lastModifiedBy>
  <cp:revision>135</cp:revision>
  <dcterms:created xsi:type="dcterms:W3CDTF">2024-03-24T14:49:34Z</dcterms:created>
  <dcterms:modified xsi:type="dcterms:W3CDTF">2026-04-02T03:00:36Z</dcterms:modified>
</cp:coreProperties>
</file>