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8" r:id="rId2"/>
    <p:sldId id="612" r:id="rId3"/>
    <p:sldId id="594" r:id="rId4"/>
    <p:sldId id="596" r:id="rId5"/>
    <p:sldId id="598" r:id="rId6"/>
    <p:sldId id="600" r:id="rId7"/>
    <p:sldId id="601" r:id="rId8"/>
    <p:sldId id="603" r:id="rId9"/>
    <p:sldId id="604" r:id="rId10"/>
    <p:sldId id="605" r:id="rId11"/>
    <p:sldId id="606" r:id="rId12"/>
    <p:sldId id="38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I HIEP" initials="TTH" lastIdx="17" clrIdx="0">
    <p:extLst>
      <p:ext uri="{19B8F6BF-5375-455C-9EA6-DF929625EA0E}">
        <p15:presenceInfo xmlns:p15="http://schemas.microsoft.com/office/powerpoint/2012/main" userId="TRAN THI HIEP" providerId="None"/>
      </p:ext>
    </p:extLst>
  </p:cmAuthor>
  <p:cmAuthor id="2" name="FIREFLY" initials="F" lastIdx="2" clrIdx="1">
    <p:extLst>
      <p:ext uri="{19B8F6BF-5375-455C-9EA6-DF929625EA0E}">
        <p15:presenceInfo xmlns:p15="http://schemas.microsoft.com/office/powerpoint/2012/main" userId="e627aed3215be2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0E4"/>
    <a:srgbClr val="9951A3"/>
    <a:srgbClr val="CC00CC"/>
    <a:srgbClr val="FF93FF"/>
    <a:srgbClr val="FFC000"/>
    <a:srgbClr val="FF4FFF"/>
    <a:srgbClr val="0000CC"/>
    <a:srgbClr val="FF0E00"/>
    <a:srgbClr val="FFECA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67C7E-9C17-4C96-9DC8-C5CDB4631CA3}" v="59" dt="2024-04-19T10:52:15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41" autoAdjust="0"/>
  </p:normalViewPr>
  <p:slideViewPr>
    <p:cSldViewPr snapToGrid="0">
      <p:cViewPr varScale="1">
        <p:scale>
          <a:sx n="65" d="100"/>
          <a:sy n="65" d="100"/>
        </p:scale>
        <p:origin x="1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ệp Nguyễn" userId="198e3fe5c20c4c48" providerId="LiveId" clId="{BF867C7E-9C17-4C96-9DC8-C5CDB4631CA3}"/>
    <pc:docChg chg="custSel modSld">
      <pc:chgData name="Diệp Nguyễn" userId="198e3fe5c20c4c48" providerId="LiveId" clId="{BF867C7E-9C17-4C96-9DC8-C5CDB4631CA3}" dt="2024-04-19T10:52:15.811" v="138" actId="20577"/>
      <pc:docMkLst>
        <pc:docMk/>
      </pc:docMkLst>
      <pc:sldChg chg="modSp">
        <pc:chgData name="Diệp Nguyễn" userId="198e3fe5c20c4c48" providerId="LiveId" clId="{BF867C7E-9C17-4C96-9DC8-C5CDB4631CA3}" dt="2024-04-19T09:18:32.886" v="133" actId="20577"/>
        <pc:sldMkLst>
          <pc:docMk/>
          <pc:sldMk cId="3895046066" sldId="589"/>
        </pc:sldMkLst>
        <pc:spChg chg="mod">
          <ac:chgData name="Diệp Nguyễn" userId="198e3fe5c20c4c48" providerId="LiveId" clId="{BF867C7E-9C17-4C96-9DC8-C5CDB4631CA3}" dt="2024-04-19T09:18:32.886" v="133" actId="20577"/>
          <ac:spMkLst>
            <pc:docMk/>
            <pc:sldMk cId="3895046066" sldId="589"/>
            <ac:spMk id="16" creationId="{0A26FBDF-F8FC-07AE-2099-C26F8D37F07F}"/>
          </ac:spMkLst>
        </pc:spChg>
      </pc:sldChg>
      <pc:sldChg chg="modSp mod">
        <pc:chgData name="Diệp Nguyễn" userId="198e3fe5c20c4c48" providerId="LiveId" clId="{BF867C7E-9C17-4C96-9DC8-C5CDB4631CA3}" dt="2024-04-19T09:15:07.342" v="109" actId="2711"/>
        <pc:sldMkLst>
          <pc:docMk/>
          <pc:sldMk cId="305540504" sldId="590"/>
        </pc:sldMkLst>
        <pc:spChg chg="mod">
          <ac:chgData name="Diệp Nguyễn" userId="198e3fe5c20c4c48" providerId="LiveId" clId="{BF867C7E-9C17-4C96-9DC8-C5CDB4631CA3}" dt="2024-04-19T09:15:07.342" v="109" actId="2711"/>
          <ac:spMkLst>
            <pc:docMk/>
            <pc:sldMk cId="305540504" sldId="590"/>
            <ac:spMk id="10" creationId="{125E670A-F252-425E-8FBD-2584A901E93B}"/>
          </ac:spMkLst>
        </pc:spChg>
        <pc:spChg chg="mod">
          <ac:chgData name="Diệp Nguyễn" userId="198e3fe5c20c4c48" providerId="LiveId" clId="{BF867C7E-9C17-4C96-9DC8-C5CDB4631CA3}" dt="2024-04-19T09:14:15.813" v="102" actId="2711"/>
          <ac:spMkLst>
            <pc:docMk/>
            <pc:sldMk cId="305540504" sldId="590"/>
            <ac:spMk id="11" creationId="{2BFA5FA8-BCB5-4109-A323-D465A630B106}"/>
          </ac:spMkLst>
        </pc:spChg>
        <pc:spChg chg="mod">
          <ac:chgData name="Diệp Nguyễn" userId="198e3fe5c20c4c48" providerId="LiveId" clId="{BF867C7E-9C17-4C96-9DC8-C5CDB4631CA3}" dt="2024-04-19T09:14:47.448" v="108" actId="1076"/>
          <ac:spMkLst>
            <pc:docMk/>
            <pc:sldMk cId="305540504" sldId="590"/>
            <ac:spMk id="18" creationId="{A9806B95-6633-468E-AD43-6EB5B873C8E4}"/>
          </ac:spMkLst>
        </pc:spChg>
        <pc:spChg chg="mod">
          <ac:chgData name="Diệp Nguyễn" userId="198e3fe5c20c4c48" providerId="LiveId" clId="{BF867C7E-9C17-4C96-9DC8-C5CDB4631CA3}" dt="2024-04-19T09:14:30.881" v="105" actId="1076"/>
          <ac:spMkLst>
            <pc:docMk/>
            <pc:sldMk cId="305540504" sldId="590"/>
            <ac:spMk id="30" creationId="{0C48347C-72DD-4A44-99EC-6A94926D6872}"/>
          </ac:spMkLst>
        </pc:spChg>
        <pc:spChg chg="mod">
          <ac:chgData name="Diệp Nguyễn" userId="198e3fe5c20c4c48" providerId="LiveId" clId="{BF867C7E-9C17-4C96-9DC8-C5CDB4631CA3}" dt="2024-04-19T09:14:37.138" v="106" actId="2711"/>
          <ac:spMkLst>
            <pc:docMk/>
            <pc:sldMk cId="305540504" sldId="590"/>
            <ac:spMk id="32" creationId="{74DC3889-63BE-4E10-AD0D-8A371EC699CD}"/>
          </ac:spMkLst>
        </pc:spChg>
      </pc:sldChg>
      <pc:sldChg chg="modSp modNotesTx">
        <pc:chgData name="Diệp Nguyễn" userId="198e3fe5c20c4c48" providerId="LiveId" clId="{BF867C7E-9C17-4C96-9DC8-C5CDB4631CA3}" dt="2024-04-19T08:50:53.542" v="36" actId="20577"/>
        <pc:sldMkLst>
          <pc:docMk/>
          <pc:sldMk cId="4252305363" sldId="593"/>
        </pc:sldMkLst>
        <pc:spChg chg="mod">
          <ac:chgData name="Diệp Nguyễn" userId="198e3fe5c20c4c48" providerId="LiveId" clId="{BF867C7E-9C17-4C96-9DC8-C5CDB4631CA3}" dt="2024-04-19T08:50:49.213" v="20" actId="20577"/>
          <ac:spMkLst>
            <pc:docMk/>
            <pc:sldMk cId="4252305363" sldId="593"/>
            <ac:spMk id="2" creationId="{1AF21F90-FC84-B9D2-BAB4-58878E2E187C}"/>
          </ac:spMkLst>
        </pc:spChg>
      </pc:sldChg>
      <pc:sldChg chg="addSp delSp modSp mod delAnim modAnim modNotesTx">
        <pc:chgData name="Diệp Nguyễn" userId="198e3fe5c20c4c48" providerId="LiveId" clId="{BF867C7E-9C17-4C96-9DC8-C5CDB4631CA3}" dt="2024-04-19T08:55:45.187" v="57" actId="20577"/>
        <pc:sldMkLst>
          <pc:docMk/>
          <pc:sldMk cId="1655727036" sldId="596"/>
        </pc:sldMkLst>
        <pc:spChg chg="del mod">
          <ac:chgData name="Diệp Nguyễn" userId="198e3fe5c20c4c48" providerId="LiveId" clId="{BF867C7E-9C17-4C96-9DC8-C5CDB4631CA3}" dt="2024-04-19T08:52:00.228" v="39" actId="478"/>
          <ac:spMkLst>
            <pc:docMk/>
            <pc:sldMk cId="1655727036" sldId="596"/>
            <ac:spMk id="2" creationId="{349711E5-109C-5D80-288D-B4AF3FF65613}"/>
          </ac:spMkLst>
        </pc:spChg>
        <pc:spChg chg="add mod">
          <ac:chgData name="Diệp Nguyễn" userId="198e3fe5c20c4c48" providerId="LiveId" clId="{BF867C7E-9C17-4C96-9DC8-C5CDB4631CA3}" dt="2024-04-19T08:52:05.737" v="40" actId="1076"/>
          <ac:spMkLst>
            <pc:docMk/>
            <pc:sldMk cId="1655727036" sldId="596"/>
            <ac:spMk id="3" creationId="{16F97001-D23A-95BA-411C-CA06D05BF49B}"/>
          </ac:spMkLst>
        </pc:spChg>
      </pc:sldChg>
      <pc:sldChg chg="addSp delSp modSp mod delAnim modAnim">
        <pc:chgData name="Diệp Nguyễn" userId="198e3fe5c20c4c48" providerId="LiveId" clId="{BF867C7E-9C17-4C96-9DC8-C5CDB4631CA3}" dt="2024-04-19T08:55:57.778" v="60" actId="1076"/>
        <pc:sldMkLst>
          <pc:docMk/>
          <pc:sldMk cId="1565930284" sldId="598"/>
        </pc:sldMkLst>
        <pc:spChg chg="del">
          <ac:chgData name="Diệp Nguyễn" userId="198e3fe5c20c4c48" providerId="LiveId" clId="{BF867C7E-9C17-4C96-9DC8-C5CDB4631CA3}" dt="2024-04-19T08:55:51.962" v="58" actId="478"/>
          <ac:spMkLst>
            <pc:docMk/>
            <pc:sldMk cId="1565930284" sldId="598"/>
            <ac:spMk id="2" creationId="{237633D9-ADF7-459F-EA72-AAF5B0CDF1D7}"/>
          </ac:spMkLst>
        </pc:spChg>
        <pc:spChg chg="add mod">
          <ac:chgData name="Diệp Nguyễn" userId="198e3fe5c20c4c48" providerId="LiveId" clId="{BF867C7E-9C17-4C96-9DC8-C5CDB4631CA3}" dt="2024-04-19T08:55:57.778" v="60" actId="1076"/>
          <ac:spMkLst>
            <pc:docMk/>
            <pc:sldMk cId="1565930284" sldId="598"/>
            <ac:spMk id="3" creationId="{AED82565-148D-39C5-6F2E-081FC0328172}"/>
          </ac:spMkLst>
        </pc:spChg>
      </pc:sldChg>
      <pc:sldChg chg="modSp mod">
        <pc:chgData name="Diệp Nguyễn" userId="198e3fe5c20c4c48" providerId="LiveId" clId="{BF867C7E-9C17-4C96-9DC8-C5CDB4631CA3}" dt="2024-04-19T09:16:14.850" v="128" actId="20577"/>
        <pc:sldMkLst>
          <pc:docMk/>
          <pc:sldMk cId="2108883451" sldId="600"/>
        </pc:sldMkLst>
        <pc:spChg chg="mod">
          <ac:chgData name="Diệp Nguyễn" userId="198e3fe5c20c4c48" providerId="LiveId" clId="{BF867C7E-9C17-4C96-9DC8-C5CDB4631CA3}" dt="2024-04-19T08:56:59.681" v="78" actId="1076"/>
          <ac:spMkLst>
            <pc:docMk/>
            <pc:sldMk cId="2108883451" sldId="600"/>
            <ac:spMk id="2" creationId="{B2203E7A-6BD5-5C2D-6190-0144D31EEA46}"/>
          </ac:spMkLst>
        </pc:spChg>
        <pc:spChg chg="mod">
          <ac:chgData name="Diệp Nguyễn" userId="198e3fe5c20c4c48" providerId="LiveId" clId="{BF867C7E-9C17-4C96-9DC8-C5CDB4631CA3}" dt="2024-04-19T09:16:14.850" v="128" actId="20577"/>
          <ac:spMkLst>
            <pc:docMk/>
            <pc:sldMk cId="2108883451" sldId="600"/>
            <ac:spMk id="4" creationId="{D2A778E6-6D9C-501C-5D04-F4ACEE34869A}"/>
          </ac:spMkLst>
        </pc:spChg>
        <pc:spChg chg="mod">
          <ac:chgData name="Diệp Nguyễn" userId="198e3fe5c20c4c48" providerId="LiveId" clId="{BF867C7E-9C17-4C96-9DC8-C5CDB4631CA3}" dt="2024-04-19T09:16:09.287" v="121" actId="1076"/>
          <ac:spMkLst>
            <pc:docMk/>
            <pc:sldMk cId="2108883451" sldId="600"/>
            <ac:spMk id="5" creationId="{8230843E-1C82-0DE7-A30E-973C7A357EBF}"/>
          </ac:spMkLst>
        </pc:spChg>
      </pc:sldChg>
      <pc:sldChg chg="addSp delSp modSp mod delAnim">
        <pc:chgData name="Diệp Nguyễn" userId="198e3fe5c20c4c48" providerId="LiveId" clId="{BF867C7E-9C17-4C96-9DC8-C5CDB4631CA3}" dt="2024-04-19T08:57:47.544" v="84" actId="14100"/>
        <pc:sldMkLst>
          <pc:docMk/>
          <pc:sldMk cId="467364976" sldId="604"/>
        </pc:sldMkLst>
        <pc:spChg chg="del">
          <ac:chgData name="Diệp Nguyễn" userId="198e3fe5c20c4c48" providerId="LiveId" clId="{BF867C7E-9C17-4C96-9DC8-C5CDB4631CA3}" dt="2024-04-19T08:57:20.902" v="79" actId="478"/>
          <ac:spMkLst>
            <pc:docMk/>
            <pc:sldMk cId="467364976" sldId="604"/>
            <ac:spMk id="3" creationId="{2C07E220-147B-4862-54B8-34A02C4102DD}"/>
          </ac:spMkLst>
        </pc:spChg>
        <pc:spChg chg="add mod">
          <ac:chgData name="Diệp Nguyễn" userId="198e3fe5c20c4c48" providerId="LiveId" clId="{BF867C7E-9C17-4C96-9DC8-C5CDB4631CA3}" dt="2024-04-19T08:57:47.544" v="84" actId="14100"/>
          <ac:spMkLst>
            <pc:docMk/>
            <pc:sldMk cId="467364976" sldId="604"/>
            <ac:spMk id="6" creationId="{4E714D44-4C43-44CF-6E7D-A86C51B1EFD3}"/>
          </ac:spMkLst>
        </pc:spChg>
      </pc:sldChg>
      <pc:sldChg chg="addSp delSp modSp mod delAnim">
        <pc:chgData name="Diệp Nguyễn" userId="198e3fe5c20c4c48" providerId="LiveId" clId="{BF867C7E-9C17-4C96-9DC8-C5CDB4631CA3}" dt="2024-04-19T08:58:03.006" v="86"/>
        <pc:sldMkLst>
          <pc:docMk/>
          <pc:sldMk cId="1530341747" sldId="605"/>
        </pc:sldMkLst>
        <pc:spChg chg="del">
          <ac:chgData name="Diệp Nguyễn" userId="198e3fe5c20c4c48" providerId="LiveId" clId="{BF867C7E-9C17-4C96-9DC8-C5CDB4631CA3}" dt="2024-04-19T08:58:02.051" v="85" actId="478"/>
          <ac:spMkLst>
            <pc:docMk/>
            <pc:sldMk cId="1530341747" sldId="605"/>
            <ac:spMk id="3" creationId="{4F1CA13B-A919-6F91-19E1-2356F8ADC3F2}"/>
          </ac:spMkLst>
        </pc:spChg>
        <pc:spChg chg="add mod">
          <ac:chgData name="Diệp Nguyễn" userId="198e3fe5c20c4c48" providerId="LiveId" clId="{BF867C7E-9C17-4C96-9DC8-C5CDB4631CA3}" dt="2024-04-19T08:58:03.006" v="86"/>
          <ac:spMkLst>
            <pc:docMk/>
            <pc:sldMk cId="1530341747" sldId="605"/>
            <ac:spMk id="4" creationId="{D8B06A2F-1EB1-4326-C694-21207CB70F5C}"/>
          </ac:spMkLst>
        </pc:spChg>
      </pc:sldChg>
      <pc:sldChg chg="addSp delSp modSp mod delAnim">
        <pc:chgData name="Diệp Nguyễn" userId="198e3fe5c20c4c48" providerId="LiveId" clId="{BF867C7E-9C17-4C96-9DC8-C5CDB4631CA3}" dt="2024-04-19T08:58:51.139" v="90" actId="255"/>
        <pc:sldMkLst>
          <pc:docMk/>
          <pc:sldMk cId="1620666566" sldId="606"/>
        </pc:sldMkLst>
        <pc:spChg chg="del">
          <ac:chgData name="Diệp Nguyễn" userId="198e3fe5c20c4c48" providerId="LiveId" clId="{BF867C7E-9C17-4C96-9DC8-C5CDB4631CA3}" dt="2024-04-19T08:58:30.885" v="87" actId="478"/>
          <ac:spMkLst>
            <pc:docMk/>
            <pc:sldMk cId="1620666566" sldId="606"/>
            <ac:spMk id="3" creationId="{57A63416-BA9F-A423-D8EC-9887D916CA10}"/>
          </ac:spMkLst>
        </pc:spChg>
        <pc:spChg chg="add mod">
          <ac:chgData name="Diệp Nguyễn" userId="198e3fe5c20c4c48" providerId="LiveId" clId="{BF867C7E-9C17-4C96-9DC8-C5CDB4631CA3}" dt="2024-04-19T08:58:51.139" v="90" actId="255"/>
          <ac:spMkLst>
            <pc:docMk/>
            <pc:sldMk cId="1620666566" sldId="606"/>
            <ac:spMk id="6" creationId="{1F3AD861-4BF8-3117-E384-CF264CDAE132}"/>
          </ac:spMkLst>
        </pc:spChg>
      </pc:sldChg>
      <pc:sldChg chg="modSp">
        <pc:chgData name="Diệp Nguyễn" userId="198e3fe5c20c4c48" providerId="LiveId" clId="{BF867C7E-9C17-4C96-9DC8-C5CDB4631CA3}" dt="2024-04-19T09:17:15.663" v="131" actId="20577"/>
        <pc:sldMkLst>
          <pc:docMk/>
          <pc:sldMk cId="100832241" sldId="607"/>
        </pc:sldMkLst>
        <pc:spChg chg="mod">
          <ac:chgData name="Diệp Nguyễn" userId="198e3fe5c20c4c48" providerId="LiveId" clId="{BF867C7E-9C17-4C96-9DC8-C5CDB4631CA3}" dt="2024-04-19T09:17:15.663" v="131" actId="20577"/>
          <ac:spMkLst>
            <pc:docMk/>
            <pc:sldMk cId="100832241" sldId="607"/>
            <ac:spMk id="29" creationId="{4725D932-9DAB-15F9-E672-A812816FD7C2}"/>
          </ac:spMkLst>
        </pc:spChg>
      </pc:sldChg>
      <pc:sldChg chg="modSp modAnim">
        <pc:chgData name="Diệp Nguyễn" userId="198e3fe5c20c4c48" providerId="LiveId" clId="{BF867C7E-9C17-4C96-9DC8-C5CDB4631CA3}" dt="2024-04-19T09:17:00.082" v="130" actId="20577"/>
        <pc:sldMkLst>
          <pc:docMk/>
          <pc:sldMk cId="1439646265" sldId="608"/>
        </pc:sldMkLst>
        <pc:spChg chg="mod">
          <ac:chgData name="Diệp Nguyễn" userId="198e3fe5c20c4c48" providerId="LiveId" clId="{BF867C7E-9C17-4C96-9DC8-C5CDB4631CA3}" dt="2024-04-19T09:17:00.082" v="130" actId="20577"/>
          <ac:spMkLst>
            <pc:docMk/>
            <pc:sldMk cId="1439646265" sldId="608"/>
            <ac:spMk id="29" creationId="{4725D932-9DAB-15F9-E672-A812816FD7C2}"/>
          </ac:spMkLst>
        </pc:spChg>
      </pc:sldChg>
      <pc:sldChg chg="addSp delSp modSp mod delAnim">
        <pc:chgData name="Diệp Nguyễn" userId="198e3fe5c20c4c48" providerId="LiveId" clId="{BF867C7E-9C17-4C96-9DC8-C5CDB4631CA3}" dt="2024-04-19T10:52:15.811" v="138" actId="20577"/>
        <pc:sldMkLst>
          <pc:docMk/>
          <pc:sldMk cId="988262956" sldId="609"/>
        </pc:sldMkLst>
        <pc:spChg chg="add mod">
          <ac:chgData name="Diệp Nguyễn" userId="198e3fe5c20c4c48" providerId="LiveId" clId="{BF867C7E-9C17-4C96-9DC8-C5CDB4631CA3}" dt="2024-04-19T10:52:00.116" v="137" actId="20577"/>
          <ac:spMkLst>
            <pc:docMk/>
            <pc:sldMk cId="988262956" sldId="609"/>
            <ac:spMk id="3" creationId="{D68CAAD8-82B1-C29E-C1F8-10A9CFF28020}"/>
          </ac:spMkLst>
        </pc:spChg>
        <pc:spChg chg="del">
          <ac:chgData name="Diệp Nguyễn" userId="198e3fe5c20c4c48" providerId="LiveId" clId="{BF867C7E-9C17-4C96-9DC8-C5CDB4631CA3}" dt="2024-04-19T09:00:06.428" v="94" actId="478"/>
          <ac:spMkLst>
            <pc:docMk/>
            <pc:sldMk cId="988262956" sldId="609"/>
            <ac:spMk id="5" creationId="{00000000-0000-0000-0000-000000000000}"/>
          </ac:spMkLst>
        </pc:spChg>
        <pc:spChg chg="mod">
          <ac:chgData name="Diệp Nguyễn" userId="198e3fe5c20c4c48" providerId="LiveId" clId="{BF867C7E-9C17-4C96-9DC8-C5CDB4631CA3}" dt="2024-04-19T10:52:15.811" v="138" actId="20577"/>
          <ac:spMkLst>
            <pc:docMk/>
            <pc:sldMk cId="988262956" sldId="609"/>
            <ac:spMk id="16" creationId="{0A26FBDF-F8FC-07AE-2099-C26F8D37F07F}"/>
          </ac:spMkLst>
        </pc:spChg>
      </pc:sldChg>
      <pc:sldChg chg="modSp modNotesTx">
        <pc:chgData name="Diệp Nguyễn" userId="198e3fe5c20c4c48" providerId="LiveId" clId="{BF867C7E-9C17-4C96-9DC8-C5CDB4631CA3}" dt="2024-04-19T08:50:41.961" v="18" actId="20577"/>
        <pc:sldMkLst>
          <pc:docMk/>
          <pc:sldMk cId="797573729" sldId="614"/>
        </pc:sldMkLst>
        <pc:spChg chg="mod">
          <ac:chgData name="Diệp Nguyễn" userId="198e3fe5c20c4c48" providerId="LiveId" clId="{BF867C7E-9C17-4C96-9DC8-C5CDB4631CA3}" dt="2024-04-19T08:50:33.198" v="1" actId="20577"/>
          <ac:spMkLst>
            <pc:docMk/>
            <pc:sldMk cId="797573729" sldId="614"/>
            <ac:spMk id="6" creationId="{8969FF6D-EA66-4D8F-E749-A7CF6DB86B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3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3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HPT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pt</a:t>
            </a:r>
            <a:r>
              <a:rPr lang="en-US" baseline="0" dirty="0"/>
              <a:t> (3), (4)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320415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F6CD-DE45-38BE-3327-4433E2920C43}"/>
              </a:ext>
            </a:extLst>
          </p:cNvPr>
          <p:cNvSpPr txBox="1"/>
          <p:nvPr/>
        </p:nvSpPr>
        <p:spPr>
          <a:xfrm>
            <a:off x="246184" y="200757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D32CC-1CA7-9B8E-AFA2-E273489F767E}"/>
                  </a:ext>
                </a:extLst>
              </p:cNvPr>
              <p:cNvSpPr txBox="1"/>
              <p:nvPr/>
            </p:nvSpPr>
            <p:spPr>
              <a:xfrm>
                <a:off x="1196592" y="2670587"/>
                <a:ext cx="9121804" cy="3179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7D32CC-1CA7-9B8E-AFA2-E273489F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92" y="2670587"/>
                <a:ext cx="9121804" cy="3179781"/>
              </a:xfrm>
              <a:prstGeom prst="rect">
                <a:avLst/>
              </a:prstGeom>
              <a:blipFill>
                <a:blip r:embed="rId3"/>
                <a:stretch>
                  <a:fillRect l="-1336" t="-1149" r="-1336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8B06A2F-1EB1-4326-C694-21207CB70F5C}"/>
                  </a:ext>
                </a:extLst>
              </p:cNvPr>
              <p:cNvSpPr txBox="1"/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(III)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8B06A2F-1EB1-4326-C694-21207CB7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blipFill>
                <a:blip r:embed="rId4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341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F6CD-DE45-38BE-3327-4433E2920C43}"/>
              </a:ext>
            </a:extLst>
          </p:cNvPr>
          <p:cNvSpPr txBox="1"/>
          <p:nvPr/>
        </p:nvSpPr>
        <p:spPr>
          <a:xfrm>
            <a:off x="246184" y="200757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2F1783-565F-E86C-05ED-CB8C32CFB560}"/>
                  </a:ext>
                </a:extLst>
              </p:cNvPr>
              <p:cNvSpPr txBox="1"/>
              <p:nvPr/>
            </p:nvSpPr>
            <p:spPr>
              <a:xfrm>
                <a:off x="550985" y="2612558"/>
                <a:ext cx="11394830" cy="3991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29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29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15.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2F1783-565F-E86C-05ED-CB8C32C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5" y="2612558"/>
                <a:ext cx="11394830" cy="3991862"/>
              </a:xfrm>
              <a:prstGeom prst="rect">
                <a:avLst/>
              </a:prstGeom>
              <a:blipFill>
                <a:blip r:embed="rId3"/>
                <a:stretch>
                  <a:fillRect l="-1070" t="-1070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F3AD861-4BF8-3117-E384-CF264CDAE132}"/>
                  </a:ext>
                </a:extLst>
              </p:cNvPr>
              <p:cNvSpPr txBox="1"/>
              <p:nvPr/>
            </p:nvSpPr>
            <p:spPr>
              <a:xfrm>
                <a:off x="550985" y="943623"/>
                <a:ext cx="609805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8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m:rPr>
                                  <m:nor/>
                                </m:rPr>
                                <a:rPr lang="en-US" sz="28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F3AD861-4BF8-3117-E384-CF264CDA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5" y="943623"/>
                <a:ext cx="6098058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666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97970" y="1843269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B8E1F1-606F-836E-B304-7AF2AD6BFC04}"/>
                  </a:ext>
                </a:extLst>
              </p:cNvPr>
              <p:cNvSpPr txBox="1"/>
              <p:nvPr/>
            </p:nvSpPr>
            <p:spPr>
              <a:xfrm>
                <a:off x="295555" y="3074338"/>
                <a:ext cx="6955972" cy="3140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5000"/>
                  </a:lnSpc>
                  <a:buFontTx/>
                  <a:buChar char="˗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−24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buFontTx/>
                  <a:buChar char="˗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22; 23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23; 24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B8E1F1-606F-836E-B304-7AF2AD6B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5" y="3074338"/>
                <a:ext cx="6955972" cy="3140027"/>
              </a:xfrm>
              <a:prstGeom prst="rect">
                <a:avLst/>
              </a:prstGeom>
              <a:blipFill>
                <a:blip r:embed="rId3"/>
                <a:stretch>
                  <a:fillRect l="-1576" t="-1165" r="-1751" b="-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>
            <a:extLst>
              <a:ext uri="{FF2B5EF4-FFF2-40B4-BE49-F238E27FC236}">
                <a16:creationId xmlns:a16="http://schemas.microsoft.com/office/drawing/2014/main" id="{5BA228F2-C39C-A366-FAF0-F2B9168E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278" y="792161"/>
            <a:ext cx="5187444" cy="195103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0" lang="vi-VN" altLang="en-US" sz="3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 phương trình bậc nhất hai ẩn</a:t>
            </a:r>
            <a:endParaRPr kumimoji="0" lang="vi-VN" altLang="en-US" sz="48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973D9352-AF6F-8A39-1737-B525FB60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941" y="3800059"/>
            <a:ext cx="2709288" cy="2123314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Giải hệ phương trình bằng phương pháp thế</a:t>
            </a:r>
            <a:endParaRPr kumimoji="0" lang="vi-VN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CF580BD2-584E-2149-688E-6803CFF69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772" y="3972337"/>
            <a:ext cx="2709287" cy="209350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hệ phương trình bằng phương pháp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3427FD-47AD-AD9A-C123-8DD4CAFC842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3083585" y="2743198"/>
            <a:ext cx="3012415" cy="10568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E6A7D7-983D-1B29-8E1E-BCD6023CE3BC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096000" y="2743198"/>
            <a:ext cx="3012416" cy="12291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5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0B5858-1FDC-A18D-CCE9-F37281A8E271}"/>
                  </a:ext>
                </a:extLst>
              </p:cNvPr>
              <p:cNvSpPr txBox="1"/>
              <p:nvPr/>
            </p:nvSpPr>
            <p:spPr>
              <a:xfrm>
                <a:off x="1125413" y="2906242"/>
                <a:ext cx="8852977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marL="514350" indent="-514350" algn="just"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0B5858-1FDC-A18D-CCE9-F37281A8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3" y="2906242"/>
                <a:ext cx="8852977" cy="2677656"/>
              </a:xfrm>
              <a:prstGeom prst="rect">
                <a:avLst/>
              </a:prstGeom>
              <a:blipFill>
                <a:blip r:embed="rId4"/>
                <a:stretch>
                  <a:fillRect l="-1240" t="-2506" r="-1377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FC1CF0-44D0-9233-9635-7EFFA7913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42" y="1740541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0FC1CF0-44D0-9233-9635-7EFFA791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2" y="1740541"/>
                <a:ext cx="11598958" cy="785286"/>
              </a:xfrm>
              <a:prstGeom prst="rect">
                <a:avLst/>
              </a:prstGeom>
              <a:blipFill>
                <a:blip r:embed="rId5"/>
                <a:stretch>
                  <a:fillRect l="-1051" t="-7813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269E1B-CBBE-C007-5DDF-72CD30490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32" y="3869433"/>
            <a:ext cx="2093844" cy="2093844"/>
          </a:xfrm>
          <a:prstGeom prst="rect">
            <a:avLst/>
          </a:prstGeom>
        </p:spPr>
      </p:pic>
      <p:pic>
        <p:nvPicPr>
          <p:cNvPr id="3" name="5 Minutes timer (Đồng hồ đếm ngược 5 phút)">
            <a:hlinkClick r:id="" action="ppaction://media"/>
            <a:extLst>
              <a:ext uri="{FF2B5EF4-FFF2-40B4-BE49-F238E27FC236}">
                <a16:creationId xmlns:a16="http://schemas.microsoft.com/office/drawing/2014/main" id="{70C9A8F4-F5E2-710B-505A-9F75A8ACBD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8857" t="27848" r="27968" b="29265"/>
          <a:stretch/>
        </p:blipFill>
        <p:spPr>
          <a:xfrm>
            <a:off x="10590708" y="5963277"/>
            <a:ext cx="1601292" cy="8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5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1"/>
                            </p:stCondLst>
                            <p:childTnLst>
                              <p:par>
                                <p:cTn id="2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76EBDA-216D-87FB-0499-3D20429B9CCE}"/>
                  </a:ext>
                </a:extLst>
              </p:cNvPr>
              <p:cNvSpPr txBox="1"/>
              <p:nvPr/>
            </p:nvSpPr>
            <p:spPr>
              <a:xfrm>
                <a:off x="1901083" y="2608042"/>
                <a:ext cx="839734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Cộng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8</m:t>
                    </m:r>
                  </m:oMath>
                </a14:m>
                <a:endParaRPr lang="fr-FR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76EBDA-216D-87FB-0499-3D20429B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83" y="2608042"/>
                <a:ext cx="8397348" cy="2677656"/>
              </a:xfrm>
              <a:prstGeom prst="rect">
                <a:avLst/>
              </a:prstGeom>
              <a:blipFill>
                <a:blip r:embed="rId3"/>
                <a:stretch>
                  <a:fillRect l="-1307" r="-1452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91E7D3-3808-314E-D9C8-E3A2CE7A14B0}"/>
              </a:ext>
            </a:extLst>
          </p:cNvPr>
          <p:cNvSpPr txBox="1"/>
          <p:nvPr/>
        </p:nvSpPr>
        <p:spPr>
          <a:xfrm>
            <a:off x="500277" y="1991598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6F97001-D23A-95BA-411C-CA06D05BF4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176" y="1257116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6F97001-D23A-95BA-411C-CA06D05BF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6" y="1257116"/>
                <a:ext cx="11598958" cy="785286"/>
              </a:xfrm>
              <a:prstGeom prst="rect">
                <a:avLst/>
              </a:prstGeom>
              <a:blipFill>
                <a:blip r:embed="rId4"/>
                <a:stretch>
                  <a:fillRect l="-1104" t="-8527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72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864B0-986A-41BD-A7DF-00779A57B9B0}"/>
                  </a:ext>
                </a:extLst>
              </p:cNvPr>
              <p:cNvSpPr txBox="1"/>
              <p:nvPr/>
            </p:nvSpPr>
            <p:spPr>
              <a:xfrm>
                <a:off x="1756940" y="2174262"/>
                <a:ext cx="9696157" cy="356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(II)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864B0-986A-41BD-A7DF-00779A57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940" y="2174262"/>
                <a:ext cx="9696157" cy="3560975"/>
              </a:xfrm>
              <a:prstGeom prst="rect">
                <a:avLst/>
              </a:prstGeom>
              <a:blipFill>
                <a:blip r:embed="rId3"/>
                <a:stretch>
                  <a:fillRect l="-1257" t="-119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D82565-148D-39C5-6F2E-081FC03281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539" y="1162518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b="1" i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II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D82565-148D-39C5-6F2E-081FC032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39" y="1162518"/>
                <a:ext cx="11598958" cy="785286"/>
              </a:xfrm>
              <a:prstGeom prst="rect">
                <a:avLst/>
              </a:prstGeom>
              <a:blipFill>
                <a:blip r:embed="rId4"/>
                <a:stretch>
                  <a:fillRect l="-1051" t="-775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93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9BFF9D9-9F0F-EF5E-4FA9-5EE82BACF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042" y="1093427"/>
                <a:ext cx="11598958" cy="78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itle 1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9BFF9D9-9F0F-EF5E-4FA9-5EE82BACF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2" y="1093427"/>
                <a:ext cx="11598958" cy="785286"/>
              </a:xfrm>
              <a:prstGeom prst="rect">
                <a:avLst/>
              </a:prstGeom>
              <a:blipFill>
                <a:blip r:embed="rId3"/>
                <a:stretch>
                  <a:fillRect l="-1051" t="-6977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778E6-6D9C-501C-5D04-F4ACEE34869A}"/>
                  </a:ext>
                </a:extLst>
              </p:cNvPr>
              <p:cNvSpPr txBox="1"/>
              <p:nvPr/>
            </p:nvSpPr>
            <p:spPr>
              <a:xfrm>
                <a:off x="593042" y="1823576"/>
                <a:ext cx="10863776" cy="4512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2800" b="1" u="sng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b="1" u="sng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…………,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………..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….........................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….…………………..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…………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…………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</m:t>
                        </m:r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....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778E6-6D9C-501C-5D04-F4ACEE34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2" y="1823576"/>
                <a:ext cx="10863776" cy="4512261"/>
              </a:xfrm>
              <a:prstGeom prst="rect">
                <a:avLst/>
              </a:prstGeom>
              <a:blipFill>
                <a:blip r:embed="rId4"/>
                <a:stretch>
                  <a:fillRect l="-1122" t="-811" b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A64E8D-46A2-FEE0-7BF7-C8628C01A3D9}"/>
                  </a:ext>
                </a:extLst>
              </p:cNvPr>
              <p:cNvSpPr txBox="1"/>
              <p:nvPr/>
            </p:nvSpPr>
            <p:spPr>
              <a:xfrm>
                <a:off x="4025118" y="2823380"/>
                <a:ext cx="18232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A64E8D-46A2-FEE0-7BF7-C8628C01A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18" y="2823380"/>
                <a:ext cx="182323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03E7A-6BD5-5C2D-6190-0144D31EEA46}"/>
                  </a:ext>
                </a:extLst>
              </p:cNvPr>
              <p:cNvSpPr txBox="1"/>
              <p:nvPr/>
            </p:nvSpPr>
            <p:spPr>
              <a:xfrm>
                <a:off x="1132707" y="3285160"/>
                <a:ext cx="18232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FF4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03E7A-6BD5-5C2D-6190-0144D31EE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07" y="3285160"/>
                <a:ext cx="182323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0843E-1C82-0DE7-A30E-973C7A357EBF}"/>
                  </a:ext>
                </a:extLst>
              </p:cNvPr>
              <p:cNvSpPr txBox="1"/>
              <p:nvPr/>
            </p:nvSpPr>
            <p:spPr>
              <a:xfrm>
                <a:off x="6576501" y="3285160"/>
                <a:ext cx="28819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+ 4.(−2)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30843E-1C82-0DE7-A30E-973C7A357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01" y="3285160"/>
                <a:ext cx="288197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7444D-80D1-4660-10B1-345E99DDD319}"/>
                  </a:ext>
                </a:extLst>
              </p:cNvPr>
              <p:cNvSpPr txBox="1"/>
              <p:nvPr/>
            </p:nvSpPr>
            <p:spPr>
              <a:xfrm>
                <a:off x="3947674" y="3748254"/>
                <a:ext cx="28819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+ 4.(−2)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C7444D-80D1-4660-10B1-345E99DD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674" y="3748254"/>
                <a:ext cx="288197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DEB037-8A9B-A20D-B579-56CCBF59529D}"/>
                  </a:ext>
                </a:extLst>
              </p:cNvPr>
              <p:cNvSpPr txBox="1"/>
              <p:nvPr/>
            </p:nvSpPr>
            <p:spPr>
              <a:xfrm>
                <a:off x="3694529" y="4766517"/>
                <a:ext cx="28819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DEB037-8A9B-A20D-B579-56CCBF595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29" y="4766517"/>
                <a:ext cx="28819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AE892F-5163-4D8E-D05E-F0E566F7E66A}"/>
                  </a:ext>
                </a:extLst>
              </p:cNvPr>
              <p:cNvSpPr txBox="1"/>
              <p:nvPr/>
            </p:nvSpPr>
            <p:spPr>
              <a:xfrm>
                <a:off x="3813797" y="5241332"/>
                <a:ext cx="28819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AE892F-5163-4D8E-D05E-F0E566F7E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97" y="5241332"/>
                <a:ext cx="288197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6E9C02-238E-955A-C14C-54BE13AA1FD7}"/>
                  </a:ext>
                </a:extLst>
              </p:cNvPr>
              <p:cNvSpPr txBox="1"/>
              <p:nvPr/>
            </p:nvSpPr>
            <p:spPr>
              <a:xfrm>
                <a:off x="9047624" y="5707416"/>
                <a:ext cx="17377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4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−2  </m:t>
                      </m:r>
                    </m:oMath>
                  </m:oMathPara>
                </a14:m>
                <a:endParaRPr lang="en-US" sz="2800" dirty="0">
                  <a:solidFill>
                    <a:srgbClr val="FF4F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6E9C02-238E-955A-C14C-54BE13AA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624" y="5707416"/>
                <a:ext cx="173779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24BF21-520D-B6FC-7C09-D7EF34653E7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48374" y="4543580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" grpId="0"/>
      <p:bldP spid="2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D6AD7E-E59F-00A6-673E-1A8D4D93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2374" y="0"/>
            <a:ext cx="1763330" cy="141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14ADC2-165C-18A1-C5B6-CDB5570C03B0}"/>
                  </a:ext>
                </a:extLst>
              </p:cNvPr>
              <p:cNvSpPr txBox="1"/>
              <p:nvPr/>
            </p:nvSpPr>
            <p:spPr>
              <a:xfrm>
                <a:off x="745588" y="490758"/>
                <a:ext cx="8335106" cy="11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14ADC2-165C-18A1-C5B6-CDB5570C0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8" y="490758"/>
                <a:ext cx="8335106" cy="1197700"/>
              </a:xfrm>
              <a:prstGeom prst="rect">
                <a:avLst/>
              </a:prstGeom>
              <a:blipFill>
                <a:blip r:embed="rId3"/>
                <a:stretch>
                  <a:fillRect l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E07866-9A4B-54FA-DF16-5FA76DA00892}"/>
                  </a:ext>
                </a:extLst>
              </p:cNvPr>
              <p:cNvSpPr txBox="1"/>
              <p:nvPr/>
            </p:nvSpPr>
            <p:spPr>
              <a:xfrm>
                <a:off x="664112" y="1415613"/>
                <a:ext cx="10863776" cy="4512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2800" b="1" u="sng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b="1" u="sng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.1+ 2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E07866-9A4B-54FA-DF16-5FA76DA00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12" y="1415613"/>
                <a:ext cx="10863776" cy="4512261"/>
              </a:xfrm>
              <a:prstGeom prst="rect">
                <a:avLst/>
              </a:prstGeom>
              <a:blipFill>
                <a:blip r:embed="rId4"/>
                <a:stretch>
                  <a:fillRect l="-1178" t="-811" b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BD2D5AC-41A2-085C-ED9F-A2B75EBF598E}"/>
              </a:ext>
            </a:extLst>
          </p:cNvPr>
          <p:cNvSpPr txBox="1"/>
          <p:nvPr/>
        </p:nvSpPr>
        <p:spPr>
          <a:xfrm>
            <a:off x="407961" y="5864569"/>
            <a:ext cx="1174652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86492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6C23C5-F354-00C7-0E9E-8922DFBA8E98}"/>
                  </a:ext>
                </a:extLst>
              </p:cNvPr>
              <p:cNvSpPr txBox="1"/>
              <p:nvPr/>
            </p:nvSpPr>
            <p:spPr>
              <a:xfrm>
                <a:off x="246185" y="718209"/>
                <a:ext cx="10130268" cy="5617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(III)</a:t>
                </a:r>
              </a:p>
              <a:p>
                <a:pPr algn="just">
                  <a:lnSpc>
                    <a:spcPct val="115000"/>
                  </a:lnSpc>
                </a:pP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(III).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6C23C5-F354-00C7-0E9E-8922DFBA8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5" y="718209"/>
                <a:ext cx="10130268" cy="5617628"/>
              </a:xfrm>
              <a:prstGeom prst="rect">
                <a:avLst/>
              </a:prstGeom>
              <a:blipFill>
                <a:blip r:embed="rId4"/>
                <a:stretch>
                  <a:fillRect l="-1203" r="-1264" b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09DDF1-29D9-F38C-3680-7BFA818AD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3" y="3869433"/>
            <a:ext cx="2093844" cy="2093844"/>
          </a:xfrm>
          <a:prstGeom prst="rect">
            <a:avLst/>
          </a:prstGeom>
        </p:spPr>
      </p:pic>
      <p:pic>
        <p:nvPicPr>
          <p:cNvPr id="3" name="5 Minutes timer (Đồng hồ đếm ngược 5 phút)">
            <a:hlinkClick r:id="" action="ppaction://media"/>
            <a:extLst>
              <a:ext uri="{FF2B5EF4-FFF2-40B4-BE49-F238E27FC236}">
                <a16:creationId xmlns:a16="http://schemas.microsoft.com/office/drawing/2014/main" id="{25883A69-9B23-6C49-935B-46D519EFF9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8857" t="27848" r="27968" b="29265"/>
          <a:stretch/>
        </p:blipFill>
        <p:spPr>
          <a:xfrm>
            <a:off x="10622729" y="5963277"/>
            <a:ext cx="1601292" cy="8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1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3BA585-6EF9-0956-23C8-B0E7E455F8BF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PHƯƠNG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98F6CD-DE45-38BE-3327-4433E2920C43}"/>
              </a:ext>
            </a:extLst>
          </p:cNvPr>
          <p:cNvSpPr txBox="1"/>
          <p:nvPr/>
        </p:nvSpPr>
        <p:spPr>
          <a:xfrm>
            <a:off x="246184" y="2007573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AC0C72-2FD2-AFC2-7625-02A86FE9F909}"/>
                  </a:ext>
                </a:extLst>
              </p:cNvPr>
              <p:cNvSpPr txBox="1"/>
              <p:nvPr/>
            </p:nvSpPr>
            <p:spPr>
              <a:xfrm>
                <a:off x="644690" y="2665995"/>
                <a:ext cx="10902618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AC0C72-2FD2-AFC2-7625-02A86FE9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0" y="2665995"/>
                <a:ext cx="10902618" cy="2246769"/>
              </a:xfrm>
              <a:prstGeom prst="rect">
                <a:avLst/>
              </a:prstGeom>
              <a:blipFill>
                <a:blip r:embed="rId3"/>
                <a:stretch>
                  <a:fillRect l="-1174" t="-2710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714D44-4C43-44CF-6E7D-A86C51B1EFD3}"/>
                  </a:ext>
                </a:extLst>
              </p:cNvPr>
              <p:cNvSpPr txBox="1"/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(III)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714D44-4C43-44CF-6E7D-A86C51B1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0" y="897296"/>
                <a:ext cx="10024419" cy="1197700"/>
              </a:xfrm>
              <a:prstGeom prst="rect">
                <a:avLst/>
              </a:prstGeom>
              <a:blipFill>
                <a:blip r:embed="rId4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36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8108</TotalTime>
  <Words>992</Words>
  <Application>Microsoft Office PowerPoint</Application>
  <PresentationFormat>Widescreen</PresentationFormat>
  <Paragraphs>98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1_Office Theme</vt:lpstr>
      <vt:lpstr>BÀI 3.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Thanh Tran Kim</cp:lastModifiedBy>
  <cp:revision>463</cp:revision>
  <dcterms:created xsi:type="dcterms:W3CDTF">2022-08-03T11:07:12Z</dcterms:created>
  <dcterms:modified xsi:type="dcterms:W3CDTF">2026-04-02T05:55:58Z</dcterms:modified>
</cp:coreProperties>
</file>