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1XGSJFajwIzINFF5njGROJeFt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83AF22-32F7-4D27-B02C-83269E8CF777}">
  <a:tblStyle styleId="{6B83AF22-32F7-4D27-B02C-83269E8CF77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Gothic-bold.fntdata"/><Relationship Id="rId21" Type="http://schemas.openxmlformats.org/officeDocument/2006/relationships/font" Target="fonts/CenturyGothic-regular.fntdata"/><Relationship Id="rId24" Type="http://schemas.openxmlformats.org/officeDocument/2006/relationships/font" Target="fonts/CenturyGothic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905d9787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8905d978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905d9787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8905d978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5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5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2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8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8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9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9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9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4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4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4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4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4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4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4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4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4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4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4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4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4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/>
          <p:nvPr/>
        </p:nvSpPr>
        <p:spPr>
          <a:xfrm>
            <a:off x="3572107" y="126687"/>
            <a:ext cx="56752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3. BẢN VẼ CHI TIẾT 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95" y="3428997"/>
            <a:ext cx="9" cy="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593" y="717286"/>
            <a:ext cx="10804692" cy="5991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/>
          <p:nvPr/>
        </p:nvSpPr>
        <p:spPr>
          <a:xfrm>
            <a:off x="449765" y="106157"/>
            <a:ext cx="947800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1.Quan sát bảng 3.1. Trình bày trình tự đọc bản vẽ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Quan sát Hình 3.5 và cho biết trình tự đọc bản vẽ ống lót theo trình tự bảng 3.1</a:t>
            </a:r>
            <a:endParaRPr/>
          </a:p>
        </p:txBody>
      </p:sp>
      <p:graphicFrame>
        <p:nvGraphicFramePr>
          <p:cNvPr id="222" name="Google Shape;222;p8"/>
          <p:cNvGraphicFramePr/>
          <p:nvPr/>
        </p:nvGraphicFramePr>
        <p:xfrm>
          <a:off x="449765" y="19008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{6B83AF22-32F7-4D27-B02C-83269E8CF777}</a:tableStyleId>
              </a:tblPr>
              <a:tblGrid>
                <a:gridCol w="1399150"/>
                <a:gridCol w="2672125"/>
                <a:gridCol w="286882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Trình tự đọc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Nội dung đọc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Kết quả đọc bản vẽ vòng đệm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Bước 1. Khung tên: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Tên gọi chi tiết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Vật liệu 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Tỉ lệ 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Ống lót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Thép.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Tỉ lệ: 1:1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Bước 2: Hình biểu diễn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Tên gọi các hình chiếu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Các hình chiếu khác(nếu có)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Hình chiếu đứng, hình chiếu cạnh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Bước 3: Kích thước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Kích thước chung của chi tiết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Kích thước các thành phần của chi tiết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Đường kính ngoài 28 mm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Đường kính lỗ 22 mm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Chiều dài 32 mm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Bước 4: Yêu cầu kỹ thuật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Yêu cầu về gia công, xử lý bề mặt.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Làm tù cạnh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Mạ kẽm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3" name="Google Shape;223;p8"/>
          <p:cNvSpPr txBox="1"/>
          <p:nvPr/>
        </p:nvSpPr>
        <p:spPr>
          <a:xfrm>
            <a:off x="552402" y="1339182"/>
            <a:ext cx="59230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3.1. Trình tự đọc bản vẽ chi tiết</a:t>
            </a:r>
            <a:endParaRPr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5213" y="1900803"/>
            <a:ext cx="4318248" cy="4388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9"/>
          <p:cNvSpPr/>
          <p:nvPr/>
        </p:nvSpPr>
        <p:spPr>
          <a:xfrm>
            <a:off x="304789" y="650535"/>
            <a:ext cx="11582400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bản vẽ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- Bước 1. Khung tên: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Tên gọi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Vật liệu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Tỉ lệ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Bước 2: Hình biểu diễn: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Tên gọi các hình chiếu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Các hình biểu diễn khác (nếu có)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Bước 3: Kích thước: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Kích thước chung của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Kích thước các thành phần của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Bước 4: Yêu cầu kỹ thuật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Gia công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Xử lý bề mặt.</a:t>
            </a: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3. BẢN VẼ CHI TIẾT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/>
          <p:nvPr/>
        </p:nvSpPr>
        <p:spPr>
          <a:xfrm>
            <a:off x="304789" y="650535"/>
            <a:ext cx="115824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1.Bản vẽ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1.2. Trình tự đọc bản vẽ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Bước 1. Khung tên: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Tên gọi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Vật liệu chế tạo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Tỉ lệ bản vẽ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Bước 2: Hình biểu diễn: tên gọi các hình chiếu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Bước 3: Kích thước: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Kích thước chung của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Kích thước các phần của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-Bước 4: Yêu cầu kỹ thuật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 về gia công, xử lý bề mặt.</a:t>
            </a:r>
            <a:endParaRPr/>
          </a:p>
        </p:txBody>
      </p:sp>
      <p:sp>
        <p:nvSpPr>
          <p:cNvPr id="238" name="Google Shape;238;p10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3. BẢN VẼ KỸ THUẬT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1. Đọc bản vẽ chi tiết gối đỡ (Hình 3.6) theo trình tự trên Bảng 3.1.</a:t>
            </a:r>
            <a:endParaRPr/>
          </a:p>
        </p:txBody>
      </p:sp>
      <p:pic>
        <p:nvPicPr>
          <p:cNvPr id="246" name="Google Shape;24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687" y="1169550"/>
            <a:ext cx="10604720" cy="547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1. Đọc bản vẽ chi tiết gối đỡ (Hình 3.6) theo trình tự trên Bảng 3.1.</a:t>
            </a:r>
            <a:endParaRPr/>
          </a:p>
        </p:txBody>
      </p:sp>
      <p:pic>
        <p:nvPicPr>
          <p:cNvPr id="254" name="Google Shape;25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688" y="1169550"/>
            <a:ext cx="4999986" cy="54786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5" name="Google Shape;255;p12"/>
          <p:cNvGraphicFramePr/>
          <p:nvPr/>
        </p:nvGraphicFramePr>
        <p:xfrm>
          <a:off x="5518675" y="1107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{6B83AF22-32F7-4D27-B02C-83269E8CF777}</a:tableStyleId>
              </a:tblPr>
              <a:tblGrid>
                <a:gridCol w="2112075"/>
                <a:gridCol w="2112075"/>
                <a:gridCol w="2112075"/>
              </a:tblGrid>
              <a:tr h="77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Trình tự đọc</a:t>
                      </a:r>
                      <a:endParaRPr sz="20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Nội dung đọc</a:t>
                      </a:r>
                      <a:endParaRPr sz="20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Kết quả đọc bản vẽ gối đỡ</a:t>
                      </a:r>
                      <a:endParaRPr sz="20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(Hình 3.6)</a:t>
                      </a:r>
                      <a:endParaRPr sz="20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72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Bước 1. Khung tên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Tên gọi chi tiết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Vật liệu chế tạo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Tỉ lệ bản vẽ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Gối đỡ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Thép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Tỉ lệ: 1 : 1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Bước 2. Hình biểu diễn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Tên gọi các hình chiếu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chiếu đứng, hình chiếu bằng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Bước 3. Kích thước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Kích thước chung của chi tiết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Kích thước các phần của chi tiết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Chiều dài: 50; chiều rộng: 25; chiều cao: 25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Khoét: đường kính 20 mm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Bước 4. Yêu cầu kĩ thuật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Yêu cầu về gia công, xử lí bề mặt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tù cạnh, mạ kẽm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BBB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3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60916" y="584775"/>
            <a:ext cx="1153779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Sưu tầm và đọc một bản vẽ chi tiết, trao đổi với bạn nội dụng của bản vẽ đó.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/>
          <p:nvPr/>
        </p:nvSpPr>
        <p:spPr>
          <a:xfrm>
            <a:off x="8871813" y="71562"/>
            <a:ext cx="3192966" cy="5939622"/>
          </a:xfrm>
          <a:prstGeom prst="cloudCallout">
            <a:avLst>
              <a:gd fmla="val -84528" name="adj1"/>
              <a:gd fmla="val 58805" name="adj2"/>
            </a:avLst>
          </a:prstGeom>
          <a:solidFill>
            <a:srgbClr val="FFFF00"/>
          </a:solidFill>
          <a:ln cap="rnd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3.1 là một bản vẽ chi tiết, em hãy cho biết trên bản vẽ đó có những gì?</a:t>
            </a:r>
            <a:endParaRPr/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094" y="330078"/>
            <a:ext cx="7403491" cy="4602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055" y="382832"/>
            <a:ext cx="5863043" cy="460240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"/>
          <p:cNvSpPr/>
          <p:nvPr/>
        </p:nvSpPr>
        <p:spPr>
          <a:xfrm>
            <a:off x="6755362" y="772609"/>
            <a:ext cx="4618653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Các thông tin về bản vẽ: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Yêu cầu: làm tù cạnh và mạ kẽm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Đường kính vòng ngoài: 14 mm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Đường kính vòng trong: 8 mm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Ngày vẽ: 04/06, người vẽ Lê Thị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Ngày kiểm tra: 04/06, người kiểm tra Trần Văn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Vật liệu: thép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Tờ số 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/>
          <p:nvPr/>
        </p:nvSpPr>
        <p:spPr>
          <a:xfrm>
            <a:off x="449765" y="106157"/>
            <a:ext cx="1154894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3.3 và cho biết tên gọi của chi tiết được biểu diễn trong hình là gì; hãy mô tả hình dạng, kích thước và các yêu cầu kĩ thuật của chi tiết đó.</a:t>
            </a:r>
            <a:endParaRPr/>
          </a:p>
        </p:txBody>
      </p:sp>
      <p:pic>
        <p:nvPicPr>
          <p:cNvPr id="184" name="Google Shape;1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10" y="1654763"/>
            <a:ext cx="10982086" cy="492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/>
          <p:nvPr/>
        </p:nvSpPr>
        <p:spPr>
          <a:xfrm>
            <a:off x="449765" y="106157"/>
            <a:ext cx="1154894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3.3 và cho biết tên gọi của chi tiết được biểu diễn trong hình là gì; hãy mô tả hình dạng, kích thước và các yêu cầu kĩ thuật của chi tiết đó.</a:t>
            </a:r>
            <a:endParaRPr/>
          </a:p>
        </p:txBody>
      </p:sp>
      <p:pic>
        <p:nvPicPr>
          <p:cNvPr id="190" name="Google Shape;1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971" y="1720077"/>
            <a:ext cx="6326111" cy="492331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/>
          <p:nvPr/>
        </p:nvSpPr>
        <p:spPr>
          <a:xfrm>
            <a:off x="6578082" y="1216224"/>
            <a:ext cx="5141168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Tên gọi chi tiết: đầu côn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Hình dạng: nón cụt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Kích thước: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Đường kính vòng ngoài: Ø30 mm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Đường kính vòng trong: Ø20 mm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Đường kính khoét: Ø10 mm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Chiều cao: 40 mm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Độ dày đáy: 10 mm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Yêu cầu kĩ thuật: làm tù cạnh, mạ kẽm.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481" y="0"/>
            <a:ext cx="11374017" cy="576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3750906" y="5980923"/>
            <a:ext cx="62048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3.2. Sơ đồ nội dung bản vẽ chi tiết</a:t>
            </a:r>
            <a:endParaRPr b="1" i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905d9787e_0_0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8905d9787e_0_0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905d9787e_0_5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8905d9787e_0_5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/>
          <p:nvPr/>
        </p:nvSpPr>
        <p:spPr>
          <a:xfrm>
            <a:off x="304789" y="650535"/>
            <a:ext cx="115824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Nội dung của bản vẽ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vẽ chi tiết là bản vẽ kỹ thuật thể hiện thông tin của một chi tiết, được sử dụng để chế tạo và kiểm tra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Bản vẽ chi tiết gồm các nội dung sau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Hình biểu diễn: gồm hình chiếu, hình cắt…diễn tả hình dạng, cấu tạo của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Kích thước: kích thước xác định độ lớn của chi tiết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Yêu cầu kỹ thuật: gồm chỉ dẫn về việc gia công, xử lý bề mặt….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+Khung tên: gồm thông tin về tên gọi chi tiết, vật liệu chế tạo, tỉ lệ vẽ, họ tên của những người có trách nhiệm đối với bản vẽ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3. BẢN VẼ CHI TIẾT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2023-06-21T22:05:51Z</dcterms:created>
  <dc:creator>DELL</dc:creator>
</cp:coreProperties>
</file>