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Lst>
  <p:sldSz cy="6858000" cx="12192000"/>
  <p:notesSz cx="6858000" cy="9144000"/>
  <p:embeddedFontLst>
    <p:embeddedFont>
      <p:font typeface="Century Gothic"/>
      <p:regular r:id="rId22"/>
      <p:bold r:id="rId23"/>
      <p:italic r:id="rId24"/>
      <p:boldItalic r:id="rId25"/>
    </p:embeddedFont>
    <p:embeddedFont>
      <p:font typeface="Open Sans"/>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6mJzkUly6wLDMTSZsTlVXWsPS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CenturyGothic-regular.fntdata"/><Relationship Id="rId21" Type="http://schemas.openxmlformats.org/officeDocument/2006/relationships/slide" Target="slides/slide17.xml"/><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OpenSans-regular.fntdata"/><Relationship Id="rId25" Type="http://schemas.openxmlformats.org/officeDocument/2006/relationships/font" Target="fonts/CenturyGothic-boldItalic.fntdata"/><Relationship Id="rId28" Type="http://schemas.openxmlformats.org/officeDocument/2006/relationships/font" Target="fonts/OpenSans-italic.fntdata"/><Relationship Id="rId27" Type="http://schemas.openxmlformats.org/officeDocument/2006/relationships/font" Target="fonts/OpenSans-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OpenSans-boldItalic.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8" name="Shape 38"/>
        <p:cNvGrpSpPr/>
        <p:nvPr/>
      </p:nvGrpSpPr>
      <p:grpSpPr>
        <a:xfrm>
          <a:off x="0" y="0"/>
          <a:ext cx="0" cy="0"/>
          <a:chOff x="0" y="0"/>
          <a:chExt cx="0" cy="0"/>
        </a:xfrm>
      </p:grpSpPr>
      <p:sp>
        <p:nvSpPr>
          <p:cNvPr id="39" name="Google Shape;39;p19"/>
          <p:cNvSpPr txBox="1"/>
          <p:nvPr>
            <p:ph type="ctrTitle"/>
          </p:nvPr>
        </p:nvSpPr>
        <p:spPr>
          <a:xfrm>
            <a:off x="2589213" y="2514600"/>
            <a:ext cx="8915399" cy="22627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9"/>
          <p:cNvSpPr txBox="1"/>
          <p:nvPr>
            <p:ph idx="1" type="subTitle"/>
          </p:nvPr>
        </p:nvSpPr>
        <p:spPr>
          <a:xfrm>
            <a:off x="2589213" y="4777379"/>
            <a:ext cx="8915399" cy="1126283"/>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800"/>
              <a:buNone/>
              <a:defRPr>
                <a:solidFill>
                  <a:srgbClr val="595959"/>
                </a:solidFill>
              </a:defRPr>
            </a:lvl1pPr>
            <a:lvl2pPr lvl="1" algn="ctr">
              <a:spcBef>
                <a:spcPts val="1000"/>
              </a:spcBef>
              <a:spcAft>
                <a:spcPts val="0"/>
              </a:spcAft>
              <a:buSzPts val="1600"/>
              <a:buNone/>
              <a:defRPr>
                <a:solidFill>
                  <a:srgbClr val="888888"/>
                </a:solidFill>
              </a:defRPr>
            </a:lvl2pPr>
            <a:lvl3pPr lvl="2" algn="ctr">
              <a:spcBef>
                <a:spcPts val="1000"/>
              </a:spcBef>
              <a:spcAft>
                <a:spcPts val="0"/>
              </a:spcAft>
              <a:buSzPts val="1400"/>
              <a:buNone/>
              <a:defRPr>
                <a:solidFill>
                  <a:srgbClr val="888888"/>
                </a:solidFill>
              </a:defRPr>
            </a:lvl3pPr>
            <a:lvl4pPr lvl="3" algn="ctr">
              <a:spcBef>
                <a:spcPts val="1000"/>
              </a:spcBef>
              <a:spcAft>
                <a:spcPts val="0"/>
              </a:spcAft>
              <a:buSzPts val="1200"/>
              <a:buNone/>
              <a:defRPr>
                <a:solidFill>
                  <a:srgbClr val="888888"/>
                </a:solidFill>
              </a:defRPr>
            </a:lvl4pPr>
            <a:lvl5pPr lvl="4" algn="ctr">
              <a:spcBef>
                <a:spcPts val="1000"/>
              </a:spcBef>
              <a:spcAft>
                <a:spcPts val="0"/>
              </a:spcAft>
              <a:buSzPts val="1200"/>
              <a:buNone/>
              <a:defRPr>
                <a:solidFill>
                  <a:srgbClr val="888888"/>
                </a:solidFill>
              </a:defRPr>
            </a:lvl5pPr>
            <a:lvl6pPr lvl="5" algn="ctr">
              <a:spcBef>
                <a:spcPts val="1000"/>
              </a:spcBef>
              <a:spcAft>
                <a:spcPts val="0"/>
              </a:spcAft>
              <a:buSzPts val="1200"/>
              <a:buNone/>
              <a:defRPr>
                <a:solidFill>
                  <a:srgbClr val="888888"/>
                </a:solidFill>
              </a:defRPr>
            </a:lvl6pPr>
            <a:lvl7pPr lvl="6" algn="ctr">
              <a:spcBef>
                <a:spcPts val="1000"/>
              </a:spcBef>
              <a:spcAft>
                <a:spcPts val="0"/>
              </a:spcAft>
              <a:buSzPts val="1200"/>
              <a:buNone/>
              <a:defRPr>
                <a:solidFill>
                  <a:srgbClr val="888888"/>
                </a:solidFill>
              </a:defRPr>
            </a:lvl7pPr>
            <a:lvl8pPr lvl="7" algn="ctr">
              <a:spcBef>
                <a:spcPts val="1000"/>
              </a:spcBef>
              <a:spcAft>
                <a:spcPts val="0"/>
              </a:spcAft>
              <a:buSzPts val="1200"/>
              <a:buNone/>
              <a:defRPr>
                <a:solidFill>
                  <a:srgbClr val="888888"/>
                </a:solidFill>
              </a:defRPr>
            </a:lvl8pPr>
            <a:lvl9pPr lvl="8" algn="ctr">
              <a:spcBef>
                <a:spcPts val="1000"/>
              </a:spcBef>
              <a:spcAft>
                <a:spcPts val="0"/>
              </a:spcAft>
              <a:buSzPts val="1200"/>
              <a:buNone/>
              <a:defRPr>
                <a:solidFill>
                  <a:srgbClr val="888888"/>
                </a:solidFill>
              </a:defRPr>
            </a:lvl9pPr>
          </a:lstStyle>
          <a:p/>
        </p:txBody>
      </p:sp>
      <p:sp>
        <p:nvSpPr>
          <p:cNvPr id="41" name="Google Shape;41;p1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9"/>
          <p:cNvSpPr/>
          <p:nvPr/>
        </p:nvSpPr>
        <p:spPr>
          <a:xfrm>
            <a:off x="0" y="4323810"/>
            <a:ext cx="1744652" cy="778589"/>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19"/>
          <p:cNvSpPr txBox="1"/>
          <p:nvPr>
            <p:ph idx="12" type="sldNum"/>
          </p:nvPr>
        </p:nvSpPr>
        <p:spPr>
          <a:xfrm>
            <a:off x="531812" y="4529540"/>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04" name="Shape 104"/>
        <p:cNvGrpSpPr/>
        <p:nvPr/>
      </p:nvGrpSpPr>
      <p:grpSpPr>
        <a:xfrm>
          <a:off x="0" y="0"/>
          <a:ext cx="0" cy="0"/>
          <a:chOff x="0" y="0"/>
          <a:chExt cx="0" cy="0"/>
        </a:xfrm>
      </p:grpSpPr>
      <p:sp>
        <p:nvSpPr>
          <p:cNvPr id="105" name="Google Shape;105;p28"/>
          <p:cNvSpPr txBox="1"/>
          <p:nvPr>
            <p:ph type="title"/>
          </p:nvPr>
        </p:nvSpPr>
        <p:spPr>
          <a:xfrm>
            <a:off x="2589212" y="609600"/>
            <a:ext cx="8915399" cy="311704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8"/>
          <p:cNvSpPr txBox="1"/>
          <p:nvPr>
            <p:ph idx="1"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07" name="Google Shape;107;p2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8"/>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8"/>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11" name="Shape 111"/>
        <p:cNvGrpSpPr/>
        <p:nvPr/>
      </p:nvGrpSpPr>
      <p:grpSpPr>
        <a:xfrm>
          <a:off x="0" y="0"/>
          <a:ext cx="0" cy="0"/>
          <a:chOff x="0" y="0"/>
          <a:chExt cx="0" cy="0"/>
        </a:xfrm>
      </p:grpSpPr>
      <p:sp>
        <p:nvSpPr>
          <p:cNvPr id="112" name="Google Shape;112;p29"/>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9"/>
          <p:cNvSpPr txBox="1"/>
          <p:nvPr>
            <p:ph idx="1" type="body"/>
          </p:nvPr>
        </p:nvSpPr>
        <p:spPr>
          <a:xfrm>
            <a:off x="3275012" y="3505200"/>
            <a:ext cx="753655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600"/>
              <a:buFont typeface="Century Gothic"/>
              <a:buNone/>
              <a:defRPr sz="1600">
                <a:solidFill>
                  <a:srgbClr val="7F7F7F"/>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14" name="Google Shape;114;p29"/>
          <p:cNvSpPr txBox="1"/>
          <p:nvPr>
            <p:ph idx="2" type="body"/>
          </p:nvPr>
        </p:nvSpPr>
        <p:spPr>
          <a:xfrm>
            <a:off x="2589212" y="4354046"/>
            <a:ext cx="8915399" cy="155586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800"/>
              <a:buNone/>
              <a:defRPr sz="18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115" name="Google Shape;115;p29"/>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9"/>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9"/>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9"/>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9" name="Google Shape;119;p29"/>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20" name="Google Shape;120;p29"/>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21" name="Shape 121"/>
        <p:cNvGrpSpPr/>
        <p:nvPr/>
      </p:nvGrpSpPr>
      <p:grpSpPr>
        <a:xfrm>
          <a:off x="0" y="0"/>
          <a:ext cx="0" cy="0"/>
          <a:chOff x="0" y="0"/>
          <a:chExt cx="0" cy="0"/>
        </a:xfrm>
      </p:grpSpPr>
      <p:sp>
        <p:nvSpPr>
          <p:cNvPr id="122" name="Google Shape;122;p30"/>
          <p:cNvSpPr txBox="1"/>
          <p:nvPr>
            <p:ph type="title"/>
          </p:nvPr>
        </p:nvSpPr>
        <p:spPr>
          <a:xfrm>
            <a:off x="2589213" y="2438400"/>
            <a:ext cx="8915400" cy="272484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30"/>
          <p:cNvSpPr txBox="1"/>
          <p:nvPr>
            <p:ph idx="1"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24" name="Google Shape;124;p3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30"/>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0"/>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28" name="Shape 128"/>
        <p:cNvGrpSpPr/>
        <p:nvPr/>
      </p:nvGrpSpPr>
      <p:grpSpPr>
        <a:xfrm>
          <a:off x="0" y="0"/>
          <a:ext cx="0" cy="0"/>
          <a:chOff x="0" y="0"/>
          <a:chExt cx="0" cy="0"/>
        </a:xfrm>
      </p:grpSpPr>
      <p:sp>
        <p:nvSpPr>
          <p:cNvPr id="129" name="Google Shape;129;p31"/>
          <p:cNvSpPr txBox="1"/>
          <p:nvPr>
            <p:ph type="title"/>
          </p:nvPr>
        </p:nvSpPr>
        <p:spPr>
          <a:xfrm>
            <a:off x="2849949" y="609600"/>
            <a:ext cx="8393926" cy="2895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31"/>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1" name="Google Shape;131;p31"/>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32" name="Google Shape;132;p3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3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31"/>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1"/>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6" name="Google Shape;136;p31"/>
          <p:cNvSpPr txBox="1"/>
          <p:nvPr/>
        </p:nvSpPr>
        <p:spPr>
          <a:xfrm>
            <a:off x="2467652" y="648005"/>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
        <p:nvSpPr>
          <p:cNvPr id="137" name="Google Shape;137;p31"/>
          <p:cNvSpPr txBox="1"/>
          <p:nvPr/>
        </p:nvSpPr>
        <p:spPr>
          <a:xfrm>
            <a:off x="11114852" y="290530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accent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38" name="Shape 138"/>
        <p:cNvGrpSpPr/>
        <p:nvPr/>
      </p:nvGrpSpPr>
      <p:grpSpPr>
        <a:xfrm>
          <a:off x="0" y="0"/>
          <a:ext cx="0" cy="0"/>
          <a:chOff x="0" y="0"/>
          <a:chExt cx="0" cy="0"/>
        </a:xfrm>
      </p:grpSpPr>
      <p:sp>
        <p:nvSpPr>
          <p:cNvPr id="139" name="Google Shape;139;p32"/>
          <p:cNvSpPr txBox="1"/>
          <p:nvPr>
            <p:ph type="title"/>
          </p:nvPr>
        </p:nvSpPr>
        <p:spPr>
          <a:xfrm>
            <a:off x="2589212" y="627407"/>
            <a:ext cx="8915399" cy="288002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4800"/>
              <a:buFont typeface="Century Gothic"/>
              <a:buNone/>
              <a:defRPr b="0"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2"/>
          <p:cNvSpPr txBox="1"/>
          <p:nvPr>
            <p:ph idx="1" type="body"/>
          </p:nvPr>
        </p:nvSpPr>
        <p:spPr>
          <a:xfrm>
            <a:off x="2589212" y="4343400"/>
            <a:ext cx="8915400" cy="838200"/>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Font typeface="Century Gothic"/>
              <a:buNone/>
              <a:defRPr sz="2400">
                <a:solidFill>
                  <a:schemeClr val="accent1"/>
                </a:solidFill>
              </a:defRPr>
            </a:lvl1pPr>
            <a:lvl2pPr indent="-228600" lvl="1" marL="914400" algn="l">
              <a:spcBef>
                <a:spcPts val="1000"/>
              </a:spcBef>
              <a:spcAft>
                <a:spcPts val="0"/>
              </a:spcAft>
              <a:buSzPts val="1600"/>
              <a:buFont typeface="Century Gothic"/>
              <a:buNone/>
              <a:defRPr/>
            </a:lvl2pPr>
            <a:lvl3pPr indent="-228600" lvl="2" marL="1371600" algn="l">
              <a:spcBef>
                <a:spcPts val="1000"/>
              </a:spcBef>
              <a:spcAft>
                <a:spcPts val="0"/>
              </a:spcAft>
              <a:buSzPts val="1400"/>
              <a:buFont typeface="Century Gothic"/>
              <a:buNone/>
              <a:defRPr/>
            </a:lvl3pPr>
            <a:lvl4pPr indent="-228600" lvl="3" marL="1828800" algn="l">
              <a:spcBef>
                <a:spcPts val="1000"/>
              </a:spcBef>
              <a:spcAft>
                <a:spcPts val="0"/>
              </a:spcAft>
              <a:buSzPts val="1200"/>
              <a:buFont typeface="Century Gothic"/>
              <a:buNone/>
              <a:defRPr/>
            </a:lvl4pPr>
            <a:lvl5pPr indent="-228600" lvl="4" marL="2286000" algn="l">
              <a:spcBef>
                <a:spcPts val="1000"/>
              </a:spcBef>
              <a:spcAft>
                <a:spcPts val="0"/>
              </a:spcAft>
              <a:buSzPts val="1200"/>
              <a:buFont typeface="Century Gothic"/>
              <a:buNone/>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1" name="Google Shape;141;p32"/>
          <p:cNvSpPr txBox="1"/>
          <p:nvPr>
            <p:ph idx="2" type="body"/>
          </p:nvPr>
        </p:nvSpPr>
        <p:spPr>
          <a:xfrm>
            <a:off x="2589213" y="5181600"/>
            <a:ext cx="8915400" cy="72962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800"/>
              <a:buNone/>
              <a:defRPr>
                <a:solidFill>
                  <a:srgbClr val="595959"/>
                </a:solidFill>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2" name="Google Shape;142;p3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3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32"/>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2"/>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6" name="Shape 146"/>
        <p:cNvGrpSpPr/>
        <p:nvPr/>
      </p:nvGrpSpPr>
      <p:grpSpPr>
        <a:xfrm>
          <a:off x="0" y="0"/>
          <a:ext cx="0" cy="0"/>
          <a:chOff x="0" y="0"/>
          <a:chExt cx="0" cy="0"/>
        </a:xfrm>
      </p:grpSpPr>
      <p:sp>
        <p:nvSpPr>
          <p:cNvPr id="147" name="Google Shape;147;p3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8" name="Google Shape;148;p33"/>
          <p:cNvSpPr txBox="1"/>
          <p:nvPr>
            <p:ph idx="1" type="body"/>
          </p:nvPr>
        </p:nvSpPr>
        <p:spPr>
          <a:xfrm rot="5400000">
            <a:off x="5103812" y="-381000"/>
            <a:ext cx="3886200" cy="89154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49" name="Google Shape;149;p3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3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34"/>
          <p:cNvSpPr txBox="1"/>
          <p:nvPr>
            <p:ph type="title"/>
          </p:nvPr>
        </p:nvSpPr>
        <p:spPr>
          <a:xfrm rot="5400000">
            <a:off x="7756704" y="2165513"/>
            <a:ext cx="5283817" cy="2207601"/>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4"/>
          <p:cNvSpPr txBox="1"/>
          <p:nvPr>
            <p:ph idx="1" type="body"/>
          </p:nvPr>
        </p:nvSpPr>
        <p:spPr>
          <a:xfrm rot="5400000">
            <a:off x="3185803" y="30814"/>
            <a:ext cx="5283817" cy="647700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156" name="Google Shape;156;p3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3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 name="Shape 45"/>
        <p:cNvGrpSpPr/>
        <p:nvPr/>
      </p:nvGrpSpPr>
      <p:grpSpPr>
        <a:xfrm>
          <a:off x="0" y="0"/>
          <a:ext cx="0" cy="0"/>
          <a:chOff x="0" y="0"/>
          <a:chExt cx="0" cy="0"/>
        </a:xfrm>
      </p:grpSpPr>
      <p:sp>
        <p:nvSpPr>
          <p:cNvPr id="46" name="Google Shape;46;p20"/>
          <p:cNvSpPr txBox="1"/>
          <p:nvPr>
            <p:ph type="title"/>
          </p:nvPr>
        </p:nvSpPr>
        <p:spPr>
          <a:xfrm>
            <a:off x="2592925"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0"/>
          <p:cNvSpPr txBox="1"/>
          <p:nvPr>
            <p:ph idx="1" type="body"/>
          </p:nvPr>
        </p:nvSpPr>
        <p:spPr>
          <a:xfrm>
            <a:off x="2589212" y="2133600"/>
            <a:ext cx="8915400"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48" name="Google Shape;48;p20"/>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0"/>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0"/>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2" name="Shape 52"/>
        <p:cNvGrpSpPr/>
        <p:nvPr/>
      </p:nvGrpSpPr>
      <p:grpSpPr>
        <a:xfrm>
          <a:off x="0" y="0"/>
          <a:ext cx="0" cy="0"/>
          <a:chOff x="0" y="0"/>
          <a:chExt cx="0" cy="0"/>
        </a:xfrm>
      </p:grpSpPr>
      <p:sp>
        <p:nvSpPr>
          <p:cNvPr id="53" name="Google Shape;53;p21"/>
          <p:cNvSpPr txBox="1"/>
          <p:nvPr>
            <p:ph type="title"/>
          </p:nvPr>
        </p:nvSpPr>
        <p:spPr>
          <a:xfrm>
            <a:off x="2589212" y="2058750"/>
            <a:ext cx="8915399"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21"/>
          <p:cNvSpPr txBox="1"/>
          <p:nvPr>
            <p:ph idx="1" type="body"/>
          </p:nvPr>
        </p:nvSpPr>
        <p:spPr>
          <a:xfrm>
            <a:off x="2589212" y="3530129"/>
            <a:ext cx="891539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2000"/>
              <a:buNone/>
              <a:defRPr sz="2000">
                <a:solidFill>
                  <a:srgbClr val="595959"/>
                </a:solidFill>
              </a:defRPr>
            </a:lvl1pPr>
            <a:lvl2pPr indent="-228600" lvl="1" marL="914400" algn="l">
              <a:spcBef>
                <a:spcPts val="1000"/>
              </a:spcBef>
              <a:spcAft>
                <a:spcPts val="0"/>
              </a:spcAft>
              <a:buSzPts val="1800"/>
              <a:buNone/>
              <a:defRPr sz="1800">
                <a:solidFill>
                  <a:srgbClr val="888888"/>
                </a:solidFill>
              </a:defRPr>
            </a:lvl2pPr>
            <a:lvl3pPr indent="-228600" lvl="2" marL="1371600" algn="l">
              <a:spcBef>
                <a:spcPts val="1000"/>
              </a:spcBef>
              <a:spcAft>
                <a:spcPts val="0"/>
              </a:spcAft>
              <a:buSzPts val="1600"/>
              <a:buNone/>
              <a:defRPr sz="1600">
                <a:solidFill>
                  <a:srgbClr val="888888"/>
                </a:solidFill>
              </a:defRPr>
            </a:lvl3pPr>
            <a:lvl4pPr indent="-228600" lvl="3" marL="1828800" algn="l">
              <a:spcBef>
                <a:spcPts val="1000"/>
              </a:spcBef>
              <a:spcAft>
                <a:spcPts val="0"/>
              </a:spcAft>
              <a:buSzPts val="1400"/>
              <a:buNone/>
              <a:defRPr sz="1400">
                <a:solidFill>
                  <a:srgbClr val="888888"/>
                </a:solidFill>
              </a:defRPr>
            </a:lvl4pPr>
            <a:lvl5pPr indent="-228600" lvl="4" marL="2286000" algn="l">
              <a:spcBef>
                <a:spcPts val="1000"/>
              </a:spcBef>
              <a:spcAft>
                <a:spcPts val="0"/>
              </a:spcAft>
              <a:buSzPts val="1400"/>
              <a:buNone/>
              <a:defRPr sz="1400">
                <a:solidFill>
                  <a:srgbClr val="888888"/>
                </a:solidFill>
              </a:defRPr>
            </a:lvl5pPr>
            <a:lvl6pPr indent="-228600" lvl="5" marL="2743200" algn="l">
              <a:spcBef>
                <a:spcPts val="1000"/>
              </a:spcBef>
              <a:spcAft>
                <a:spcPts val="0"/>
              </a:spcAft>
              <a:buSzPts val="1400"/>
              <a:buNone/>
              <a:defRPr sz="1400">
                <a:solidFill>
                  <a:srgbClr val="888888"/>
                </a:solidFill>
              </a:defRPr>
            </a:lvl6pPr>
            <a:lvl7pPr indent="-228600" lvl="6" marL="3200400" algn="l">
              <a:spcBef>
                <a:spcPts val="1000"/>
              </a:spcBef>
              <a:spcAft>
                <a:spcPts val="0"/>
              </a:spcAft>
              <a:buSzPts val="1400"/>
              <a:buNone/>
              <a:defRPr sz="1400">
                <a:solidFill>
                  <a:srgbClr val="888888"/>
                </a:solidFill>
              </a:defRPr>
            </a:lvl7pPr>
            <a:lvl8pPr indent="-228600" lvl="7" marL="3657600" algn="l">
              <a:spcBef>
                <a:spcPts val="1000"/>
              </a:spcBef>
              <a:spcAft>
                <a:spcPts val="0"/>
              </a:spcAft>
              <a:buSzPts val="1400"/>
              <a:buNone/>
              <a:defRPr sz="1400">
                <a:solidFill>
                  <a:srgbClr val="888888"/>
                </a:solidFill>
              </a:defRPr>
            </a:lvl8pPr>
            <a:lvl9pPr indent="-228600" lvl="8" marL="4114800" algn="l">
              <a:spcBef>
                <a:spcPts val="1000"/>
              </a:spcBef>
              <a:spcAft>
                <a:spcPts val="0"/>
              </a:spcAft>
              <a:buSzPts val="1400"/>
              <a:buNone/>
              <a:defRPr sz="1400">
                <a:solidFill>
                  <a:srgbClr val="888888"/>
                </a:solidFill>
              </a:defRPr>
            </a:lvl9pPr>
          </a:lstStyle>
          <a:p/>
        </p:txBody>
      </p:sp>
      <p:sp>
        <p:nvSpPr>
          <p:cNvPr id="55" name="Google Shape;55;p21"/>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1"/>
          <p:cNvSpPr/>
          <p:nvPr/>
        </p:nvSpPr>
        <p:spPr>
          <a:xfrm flipH="1" rot="10800000">
            <a:off x="-4189" y="31781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1"/>
          <p:cNvSpPr txBox="1"/>
          <p:nvPr>
            <p:ph idx="12" type="sldNum"/>
          </p:nvPr>
        </p:nvSpPr>
        <p:spPr>
          <a:xfrm>
            <a:off x="531812" y="3244139"/>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22"/>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2"/>
          <p:cNvSpPr txBox="1"/>
          <p:nvPr>
            <p:ph idx="1" type="body"/>
          </p:nvPr>
        </p:nvSpPr>
        <p:spPr>
          <a:xfrm>
            <a:off x="2589212" y="2133600"/>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2" name="Google Shape;62;p22"/>
          <p:cNvSpPr txBox="1"/>
          <p:nvPr>
            <p:ph idx="2" type="body"/>
          </p:nvPr>
        </p:nvSpPr>
        <p:spPr>
          <a:xfrm>
            <a:off x="7190747" y="2126222"/>
            <a:ext cx="4313864" cy="3777622"/>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63" name="Google Shape;63;p22"/>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2"/>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22"/>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2"/>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23"/>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3"/>
          <p:cNvSpPr txBox="1"/>
          <p:nvPr>
            <p:ph idx="1" type="body"/>
          </p:nvPr>
        </p:nvSpPr>
        <p:spPr>
          <a:xfrm>
            <a:off x="2939373" y="1972703"/>
            <a:ext cx="3992732"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0" name="Google Shape;70;p23"/>
          <p:cNvSpPr txBox="1"/>
          <p:nvPr>
            <p:ph idx="2" type="body"/>
          </p:nvPr>
        </p:nvSpPr>
        <p:spPr>
          <a:xfrm>
            <a:off x="2589212" y="2548966"/>
            <a:ext cx="4342893"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1" name="Google Shape;71;p23"/>
          <p:cNvSpPr txBox="1"/>
          <p:nvPr>
            <p:ph idx="3" type="body"/>
          </p:nvPr>
        </p:nvSpPr>
        <p:spPr>
          <a:xfrm>
            <a:off x="7506629" y="1969475"/>
            <a:ext cx="3999001"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2400"/>
              <a:buNone/>
              <a:defRPr b="0" sz="2400"/>
            </a:lvl1pPr>
            <a:lvl2pPr indent="-228600" lvl="1" marL="914400" algn="l">
              <a:spcBef>
                <a:spcPts val="1000"/>
              </a:spcBef>
              <a:spcAft>
                <a:spcPts val="0"/>
              </a:spcAft>
              <a:buSzPts val="2000"/>
              <a:buNone/>
              <a:defRPr b="1" sz="2000"/>
            </a:lvl2pPr>
            <a:lvl3pPr indent="-228600" lvl="2" marL="1371600" algn="l">
              <a:spcBef>
                <a:spcPts val="1000"/>
              </a:spcBef>
              <a:spcAft>
                <a:spcPts val="0"/>
              </a:spcAft>
              <a:buSzPts val="1800"/>
              <a:buNone/>
              <a:defRPr b="1" sz="1800"/>
            </a:lvl3pPr>
            <a:lvl4pPr indent="-228600" lvl="3" marL="1828800" algn="l">
              <a:spcBef>
                <a:spcPts val="1000"/>
              </a:spcBef>
              <a:spcAft>
                <a:spcPts val="0"/>
              </a:spcAft>
              <a:buSzPts val="1600"/>
              <a:buNone/>
              <a:defRPr b="1" sz="1600"/>
            </a:lvl4pPr>
            <a:lvl5pPr indent="-228600" lvl="4" marL="2286000" algn="l">
              <a:spcBef>
                <a:spcPts val="1000"/>
              </a:spcBef>
              <a:spcAft>
                <a:spcPts val="0"/>
              </a:spcAft>
              <a:buSzPts val="1600"/>
              <a:buNone/>
              <a:defRPr b="1" sz="1600"/>
            </a:lvl5pPr>
            <a:lvl6pPr indent="-228600" lvl="5" marL="2743200" algn="l">
              <a:spcBef>
                <a:spcPts val="1000"/>
              </a:spcBef>
              <a:spcAft>
                <a:spcPts val="0"/>
              </a:spcAft>
              <a:buSzPts val="1600"/>
              <a:buNone/>
              <a:defRPr b="1" sz="1600"/>
            </a:lvl6pPr>
            <a:lvl7pPr indent="-228600" lvl="6" marL="3200400" algn="l">
              <a:spcBef>
                <a:spcPts val="1000"/>
              </a:spcBef>
              <a:spcAft>
                <a:spcPts val="0"/>
              </a:spcAft>
              <a:buSzPts val="1600"/>
              <a:buNone/>
              <a:defRPr b="1" sz="1600"/>
            </a:lvl7pPr>
            <a:lvl8pPr indent="-228600" lvl="7" marL="3657600" algn="l">
              <a:spcBef>
                <a:spcPts val="1000"/>
              </a:spcBef>
              <a:spcAft>
                <a:spcPts val="0"/>
              </a:spcAft>
              <a:buSzPts val="1600"/>
              <a:buNone/>
              <a:defRPr b="1" sz="1600"/>
            </a:lvl8pPr>
            <a:lvl9pPr indent="-228600" lvl="8" marL="4114800" algn="l">
              <a:spcBef>
                <a:spcPts val="1000"/>
              </a:spcBef>
              <a:spcAft>
                <a:spcPts val="0"/>
              </a:spcAft>
              <a:buSzPts val="1600"/>
              <a:buNone/>
              <a:defRPr b="1" sz="1600"/>
            </a:lvl9pPr>
          </a:lstStyle>
          <a:p/>
        </p:txBody>
      </p:sp>
      <p:sp>
        <p:nvSpPr>
          <p:cNvPr id="72" name="Google Shape;72;p23"/>
          <p:cNvSpPr txBox="1"/>
          <p:nvPr>
            <p:ph idx="4" type="body"/>
          </p:nvPr>
        </p:nvSpPr>
        <p:spPr>
          <a:xfrm>
            <a:off x="7166957" y="2545738"/>
            <a:ext cx="4338674" cy="3354060"/>
          </a:xfrm>
          <a:prstGeom prst="rect">
            <a:avLst/>
          </a:prstGeom>
          <a:noFill/>
          <a:ln>
            <a:noFill/>
          </a:ln>
        </p:spPr>
        <p:txBody>
          <a:bodyPr anchorCtr="0" anchor="t"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73" name="Google Shape;73;p23"/>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3"/>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3"/>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3"/>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24"/>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4"/>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4"/>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4"/>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3" name="Shape 83"/>
        <p:cNvGrpSpPr/>
        <p:nvPr/>
      </p:nvGrpSpPr>
      <p:grpSpPr>
        <a:xfrm>
          <a:off x="0" y="0"/>
          <a:ext cx="0" cy="0"/>
          <a:chOff x="0" y="0"/>
          <a:chExt cx="0" cy="0"/>
        </a:xfrm>
      </p:grpSpPr>
      <p:sp>
        <p:nvSpPr>
          <p:cNvPr id="84" name="Google Shape;84;p25"/>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5"/>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5"/>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5"/>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8" name="Shape 88"/>
        <p:cNvGrpSpPr/>
        <p:nvPr/>
      </p:nvGrpSpPr>
      <p:grpSpPr>
        <a:xfrm>
          <a:off x="0" y="0"/>
          <a:ext cx="0" cy="0"/>
          <a:chOff x="0" y="0"/>
          <a:chExt cx="0" cy="0"/>
        </a:xfrm>
      </p:grpSpPr>
      <p:sp>
        <p:nvSpPr>
          <p:cNvPr id="89" name="Google Shape;89;p26"/>
          <p:cNvSpPr txBox="1"/>
          <p:nvPr>
            <p:ph type="title"/>
          </p:nvPr>
        </p:nvSpPr>
        <p:spPr>
          <a:xfrm>
            <a:off x="2589212" y="446088"/>
            <a:ext cx="3505199" cy="976312"/>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000"/>
              <a:buFont typeface="Century Gothic"/>
              <a:buNone/>
              <a:defRPr b="0"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26"/>
          <p:cNvSpPr txBox="1"/>
          <p:nvPr>
            <p:ph idx="1" type="body"/>
          </p:nvPr>
        </p:nvSpPr>
        <p:spPr>
          <a:xfrm>
            <a:off x="6323012" y="446088"/>
            <a:ext cx="5181600" cy="5414963"/>
          </a:xfrm>
          <a:prstGeom prst="rect">
            <a:avLst/>
          </a:prstGeom>
          <a:noFill/>
          <a:ln>
            <a:noFill/>
          </a:ln>
        </p:spPr>
        <p:txBody>
          <a:bodyPr anchorCtr="0" anchor="ctr" bIns="45700" lIns="91425" spcFirstLastPara="1" rIns="91425" wrap="square" tIns="45700">
            <a:normAutofit/>
          </a:bodyPr>
          <a:lstStyle>
            <a:lvl1pPr indent="-342900" lvl="0" marL="457200" algn="l">
              <a:spcBef>
                <a:spcPts val="1000"/>
              </a:spcBef>
              <a:spcAft>
                <a:spcPts val="0"/>
              </a:spcAft>
              <a:buSzPts val="1800"/>
              <a:buChar char="🠶"/>
              <a:defRPr/>
            </a:lvl1pPr>
            <a:lvl2pPr indent="-342900" lvl="1" marL="914400" algn="l">
              <a:spcBef>
                <a:spcPts val="1000"/>
              </a:spcBef>
              <a:spcAft>
                <a:spcPts val="0"/>
              </a:spcAft>
              <a:buSzPts val="1800"/>
              <a:buChar char="🠶"/>
              <a:defRPr/>
            </a:lvl2pPr>
            <a:lvl3pPr indent="-342900" lvl="2" marL="1371600" algn="l">
              <a:spcBef>
                <a:spcPts val="1000"/>
              </a:spcBef>
              <a:spcAft>
                <a:spcPts val="0"/>
              </a:spcAft>
              <a:buSzPts val="1800"/>
              <a:buChar char="🠶"/>
              <a:defRPr/>
            </a:lvl3pPr>
            <a:lvl4pPr indent="-342900" lvl="3" marL="1828800" algn="l">
              <a:spcBef>
                <a:spcPts val="1000"/>
              </a:spcBef>
              <a:spcAft>
                <a:spcPts val="0"/>
              </a:spcAft>
              <a:buSzPts val="1800"/>
              <a:buChar char="🠶"/>
              <a:defRPr/>
            </a:lvl4pPr>
            <a:lvl5pPr indent="-342900" lvl="4" marL="2286000" algn="l">
              <a:spcBef>
                <a:spcPts val="1000"/>
              </a:spcBef>
              <a:spcAft>
                <a:spcPts val="0"/>
              </a:spcAft>
              <a:buSzPts val="1800"/>
              <a:buChar char="🠶"/>
              <a:defRPr/>
            </a:lvl5pPr>
            <a:lvl6pPr indent="-342900" lvl="5" marL="2743200" algn="l">
              <a:spcBef>
                <a:spcPts val="1000"/>
              </a:spcBef>
              <a:spcAft>
                <a:spcPts val="0"/>
              </a:spcAft>
              <a:buSzPts val="1800"/>
              <a:buChar char="🠶"/>
              <a:defRPr/>
            </a:lvl6pPr>
            <a:lvl7pPr indent="-342900" lvl="6" marL="3200400" algn="l">
              <a:spcBef>
                <a:spcPts val="1000"/>
              </a:spcBef>
              <a:spcAft>
                <a:spcPts val="0"/>
              </a:spcAft>
              <a:buSzPts val="1800"/>
              <a:buChar char="🠶"/>
              <a:defRPr/>
            </a:lvl7pPr>
            <a:lvl8pPr indent="-342900" lvl="7" marL="3657600" algn="l">
              <a:spcBef>
                <a:spcPts val="1000"/>
              </a:spcBef>
              <a:spcAft>
                <a:spcPts val="0"/>
              </a:spcAft>
              <a:buSzPts val="1800"/>
              <a:buChar char="🠶"/>
              <a:defRPr/>
            </a:lvl8pPr>
            <a:lvl9pPr indent="-342900" lvl="8" marL="4114800" algn="l">
              <a:spcBef>
                <a:spcPts val="1000"/>
              </a:spcBef>
              <a:spcAft>
                <a:spcPts val="0"/>
              </a:spcAft>
              <a:buSzPts val="1800"/>
              <a:buChar char="🠶"/>
              <a:defRPr/>
            </a:lvl9pPr>
          </a:lstStyle>
          <a:p/>
        </p:txBody>
      </p:sp>
      <p:sp>
        <p:nvSpPr>
          <p:cNvPr id="91" name="Google Shape;91;p26"/>
          <p:cNvSpPr txBox="1"/>
          <p:nvPr>
            <p:ph idx="2" type="body"/>
          </p:nvPr>
        </p:nvSpPr>
        <p:spPr>
          <a:xfrm>
            <a:off x="2589212" y="1598613"/>
            <a:ext cx="3505199" cy="4262436"/>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00"/>
              <a:buNone/>
              <a:defRPr sz="14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92" name="Google Shape;92;p26"/>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6"/>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6"/>
          <p:cNvSpPr/>
          <p:nvPr/>
        </p:nvSpPr>
        <p:spPr>
          <a:xfrm flipH="1" rot="10800000">
            <a:off x="-4189" y="71437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6"/>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6" name="Shape 96"/>
        <p:cNvGrpSpPr/>
        <p:nvPr/>
      </p:nvGrpSpPr>
      <p:grpSpPr>
        <a:xfrm>
          <a:off x="0" y="0"/>
          <a:ext cx="0" cy="0"/>
          <a:chOff x="0" y="0"/>
          <a:chExt cx="0" cy="0"/>
        </a:xfrm>
      </p:grpSpPr>
      <p:sp>
        <p:nvSpPr>
          <p:cNvPr id="97" name="Google Shape;97;p27"/>
          <p:cNvSpPr txBox="1"/>
          <p:nvPr>
            <p:ph type="title"/>
          </p:nvPr>
        </p:nvSpPr>
        <p:spPr>
          <a:xfrm>
            <a:off x="2589213" y="4800600"/>
            <a:ext cx="8915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7"/>
          <p:cNvSpPr/>
          <p:nvPr>
            <p:ph idx="2" type="pic"/>
          </p:nvPr>
        </p:nvSpPr>
        <p:spPr>
          <a:xfrm>
            <a:off x="2589212" y="634965"/>
            <a:ext cx="8915400" cy="3854970"/>
          </a:xfrm>
          <a:prstGeom prst="rect">
            <a:avLst/>
          </a:prstGeom>
          <a:noFill/>
          <a:ln>
            <a:noFill/>
          </a:ln>
        </p:spPr>
      </p:sp>
      <p:sp>
        <p:nvSpPr>
          <p:cNvPr id="99" name="Google Shape;99;p27"/>
          <p:cNvSpPr txBox="1"/>
          <p:nvPr>
            <p:ph idx="1" type="body"/>
          </p:nvPr>
        </p:nvSpPr>
        <p:spPr>
          <a:xfrm>
            <a:off x="2589213" y="5367338"/>
            <a:ext cx="8915400"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200"/>
              <a:buNone/>
              <a:defRPr sz="1200"/>
            </a:lvl1pPr>
            <a:lvl2pPr indent="-228600" lvl="1" marL="914400" algn="l">
              <a:spcBef>
                <a:spcPts val="1000"/>
              </a:spcBef>
              <a:spcAft>
                <a:spcPts val="0"/>
              </a:spcAft>
              <a:buSzPts val="1200"/>
              <a:buNone/>
              <a:defRPr sz="1200"/>
            </a:lvl2pPr>
            <a:lvl3pPr indent="-228600" lvl="2" marL="1371600" algn="l">
              <a:spcBef>
                <a:spcPts val="1000"/>
              </a:spcBef>
              <a:spcAft>
                <a:spcPts val="0"/>
              </a:spcAft>
              <a:buSzPts val="1000"/>
              <a:buNone/>
              <a:defRPr sz="1000"/>
            </a:lvl3pPr>
            <a:lvl4pPr indent="-228600" lvl="3" marL="1828800" algn="l">
              <a:spcBef>
                <a:spcPts val="1000"/>
              </a:spcBef>
              <a:spcAft>
                <a:spcPts val="0"/>
              </a:spcAft>
              <a:buSzPts val="900"/>
              <a:buNone/>
              <a:defRPr sz="900"/>
            </a:lvl4pPr>
            <a:lvl5pPr indent="-228600" lvl="4" marL="2286000" algn="l">
              <a:spcBef>
                <a:spcPts val="1000"/>
              </a:spcBef>
              <a:spcAft>
                <a:spcPts val="0"/>
              </a:spcAft>
              <a:buSzPts val="900"/>
              <a:buNone/>
              <a:defRPr sz="900"/>
            </a:lvl5pPr>
            <a:lvl6pPr indent="-228600" lvl="5" marL="2743200" algn="l">
              <a:spcBef>
                <a:spcPts val="1000"/>
              </a:spcBef>
              <a:spcAft>
                <a:spcPts val="0"/>
              </a:spcAft>
              <a:buSzPts val="900"/>
              <a:buNone/>
              <a:defRPr sz="900"/>
            </a:lvl6pPr>
            <a:lvl7pPr indent="-228600" lvl="6" marL="3200400" algn="l">
              <a:spcBef>
                <a:spcPts val="1000"/>
              </a:spcBef>
              <a:spcAft>
                <a:spcPts val="0"/>
              </a:spcAft>
              <a:buSzPts val="900"/>
              <a:buNone/>
              <a:defRPr sz="900"/>
            </a:lvl7pPr>
            <a:lvl8pPr indent="-228600" lvl="7" marL="3657600" algn="l">
              <a:spcBef>
                <a:spcPts val="1000"/>
              </a:spcBef>
              <a:spcAft>
                <a:spcPts val="0"/>
              </a:spcAft>
              <a:buSzPts val="900"/>
              <a:buNone/>
              <a:defRPr sz="900"/>
            </a:lvl8pPr>
            <a:lvl9pPr indent="-228600" lvl="8" marL="4114800" algn="l">
              <a:spcBef>
                <a:spcPts val="1000"/>
              </a:spcBef>
              <a:spcAft>
                <a:spcPts val="0"/>
              </a:spcAft>
              <a:buSzPts val="900"/>
              <a:buNone/>
              <a:defRPr sz="900"/>
            </a:lvl9pPr>
          </a:lstStyle>
          <a:p/>
        </p:txBody>
      </p:sp>
      <p:sp>
        <p:nvSpPr>
          <p:cNvPr id="100" name="Google Shape;100;p27"/>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27"/>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7"/>
          <p:cNvSpPr/>
          <p:nvPr/>
        </p:nvSpPr>
        <p:spPr>
          <a:xfrm flipH="1" rot="10800000">
            <a:off x="-4189" y="4911725"/>
            <a:ext cx="1588527" cy="507297"/>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7"/>
          <p:cNvSpPr txBox="1"/>
          <p:nvPr>
            <p:ph idx="12" type="sldNum"/>
          </p:nvPr>
        </p:nvSpPr>
        <p:spPr>
          <a:xfrm>
            <a:off x="531812" y="4983087"/>
            <a:ext cx="779767"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 name="Shape 5"/>
        <p:cNvGrpSpPr/>
        <p:nvPr/>
      </p:nvGrpSpPr>
      <p:grpSpPr>
        <a:xfrm>
          <a:off x="0" y="0"/>
          <a:ext cx="0" cy="0"/>
          <a:chOff x="0" y="0"/>
          <a:chExt cx="0" cy="0"/>
        </a:xfrm>
      </p:grpSpPr>
      <p:grpSp>
        <p:nvGrpSpPr>
          <p:cNvPr id="6" name="Google Shape;6;p18"/>
          <p:cNvGrpSpPr/>
          <p:nvPr/>
        </p:nvGrpSpPr>
        <p:grpSpPr>
          <a:xfrm>
            <a:off x="1" y="228600"/>
            <a:ext cx="2851516" cy="6638628"/>
            <a:chOff x="2487613" y="285750"/>
            <a:chExt cx="2428875" cy="5654676"/>
          </a:xfrm>
        </p:grpSpPr>
        <p:sp>
          <p:nvSpPr>
            <p:cNvPr id="7" name="Google Shape;7;p18"/>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 name="Google Shape;8;p18"/>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 name="Google Shape;9;p18"/>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 name="Google Shape;10;p18"/>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18"/>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8"/>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18"/>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8"/>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8"/>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8"/>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8"/>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18"/>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 name="Google Shape;19;p18"/>
          <p:cNvGrpSpPr/>
          <p:nvPr/>
        </p:nvGrpSpPr>
        <p:grpSpPr>
          <a:xfrm>
            <a:off x="27221" y="-786"/>
            <a:ext cx="2356674" cy="6854039"/>
            <a:chOff x="6627813" y="194833"/>
            <a:chExt cx="1952625" cy="5678918"/>
          </a:xfrm>
        </p:grpSpPr>
        <p:sp>
          <p:nvSpPr>
            <p:cNvPr id="20" name="Google Shape;20;p18"/>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8"/>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18"/>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18"/>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18"/>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18"/>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18"/>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18"/>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18"/>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8"/>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8"/>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18"/>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 name="Google Shape;32;p18"/>
          <p:cNvSpPr/>
          <p:nvPr/>
        </p:nvSpPr>
        <p:spPr>
          <a:xfrm>
            <a:off x="0" y="0"/>
            <a:ext cx="182880" cy="6858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8"/>
          <p:cNvSpPr txBox="1"/>
          <p:nvPr>
            <p:ph type="title"/>
          </p:nvPr>
        </p:nvSpPr>
        <p:spPr>
          <a:xfrm>
            <a:off x="2592924" y="624110"/>
            <a:ext cx="8911687" cy="128089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rgbClr val="262626"/>
              </a:buClr>
              <a:buSzPts val="3600"/>
              <a:buFont typeface="Century Gothic"/>
              <a:buNone/>
              <a:defRPr b="0" i="0" sz="36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34" name="Google Shape;34;p18"/>
          <p:cNvSpPr txBox="1"/>
          <p:nvPr>
            <p:ph idx="1" type="body"/>
          </p:nvPr>
        </p:nvSpPr>
        <p:spPr>
          <a:xfrm>
            <a:off x="2589212" y="2133600"/>
            <a:ext cx="8915400" cy="3886200"/>
          </a:xfrm>
          <a:prstGeom prst="rect">
            <a:avLst/>
          </a:prstGeom>
          <a:noFill/>
          <a:ln>
            <a:noFill/>
          </a:ln>
        </p:spPr>
        <p:txBody>
          <a:bodyPr anchorCtr="0" anchor="t" bIns="45700" lIns="91425" spcFirstLastPara="1" rIns="91425" wrap="square" tIns="45700">
            <a:normAutofit/>
          </a:bodyPr>
          <a:lstStyle>
            <a:lvl1pPr indent="-342900" lvl="0" marL="457200" marR="0" rtl="0" algn="l">
              <a:spcBef>
                <a:spcPts val="1000"/>
              </a:spcBef>
              <a:spcAft>
                <a:spcPts val="0"/>
              </a:spcAft>
              <a:buClr>
                <a:schemeClr val="accent1"/>
              </a:buClr>
              <a:buSzPts val="180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30200" lvl="1" marL="914400" marR="0" rtl="0" algn="l">
              <a:spcBef>
                <a:spcPts val="1000"/>
              </a:spcBef>
              <a:spcAft>
                <a:spcPts val="0"/>
              </a:spcAft>
              <a:buClr>
                <a:schemeClr val="accent1"/>
              </a:buClr>
              <a:buSzPts val="160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317500" lvl="2" marL="1371600" marR="0" rtl="0" algn="l">
              <a:spcBef>
                <a:spcPts val="10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304800" lvl="3" marL="1828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304800" lvl="4" marL="22860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304800" lvl="5" marL="27432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304800" lvl="6" marL="32004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304800" lvl="7" marL="36576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304800" lvl="8" marL="4114800" marR="0" rtl="0" algn="l">
              <a:spcBef>
                <a:spcPts val="10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35" name="Google Shape;35;p18"/>
          <p:cNvSpPr txBox="1"/>
          <p:nvPr>
            <p:ph idx="10" type="dt"/>
          </p:nvPr>
        </p:nvSpPr>
        <p:spPr>
          <a:xfrm>
            <a:off x="10361612" y="6130437"/>
            <a:ext cx="1146283" cy="370396"/>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6" name="Google Shape;36;p18"/>
          <p:cNvSpPr txBox="1"/>
          <p:nvPr>
            <p:ph idx="11" type="ftr"/>
          </p:nvPr>
        </p:nvSpPr>
        <p:spPr>
          <a:xfrm>
            <a:off x="2589212" y="6135808"/>
            <a:ext cx="7619999"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37" name="Google Shape;37;p18"/>
          <p:cNvSpPr txBox="1"/>
          <p:nvPr>
            <p:ph idx="12" type="sldNum"/>
          </p:nvPr>
        </p:nvSpPr>
        <p:spPr>
          <a:xfrm>
            <a:off x="531812" y="787782"/>
            <a:ext cx="779767"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20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20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20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20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20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20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20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20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20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6.png"/><Relationship Id="rId4" Type="http://schemas.openxmlformats.org/officeDocument/2006/relationships/image" Target="../media/image13.png"/><Relationship Id="rId5"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
          <p:cNvSpPr/>
          <p:nvPr/>
        </p:nvSpPr>
        <p:spPr>
          <a:xfrm>
            <a:off x="4492868" y="126687"/>
            <a:ext cx="6084277"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FF0000"/>
                </a:solidFill>
                <a:latin typeface="Times New Roman"/>
                <a:ea typeface="Times New Roman"/>
                <a:cs typeface="Times New Roman"/>
                <a:sym typeface="Times New Roman"/>
              </a:rPr>
              <a:t>BÀI 11. TAI NẠN ĐIỆN</a:t>
            </a:r>
            <a:endParaRPr sz="2400">
              <a:solidFill>
                <a:srgbClr val="FF0000"/>
              </a:solidFill>
              <a:latin typeface="Times New Roman"/>
              <a:ea typeface="Times New Roman"/>
              <a:cs typeface="Times New Roman"/>
              <a:sym typeface="Times New Roman"/>
            </a:endParaRPr>
          </a:p>
        </p:txBody>
      </p:sp>
      <p:pic>
        <p:nvPicPr>
          <p:cNvPr id="165" name="Google Shape;165;p1"/>
          <p:cNvPicPr preferRelativeResize="0"/>
          <p:nvPr/>
        </p:nvPicPr>
        <p:blipFill rotWithShape="1">
          <a:blip r:embed="rId3">
            <a:alphaModFix/>
          </a:blip>
          <a:srcRect b="0" l="0" r="0" t="0"/>
          <a:stretch/>
        </p:blipFill>
        <p:spPr>
          <a:xfrm>
            <a:off x="6095995" y="3428997"/>
            <a:ext cx="9" cy="6"/>
          </a:xfrm>
          <a:prstGeom prst="rect">
            <a:avLst/>
          </a:prstGeom>
          <a:noFill/>
          <a:ln>
            <a:noFill/>
          </a:ln>
        </p:spPr>
      </p:pic>
      <p:pic>
        <p:nvPicPr>
          <p:cNvPr id="166" name="Google Shape;166;p1"/>
          <p:cNvPicPr preferRelativeResize="0"/>
          <p:nvPr/>
        </p:nvPicPr>
        <p:blipFill rotWithShape="1">
          <a:blip r:embed="rId4">
            <a:alphaModFix/>
          </a:blip>
          <a:srcRect b="0" l="0" r="0" t="0"/>
          <a:stretch/>
        </p:blipFill>
        <p:spPr>
          <a:xfrm>
            <a:off x="228600" y="600072"/>
            <a:ext cx="11711354" cy="61875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0"/>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63500" lvl="0" marL="0" marR="0" rtl="0" algn="l">
              <a:lnSpc>
                <a:spcPct val="100000"/>
              </a:lnSpc>
              <a:spcBef>
                <a:spcPts val="0"/>
              </a:spcBef>
              <a:spcAft>
                <a:spcPts val="0"/>
              </a:spcAft>
              <a:buClr>
                <a:srgbClr val="231F20"/>
              </a:buClr>
              <a:buSzPts val="1000"/>
              <a:buFont typeface="Open Sans"/>
              <a:buChar char="•"/>
            </a:pPr>
            <a:r>
              <a:rPr b="0" i="1" lang="en-US" sz="1000" u="none" cap="none" strike="noStrike">
                <a:solidFill>
                  <a:srgbClr val="231F20"/>
                </a:solidFill>
                <a:latin typeface="Open Sans"/>
                <a:ea typeface="Open Sans"/>
                <a:cs typeface="Open Sans"/>
                <a:sym typeface="Open Sans"/>
              </a:rPr>
              <a:t>b)</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4" name="Google Shape;224;p10"/>
          <p:cNvSpPr/>
          <p:nvPr/>
        </p:nvSpPr>
        <p:spPr>
          <a:xfrm>
            <a:off x="279918" y="134034"/>
            <a:ext cx="116446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8.2 và nêu những nguyên nhân gây tai nạn điện.</a:t>
            </a:r>
            <a:endParaRPr/>
          </a:p>
        </p:txBody>
      </p:sp>
      <p:pic>
        <p:nvPicPr>
          <p:cNvPr id="225" name="Google Shape;225;p10"/>
          <p:cNvPicPr preferRelativeResize="0"/>
          <p:nvPr/>
        </p:nvPicPr>
        <p:blipFill rotWithShape="1">
          <a:blip r:embed="rId3">
            <a:alphaModFix/>
          </a:blip>
          <a:srcRect b="0" l="0" r="0" t="0"/>
          <a:stretch/>
        </p:blipFill>
        <p:spPr>
          <a:xfrm>
            <a:off x="373224" y="791288"/>
            <a:ext cx="11094098" cy="59547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5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p:nvPr/>
        </p:nvSpPr>
        <p:spPr>
          <a:xfrm>
            <a:off x="0" y="0"/>
            <a:ext cx="12192000" cy="457200"/>
          </a:xfrm>
          <a:prstGeom prst="rect">
            <a:avLst/>
          </a:prstGeom>
          <a:noFill/>
          <a:ln>
            <a:noFill/>
          </a:ln>
        </p:spPr>
        <p:txBody>
          <a:bodyPr anchorCtr="0" anchor="ctr" bIns="45700" lIns="91425" spcFirstLastPara="1" rIns="91425" wrap="square" tIns="45700">
            <a:spAutoFit/>
          </a:bodyPr>
          <a:lstStyle/>
          <a:p>
            <a:pPr indent="-63500" lvl="0" marL="0" marR="0" rtl="0" algn="l">
              <a:lnSpc>
                <a:spcPct val="100000"/>
              </a:lnSpc>
              <a:spcBef>
                <a:spcPts val="0"/>
              </a:spcBef>
              <a:spcAft>
                <a:spcPts val="0"/>
              </a:spcAft>
              <a:buClr>
                <a:srgbClr val="231F20"/>
              </a:buClr>
              <a:buSzPts val="1000"/>
              <a:buFont typeface="Open Sans"/>
              <a:buChar char="•"/>
            </a:pPr>
            <a:r>
              <a:rPr b="0" i="1" lang="en-US" sz="1000" u="none" cap="none" strike="noStrike">
                <a:solidFill>
                  <a:srgbClr val="231F20"/>
                </a:solidFill>
                <a:latin typeface="Open Sans"/>
                <a:ea typeface="Open Sans"/>
                <a:cs typeface="Open Sans"/>
                <a:sym typeface="Open Sans"/>
              </a:rPr>
              <a:t>b)</a:t>
            </a:r>
            <a:endParaRPr b="0" i="0" sz="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31" name="Google Shape;231;p11"/>
          <p:cNvSpPr/>
          <p:nvPr/>
        </p:nvSpPr>
        <p:spPr>
          <a:xfrm>
            <a:off x="279918" y="134034"/>
            <a:ext cx="11644604"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Quan sát Hình 8.2 và nêu những nguyên nhân gây tai nạn điện.</a:t>
            </a:r>
            <a:endParaRPr/>
          </a:p>
        </p:txBody>
      </p:sp>
      <p:pic>
        <p:nvPicPr>
          <p:cNvPr id="232" name="Google Shape;232;p11"/>
          <p:cNvPicPr preferRelativeResize="0"/>
          <p:nvPr/>
        </p:nvPicPr>
        <p:blipFill rotWithShape="1">
          <a:blip r:embed="rId3">
            <a:alphaModFix/>
          </a:blip>
          <a:srcRect b="0" l="0" r="0" t="0"/>
          <a:stretch/>
        </p:blipFill>
        <p:spPr>
          <a:xfrm>
            <a:off x="373224" y="791288"/>
            <a:ext cx="5868956" cy="5954745"/>
          </a:xfrm>
          <a:prstGeom prst="rect">
            <a:avLst/>
          </a:prstGeom>
          <a:noFill/>
          <a:ln>
            <a:noFill/>
          </a:ln>
        </p:spPr>
      </p:pic>
      <p:sp>
        <p:nvSpPr>
          <p:cNvPr id="233" name="Google Shape;233;p11"/>
          <p:cNvSpPr/>
          <p:nvPr/>
        </p:nvSpPr>
        <p:spPr>
          <a:xfrm>
            <a:off x="6096000" y="791288"/>
            <a:ext cx="6096000"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a) Tiếp xúc trực tiếp với vật mang điện: Dùng vật dẫn điện chạm vào ổ điện.</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b) Tiếp xúc gián tiếp với máy móc, thiết bị điện bị nhiễm điện: Sử dụng thiết bị điện đang bị dò điện.</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c) Tiếp xúc gián tiếp với máy móc, thiết bị điện bị nhiễm điện: Tiếp xúc với khu vực có dân dẫy có điện bị đứt rơi xuống đất.</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d) Vi phạm khoảng cách an toàn với lưới điện cao áp và trạm biến áp.</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2000"/>
                                        <p:tgtEl>
                                          <p:spTgt spid="2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1" st="1"/>
                                            </p:txEl>
                                          </p:spTgt>
                                        </p:tgtEl>
                                        <p:attrNameLst>
                                          <p:attrName>style.visibility</p:attrName>
                                        </p:attrNameLst>
                                      </p:cBhvr>
                                      <p:to>
                                        <p:strVal val="visible"/>
                                      </p:to>
                                    </p:set>
                                    <p:animEffect filter="fade" transition="in">
                                      <p:cBhvr>
                                        <p:cTn dur="2000"/>
                                        <p:tgtEl>
                                          <p:spTgt spid="2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2" st="2"/>
                                            </p:txEl>
                                          </p:spTgt>
                                        </p:tgtEl>
                                        <p:attrNameLst>
                                          <p:attrName>style.visibility</p:attrName>
                                        </p:attrNameLst>
                                      </p:cBhvr>
                                      <p:to>
                                        <p:strVal val="visible"/>
                                      </p:to>
                                    </p:set>
                                    <p:animEffect filter="fade" transition="in">
                                      <p:cBhvr>
                                        <p:cTn dur="2000"/>
                                        <p:tgtEl>
                                          <p:spTgt spid="2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3">
                                            <p:txEl>
                                              <p:pRg end="3" st="3"/>
                                            </p:txEl>
                                          </p:spTgt>
                                        </p:tgtEl>
                                        <p:attrNameLst>
                                          <p:attrName>style.visibility</p:attrName>
                                        </p:attrNameLst>
                                      </p:cBhvr>
                                      <p:to>
                                        <p:strVal val="visible"/>
                                      </p:to>
                                    </p:set>
                                    <p:animEffect filter="fade" transition="in">
                                      <p:cBhvr>
                                        <p:cTn dur="2000"/>
                                        <p:tgtEl>
                                          <p:spTgt spid="23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pic>
        <p:nvPicPr>
          <p:cNvPr id="238" name="Google Shape;238;p12"/>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39" name="Google Shape;239;p12"/>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240" name="Google Shape;240;p12"/>
          <p:cNvSpPr/>
          <p:nvPr/>
        </p:nvSpPr>
        <p:spPr>
          <a:xfrm>
            <a:off x="249033" y="572391"/>
            <a:ext cx="1169391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gtEl>
                                        <p:attrNameLst>
                                          <p:attrName>style.visibility</p:attrName>
                                        </p:attrNameLst>
                                      </p:cBhvr>
                                      <p:to>
                                        <p:strVal val="visible"/>
                                      </p:to>
                                    </p:set>
                                    <p:animEffect filter="fade" transition="in">
                                      <p:cBhvr>
                                        <p:cTn dur="500"/>
                                        <p:tgtEl>
                                          <p:spTgt spid="238"/>
                                        </p:tgtEl>
                                      </p:cBhvr>
                                    </p:animEffect>
                                  </p:childTnLst>
                                </p:cTn>
                              </p:par>
                              <p:par>
                                <p:cTn fill="hold" nodeType="withEffect" presetClass="entr" presetID="10" presetSubtype="0">
                                  <p:stCondLst>
                                    <p:cond delay="0"/>
                                  </p:stCondLst>
                                  <p:childTnLst>
                                    <p:set>
                                      <p:cBhvr>
                                        <p:cTn dur="1" fill="hold">
                                          <p:stCondLst>
                                            <p:cond delay="0"/>
                                          </p:stCondLst>
                                        </p:cTn>
                                        <p:tgtEl>
                                          <p:spTgt spid="240"/>
                                        </p:tgtEl>
                                        <p:attrNameLst>
                                          <p:attrName>style.visibility</p:attrName>
                                        </p:attrNameLst>
                                      </p:cBhvr>
                                      <p:to>
                                        <p:strVal val="visible"/>
                                      </p:to>
                                    </p:set>
                                    <p:animEffect filter="fade" transition="in">
                                      <p:cBhvr>
                                        <p:cTn dur="500"/>
                                        <p:tgtEl>
                                          <p:spTgt spid="2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pic>
        <p:nvPicPr>
          <p:cNvPr id="245" name="Google Shape;245;p13"/>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46" name="Google Shape;246;p13"/>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247" name="Google Shape;247;p13"/>
          <p:cNvSpPr/>
          <p:nvPr/>
        </p:nvSpPr>
        <p:spPr>
          <a:xfrm>
            <a:off x="249033" y="572391"/>
            <a:ext cx="11693912"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tập 1. Một bạn học sinh có ý định thay bóng đèn học bị cháy mà không rút phích cắm điện cấp nguồn. Theo em, ý định của bạn học sinh có đảm bảo an toàn điện không? Vì sao? Bạn học sinh nên thay bóng đèn học như thế nào cho an toàn?</a:t>
            </a:r>
            <a:endParaRPr/>
          </a:p>
        </p:txBody>
      </p:sp>
      <p:sp>
        <p:nvSpPr>
          <p:cNvPr id="248" name="Google Shape;248;p13"/>
          <p:cNvSpPr/>
          <p:nvPr/>
        </p:nvSpPr>
        <p:spPr>
          <a:xfrm>
            <a:off x="2677886" y="2690336"/>
            <a:ext cx="8266922"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0000FF"/>
                </a:solidFill>
                <a:latin typeface="Times New Roman"/>
                <a:ea typeface="Times New Roman"/>
                <a:cs typeface="Times New Roman"/>
                <a:sym typeface="Times New Roman"/>
              </a:rPr>
              <a:t>Bài 1.Theo em, ý định của bạn học sinh không đảm bảo an toàn điện. Vì đây là một nguyên nhân gây tai nạn điện. Bạn học sinh nên thay bóng đèn học như sau: rút phích cắm điện cấp nguồn và sử dụng dụng cụ bảo vệ an toàn điện.</a:t>
            </a:r>
            <a:endParaRPr sz="28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xEl>
                                              <p:pRg end="0" st="0"/>
                                            </p:txEl>
                                          </p:spTgt>
                                        </p:tgtEl>
                                        <p:attrNameLst>
                                          <p:attrName>style.visibility</p:attrName>
                                        </p:attrNameLst>
                                      </p:cBhvr>
                                      <p:to>
                                        <p:strVal val="visible"/>
                                      </p:to>
                                    </p:set>
                                    <p:animEffect filter="fade" transition="in">
                                      <p:cBhvr>
                                        <p:cTn dur="500"/>
                                        <p:tgtEl>
                                          <p:spTgt spid="24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14"/>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54" name="Google Shape;254;p14"/>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255" name="Google Shape;255;p14"/>
          <p:cNvSpPr/>
          <p:nvPr/>
        </p:nvSpPr>
        <p:spPr>
          <a:xfrm>
            <a:off x="249033" y="572391"/>
            <a:ext cx="1169391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Sắp xếp các nguyên nhân gây tai nạn điện có trong Hình 11.3 vào các nhóm nguyên chính.</a:t>
            </a:r>
            <a:endParaRPr/>
          </a:p>
        </p:txBody>
      </p:sp>
      <p:pic>
        <p:nvPicPr>
          <p:cNvPr id="256" name="Google Shape;256;p14"/>
          <p:cNvPicPr preferRelativeResize="0"/>
          <p:nvPr/>
        </p:nvPicPr>
        <p:blipFill rotWithShape="1">
          <a:blip r:embed="rId4">
            <a:alphaModFix/>
          </a:blip>
          <a:srcRect b="0" l="0" r="0" t="0"/>
          <a:stretch/>
        </p:blipFill>
        <p:spPr>
          <a:xfrm>
            <a:off x="2499048" y="1679510"/>
            <a:ext cx="7193903" cy="488615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3"/>
                                        </p:tgtEl>
                                        <p:attrNameLst>
                                          <p:attrName>style.visibility</p:attrName>
                                        </p:attrNameLst>
                                      </p:cBhvr>
                                      <p:to>
                                        <p:strVal val="visible"/>
                                      </p:to>
                                    </p:set>
                                    <p:animEffect filter="fade" transition="in">
                                      <p:cBhvr>
                                        <p:cTn dur="500"/>
                                        <p:tgtEl>
                                          <p:spTgt spid="253"/>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500"/>
                                        <p:tgtEl>
                                          <p:spTgt spid="255"/>
                                        </p:tgtEl>
                                      </p:cBhvr>
                                    </p:animEffect>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500"/>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pic>
        <p:nvPicPr>
          <p:cNvPr id="261" name="Google Shape;261;p15"/>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62" name="Google Shape;262;p15"/>
          <p:cNvSpPr txBox="1"/>
          <p:nvPr/>
        </p:nvSpPr>
        <p:spPr>
          <a:xfrm>
            <a:off x="4627756"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LUYỆN TẬP</a:t>
            </a:r>
            <a:endParaRPr b="1" sz="3200">
              <a:solidFill>
                <a:srgbClr val="FF0000"/>
              </a:solidFill>
              <a:latin typeface="Times New Roman"/>
              <a:ea typeface="Times New Roman"/>
              <a:cs typeface="Times New Roman"/>
              <a:sym typeface="Times New Roman"/>
            </a:endParaRPr>
          </a:p>
        </p:txBody>
      </p:sp>
      <p:sp>
        <p:nvSpPr>
          <p:cNvPr id="263" name="Google Shape;263;p15"/>
          <p:cNvSpPr/>
          <p:nvPr/>
        </p:nvSpPr>
        <p:spPr>
          <a:xfrm>
            <a:off x="249033" y="572391"/>
            <a:ext cx="11693912"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Bài 2. Sắp xếp các nguyên nhân gây tai nạn điện có trong Hình 11.3 vào các nhóm nguyên chính.</a:t>
            </a:r>
            <a:endParaRPr/>
          </a:p>
        </p:txBody>
      </p:sp>
      <p:pic>
        <p:nvPicPr>
          <p:cNvPr id="264" name="Google Shape;264;p15"/>
          <p:cNvPicPr preferRelativeResize="0"/>
          <p:nvPr/>
        </p:nvPicPr>
        <p:blipFill rotWithShape="1">
          <a:blip r:embed="rId4">
            <a:alphaModFix/>
          </a:blip>
          <a:srcRect b="0" l="0" r="0" t="0"/>
          <a:stretch/>
        </p:blipFill>
        <p:spPr>
          <a:xfrm>
            <a:off x="474305" y="1679510"/>
            <a:ext cx="7193903" cy="4886154"/>
          </a:xfrm>
          <a:prstGeom prst="rect">
            <a:avLst/>
          </a:prstGeom>
          <a:noFill/>
          <a:ln>
            <a:noFill/>
          </a:ln>
        </p:spPr>
      </p:pic>
      <p:sp>
        <p:nvSpPr>
          <p:cNvPr id="265" name="Google Shape;265;p15"/>
          <p:cNvSpPr/>
          <p:nvPr/>
        </p:nvSpPr>
        <p:spPr>
          <a:xfrm>
            <a:off x="7668208" y="1597195"/>
            <a:ext cx="4274737"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Bài 2. a - 2 : Vi phạm khoảng cách bảo vệ an toàn lưới điện cao áp</a:t>
            </a:r>
            <a:endParaRPr/>
          </a:p>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b - 3 : Đến gần vị trí dây dẫn có có điện bị rơi xuống đất</a:t>
            </a:r>
            <a:endParaRPr/>
          </a:p>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c - 1 : Tiếp xúc trực tiếp vào vật mang điện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0" st="0"/>
                                            </p:txEl>
                                          </p:spTgt>
                                        </p:tgtEl>
                                        <p:attrNameLst>
                                          <p:attrName>style.visibility</p:attrName>
                                        </p:attrNameLst>
                                      </p:cBhvr>
                                      <p:to>
                                        <p:strVal val="visible"/>
                                      </p:to>
                                    </p:set>
                                    <p:animEffect filter="fade" transition="in">
                                      <p:cBhvr>
                                        <p:cTn dur="2000"/>
                                        <p:tgtEl>
                                          <p:spTgt spid="2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1" st="1"/>
                                            </p:txEl>
                                          </p:spTgt>
                                        </p:tgtEl>
                                        <p:attrNameLst>
                                          <p:attrName>style.visibility</p:attrName>
                                        </p:attrNameLst>
                                      </p:cBhvr>
                                      <p:to>
                                        <p:strVal val="visible"/>
                                      </p:to>
                                    </p:set>
                                    <p:animEffect filter="fade" transition="in">
                                      <p:cBhvr>
                                        <p:cTn dur="2000"/>
                                        <p:tgtEl>
                                          <p:spTgt spid="2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5">
                                            <p:txEl>
                                              <p:pRg end="2" st="2"/>
                                            </p:txEl>
                                          </p:spTgt>
                                        </p:tgtEl>
                                        <p:attrNameLst>
                                          <p:attrName>style.visibility</p:attrName>
                                        </p:attrNameLst>
                                      </p:cBhvr>
                                      <p:to>
                                        <p:strVal val="visible"/>
                                      </p:to>
                                    </p:set>
                                    <p:animEffect filter="fade" transition="in">
                                      <p:cBhvr>
                                        <p:cTn dur="2000"/>
                                        <p:tgtEl>
                                          <p:spTgt spid="26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pic>
        <p:nvPicPr>
          <p:cNvPr id="270" name="Google Shape;270;p1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71" name="Google Shape;271;p16"/>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272" name="Google Shape;272;p16"/>
          <p:cNvSpPr/>
          <p:nvPr/>
        </p:nvSpPr>
        <p:spPr>
          <a:xfrm>
            <a:off x="460916" y="584775"/>
            <a:ext cx="11537795"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entury Gothic"/>
                <a:ea typeface="Century Gothic"/>
                <a:cs typeface="Century Gothic"/>
                <a:sym typeface="Century Gothic"/>
              </a:rPr>
              <a:t> </a:t>
            </a:r>
            <a:r>
              <a:rPr b="1" lang="en-US" sz="2800">
                <a:solidFill>
                  <a:schemeClr val="dk1"/>
                </a:solidFill>
                <a:latin typeface="Times New Roman"/>
                <a:ea typeface="Times New Roman"/>
                <a:cs typeface="Times New Roman"/>
                <a:sym typeface="Times New Roman"/>
              </a:rPr>
              <a:t>1. Hãy vẽ tranh hoặc áp phích để tuyên truyền về các nguyên tắc đảm bảo an toàn khi sử dụng điện trong gia đình và lớp học.</a:t>
            </a:r>
            <a:endParaRPr/>
          </a:p>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2. Hãy quan sát và chỉ ra những điểm mất an toàn, có thể là nguyên nhân gây ra tai nạn điện ở nơi em sống.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000"/>
                                        <p:tgtEl>
                                          <p:spTgt spid="270"/>
                                        </p:tgtEl>
                                      </p:cBhvr>
                                    </p:animEffect>
                                  </p:childTnLst>
                                </p:cTn>
                              </p:par>
                              <p:par>
                                <p:cTn fill="hold" nodeType="with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78" name="Google Shape;278;p17"/>
          <p:cNvSpPr txBox="1"/>
          <p:nvPr/>
        </p:nvSpPr>
        <p:spPr>
          <a:xfrm>
            <a:off x="5096107" y="0"/>
            <a:ext cx="2732048"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VẬN DỤNG</a:t>
            </a:r>
            <a:endParaRPr b="1" sz="3200">
              <a:solidFill>
                <a:srgbClr val="FF0000"/>
              </a:solidFill>
              <a:latin typeface="Times New Roman"/>
              <a:ea typeface="Times New Roman"/>
              <a:cs typeface="Times New Roman"/>
              <a:sym typeface="Times New Roman"/>
            </a:endParaRPr>
          </a:p>
        </p:txBody>
      </p:sp>
      <p:sp>
        <p:nvSpPr>
          <p:cNvPr id="279" name="Google Shape;279;p17"/>
          <p:cNvSpPr/>
          <p:nvPr/>
        </p:nvSpPr>
        <p:spPr>
          <a:xfrm>
            <a:off x="460916" y="584775"/>
            <a:ext cx="11537795"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 HS tham khảo các hình ảnh sau và vẽ tranh, áp phích.</a:t>
            </a:r>
            <a:br>
              <a:rPr b="1" lang="en-US" sz="2800">
                <a:solidFill>
                  <a:schemeClr val="dk1"/>
                </a:solidFill>
                <a:latin typeface="Times New Roman"/>
                <a:ea typeface="Times New Roman"/>
                <a:cs typeface="Times New Roman"/>
                <a:sym typeface="Times New Roman"/>
              </a:rPr>
            </a:br>
            <a:endParaRPr b="1" sz="2800">
              <a:solidFill>
                <a:schemeClr val="dk1"/>
              </a:solidFill>
              <a:latin typeface="Times New Roman"/>
              <a:ea typeface="Times New Roman"/>
              <a:cs typeface="Times New Roman"/>
              <a:sym typeface="Times New Roman"/>
            </a:endParaRPr>
          </a:p>
        </p:txBody>
      </p:sp>
      <p:pic>
        <p:nvPicPr>
          <p:cNvPr id="280" name="Google Shape;280;p17"/>
          <p:cNvPicPr preferRelativeResize="0"/>
          <p:nvPr/>
        </p:nvPicPr>
        <p:blipFill rotWithShape="1">
          <a:blip r:embed="rId4">
            <a:alphaModFix/>
          </a:blip>
          <a:srcRect b="0" l="0" r="0" t="0"/>
          <a:stretch/>
        </p:blipFill>
        <p:spPr>
          <a:xfrm>
            <a:off x="460917" y="1126874"/>
            <a:ext cx="5025484" cy="4443502"/>
          </a:xfrm>
          <a:prstGeom prst="rect">
            <a:avLst/>
          </a:prstGeom>
          <a:noFill/>
          <a:ln>
            <a:noFill/>
          </a:ln>
        </p:spPr>
      </p:pic>
      <p:pic>
        <p:nvPicPr>
          <p:cNvPr id="281" name="Google Shape;281;p17"/>
          <p:cNvPicPr preferRelativeResize="0"/>
          <p:nvPr/>
        </p:nvPicPr>
        <p:blipFill rotWithShape="1">
          <a:blip r:embed="rId5">
            <a:alphaModFix/>
          </a:blip>
          <a:srcRect b="0" l="0" r="0" t="0"/>
          <a:stretch/>
        </p:blipFill>
        <p:spPr>
          <a:xfrm>
            <a:off x="5759093" y="1169550"/>
            <a:ext cx="6330515" cy="4400826"/>
          </a:xfrm>
          <a:prstGeom prst="rect">
            <a:avLst/>
          </a:prstGeom>
          <a:noFill/>
          <a:ln>
            <a:noFill/>
          </a:ln>
        </p:spPr>
      </p:pic>
      <p:sp>
        <p:nvSpPr>
          <p:cNvPr id="282" name="Google Shape;282;p17"/>
          <p:cNvSpPr/>
          <p:nvPr/>
        </p:nvSpPr>
        <p:spPr>
          <a:xfrm>
            <a:off x="267476" y="5691081"/>
            <a:ext cx="1192452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2. - Các cột điện cũ: hầu hết đều có quá nhiều dây điện khiến nhiều dây bị trùng xuống, mọi người dễ chạm phải</a:t>
            </a:r>
            <a:endParaRPr b="1" sz="2800">
              <a:solidFill>
                <a:srgbClr val="0000FF"/>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gtEl>
                                        <p:attrNameLst>
                                          <p:attrName>style.visibility</p:attrName>
                                        </p:attrNameLst>
                                      </p:cBhvr>
                                      <p:to>
                                        <p:strVal val="visible"/>
                                      </p:to>
                                    </p:set>
                                    <p:animEffect filter="fade" transition="in">
                                      <p:cBhvr>
                                        <p:cTn dur="500"/>
                                        <p:tgtEl>
                                          <p:spTgt spid="277"/>
                                        </p:tgtEl>
                                      </p:cBhvr>
                                    </p:animEffect>
                                  </p:childTnLst>
                                </p:cTn>
                              </p:par>
                              <p:par>
                                <p:cTn fill="hold" nodeType="withEffect" presetClass="entr" presetID="10" presetSubtype="0">
                                  <p:stCondLst>
                                    <p:cond delay="0"/>
                                  </p:stCondLst>
                                  <p:childTnLst>
                                    <p:set>
                                      <p:cBhvr>
                                        <p:cTn dur="1" fill="hold">
                                          <p:stCondLst>
                                            <p:cond delay="0"/>
                                          </p:stCondLst>
                                        </p:cTn>
                                        <p:tgtEl>
                                          <p:spTgt spid="279"/>
                                        </p:tgtEl>
                                        <p:attrNameLst>
                                          <p:attrName>style.visibility</p:attrName>
                                        </p:attrNameLst>
                                      </p:cBhvr>
                                      <p:to>
                                        <p:strVal val="visible"/>
                                      </p:to>
                                    </p:set>
                                    <p:animEffect filter="fade" transition="in">
                                      <p:cBhvr>
                                        <p:cTn dur="500"/>
                                        <p:tgtEl>
                                          <p:spTgt spid="279"/>
                                        </p:tgtEl>
                                      </p:cBhvr>
                                    </p:animEffect>
                                  </p:childTnLst>
                                </p:cTn>
                              </p:par>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500"/>
                                        <p:tgtEl>
                                          <p:spTgt spid="280"/>
                                        </p:tgtEl>
                                      </p:cBhvr>
                                    </p:animEffect>
                                  </p:childTnLst>
                                </p:cTn>
                              </p:par>
                              <p:par>
                                <p:cTn fill="hold" nodeType="with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5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
          <p:cNvSpPr/>
          <p:nvPr/>
        </p:nvSpPr>
        <p:spPr>
          <a:xfrm>
            <a:off x="5673012" y="71562"/>
            <a:ext cx="6391767" cy="5939622"/>
          </a:xfrm>
          <a:prstGeom prst="cloudCallout">
            <a:avLst>
              <a:gd fmla="val -84528" name="adj1"/>
              <a:gd fmla="val 58805" name="adj2"/>
            </a:avLst>
          </a:prstGeom>
          <a:solidFill>
            <a:srgbClr val="FFFF00"/>
          </a:solidFill>
          <a:ln cap="rnd" cmpd="sng" w="158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Tình huống trong Hình 11.1 có thể gây ra nguy hiểm gì với con người? Kể tên một số nguyên nhân gây tai nạn điện mà em biết.</a:t>
            </a:r>
            <a:endParaRPr/>
          </a:p>
          <a:p>
            <a:pPr indent="0" lvl="0" marL="0" marR="0" rtl="0" algn="l">
              <a:spcBef>
                <a:spcPts val="0"/>
              </a:spcBef>
              <a:spcAft>
                <a:spcPts val="0"/>
              </a:spcAft>
              <a:buNone/>
            </a:pPr>
            <a:r>
              <a:rPr b="1" lang="en-US" sz="2800">
                <a:solidFill>
                  <a:srgbClr val="0000FF"/>
                </a:solidFill>
                <a:latin typeface="Times New Roman"/>
                <a:ea typeface="Times New Roman"/>
                <a:cs typeface="Times New Roman"/>
                <a:sym typeface="Times New Roman"/>
              </a:rPr>
              <a:t>.</a:t>
            </a:r>
            <a:endParaRPr b="1" sz="2800">
              <a:solidFill>
                <a:srgbClr val="0000FF"/>
              </a:solidFill>
              <a:latin typeface="Times New Roman"/>
              <a:ea typeface="Times New Roman"/>
              <a:cs typeface="Times New Roman"/>
              <a:sym typeface="Times New Roman"/>
            </a:endParaRPr>
          </a:p>
        </p:txBody>
      </p:sp>
      <p:pic>
        <p:nvPicPr>
          <p:cNvPr id="172" name="Google Shape;172;p2"/>
          <p:cNvPicPr preferRelativeResize="0"/>
          <p:nvPr/>
        </p:nvPicPr>
        <p:blipFill rotWithShape="1">
          <a:blip r:embed="rId3">
            <a:alphaModFix/>
          </a:blip>
          <a:srcRect b="0" l="0" r="0" t="0"/>
          <a:stretch/>
        </p:blipFill>
        <p:spPr>
          <a:xfrm>
            <a:off x="614088" y="272562"/>
            <a:ext cx="4986612" cy="56182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3"/>
          <p:cNvPicPr preferRelativeResize="0"/>
          <p:nvPr/>
        </p:nvPicPr>
        <p:blipFill rotWithShape="1">
          <a:blip r:embed="rId3">
            <a:alphaModFix/>
          </a:blip>
          <a:srcRect b="0" l="0" r="0" t="0"/>
          <a:stretch/>
        </p:blipFill>
        <p:spPr>
          <a:xfrm>
            <a:off x="614088" y="272562"/>
            <a:ext cx="4986612" cy="5618284"/>
          </a:xfrm>
          <a:prstGeom prst="rect">
            <a:avLst/>
          </a:prstGeom>
          <a:noFill/>
          <a:ln>
            <a:noFill/>
          </a:ln>
        </p:spPr>
      </p:pic>
      <p:sp>
        <p:nvSpPr>
          <p:cNvPr id="178" name="Google Shape;178;p3"/>
          <p:cNvSpPr/>
          <p:nvPr/>
        </p:nvSpPr>
        <p:spPr>
          <a:xfrm>
            <a:off x="5917222" y="650632"/>
            <a:ext cx="5099540" cy="267765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Tình huống trong hình có thể gây ra giật điện dẫn tới thương nặng hoặc tử vong cho con người</a:t>
            </a:r>
            <a:endParaRPr/>
          </a:p>
          <a:p>
            <a:pPr indent="0" lvl="0" marL="0" marR="0" rtl="0" algn="l">
              <a:spcBef>
                <a:spcPts val="0"/>
              </a:spcBef>
              <a:spcAft>
                <a:spcPts val="0"/>
              </a:spcAft>
              <a:buNone/>
            </a:pPr>
            <a:r>
              <a:rPr lang="en-US" sz="2800">
                <a:solidFill>
                  <a:srgbClr val="FF0000"/>
                </a:solidFill>
                <a:latin typeface="Times New Roman"/>
                <a:ea typeface="Times New Roman"/>
                <a:cs typeface="Times New Roman"/>
                <a:sym typeface="Times New Roman"/>
              </a:rPr>
              <a:t>Một số nguyên nhân gây tai nạn điện: tiếp xúc trực tiếp với điện, dây điện bị rò rỉ,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0" st="0"/>
                                            </p:txEl>
                                          </p:spTgt>
                                        </p:tgtEl>
                                        <p:attrNameLst>
                                          <p:attrName>style.visibility</p:attrName>
                                        </p:attrNameLst>
                                      </p:cBhvr>
                                      <p:to>
                                        <p:strVal val="visible"/>
                                      </p:to>
                                    </p:set>
                                    <p:animEffect filter="fade" transition="in">
                                      <p:cBhvr>
                                        <p:cTn dur="2000"/>
                                        <p:tgtEl>
                                          <p:spTgt spid="1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xEl>
                                              <p:pRg end="1" st="1"/>
                                            </p:txEl>
                                          </p:spTgt>
                                        </p:tgtEl>
                                        <p:attrNameLst>
                                          <p:attrName>style.visibility</p:attrName>
                                        </p:attrNameLst>
                                      </p:cBhvr>
                                      <p:to>
                                        <p:strVal val="visible"/>
                                      </p:to>
                                    </p:set>
                                    <p:animEffect filter="fade" transition="in">
                                      <p:cBhvr>
                                        <p:cTn dur="2000"/>
                                        <p:tgtEl>
                                          <p:spTgt spid="17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p:nvPr/>
        </p:nvSpPr>
        <p:spPr>
          <a:xfrm>
            <a:off x="6585437" y="872589"/>
            <a:ext cx="533693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Người trong Hình 11.2 chạm vào vỏ máy giặt bị rò điện có bị điện giật không? Vì sao?</a:t>
            </a:r>
            <a:endParaRPr b="1" sz="2800">
              <a:solidFill>
                <a:schemeClr val="dk1"/>
              </a:solidFill>
              <a:latin typeface="Times New Roman"/>
              <a:ea typeface="Times New Roman"/>
              <a:cs typeface="Times New Roman"/>
              <a:sym typeface="Times New Roman"/>
            </a:endParaRPr>
          </a:p>
        </p:txBody>
      </p:sp>
      <p:pic>
        <p:nvPicPr>
          <p:cNvPr id="184" name="Google Shape;184;p4"/>
          <p:cNvPicPr preferRelativeResize="0"/>
          <p:nvPr/>
        </p:nvPicPr>
        <p:blipFill rotWithShape="1">
          <a:blip r:embed="rId3">
            <a:alphaModFix/>
          </a:blip>
          <a:srcRect b="0" l="0" r="0" t="0"/>
          <a:stretch/>
        </p:blipFill>
        <p:spPr>
          <a:xfrm>
            <a:off x="552502" y="292389"/>
            <a:ext cx="5547841" cy="64073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2000"/>
                                        <p:tgtEl>
                                          <p:spTgt spid="183"/>
                                        </p:tgtEl>
                                      </p:cBhvr>
                                    </p:animEffect>
                                  </p:childTnLst>
                                </p:cTn>
                              </p:par>
                              <p:par>
                                <p:cTn fill="hold" nodeType="with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2000"/>
                                        <p:tgtEl>
                                          <p:spTgt spid="1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5"/>
          <p:cNvSpPr/>
          <p:nvPr/>
        </p:nvSpPr>
        <p:spPr>
          <a:xfrm>
            <a:off x="6585437" y="872589"/>
            <a:ext cx="533693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Người trong Hình 11.2 chạm vào vỏ máy giặt bị rò điện có bị điện giật không? Vì sao?</a:t>
            </a:r>
            <a:endParaRPr b="1" sz="2800">
              <a:solidFill>
                <a:schemeClr val="dk1"/>
              </a:solidFill>
              <a:latin typeface="Times New Roman"/>
              <a:ea typeface="Times New Roman"/>
              <a:cs typeface="Times New Roman"/>
              <a:sym typeface="Times New Roman"/>
            </a:endParaRPr>
          </a:p>
        </p:txBody>
      </p:sp>
      <p:pic>
        <p:nvPicPr>
          <p:cNvPr id="190" name="Google Shape;190;p5"/>
          <p:cNvPicPr preferRelativeResize="0"/>
          <p:nvPr/>
        </p:nvPicPr>
        <p:blipFill rotWithShape="1">
          <a:blip r:embed="rId3">
            <a:alphaModFix/>
          </a:blip>
          <a:srcRect b="0" l="0" r="0" t="0"/>
          <a:stretch/>
        </p:blipFill>
        <p:spPr>
          <a:xfrm>
            <a:off x="552502" y="292389"/>
            <a:ext cx="5547841" cy="6407349"/>
          </a:xfrm>
          <a:prstGeom prst="rect">
            <a:avLst/>
          </a:prstGeom>
          <a:noFill/>
          <a:ln>
            <a:noFill/>
          </a:ln>
        </p:spPr>
      </p:pic>
      <p:sp>
        <p:nvSpPr>
          <p:cNvPr id="191" name="Google Shape;191;p5"/>
          <p:cNvSpPr/>
          <p:nvPr/>
        </p:nvSpPr>
        <p:spPr>
          <a:xfrm>
            <a:off x="6327531" y="2477143"/>
            <a:ext cx="4847492"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Người trong hình bị giật điện bởi vì chạm phải vỏ máy giặt bị rò điện</a:t>
            </a:r>
            <a:endParaRPr sz="28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2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2000"/>
                                        <p:tgtEl>
                                          <p:spTgt spid="1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6"/>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197" name="Google Shape;197;p6"/>
          <p:cNvSpPr/>
          <p:nvPr/>
        </p:nvSpPr>
        <p:spPr>
          <a:xfrm>
            <a:off x="304789" y="650535"/>
            <a:ext cx="115824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I.Khái quát về tai nạn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-Tai nạn điện là tai nạn xảy ra do tác động của dòng điện gây nguy hiểm đến sức khỏe và tính mạng của con người.</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 Tai nạn điện làm cho cơ thể con người bị tổn thương, bắp thịt co quắp, gây tê liệt tuần hoàn máu và hô hấp dẫn đến tử vong </a:t>
            </a:r>
            <a:endParaRPr/>
          </a:p>
        </p:txBody>
      </p:sp>
      <p:pic>
        <p:nvPicPr>
          <p:cNvPr id="198" name="Google Shape;198;p6"/>
          <p:cNvPicPr preferRelativeResize="0"/>
          <p:nvPr/>
        </p:nvPicPr>
        <p:blipFill rotWithShape="1">
          <a:blip r:embed="rId4">
            <a:alphaModFix/>
          </a:blip>
          <a:srcRect b="0" l="0" r="0" t="0"/>
          <a:stretch/>
        </p:blipFill>
        <p:spPr>
          <a:xfrm>
            <a:off x="3438931" y="116499"/>
            <a:ext cx="6461207"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2000"/>
                                        <p:tgtEl>
                                          <p:spTgt spid="1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7"/>
          <p:cNvPicPr preferRelativeResize="0"/>
          <p:nvPr/>
        </p:nvPicPr>
        <p:blipFill rotWithShape="1">
          <a:blip r:embed="rId3">
            <a:alphaModFix/>
          </a:blip>
          <a:srcRect b="0" l="0" r="0" t="0"/>
          <a:stretch/>
        </p:blipFill>
        <p:spPr>
          <a:xfrm>
            <a:off x="338086" y="327043"/>
            <a:ext cx="7188129" cy="6275980"/>
          </a:xfrm>
          <a:prstGeom prst="rect">
            <a:avLst/>
          </a:prstGeom>
          <a:noFill/>
          <a:ln>
            <a:noFill/>
          </a:ln>
        </p:spPr>
      </p:pic>
      <p:sp>
        <p:nvSpPr>
          <p:cNvPr id="204" name="Google Shape;204;p7"/>
          <p:cNvSpPr/>
          <p:nvPr/>
        </p:nvSpPr>
        <p:spPr>
          <a:xfrm>
            <a:off x="7702060" y="267224"/>
            <a:ext cx="4123593"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1.Quan sát Hình 11.3 và cho biết các nguyên nhân gây ra tai nạn điện.</a:t>
            </a:r>
            <a:endParaRPr/>
          </a:p>
          <a:p>
            <a:pPr indent="0" lvl="0" marL="0" marR="0" rtl="0" algn="l">
              <a:spcBef>
                <a:spcPts val="0"/>
              </a:spcBef>
              <a:spcAft>
                <a:spcPts val="0"/>
              </a:spcAft>
              <a:buNone/>
            </a:pPr>
            <a:r>
              <a:rPr b="1" i="1" lang="en-US" sz="2800">
                <a:solidFill>
                  <a:schemeClr val="dk1"/>
                </a:solidFill>
                <a:latin typeface="Times New Roman"/>
                <a:ea typeface="Times New Roman"/>
                <a:cs typeface="Times New Roman"/>
                <a:sym typeface="Times New Roman"/>
              </a:rPr>
              <a:t>2.</a:t>
            </a:r>
            <a:r>
              <a:rPr b="1" lang="en-US" sz="2800">
                <a:solidFill>
                  <a:schemeClr val="dk1"/>
                </a:solidFill>
                <a:latin typeface="Times New Roman"/>
                <a:ea typeface="Times New Roman"/>
                <a:cs typeface="Times New Roman"/>
                <a:sym typeface="Times New Roman"/>
              </a:rPr>
              <a:t> Vì sao không nên đến gần đường dây cao áp hoặc trạm biến áp?</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gtEl>
                                        <p:attrNameLst>
                                          <p:attrName>style.visibility</p:attrName>
                                        </p:attrNameLst>
                                      </p:cBhvr>
                                      <p:to>
                                        <p:strVal val="visible"/>
                                      </p:to>
                                    </p:set>
                                    <p:animEffect filter="fade" transition="in">
                                      <p:cBhvr>
                                        <p:cTn dur="500"/>
                                        <p:tgtEl>
                                          <p:spTgt spid="203"/>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8"/>
          <p:cNvPicPr preferRelativeResize="0"/>
          <p:nvPr/>
        </p:nvPicPr>
        <p:blipFill rotWithShape="1">
          <a:blip r:embed="rId3">
            <a:alphaModFix/>
          </a:blip>
          <a:srcRect b="0" l="0" r="0" t="0"/>
          <a:stretch/>
        </p:blipFill>
        <p:spPr>
          <a:xfrm>
            <a:off x="338086" y="327043"/>
            <a:ext cx="7188129" cy="6275980"/>
          </a:xfrm>
          <a:prstGeom prst="rect">
            <a:avLst/>
          </a:prstGeom>
          <a:noFill/>
          <a:ln>
            <a:noFill/>
          </a:ln>
        </p:spPr>
      </p:pic>
      <p:sp>
        <p:nvSpPr>
          <p:cNvPr id="210" name="Google Shape;210;p8"/>
          <p:cNvSpPr/>
          <p:nvPr/>
        </p:nvSpPr>
        <p:spPr>
          <a:xfrm>
            <a:off x="7702060" y="267224"/>
            <a:ext cx="4123593" cy="295465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1.Quan sát Hình 11.3 và cho biết các nguyên nhân gây ra tai nạn điện.</a:t>
            </a:r>
            <a:endParaRPr/>
          </a:p>
          <a:p>
            <a:pPr indent="0" lvl="0" marL="0" marR="0" rtl="0" algn="l">
              <a:spcBef>
                <a:spcPts val="0"/>
              </a:spcBef>
              <a:spcAft>
                <a:spcPts val="0"/>
              </a:spcAft>
              <a:buNone/>
            </a:pPr>
            <a:r>
              <a:rPr b="1" i="1" lang="en-US" sz="2800">
                <a:solidFill>
                  <a:schemeClr val="dk1"/>
                </a:solidFill>
                <a:latin typeface="Times New Roman"/>
                <a:ea typeface="Times New Roman"/>
                <a:cs typeface="Times New Roman"/>
                <a:sym typeface="Times New Roman"/>
              </a:rPr>
              <a:t>2.</a:t>
            </a:r>
            <a:r>
              <a:rPr b="1" lang="en-US" sz="2800">
                <a:solidFill>
                  <a:schemeClr val="dk1"/>
                </a:solidFill>
                <a:latin typeface="Times New Roman"/>
                <a:ea typeface="Times New Roman"/>
                <a:cs typeface="Times New Roman"/>
                <a:sym typeface="Times New Roman"/>
              </a:rPr>
              <a:t> Vì sao không nên đến gần đường dây cao áp hoặc trạm biến áp?</a:t>
            </a:r>
            <a:endParaRPr/>
          </a:p>
          <a:p>
            <a:pPr indent="0" lvl="0" marL="0" marR="0" rtl="0" algn="l">
              <a:spcBef>
                <a:spcPts val="0"/>
              </a:spcBef>
              <a:spcAft>
                <a:spcPts val="0"/>
              </a:spcAft>
              <a:buNone/>
            </a:pPr>
            <a:r>
              <a:t/>
            </a:r>
            <a:endParaRPr sz="1800">
              <a:solidFill>
                <a:schemeClr val="dk1"/>
              </a:solidFill>
              <a:latin typeface="Century Gothic"/>
              <a:ea typeface="Century Gothic"/>
              <a:cs typeface="Century Gothic"/>
              <a:sym typeface="Century Gothic"/>
            </a:endParaRPr>
          </a:p>
        </p:txBody>
      </p:sp>
      <p:sp>
        <p:nvSpPr>
          <p:cNvPr id="211" name="Google Shape;211;p8"/>
          <p:cNvSpPr/>
          <p:nvPr/>
        </p:nvSpPr>
        <p:spPr>
          <a:xfrm>
            <a:off x="7818423" y="3121005"/>
            <a:ext cx="3890865"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1.- Xe to để sai vị trí/độ cao nên đã bị chạm vào điện cao áp</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Dây điện bị đứt và đất khu vực đó bị nhiễm điện</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 Chạm trực tiếp vào nguồn điện do dây điện bị hở/nứt</a:t>
            </a:r>
            <a:endParaRPr/>
          </a:p>
          <a:p>
            <a:pPr indent="0" lvl="0" marL="0" marR="0" rtl="0" algn="l">
              <a:spcBef>
                <a:spcPts val="0"/>
              </a:spcBef>
              <a:spcAft>
                <a:spcPts val="0"/>
              </a:spcAft>
              <a:buNone/>
            </a:pPr>
            <a:r>
              <a:rPr lang="en-US" sz="2400">
                <a:solidFill>
                  <a:srgbClr val="FF0000"/>
                </a:solidFill>
                <a:latin typeface="Times New Roman"/>
                <a:ea typeface="Times New Roman"/>
                <a:cs typeface="Times New Roman"/>
                <a:sym typeface="Times New Roman"/>
              </a:rPr>
              <a:t>2. Không nên, vì đây là hành vi vi phạm hàng lang an toàn lưới điện.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5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5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500"/>
                                        <p:tgtEl>
                                          <p:spTgt spid="2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3" st="3"/>
                                            </p:txEl>
                                          </p:spTgt>
                                        </p:tgtEl>
                                        <p:attrNameLst>
                                          <p:attrName>style.visibility</p:attrName>
                                        </p:attrNameLst>
                                      </p:cBhvr>
                                      <p:to>
                                        <p:strVal val="visible"/>
                                      </p:to>
                                    </p:set>
                                    <p:animEffect filter="fade" transition="in">
                                      <p:cBhvr>
                                        <p:cTn dur="500"/>
                                        <p:tgtEl>
                                          <p:spTgt spid="21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9"/>
          <p:cNvPicPr preferRelativeResize="0"/>
          <p:nvPr/>
        </p:nvPicPr>
        <p:blipFill rotWithShape="1">
          <a:blip r:embed="rId3">
            <a:alphaModFix/>
          </a:blip>
          <a:srcRect b="0" l="0" r="0" t="0"/>
          <a:stretch/>
        </p:blipFill>
        <p:spPr>
          <a:xfrm>
            <a:off x="6095989" y="3428998"/>
            <a:ext cx="21" cy="4"/>
          </a:xfrm>
          <a:prstGeom prst="rect">
            <a:avLst/>
          </a:prstGeom>
          <a:noFill/>
          <a:ln>
            <a:noFill/>
          </a:ln>
        </p:spPr>
      </p:pic>
      <p:sp>
        <p:nvSpPr>
          <p:cNvPr id="217" name="Google Shape;217;p9"/>
          <p:cNvSpPr/>
          <p:nvPr/>
        </p:nvSpPr>
        <p:spPr>
          <a:xfrm>
            <a:off x="304789" y="650535"/>
            <a:ext cx="11582400" cy="5694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II. Nguyên nhân gây tai nạn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1.Tiếp xúc trực tiếp với vật mang điện</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2. Vi phạm khoảng cách an toàn với lưới điện cao áp và trạm biến áp.</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3. Đến gần dây dẫn điện bị đứt rơi xuống dưới đất.</a:t>
            </a:r>
            <a:endParaRPr sz="2800">
              <a:solidFill>
                <a:schemeClr val="dk1"/>
              </a:solidFill>
              <a:latin typeface="Times New Roman"/>
              <a:ea typeface="Times New Roman"/>
              <a:cs typeface="Times New Roman"/>
              <a:sym typeface="Times New Roman"/>
            </a:endParaRPr>
          </a:p>
        </p:txBody>
      </p:sp>
      <p:pic>
        <p:nvPicPr>
          <p:cNvPr id="218" name="Google Shape;218;p9"/>
          <p:cNvPicPr preferRelativeResize="0"/>
          <p:nvPr/>
        </p:nvPicPr>
        <p:blipFill rotWithShape="1">
          <a:blip r:embed="rId4">
            <a:alphaModFix/>
          </a:blip>
          <a:srcRect b="0" l="0" r="0" t="0"/>
          <a:stretch/>
        </p:blipFill>
        <p:spPr>
          <a:xfrm>
            <a:off x="3438931" y="116499"/>
            <a:ext cx="6461207" cy="6462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2000"/>
                                        <p:tgtEl>
                                          <p:spTgt spid="2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1000"/>
                                        <p:tgtEl>
                                          <p:spTgt spid="2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2" st="2"/>
                                            </p:txEl>
                                          </p:spTgt>
                                        </p:tgtEl>
                                        <p:attrNameLst>
                                          <p:attrName>style.visibility</p:attrName>
                                        </p:attrNameLst>
                                      </p:cBhvr>
                                      <p:to>
                                        <p:strVal val="visible"/>
                                      </p:to>
                                    </p:set>
                                    <p:animEffect filter="fade" transition="in">
                                      <p:cBhvr>
                                        <p:cTn dur="1000"/>
                                        <p:tgtEl>
                                          <p:spTgt spid="2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3" st="3"/>
                                            </p:txEl>
                                          </p:spTgt>
                                        </p:tgtEl>
                                        <p:attrNameLst>
                                          <p:attrName>style.visibility</p:attrName>
                                        </p:attrNameLst>
                                      </p:cBhvr>
                                      <p:to>
                                        <p:strVal val="visible"/>
                                      </p:to>
                                    </p:set>
                                    <p:animEffect filter="fade" transition="in">
                                      <p:cBhvr>
                                        <p:cTn dur="1000"/>
                                        <p:tgtEl>
                                          <p:spTgt spid="2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2023-06-21T22:05:51Z</dcterms:created>
  <dc:creator>DELL</dc:creator>
</cp:coreProperties>
</file>