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8" r:id="rId6"/>
    <p:sldId id="450" r:id="rId7"/>
    <p:sldId id="445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ây dựng dự án qua tiến trình sau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ạng móc khóa trên giấy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1206</TotalTime>
  <Words>603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Pham Nhan</cp:lastModifiedBy>
  <cp:revision>145</cp:revision>
  <dcterms:created xsi:type="dcterms:W3CDTF">2023-06-21T22:05:51Z</dcterms:created>
  <dcterms:modified xsi:type="dcterms:W3CDTF">2025-02-22T01:46:35Z</dcterms:modified>
</cp:coreProperties>
</file>