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Nunito"/>
      <p:regular r:id="rId41"/>
      <p:bold r:id="rId42"/>
      <p:italic r:id="rId43"/>
      <p:boldItalic r:id="rId44"/>
    </p:embeddedFont>
    <p:embeddedFont>
      <p:font typeface="Fira Sans Extra Condensed Medium"/>
      <p:regular r:id="rId45"/>
      <p:bold r:id="rId46"/>
      <p:italic r:id="rId47"/>
      <p:boldItalic r:id="rId48"/>
    </p:embeddedFont>
    <p:embeddedFont>
      <p:font typeface="Nanum Pen Script"/>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GoogleSlidesCustomDataVersion2">
      <go:slidesCustomData xmlns:go="http://customooxmlschemas.google.com/" r:id="rId50" roundtripDataSignature="AMtx7miZq2HVQ0OpRts02vAjWQH//hix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FiraSansExtraCondensedMedium-bold.fntdata"/><Relationship Id="rId45" Type="http://schemas.openxmlformats.org/officeDocument/2006/relationships/font" Target="fonts/FiraSansExtraCondensed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FiraSansExtraCondensedMedium-boldItalic.fntdata"/><Relationship Id="rId47" Type="http://schemas.openxmlformats.org/officeDocument/2006/relationships/font" Target="fonts/FiraSansExtraCondensedMedium-italic.fntdata"/><Relationship Id="rId49" Type="http://schemas.openxmlformats.org/officeDocument/2006/relationships/font" Target="fonts/NanumPenScrip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5" name="Google Shape;2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96" name="Google Shape;296;p1: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037" name="Google Shape;1037;p10: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6" name="Google Shape;10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8" name="Google Shape;111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8" name="Google Shape;11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3" name="Google Shape;122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0" name="Google Shape;130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7" name="Google Shape;131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318" name="Google Shape;1318;p27: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8" name="Google Shape;132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8" name="Google Shape;15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6" name="Google Shape;159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9" name="Google Shape;163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640" name="Google Shape;1640;p35: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itle">
  <p:cSld name="TITLE">
    <p:spTree>
      <p:nvGrpSpPr>
        <p:cNvPr id="8" name="Shape 8"/>
        <p:cNvGrpSpPr/>
        <p:nvPr/>
      </p:nvGrpSpPr>
      <p:grpSpPr>
        <a:xfrm>
          <a:off x="0" y="0"/>
          <a:ext cx="0" cy="0"/>
          <a:chOff x="0" y="0"/>
          <a:chExt cx="0" cy="0"/>
        </a:xfrm>
      </p:grpSpPr>
      <p:grpSp>
        <p:nvGrpSpPr>
          <p:cNvPr id="9" name="Google Shape;9;p37"/>
          <p:cNvGrpSpPr/>
          <p:nvPr/>
        </p:nvGrpSpPr>
        <p:grpSpPr>
          <a:xfrm>
            <a:off x="0" y="0"/>
            <a:ext cx="5867400" cy="5143500"/>
            <a:chOff x="0" y="0"/>
            <a:chExt cx="3696" cy="4320"/>
          </a:xfrm>
        </p:grpSpPr>
        <p:sp>
          <p:nvSpPr>
            <p:cNvPr id="10" name="Google Shape;10;p37"/>
            <p:cNvSpPr/>
            <p:nvPr/>
          </p:nvSpPr>
          <p:spPr>
            <a:xfrm>
              <a:off x="0" y="0"/>
              <a:ext cx="2880" cy="432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1" name="Google Shape;11;p37"/>
            <p:cNvSpPr/>
            <p:nvPr/>
          </p:nvSpPr>
          <p:spPr>
            <a:xfrm>
              <a:off x="432" y="624"/>
              <a:ext cx="3264" cy="12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dk1"/>
                </a:solidFill>
                <a:latin typeface="Times New Roman"/>
                <a:ea typeface="Times New Roman"/>
                <a:cs typeface="Times New Roman"/>
                <a:sym typeface="Times New Roman"/>
              </a:endParaRPr>
            </a:p>
          </p:txBody>
        </p:sp>
      </p:grpSp>
      <p:grpSp>
        <p:nvGrpSpPr>
          <p:cNvPr id="12" name="Google Shape;12;p37"/>
          <p:cNvGrpSpPr/>
          <p:nvPr/>
        </p:nvGrpSpPr>
        <p:grpSpPr>
          <a:xfrm>
            <a:off x="3632200" y="3667125"/>
            <a:ext cx="4876800" cy="239316"/>
            <a:chOff x="2288" y="3080"/>
            <a:chExt cx="3072" cy="201"/>
          </a:xfrm>
        </p:grpSpPr>
        <p:sp>
          <p:nvSpPr>
            <p:cNvPr id="13" name="Google Shape;13;p37"/>
            <p:cNvSpPr/>
            <p:nvPr/>
          </p:nvSpPr>
          <p:spPr>
            <a:xfrm flipH="1">
              <a:off x="2288" y="3080"/>
              <a:ext cx="2914" cy="200"/>
            </a:xfrm>
            <a:prstGeom prst="roundRect">
              <a:avLst>
                <a:gd fmla="val 0" name="adj"/>
              </a:avLst>
            </a:pr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4" name="Google Shape;14;p37"/>
            <p:cNvSpPr/>
            <p:nvPr/>
          </p:nvSpPr>
          <p:spPr>
            <a:xfrm>
              <a:off x="5196" y="3080"/>
              <a:ext cx="164" cy="201"/>
            </a:xfrm>
            <a:prstGeom prst="flowChartDelay">
              <a:avLst/>
            </a:prstGeom>
            <a:solidFill>
              <a:schemeClr val="hlink"/>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15" name="Google Shape;15;p37"/>
          <p:cNvSpPr txBox="1"/>
          <p:nvPr>
            <p:ph idx="1" type="subTitle"/>
          </p:nvPr>
        </p:nvSpPr>
        <p:spPr>
          <a:xfrm>
            <a:off x="4673600" y="2195512"/>
            <a:ext cx="4013200" cy="1366838"/>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Font typeface="Noto Sans Symbols"/>
              <a:buNone/>
              <a:defRPr>
                <a:solidFill>
                  <a:schemeClr val="lt2"/>
                </a:solidFill>
              </a:defRPr>
            </a:lvl1pPr>
            <a:lvl2pPr lvl="1" algn="l">
              <a:lnSpc>
                <a:spcPct val="100000"/>
              </a:lnSpc>
              <a:spcBef>
                <a:spcPts val="1600"/>
              </a:spcBef>
              <a:spcAft>
                <a:spcPts val="0"/>
              </a:spcAft>
              <a:buSzPts val="1400"/>
              <a:buChar char="○"/>
              <a:defRPr/>
            </a:lvl2pPr>
            <a:lvl3pPr lvl="2" algn="l">
              <a:lnSpc>
                <a:spcPct val="100000"/>
              </a:lnSpc>
              <a:spcBef>
                <a:spcPts val="1600"/>
              </a:spcBef>
              <a:spcAft>
                <a:spcPts val="0"/>
              </a:spcAft>
              <a:buSzPts val="1400"/>
              <a:buChar char="■"/>
              <a:defRPr/>
            </a:lvl3pPr>
            <a:lvl4pPr lvl="3" algn="l">
              <a:lnSpc>
                <a:spcPct val="100000"/>
              </a:lnSpc>
              <a:spcBef>
                <a:spcPts val="1600"/>
              </a:spcBef>
              <a:spcAft>
                <a:spcPts val="0"/>
              </a:spcAft>
              <a:buSzPts val="1400"/>
              <a:buChar char="●"/>
              <a:defRPr/>
            </a:lvl4pPr>
            <a:lvl5pPr lvl="4" algn="l">
              <a:lnSpc>
                <a:spcPct val="100000"/>
              </a:lnSpc>
              <a:spcBef>
                <a:spcPts val="1600"/>
              </a:spcBef>
              <a:spcAft>
                <a:spcPts val="0"/>
              </a:spcAft>
              <a:buSzPts val="1400"/>
              <a:buChar char="○"/>
              <a:defRPr/>
            </a:lvl5pPr>
            <a:lvl6pPr lvl="5" algn="l">
              <a:lnSpc>
                <a:spcPct val="100000"/>
              </a:lnSpc>
              <a:spcBef>
                <a:spcPts val="1600"/>
              </a:spcBef>
              <a:spcAft>
                <a:spcPts val="0"/>
              </a:spcAft>
              <a:buSzPts val="1400"/>
              <a:buChar char="■"/>
              <a:defRPr/>
            </a:lvl6pPr>
            <a:lvl7pPr lvl="6" algn="l">
              <a:lnSpc>
                <a:spcPct val="100000"/>
              </a:lnSpc>
              <a:spcBef>
                <a:spcPts val="1600"/>
              </a:spcBef>
              <a:spcAft>
                <a:spcPts val="0"/>
              </a:spcAft>
              <a:buSzPts val="1400"/>
              <a:buChar char="●"/>
              <a:defRPr/>
            </a:lvl7pPr>
            <a:lvl8pPr lvl="7" algn="l">
              <a:lnSpc>
                <a:spcPct val="100000"/>
              </a:lnSpc>
              <a:spcBef>
                <a:spcPts val="1600"/>
              </a:spcBef>
              <a:spcAft>
                <a:spcPts val="0"/>
              </a:spcAft>
              <a:buSzPts val="1400"/>
              <a:buChar char="○"/>
              <a:defRPr/>
            </a:lvl8pPr>
            <a:lvl9pPr lvl="8" algn="l">
              <a:lnSpc>
                <a:spcPct val="100000"/>
              </a:lnSpc>
              <a:spcBef>
                <a:spcPts val="1600"/>
              </a:spcBef>
              <a:spcAft>
                <a:spcPts val="1600"/>
              </a:spcAft>
              <a:buSzPts val="1400"/>
              <a:buChar char="■"/>
              <a:defRPr/>
            </a:lvl9pPr>
          </a:lstStyle>
          <a:p/>
        </p:txBody>
      </p:sp>
      <p:sp>
        <p:nvSpPr>
          <p:cNvPr id="16" name="Google Shape;16;p37"/>
          <p:cNvSpPr/>
          <p:nvPr>
            <p:ph type="ctrTitle"/>
          </p:nvPr>
        </p:nvSpPr>
        <p:spPr>
          <a:xfrm>
            <a:off x="685800" y="742950"/>
            <a:ext cx="8229600" cy="1428750"/>
          </a:xfrm>
          <a:prstGeom prst="roundRect">
            <a:avLst>
              <a:gd fmla="val 50000" name="adj"/>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37"/>
          <p:cNvSpPr txBox="1"/>
          <p:nvPr>
            <p:ph idx="10" type="dt"/>
          </p:nvPr>
        </p:nvSpPr>
        <p:spPr>
          <a:xfrm>
            <a:off x="2438401" y="4686301"/>
            <a:ext cx="2130425" cy="35599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 name="Google Shape;18;p37"/>
          <p:cNvSpPr txBox="1"/>
          <p:nvPr>
            <p:ph idx="11" type="ftr"/>
          </p:nvPr>
        </p:nvSpPr>
        <p:spPr>
          <a:xfrm>
            <a:off x="5791200" y="4686301"/>
            <a:ext cx="2897188" cy="35599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9" name="Google Shape;19;p37"/>
          <p:cNvSpPr txBox="1"/>
          <p:nvPr>
            <p:ph idx="12" type="sldNum"/>
          </p:nvPr>
        </p:nvSpPr>
        <p:spPr>
          <a:xfrm>
            <a:off x="76201" y="4686300"/>
            <a:ext cx="587375" cy="366713"/>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8" name="Shape 278"/>
        <p:cNvGrpSpPr/>
        <p:nvPr/>
      </p:nvGrpSpPr>
      <p:grpSpPr>
        <a:xfrm>
          <a:off x="0" y="0"/>
          <a:ext cx="0" cy="0"/>
          <a:chOff x="0" y="0"/>
          <a:chExt cx="0" cy="0"/>
        </a:xfrm>
      </p:grpSpPr>
      <p:sp>
        <p:nvSpPr>
          <p:cNvPr id="279" name="Google Shape;279;p4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81" name="Google Shape;281;p4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2" name="Google Shape;282;p4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3" name="Shape 283"/>
        <p:cNvGrpSpPr/>
        <p:nvPr/>
      </p:nvGrpSpPr>
      <p:grpSpPr>
        <a:xfrm>
          <a:off x="0" y="0"/>
          <a:ext cx="0" cy="0"/>
          <a:chOff x="0" y="0"/>
          <a:chExt cx="0" cy="0"/>
        </a:xfrm>
      </p:grpSpPr>
      <p:sp>
        <p:nvSpPr>
          <p:cNvPr id="284" name="Google Shape;284;p4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85" name="Google Shape;285;p47"/>
          <p:cNvSpPr txBox="1"/>
          <p:nvPr>
            <p:ph type="title"/>
          </p:nvPr>
        </p:nvSpPr>
        <p:spPr>
          <a:xfrm>
            <a:off x="4318325" y="3172825"/>
            <a:ext cx="4045200" cy="14823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6" name="Shape 286"/>
        <p:cNvGrpSpPr/>
        <p:nvPr/>
      </p:nvGrpSpPr>
      <p:grpSpPr>
        <a:xfrm>
          <a:off x="0" y="0"/>
          <a:ext cx="0" cy="0"/>
          <a:chOff x="0" y="0"/>
          <a:chExt cx="0" cy="0"/>
        </a:xfrm>
      </p:grpSpPr>
      <p:sp>
        <p:nvSpPr>
          <p:cNvPr id="287" name="Google Shape;287;p4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88" name="Google Shape;288;p4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89" name="Shape 28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6">
    <p:spTree>
      <p:nvGrpSpPr>
        <p:cNvPr id="290" name="Shape 29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CUSTOM_8">
    <p:spTree>
      <p:nvGrpSpPr>
        <p:cNvPr id="291" name="Shape 291"/>
        <p:cNvGrpSpPr/>
        <p:nvPr/>
      </p:nvGrpSpPr>
      <p:grpSpPr>
        <a:xfrm>
          <a:off x="0" y="0"/>
          <a:ext cx="0" cy="0"/>
          <a:chOff x="0" y="0"/>
          <a:chExt cx="0" cy="0"/>
        </a:xfrm>
      </p:grpSpPr>
      <p:sp>
        <p:nvSpPr>
          <p:cNvPr id="292" name="Google Shape;292;p51"/>
          <p:cNvSpPr txBox="1"/>
          <p:nvPr>
            <p:ph type="title"/>
          </p:nvPr>
        </p:nvSpPr>
        <p:spPr>
          <a:xfrm>
            <a:off x="5151850" y="1762086"/>
            <a:ext cx="3415200" cy="1939500"/>
          </a:xfrm>
          <a:prstGeom prst="rect">
            <a:avLst/>
          </a:prstGeom>
          <a:noFill/>
          <a:ln>
            <a:noFill/>
          </a:ln>
        </p:spPr>
        <p:txBody>
          <a:bodyPr anchorCtr="0" anchor="b" bIns="91425" lIns="91425" spcFirstLastPara="1" rIns="91425" wrap="square" tIns="91425">
            <a:noAutofit/>
          </a:bodyPr>
          <a:lstStyle>
            <a:lvl1pPr lvl="0" algn="ctr">
              <a:lnSpc>
                <a:spcPct val="50000"/>
              </a:lnSpc>
              <a:spcBef>
                <a:spcPts val="0"/>
              </a:spcBef>
              <a:spcAft>
                <a:spcPts val="0"/>
              </a:spcAft>
              <a:buSzPts val="4800"/>
              <a:buNone/>
              <a:defRPr sz="10000">
                <a:solidFill>
                  <a:schemeClr val="accent6"/>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20" name="Shape 20"/>
        <p:cNvGrpSpPr/>
        <p:nvPr/>
      </p:nvGrpSpPr>
      <p:grpSpPr>
        <a:xfrm>
          <a:off x="0" y="0"/>
          <a:ext cx="0" cy="0"/>
          <a:chOff x="0" y="0"/>
          <a:chExt cx="0" cy="0"/>
        </a:xfrm>
      </p:grpSpPr>
      <p:sp>
        <p:nvSpPr>
          <p:cNvPr id="21" name="Google Shape;21;p38"/>
          <p:cNvSpPr txBox="1"/>
          <p:nvPr>
            <p:ph type="title"/>
          </p:nvPr>
        </p:nvSpPr>
        <p:spPr>
          <a:xfrm>
            <a:off x="934750" y="1060488"/>
            <a:ext cx="4001400" cy="100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12000"/>
            </a:lvl1pPr>
            <a:lvl2pPr lvl="1" algn="l">
              <a:lnSpc>
                <a:spcPct val="100000"/>
              </a:lnSpc>
              <a:spcBef>
                <a:spcPts val="0"/>
              </a:spcBef>
              <a:spcAft>
                <a:spcPts val="0"/>
              </a:spcAft>
              <a:buSzPts val="2800"/>
              <a:buNone/>
              <a:defRPr sz="12000">
                <a:latin typeface="Nunito"/>
                <a:ea typeface="Nunito"/>
                <a:cs typeface="Nunito"/>
                <a:sym typeface="Nunito"/>
              </a:defRPr>
            </a:lvl2pPr>
            <a:lvl3pPr lvl="2" algn="l">
              <a:lnSpc>
                <a:spcPct val="100000"/>
              </a:lnSpc>
              <a:spcBef>
                <a:spcPts val="0"/>
              </a:spcBef>
              <a:spcAft>
                <a:spcPts val="0"/>
              </a:spcAft>
              <a:buSzPts val="2800"/>
              <a:buNone/>
              <a:defRPr sz="12000">
                <a:latin typeface="Nunito"/>
                <a:ea typeface="Nunito"/>
                <a:cs typeface="Nunito"/>
                <a:sym typeface="Nunito"/>
              </a:defRPr>
            </a:lvl3pPr>
            <a:lvl4pPr lvl="3" algn="l">
              <a:lnSpc>
                <a:spcPct val="100000"/>
              </a:lnSpc>
              <a:spcBef>
                <a:spcPts val="0"/>
              </a:spcBef>
              <a:spcAft>
                <a:spcPts val="0"/>
              </a:spcAft>
              <a:buSzPts val="2800"/>
              <a:buNone/>
              <a:defRPr sz="12000">
                <a:latin typeface="Nunito"/>
                <a:ea typeface="Nunito"/>
                <a:cs typeface="Nunito"/>
                <a:sym typeface="Nunito"/>
              </a:defRPr>
            </a:lvl4pPr>
            <a:lvl5pPr lvl="4" algn="l">
              <a:lnSpc>
                <a:spcPct val="100000"/>
              </a:lnSpc>
              <a:spcBef>
                <a:spcPts val="0"/>
              </a:spcBef>
              <a:spcAft>
                <a:spcPts val="0"/>
              </a:spcAft>
              <a:buSzPts val="2800"/>
              <a:buNone/>
              <a:defRPr sz="12000">
                <a:latin typeface="Nunito"/>
                <a:ea typeface="Nunito"/>
                <a:cs typeface="Nunito"/>
                <a:sym typeface="Nunito"/>
              </a:defRPr>
            </a:lvl5pPr>
            <a:lvl6pPr lvl="5" algn="l">
              <a:lnSpc>
                <a:spcPct val="100000"/>
              </a:lnSpc>
              <a:spcBef>
                <a:spcPts val="0"/>
              </a:spcBef>
              <a:spcAft>
                <a:spcPts val="0"/>
              </a:spcAft>
              <a:buSzPts val="2800"/>
              <a:buNone/>
              <a:defRPr sz="12000">
                <a:latin typeface="Nunito"/>
                <a:ea typeface="Nunito"/>
                <a:cs typeface="Nunito"/>
                <a:sym typeface="Nunito"/>
              </a:defRPr>
            </a:lvl6pPr>
            <a:lvl7pPr lvl="6" algn="l">
              <a:lnSpc>
                <a:spcPct val="100000"/>
              </a:lnSpc>
              <a:spcBef>
                <a:spcPts val="0"/>
              </a:spcBef>
              <a:spcAft>
                <a:spcPts val="0"/>
              </a:spcAft>
              <a:buSzPts val="2800"/>
              <a:buNone/>
              <a:defRPr sz="12000">
                <a:latin typeface="Nunito"/>
                <a:ea typeface="Nunito"/>
                <a:cs typeface="Nunito"/>
                <a:sym typeface="Nunito"/>
              </a:defRPr>
            </a:lvl7pPr>
            <a:lvl8pPr lvl="7" algn="l">
              <a:lnSpc>
                <a:spcPct val="100000"/>
              </a:lnSpc>
              <a:spcBef>
                <a:spcPts val="0"/>
              </a:spcBef>
              <a:spcAft>
                <a:spcPts val="0"/>
              </a:spcAft>
              <a:buSzPts val="2800"/>
              <a:buNone/>
              <a:defRPr sz="12000">
                <a:latin typeface="Nunito"/>
                <a:ea typeface="Nunito"/>
                <a:cs typeface="Nunito"/>
                <a:sym typeface="Nunito"/>
              </a:defRPr>
            </a:lvl8pPr>
            <a:lvl9pPr lvl="8" algn="l">
              <a:lnSpc>
                <a:spcPct val="100000"/>
              </a:lnSpc>
              <a:spcBef>
                <a:spcPts val="0"/>
              </a:spcBef>
              <a:spcAft>
                <a:spcPts val="0"/>
              </a:spcAft>
              <a:buSzPts val="2800"/>
              <a:buNone/>
              <a:defRPr sz="12000">
                <a:latin typeface="Nunito"/>
                <a:ea typeface="Nunito"/>
                <a:cs typeface="Nunito"/>
                <a:sym typeface="Nunito"/>
              </a:defRPr>
            </a:lvl9pPr>
          </a:lstStyle>
          <a:p/>
        </p:txBody>
      </p:sp>
      <p:sp>
        <p:nvSpPr>
          <p:cNvPr id="22" name="Google Shape;22;p38"/>
          <p:cNvSpPr txBox="1"/>
          <p:nvPr>
            <p:ph idx="1" type="subTitle"/>
          </p:nvPr>
        </p:nvSpPr>
        <p:spPr>
          <a:xfrm>
            <a:off x="1298650" y="2584563"/>
            <a:ext cx="3273600" cy="100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3" name="Google Shape;23;p38"/>
          <p:cNvSpPr txBox="1"/>
          <p:nvPr/>
        </p:nvSpPr>
        <p:spPr>
          <a:xfrm>
            <a:off x="1193269" y="3758800"/>
            <a:ext cx="3208200" cy="67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Nunito"/>
                <a:ea typeface="Nunito"/>
                <a:cs typeface="Nunito"/>
                <a:sym typeface="Nunito"/>
              </a:rPr>
              <a:t>CREDITS</a:t>
            </a:r>
            <a:r>
              <a:rPr b="0" i="0" lang="en-US" sz="1100" u="none" cap="none" strike="noStrike">
                <a:solidFill>
                  <a:schemeClr val="lt1"/>
                </a:solidFill>
                <a:latin typeface="Nunito"/>
                <a:ea typeface="Nunito"/>
                <a:cs typeface="Nunito"/>
                <a:sym typeface="Nunito"/>
              </a:rPr>
              <a:t>: This presentation template was created by </a:t>
            </a:r>
            <a:r>
              <a:rPr b="1" i="0" lang="en-US" sz="1100" u="none" cap="none" strike="noStrike">
                <a:solidFill>
                  <a:schemeClr val="lt1"/>
                </a:solidFill>
                <a:uFill>
                  <a:noFill/>
                </a:uFill>
                <a:latin typeface="Nunito"/>
                <a:ea typeface="Nunito"/>
                <a:cs typeface="Nunito"/>
                <a:sym typeface="Nunito"/>
                <a:hlinkClick r:id="rId2">
                  <a:extLst>
                    <a:ext uri="{A12FA001-AC4F-418D-AE19-62706E023703}">
                      <ahyp:hlinkClr val="tx"/>
                    </a:ext>
                  </a:extLst>
                </a:hlinkClick>
              </a:rPr>
              <a:t>Slidesgo</a:t>
            </a:r>
            <a:r>
              <a:rPr b="1" i="0" lang="en-US" sz="1100" u="none" cap="none" strike="noStrike">
                <a:solidFill>
                  <a:schemeClr val="lt1"/>
                </a:solidFill>
                <a:latin typeface="Nunito"/>
                <a:ea typeface="Nunito"/>
                <a:cs typeface="Nunito"/>
                <a:sym typeface="Nunito"/>
              </a:rPr>
              <a:t>,</a:t>
            </a:r>
            <a:r>
              <a:rPr b="0" i="0" lang="en-US" sz="1100" u="none" cap="none" strike="noStrike">
                <a:solidFill>
                  <a:schemeClr val="lt1"/>
                </a:solidFill>
                <a:latin typeface="Nunito"/>
                <a:ea typeface="Nunito"/>
                <a:cs typeface="Nunito"/>
                <a:sym typeface="Nunito"/>
              </a:rPr>
              <a:t> including icons by </a:t>
            </a:r>
            <a:r>
              <a:rPr b="1" i="0" lang="en-US" sz="1100" u="none" cap="none" strike="noStrike">
                <a:solidFill>
                  <a:schemeClr val="lt1"/>
                </a:solidFill>
                <a:uFill>
                  <a:noFill/>
                </a:uFill>
                <a:latin typeface="Nunito"/>
                <a:ea typeface="Nunito"/>
                <a:cs typeface="Nunito"/>
                <a:sym typeface="Nunito"/>
                <a:hlinkClick r:id="rId3">
                  <a:extLst>
                    <a:ext uri="{A12FA001-AC4F-418D-AE19-62706E023703}">
                      <ahyp:hlinkClr val="tx"/>
                    </a:ext>
                  </a:extLst>
                </a:hlinkClick>
              </a:rPr>
              <a:t>Flaticon</a:t>
            </a:r>
            <a:r>
              <a:rPr b="0" i="0" lang="en-US" sz="1100" u="none" cap="none" strike="noStrike">
                <a:solidFill>
                  <a:schemeClr val="lt1"/>
                </a:solidFill>
                <a:latin typeface="Nunito"/>
                <a:ea typeface="Nunito"/>
                <a:cs typeface="Nunito"/>
                <a:sym typeface="Nunito"/>
              </a:rPr>
              <a:t> and infographics &amp; images by </a:t>
            </a:r>
            <a:r>
              <a:rPr b="1" i="0" lang="en-US" sz="1100" u="none" cap="none" strike="noStrike">
                <a:solidFill>
                  <a:schemeClr val="lt1"/>
                </a:solidFill>
                <a:uFill>
                  <a:noFill/>
                </a:uFill>
                <a:latin typeface="Nunito"/>
                <a:ea typeface="Nunito"/>
                <a:cs typeface="Nunito"/>
                <a:sym typeface="Nunito"/>
                <a:hlinkClick r:id="rId4">
                  <a:extLst>
                    <a:ext uri="{A12FA001-AC4F-418D-AE19-62706E023703}">
                      <ahyp:hlinkClr val="tx"/>
                    </a:ext>
                  </a:extLst>
                </a:hlinkClick>
              </a:rPr>
              <a:t>Freepik</a:t>
            </a:r>
            <a:r>
              <a:rPr b="0" i="0" lang="en-US" sz="1100" u="none" cap="none" strike="noStrike">
                <a:solidFill>
                  <a:schemeClr val="lt1"/>
                </a:solidFill>
                <a:latin typeface="Nunito"/>
                <a:ea typeface="Nunito"/>
                <a:cs typeface="Nunito"/>
                <a:sym typeface="Nunito"/>
              </a:rPr>
              <a:t>.</a:t>
            </a:r>
            <a:endParaRPr b="0" i="0" sz="1100" u="none" cap="none" strike="noStrike">
              <a:solidFill>
                <a:schemeClr val="lt1"/>
              </a:solidFill>
              <a:latin typeface="Nunito"/>
              <a:ea typeface="Nunito"/>
              <a:cs typeface="Nunito"/>
              <a:sym typeface="Nunito"/>
            </a:endParaRPr>
          </a:p>
        </p:txBody>
      </p:sp>
      <p:grpSp>
        <p:nvGrpSpPr>
          <p:cNvPr id="24" name="Google Shape;24;p38"/>
          <p:cNvGrpSpPr/>
          <p:nvPr/>
        </p:nvGrpSpPr>
        <p:grpSpPr>
          <a:xfrm rot="5400000">
            <a:off x="4488822" y="-811230"/>
            <a:ext cx="2350310" cy="2105244"/>
            <a:chOff x="-813175" y="1753753"/>
            <a:chExt cx="2701195" cy="2419543"/>
          </a:xfrm>
        </p:grpSpPr>
        <p:sp>
          <p:nvSpPr>
            <p:cNvPr id="25" name="Google Shape;25;p38"/>
            <p:cNvSpPr/>
            <p:nvPr/>
          </p:nvSpPr>
          <p:spPr>
            <a:xfrm rot="4993106">
              <a:off x="224345" y="1781107"/>
              <a:ext cx="626156" cy="2645767"/>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 name="Google Shape;26;p38"/>
            <p:cNvGrpSpPr/>
            <p:nvPr/>
          </p:nvGrpSpPr>
          <p:grpSpPr>
            <a:xfrm>
              <a:off x="-144996" y="1753753"/>
              <a:ext cx="821067" cy="1785140"/>
              <a:chOff x="5269250" y="2611925"/>
              <a:chExt cx="520750" cy="1132200"/>
            </a:xfrm>
          </p:grpSpPr>
          <p:sp>
            <p:nvSpPr>
              <p:cNvPr id="27" name="Google Shape;27;p38"/>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8"/>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8"/>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8"/>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8"/>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8"/>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8"/>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8"/>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 name="Google Shape;35;p38"/>
            <p:cNvGrpSpPr/>
            <p:nvPr/>
          </p:nvGrpSpPr>
          <p:grpSpPr>
            <a:xfrm rot="5165891">
              <a:off x="-51172" y="2432185"/>
              <a:ext cx="1070081" cy="1187666"/>
              <a:chOff x="6073625" y="2772425"/>
              <a:chExt cx="837925" cy="930000"/>
            </a:xfrm>
          </p:grpSpPr>
          <p:sp>
            <p:nvSpPr>
              <p:cNvPr id="36" name="Google Shape;36;p38"/>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8"/>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8"/>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8"/>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8"/>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 name="Google Shape;41;p38"/>
            <p:cNvGrpSpPr/>
            <p:nvPr/>
          </p:nvGrpSpPr>
          <p:grpSpPr>
            <a:xfrm rot="4398606">
              <a:off x="-2434" y="2904431"/>
              <a:ext cx="1017753" cy="1214156"/>
              <a:chOff x="3711575" y="2879575"/>
              <a:chExt cx="753325" cy="898700"/>
            </a:xfrm>
          </p:grpSpPr>
          <p:sp>
            <p:nvSpPr>
              <p:cNvPr id="42" name="Google Shape;42;p38"/>
              <p:cNvSpPr/>
              <p:nvPr/>
            </p:nvSpPr>
            <p:spPr>
              <a:xfrm>
                <a:off x="3711575" y="2990850"/>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8"/>
              <p:cNvSpPr/>
              <p:nvPr/>
            </p:nvSpPr>
            <p:spPr>
              <a:xfrm>
                <a:off x="3960350" y="2931500"/>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8"/>
              <p:cNvSpPr/>
              <p:nvPr/>
            </p:nvSpPr>
            <p:spPr>
              <a:xfrm>
                <a:off x="3965050" y="3140425"/>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8"/>
              <p:cNvSpPr/>
              <p:nvPr/>
            </p:nvSpPr>
            <p:spPr>
              <a:xfrm>
                <a:off x="4128250" y="2933175"/>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8"/>
              <p:cNvSpPr/>
              <p:nvPr/>
            </p:nvSpPr>
            <p:spPr>
              <a:xfrm>
                <a:off x="4235825" y="3062775"/>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8"/>
              <p:cNvSpPr/>
              <p:nvPr/>
            </p:nvSpPr>
            <p:spPr>
              <a:xfrm>
                <a:off x="4285700" y="2902300"/>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8"/>
              <p:cNvSpPr/>
              <p:nvPr/>
            </p:nvSpPr>
            <p:spPr>
              <a:xfrm>
                <a:off x="4068400" y="2918450"/>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8"/>
              <p:cNvSpPr/>
              <p:nvPr/>
            </p:nvSpPr>
            <p:spPr>
              <a:xfrm>
                <a:off x="4202475" y="2907850"/>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8"/>
              <p:cNvSpPr/>
              <p:nvPr/>
            </p:nvSpPr>
            <p:spPr>
              <a:xfrm>
                <a:off x="4312850" y="2879575"/>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8"/>
              <p:cNvSpPr/>
              <p:nvPr/>
            </p:nvSpPr>
            <p:spPr>
              <a:xfrm>
                <a:off x="4352875" y="2969150"/>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8"/>
              <p:cNvSpPr/>
              <p:nvPr/>
            </p:nvSpPr>
            <p:spPr>
              <a:xfrm>
                <a:off x="4407100" y="3037800"/>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8"/>
              <p:cNvSpPr/>
              <p:nvPr/>
            </p:nvSpPr>
            <p:spPr>
              <a:xfrm>
                <a:off x="4375225" y="3127725"/>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8"/>
              <p:cNvSpPr/>
              <p:nvPr/>
            </p:nvSpPr>
            <p:spPr>
              <a:xfrm>
                <a:off x="4267050" y="3027175"/>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 name="Google Shape;55;p38"/>
            <p:cNvGrpSpPr/>
            <p:nvPr/>
          </p:nvGrpSpPr>
          <p:grpSpPr>
            <a:xfrm>
              <a:off x="743200" y="2185888"/>
              <a:ext cx="113650" cy="99750"/>
              <a:chOff x="5042000" y="1255775"/>
              <a:chExt cx="113650" cy="99750"/>
            </a:xfrm>
          </p:grpSpPr>
          <p:sp>
            <p:nvSpPr>
              <p:cNvPr id="56" name="Google Shape;56;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 name="Google Shape;59;p38"/>
            <p:cNvGrpSpPr/>
            <p:nvPr/>
          </p:nvGrpSpPr>
          <p:grpSpPr>
            <a:xfrm>
              <a:off x="1198625" y="2537138"/>
              <a:ext cx="113650" cy="99750"/>
              <a:chOff x="5042000" y="1255775"/>
              <a:chExt cx="113650" cy="99750"/>
            </a:xfrm>
          </p:grpSpPr>
          <p:sp>
            <p:nvSpPr>
              <p:cNvPr id="60" name="Google Shape;60;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3" name="Google Shape;63;p38"/>
          <p:cNvGrpSpPr/>
          <p:nvPr/>
        </p:nvGrpSpPr>
        <p:grpSpPr>
          <a:xfrm rot="5400000">
            <a:off x="-1058703" y="3551383"/>
            <a:ext cx="2350310" cy="2105244"/>
            <a:chOff x="-813175" y="1753753"/>
            <a:chExt cx="2701195" cy="2419543"/>
          </a:xfrm>
        </p:grpSpPr>
        <p:sp>
          <p:nvSpPr>
            <p:cNvPr id="64" name="Google Shape;64;p38"/>
            <p:cNvSpPr/>
            <p:nvPr/>
          </p:nvSpPr>
          <p:spPr>
            <a:xfrm rot="4993106">
              <a:off x="224345" y="1781107"/>
              <a:ext cx="626156" cy="2645767"/>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 name="Google Shape;65;p38"/>
            <p:cNvGrpSpPr/>
            <p:nvPr/>
          </p:nvGrpSpPr>
          <p:grpSpPr>
            <a:xfrm>
              <a:off x="-144996" y="1753753"/>
              <a:ext cx="821067" cy="1785140"/>
              <a:chOff x="5269250" y="2611925"/>
              <a:chExt cx="520750" cy="1132200"/>
            </a:xfrm>
          </p:grpSpPr>
          <p:sp>
            <p:nvSpPr>
              <p:cNvPr id="66" name="Google Shape;66;p38"/>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8"/>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8"/>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8"/>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8"/>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8"/>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8"/>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8"/>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 name="Google Shape;74;p38"/>
            <p:cNvGrpSpPr/>
            <p:nvPr/>
          </p:nvGrpSpPr>
          <p:grpSpPr>
            <a:xfrm rot="5165891">
              <a:off x="-51172" y="2432185"/>
              <a:ext cx="1070081" cy="1187666"/>
              <a:chOff x="6073625" y="2772425"/>
              <a:chExt cx="837925" cy="930000"/>
            </a:xfrm>
          </p:grpSpPr>
          <p:sp>
            <p:nvSpPr>
              <p:cNvPr id="75" name="Google Shape;75;p38"/>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8"/>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8"/>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8"/>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8"/>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 name="Google Shape;80;p38"/>
            <p:cNvGrpSpPr/>
            <p:nvPr/>
          </p:nvGrpSpPr>
          <p:grpSpPr>
            <a:xfrm rot="4398606">
              <a:off x="-2434" y="2904431"/>
              <a:ext cx="1017753" cy="1214156"/>
              <a:chOff x="3711575" y="2879575"/>
              <a:chExt cx="753325" cy="898700"/>
            </a:xfrm>
          </p:grpSpPr>
          <p:sp>
            <p:nvSpPr>
              <p:cNvPr id="81" name="Google Shape;81;p38"/>
              <p:cNvSpPr/>
              <p:nvPr/>
            </p:nvSpPr>
            <p:spPr>
              <a:xfrm>
                <a:off x="3711575" y="2990850"/>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8"/>
              <p:cNvSpPr/>
              <p:nvPr/>
            </p:nvSpPr>
            <p:spPr>
              <a:xfrm>
                <a:off x="3960350" y="2931500"/>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8"/>
              <p:cNvSpPr/>
              <p:nvPr/>
            </p:nvSpPr>
            <p:spPr>
              <a:xfrm>
                <a:off x="3965050" y="3140425"/>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8"/>
              <p:cNvSpPr/>
              <p:nvPr/>
            </p:nvSpPr>
            <p:spPr>
              <a:xfrm>
                <a:off x="4128250" y="2933175"/>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8"/>
              <p:cNvSpPr/>
              <p:nvPr/>
            </p:nvSpPr>
            <p:spPr>
              <a:xfrm>
                <a:off x="4235825" y="3062775"/>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8"/>
              <p:cNvSpPr/>
              <p:nvPr/>
            </p:nvSpPr>
            <p:spPr>
              <a:xfrm>
                <a:off x="4285700" y="2902300"/>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8"/>
              <p:cNvSpPr/>
              <p:nvPr/>
            </p:nvSpPr>
            <p:spPr>
              <a:xfrm>
                <a:off x="4068400" y="2918450"/>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8"/>
              <p:cNvSpPr/>
              <p:nvPr/>
            </p:nvSpPr>
            <p:spPr>
              <a:xfrm>
                <a:off x="4202475" y="2907850"/>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8"/>
              <p:cNvSpPr/>
              <p:nvPr/>
            </p:nvSpPr>
            <p:spPr>
              <a:xfrm>
                <a:off x="4312850" y="2879575"/>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8"/>
              <p:cNvSpPr/>
              <p:nvPr/>
            </p:nvSpPr>
            <p:spPr>
              <a:xfrm>
                <a:off x="4352875" y="2969150"/>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8"/>
              <p:cNvSpPr/>
              <p:nvPr/>
            </p:nvSpPr>
            <p:spPr>
              <a:xfrm>
                <a:off x="4407100" y="3037800"/>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8"/>
              <p:cNvSpPr/>
              <p:nvPr/>
            </p:nvSpPr>
            <p:spPr>
              <a:xfrm>
                <a:off x="4375225" y="3127725"/>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8"/>
              <p:cNvSpPr/>
              <p:nvPr/>
            </p:nvSpPr>
            <p:spPr>
              <a:xfrm>
                <a:off x="4267050" y="3027175"/>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 name="Google Shape;94;p38"/>
            <p:cNvGrpSpPr/>
            <p:nvPr/>
          </p:nvGrpSpPr>
          <p:grpSpPr>
            <a:xfrm>
              <a:off x="743200" y="2185888"/>
              <a:ext cx="113650" cy="99750"/>
              <a:chOff x="5042000" y="1255775"/>
              <a:chExt cx="113650" cy="99750"/>
            </a:xfrm>
          </p:grpSpPr>
          <p:sp>
            <p:nvSpPr>
              <p:cNvPr id="95" name="Google Shape;95;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 name="Google Shape;98;p38"/>
            <p:cNvGrpSpPr/>
            <p:nvPr/>
          </p:nvGrpSpPr>
          <p:grpSpPr>
            <a:xfrm>
              <a:off x="1198625" y="2537138"/>
              <a:ext cx="113650" cy="99750"/>
              <a:chOff x="5042000" y="1255775"/>
              <a:chExt cx="113650" cy="99750"/>
            </a:xfrm>
          </p:grpSpPr>
          <p:sp>
            <p:nvSpPr>
              <p:cNvPr id="99" name="Google Shape;99;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2" name="Google Shape;102;p38"/>
          <p:cNvGrpSpPr/>
          <p:nvPr/>
        </p:nvGrpSpPr>
        <p:grpSpPr>
          <a:xfrm>
            <a:off x="7639303" y="2819370"/>
            <a:ext cx="1887241" cy="2550253"/>
            <a:chOff x="7679181" y="1254952"/>
            <a:chExt cx="1920465" cy="2595148"/>
          </a:xfrm>
        </p:grpSpPr>
        <p:grpSp>
          <p:nvGrpSpPr>
            <p:cNvPr id="103" name="Google Shape;103;p38"/>
            <p:cNvGrpSpPr/>
            <p:nvPr/>
          </p:nvGrpSpPr>
          <p:grpSpPr>
            <a:xfrm rot="-7760581">
              <a:off x="7904694" y="2312488"/>
              <a:ext cx="1194199" cy="1148422"/>
              <a:chOff x="4531600" y="1944475"/>
              <a:chExt cx="956750" cy="920075"/>
            </a:xfrm>
          </p:grpSpPr>
          <p:sp>
            <p:nvSpPr>
              <p:cNvPr id="104" name="Google Shape;104;p38"/>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38"/>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8"/>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8"/>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8"/>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8"/>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 name="Google Shape;110;p38"/>
            <p:cNvSpPr/>
            <p:nvPr/>
          </p:nvSpPr>
          <p:spPr>
            <a:xfrm flipH="1" rot="-7184061">
              <a:off x="8293638" y="2547759"/>
              <a:ext cx="570952" cy="1409716"/>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 name="Google Shape;111;p38"/>
            <p:cNvGrpSpPr/>
            <p:nvPr/>
          </p:nvGrpSpPr>
          <p:grpSpPr>
            <a:xfrm rot="-1110331">
              <a:off x="8152884" y="1407056"/>
              <a:ext cx="1221803" cy="1616571"/>
              <a:chOff x="5908250" y="536500"/>
              <a:chExt cx="793200" cy="1049550"/>
            </a:xfrm>
          </p:grpSpPr>
          <p:sp>
            <p:nvSpPr>
              <p:cNvPr id="112" name="Google Shape;112;p38"/>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8"/>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8"/>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8"/>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8"/>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8"/>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 name="Google Shape;118;p38"/>
            <p:cNvGrpSpPr/>
            <p:nvPr/>
          </p:nvGrpSpPr>
          <p:grpSpPr>
            <a:xfrm rot="-7159447">
              <a:off x="8478063" y="2524349"/>
              <a:ext cx="941689" cy="727305"/>
              <a:chOff x="5517750" y="1707725"/>
              <a:chExt cx="618800" cy="477925"/>
            </a:xfrm>
          </p:grpSpPr>
          <p:sp>
            <p:nvSpPr>
              <p:cNvPr id="119" name="Google Shape;119;p38"/>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8"/>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8"/>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8"/>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8"/>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 name="Google Shape;124;p38"/>
            <p:cNvGrpSpPr/>
            <p:nvPr/>
          </p:nvGrpSpPr>
          <p:grpSpPr>
            <a:xfrm>
              <a:off x="8001025" y="2341963"/>
              <a:ext cx="113650" cy="99750"/>
              <a:chOff x="5042000" y="1255775"/>
              <a:chExt cx="113650" cy="99750"/>
            </a:xfrm>
          </p:grpSpPr>
          <p:sp>
            <p:nvSpPr>
              <p:cNvPr id="125" name="Google Shape;125;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 name="Google Shape;128;p38"/>
            <p:cNvGrpSpPr/>
            <p:nvPr/>
          </p:nvGrpSpPr>
          <p:grpSpPr>
            <a:xfrm>
              <a:off x="7778175" y="3202738"/>
              <a:ext cx="113650" cy="99750"/>
              <a:chOff x="5042000" y="1255775"/>
              <a:chExt cx="113650" cy="99750"/>
            </a:xfrm>
          </p:grpSpPr>
          <p:sp>
            <p:nvSpPr>
              <p:cNvPr id="129" name="Google Shape;129;p3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2" name="Shape 132"/>
        <p:cNvGrpSpPr/>
        <p:nvPr/>
      </p:nvGrpSpPr>
      <p:grpSpPr>
        <a:xfrm>
          <a:off x="0" y="0"/>
          <a:ext cx="0" cy="0"/>
          <a:chOff x="0" y="0"/>
          <a:chExt cx="0" cy="0"/>
        </a:xfrm>
      </p:grpSpPr>
      <p:sp>
        <p:nvSpPr>
          <p:cNvPr id="133" name="Google Shape;133;p39"/>
          <p:cNvSpPr txBox="1"/>
          <p:nvPr>
            <p:ph type="title"/>
          </p:nvPr>
        </p:nvSpPr>
        <p:spPr>
          <a:xfrm>
            <a:off x="4595650" y="3052625"/>
            <a:ext cx="3698100" cy="54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b="1" sz="6000"/>
            </a:lvl2pPr>
            <a:lvl3pPr lvl="2" algn="ctr">
              <a:lnSpc>
                <a:spcPct val="100000"/>
              </a:lnSpc>
              <a:spcBef>
                <a:spcPts val="0"/>
              </a:spcBef>
              <a:spcAft>
                <a:spcPts val="0"/>
              </a:spcAft>
              <a:buSzPts val="6000"/>
              <a:buNone/>
              <a:defRPr b="1" sz="6000"/>
            </a:lvl3pPr>
            <a:lvl4pPr lvl="3" algn="ctr">
              <a:lnSpc>
                <a:spcPct val="100000"/>
              </a:lnSpc>
              <a:spcBef>
                <a:spcPts val="0"/>
              </a:spcBef>
              <a:spcAft>
                <a:spcPts val="0"/>
              </a:spcAft>
              <a:buSzPts val="6000"/>
              <a:buNone/>
              <a:defRPr b="1" sz="6000"/>
            </a:lvl4pPr>
            <a:lvl5pPr lvl="4" algn="ctr">
              <a:lnSpc>
                <a:spcPct val="100000"/>
              </a:lnSpc>
              <a:spcBef>
                <a:spcPts val="0"/>
              </a:spcBef>
              <a:spcAft>
                <a:spcPts val="0"/>
              </a:spcAft>
              <a:buSzPts val="6000"/>
              <a:buNone/>
              <a:defRPr b="1" sz="6000"/>
            </a:lvl5pPr>
            <a:lvl6pPr lvl="5" algn="ctr">
              <a:lnSpc>
                <a:spcPct val="100000"/>
              </a:lnSpc>
              <a:spcBef>
                <a:spcPts val="0"/>
              </a:spcBef>
              <a:spcAft>
                <a:spcPts val="0"/>
              </a:spcAft>
              <a:buSzPts val="6000"/>
              <a:buNone/>
              <a:defRPr b="1" sz="6000"/>
            </a:lvl6pPr>
            <a:lvl7pPr lvl="6" algn="ctr">
              <a:lnSpc>
                <a:spcPct val="100000"/>
              </a:lnSpc>
              <a:spcBef>
                <a:spcPts val="0"/>
              </a:spcBef>
              <a:spcAft>
                <a:spcPts val="0"/>
              </a:spcAft>
              <a:buSzPts val="6000"/>
              <a:buNone/>
              <a:defRPr b="1" sz="6000"/>
            </a:lvl7pPr>
            <a:lvl8pPr lvl="7" algn="ctr">
              <a:lnSpc>
                <a:spcPct val="100000"/>
              </a:lnSpc>
              <a:spcBef>
                <a:spcPts val="0"/>
              </a:spcBef>
              <a:spcAft>
                <a:spcPts val="0"/>
              </a:spcAft>
              <a:buSzPts val="6000"/>
              <a:buNone/>
              <a:defRPr b="1" sz="6000"/>
            </a:lvl8pPr>
            <a:lvl9pPr lvl="8" algn="ctr">
              <a:lnSpc>
                <a:spcPct val="100000"/>
              </a:lnSpc>
              <a:spcBef>
                <a:spcPts val="0"/>
              </a:spcBef>
              <a:spcAft>
                <a:spcPts val="0"/>
              </a:spcAft>
              <a:buSzPts val="6000"/>
              <a:buNone/>
              <a:defRPr b="1" sz="6000"/>
            </a:lvl9pPr>
          </a:lstStyle>
          <a:p/>
        </p:txBody>
      </p:sp>
      <p:sp>
        <p:nvSpPr>
          <p:cNvPr id="134" name="Google Shape;134;p39"/>
          <p:cNvSpPr txBox="1"/>
          <p:nvPr>
            <p:ph idx="2" type="title"/>
          </p:nvPr>
        </p:nvSpPr>
        <p:spPr>
          <a:xfrm>
            <a:off x="4595650" y="3639450"/>
            <a:ext cx="3698100" cy="1062600"/>
          </a:xfrm>
          <a:prstGeom prst="rect">
            <a:avLst/>
          </a:prstGeom>
          <a:noFill/>
          <a:ln>
            <a:noFill/>
          </a:ln>
        </p:spPr>
        <p:txBody>
          <a:bodyPr anchorCtr="0" anchor="ctr" bIns="91425" lIns="91425" spcFirstLastPara="1" rIns="91425" wrap="square" tIns="91425">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p:txBody>
      </p:sp>
      <p:sp>
        <p:nvSpPr>
          <p:cNvPr id="135" name="Google Shape;135;p39"/>
          <p:cNvSpPr txBox="1"/>
          <p:nvPr>
            <p:ph idx="1" type="subTitle"/>
          </p:nvPr>
        </p:nvSpPr>
        <p:spPr>
          <a:xfrm>
            <a:off x="1241038" y="1234737"/>
            <a:ext cx="3045900" cy="2225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1600"/>
              </a:spcBef>
              <a:spcAft>
                <a:spcPts val="0"/>
              </a:spcAft>
              <a:buSzPts val="1400"/>
              <a:buNone/>
              <a:defRPr sz="1600"/>
            </a:lvl2pPr>
            <a:lvl3pPr lvl="2" algn="ctr">
              <a:lnSpc>
                <a:spcPct val="100000"/>
              </a:lnSpc>
              <a:spcBef>
                <a:spcPts val="1600"/>
              </a:spcBef>
              <a:spcAft>
                <a:spcPts val="0"/>
              </a:spcAft>
              <a:buSzPts val="1400"/>
              <a:buNone/>
              <a:defRPr sz="1600"/>
            </a:lvl3pPr>
            <a:lvl4pPr lvl="3" algn="ctr">
              <a:lnSpc>
                <a:spcPct val="100000"/>
              </a:lnSpc>
              <a:spcBef>
                <a:spcPts val="1600"/>
              </a:spcBef>
              <a:spcAft>
                <a:spcPts val="0"/>
              </a:spcAft>
              <a:buSzPts val="1400"/>
              <a:buNone/>
              <a:defRPr sz="1600"/>
            </a:lvl4pPr>
            <a:lvl5pPr lvl="4" algn="ctr">
              <a:lnSpc>
                <a:spcPct val="100000"/>
              </a:lnSpc>
              <a:spcBef>
                <a:spcPts val="1600"/>
              </a:spcBef>
              <a:spcAft>
                <a:spcPts val="0"/>
              </a:spcAft>
              <a:buSzPts val="1400"/>
              <a:buNone/>
              <a:defRPr sz="1600"/>
            </a:lvl5pPr>
            <a:lvl6pPr lvl="5" algn="ctr">
              <a:lnSpc>
                <a:spcPct val="100000"/>
              </a:lnSpc>
              <a:spcBef>
                <a:spcPts val="1600"/>
              </a:spcBef>
              <a:spcAft>
                <a:spcPts val="0"/>
              </a:spcAft>
              <a:buSzPts val="1400"/>
              <a:buNone/>
              <a:defRPr sz="1600"/>
            </a:lvl6pPr>
            <a:lvl7pPr lvl="6" algn="ctr">
              <a:lnSpc>
                <a:spcPct val="100000"/>
              </a:lnSpc>
              <a:spcBef>
                <a:spcPts val="1600"/>
              </a:spcBef>
              <a:spcAft>
                <a:spcPts val="0"/>
              </a:spcAft>
              <a:buSzPts val="1400"/>
              <a:buNone/>
              <a:defRPr sz="1600"/>
            </a:lvl7pPr>
            <a:lvl8pPr lvl="7" algn="ctr">
              <a:lnSpc>
                <a:spcPct val="100000"/>
              </a:lnSpc>
              <a:spcBef>
                <a:spcPts val="1600"/>
              </a:spcBef>
              <a:spcAft>
                <a:spcPts val="0"/>
              </a:spcAft>
              <a:buSzPts val="1400"/>
              <a:buNone/>
              <a:defRPr sz="1600"/>
            </a:lvl8pPr>
            <a:lvl9pPr lvl="8" algn="ctr">
              <a:lnSpc>
                <a:spcPct val="100000"/>
              </a:lnSpc>
              <a:spcBef>
                <a:spcPts val="1600"/>
              </a:spcBef>
              <a:spcAft>
                <a:spcPts val="1600"/>
              </a:spcAft>
              <a:buSzPts val="1400"/>
              <a:buNone/>
              <a:defRPr sz="1600"/>
            </a:lvl9pPr>
          </a:lstStyle>
          <a:p/>
        </p:txBody>
      </p:sp>
      <p:sp>
        <p:nvSpPr>
          <p:cNvPr id="136" name="Google Shape;136;p39"/>
          <p:cNvSpPr/>
          <p:nvPr/>
        </p:nvSpPr>
        <p:spPr>
          <a:xfrm flipH="1">
            <a:off x="2709600" y="44667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9"/>
          <p:cNvSpPr/>
          <p:nvPr/>
        </p:nvSpPr>
        <p:spPr>
          <a:xfrm>
            <a:off x="64700" y="3192500"/>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39"/>
          <p:cNvSpPr/>
          <p:nvPr/>
        </p:nvSpPr>
        <p:spPr>
          <a:xfrm flipH="1">
            <a:off x="8069525" y="2323542"/>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39"/>
          <p:cNvSpPr/>
          <p:nvPr/>
        </p:nvSpPr>
        <p:spPr>
          <a:xfrm flipH="1">
            <a:off x="3714481" y="1811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bg>
      <p:bgPr>
        <a:solidFill>
          <a:schemeClr val="dk1"/>
        </a:solidFill>
      </p:bgPr>
    </p:bg>
    <p:spTree>
      <p:nvGrpSpPr>
        <p:cNvPr id="140" name="Shape 140"/>
        <p:cNvGrpSpPr/>
        <p:nvPr/>
      </p:nvGrpSpPr>
      <p:grpSpPr>
        <a:xfrm>
          <a:off x="0" y="0"/>
          <a:ext cx="0" cy="0"/>
          <a:chOff x="0" y="0"/>
          <a:chExt cx="0" cy="0"/>
        </a:xfrm>
      </p:grpSpPr>
      <p:sp>
        <p:nvSpPr>
          <p:cNvPr id="141" name="Google Shape;141;p40"/>
          <p:cNvSpPr txBox="1"/>
          <p:nvPr>
            <p:ph type="ctrTitle"/>
          </p:nvPr>
        </p:nvSpPr>
        <p:spPr>
          <a:xfrm>
            <a:off x="4112800" y="768100"/>
            <a:ext cx="4312800" cy="1929300"/>
          </a:xfrm>
          <a:prstGeom prst="rect">
            <a:avLst/>
          </a:prstGeom>
          <a:noFill/>
          <a:ln>
            <a:noFill/>
          </a:ln>
        </p:spPr>
        <p:txBody>
          <a:bodyPr anchorCtr="0" anchor="b" bIns="91425" lIns="91425" spcFirstLastPara="1" rIns="91425" wrap="square" tIns="91425">
            <a:noAutofit/>
          </a:bodyPr>
          <a:lstStyle>
            <a:lvl1pPr lvl="0" algn="ctr">
              <a:lnSpc>
                <a:spcPct val="50000"/>
              </a:lnSpc>
              <a:spcBef>
                <a:spcPts val="0"/>
              </a:spcBef>
              <a:spcAft>
                <a:spcPts val="0"/>
              </a:spcAft>
              <a:buSzPts val="5200"/>
              <a:buNone/>
              <a:defRPr b="1" sz="7000">
                <a:latin typeface="Nanum Pen Script"/>
                <a:ea typeface="Nanum Pen Script"/>
                <a:cs typeface="Nanum Pen Script"/>
                <a:sym typeface="Nanum Pen Scrip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2" name="Google Shape;142;p40"/>
          <p:cNvSpPr txBox="1"/>
          <p:nvPr>
            <p:ph idx="1" type="subTitle"/>
          </p:nvPr>
        </p:nvSpPr>
        <p:spPr>
          <a:xfrm>
            <a:off x="4112800" y="2697338"/>
            <a:ext cx="4312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3" name="Google Shape;143;p40">
            <a:hlinkClick action="ppaction://hlinksldjump" r:id="rId2"/>
          </p:cNvPr>
          <p:cNvSpPr txBox="1"/>
          <p:nvPr>
            <p:ph idx="2" type="subTitle"/>
          </p:nvPr>
        </p:nvSpPr>
        <p:spPr>
          <a:xfrm>
            <a:off x="5160250" y="3675338"/>
            <a:ext cx="2217900" cy="6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3000"/>
            </a:lvl1pPr>
            <a:lvl2pPr lvl="1" algn="ctr">
              <a:lnSpc>
                <a:spcPct val="100000"/>
              </a:lnSpc>
              <a:spcBef>
                <a:spcPts val="0"/>
              </a:spcBef>
              <a:spcAft>
                <a:spcPts val="0"/>
              </a:spcAft>
              <a:buSzPts val="1400"/>
              <a:buNone/>
              <a:defRPr sz="3000"/>
            </a:lvl2pPr>
            <a:lvl3pPr lvl="2" algn="ctr">
              <a:lnSpc>
                <a:spcPct val="100000"/>
              </a:lnSpc>
              <a:spcBef>
                <a:spcPts val="0"/>
              </a:spcBef>
              <a:spcAft>
                <a:spcPts val="0"/>
              </a:spcAft>
              <a:buSzPts val="1400"/>
              <a:buNone/>
              <a:defRPr sz="3000"/>
            </a:lvl3pPr>
            <a:lvl4pPr lvl="3" algn="ctr">
              <a:lnSpc>
                <a:spcPct val="100000"/>
              </a:lnSpc>
              <a:spcBef>
                <a:spcPts val="0"/>
              </a:spcBef>
              <a:spcAft>
                <a:spcPts val="0"/>
              </a:spcAft>
              <a:buSzPts val="1400"/>
              <a:buNone/>
              <a:defRPr sz="3000"/>
            </a:lvl4pPr>
            <a:lvl5pPr lvl="4" algn="ctr">
              <a:lnSpc>
                <a:spcPct val="100000"/>
              </a:lnSpc>
              <a:spcBef>
                <a:spcPts val="0"/>
              </a:spcBef>
              <a:spcAft>
                <a:spcPts val="0"/>
              </a:spcAft>
              <a:buSzPts val="1400"/>
              <a:buNone/>
              <a:defRPr sz="3000"/>
            </a:lvl5pPr>
            <a:lvl6pPr lvl="5" algn="ctr">
              <a:lnSpc>
                <a:spcPct val="100000"/>
              </a:lnSpc>
              <a:spcBef>
                <a:spcPts val="0"/>
              </a:spcBef>
              <a:spcAft>
                <a:spcPts val="0"/>
              </a:spcAft>
              <a:buSzPts val="1400"/>
              <a:buNone/>
              <a:defRPr sz="3000"/>
            </a:lvl6pPr>
            <a:lvl7pPr lvl="6" algn="ctr">
              <a:lnSpc>
                <a:spcPct val="100000"/>
              </a:lnSpc>
              <a:spcBef>
                <a:spcPts val="0"/>
              </a:spcBef>
              <a:spcAft>
                <a:spcPts val="0"/>
              </a:spcAft>
              <a:buSzPts val="1400"/>
              <a:buNone/>
              <a:defRPr sz="3000"/>
            </a:lvl7pPr>
            <a:lvl8pPr lvl="7" algn="ctr">
              <a:lnSpc>
                <a:spcPct val="100000"/>
              </a:lnSpc>
              <a:spcBef>
                <a:spcPts val="0"/>
              </a:spcBef>
              <a:spcAft>
                <a:spcPts val="0"/>
              </a:spcAft>
              <a:buSzPts val="1400"/>
              <a:buNone/>
              <a:defRPr sz="3000"/>
            </a:lvl8pPr>
            <a:lvl9pPr lvl="8" algn="ctr">
              <a:lnSpc>
                <a:spcPct val="100000"/>
              </a:lnSpc>
              <a:spcBef>
                <a:spcPts val="0"/>
              </a:spcBef>
              <a:spcAft>
                <a:spcPts val="0"/>
              </a:spcAft>
              <a:buSzPts val="1400"/>
              <a:buNone/>
              <a:defRPr sz="3000"/>
            </a:lvl9pPr>
          </a:lstStyle>
          <a:p/>
        </p:txBody>
      </p:sp>
      <p:sp>
        <p:nvSpPr>
          <p:cNvPr id="144" name="Google Shape;144;p40"/>
          <p:cNvSpPr/>
          <p:nvPr/>
        </p:nvSpPr>
        <p:spPr>
          <a:xfrm flipH="1">
            <a:off x="-425338" y="424198"/>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0"/>
          <p:cNvSpPr/>
          <p:nvPr/>
        </p:nvSpPr>
        <p:spPr>
          <a:xfrm>
            <a:off x="8430775" y="3833068"/>
            <a:ext cx="1023143" cy="466356"/>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0"/>
          <p:cNvSpPr/>
          <p:nvPr/>
        </p:nvSpPr>
        <p:spPr>
          <a:xfrm>
            <a:off x="-289351" y="4406551"/>
            <a:ext cx="866331" cy="39491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0"/>
          <p:cNvSpPr/>
          <p:nvPr/>
        </p:nvSpPr>
        <p:spPr>
          <a:xfrm>
            <a:off x="7101200" y="6182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41"/>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3">
    <p:spTree>
      <p:nvGrpSpPr>
        <p:cNvPr id="150" name="Shape 150"/>
        <p:cNvGrpSpPr/>
        <p:nvPr/>
      </p:nvGrpSpPr>
      <p:grpSpPr>
        <a:xfrm>
          <a:off x="0" y="0"/>
          <a:ext cx="0" cy="0"/>
          <a:chOff x="0" y="0"/>
          <a:chExt cx="0" cy="0"/>
        </a:xfrm>
      </p:grpSpPr>
      <p:sp>
        <p:nvSpPr>
          <p:cNvPr id="151" name="Google Shape;151;p42"/>
          <p:cNvSpPr/>
          <p:nvPr/>
        </p:nvSpPr>
        <p:spPr>
          <a:xfrm>
            <a:off x="352809" y="1089452"/>
            <a:ext cx="8438381" cy="3744953"/>
          </a:xfrm>
          <a:custGeom>
            <a:rect b="b" l="l" r="r" t="t"/>
            <a:pathLst>
              <a:path extrusionOk="0" h="73989" w="166717">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2"/>
          <p:cNvSpPr txBox="1"/>
          <p:nvPr>
            <p:ph idx="1" type="subTitle"/>
          </p:nvPr>
        </p:nvSpPr>
        <p:spPr>
          <a:xfrm>
            <a:off x="713225" y="1227525"/>
            <a:ext cx="7717500" cy="337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100"/>
            </a:lvl1pPr>
            <a:lvl2pPr lvl="1" algn="l">
              <a:lnSpc>
                <a:spcPct val="100000"/>
              </a:lnSpc>
              <a:spcBef>
                <a:spcPts val="0"/>
              </a:spcBef>
              <a:spcAft>
                <a:spcPts val="0"/>
              </a:spcAft>
              <a:buSzPts val="1400"/>
              <a:buNone/>
              <a:defRPr sz="1600"/>
            </a:lvl2pPr>
            <a:lvl3pPr lvl="2" algn="l">
              <a:lnSpc>
                <a:spcPct val="100000"/>
              </a:lnSpc>
              <a:spcBef>
                <a:spcPts val="1600"/>
              </a:spcBef>
              <a:spcAft>
                <a:spcPts val="0"/>
              </a:spcAft>
              <a:buSzPts val="1400"/>
              <a:buNone/>
              <a:defRPr sz="1600"/>
            </a:lvl3pPr>
            <a:lvl4pPr lvl="3" algn="l">
              <a:lnSpc>
                <a:spcPct val="100000"/>
              </a:lnSpc>
              <a:spcBef>
                <a:spcPts val="1600"/>
              </a:spcBef>
              <a:spcAft>
                <a:spcPts val="0"/>
              </a:spcAft>
              <a:buSzPts val="1400"/>
              <a:buNone/>
              <a:defRPr sz="1600"/>
            </a:lvl4pPr>
            <a:lvl5pPr lvl="4" algn="l">
              <a:lnSpc>
                <a:spcPct val="100000"/>
              </a:lnSpc>
              <a:spcBef>
                <a:spcPts val="1600"/>
              </a:spcBef>
              <a:spcAft>
                <a:spcPts val="0"/>
              </a:spcAft>
              <a:buSzPts val="1400"/>
              <a:buNone/>
              <a:defRPr sz="1600"/>
            </a:lvl5pPr>
            <a:lvl6pPr lvl="5" algn="l">
              <a:lnSpc>
                <a:spcPct val="100000"/>
              </a:lnSpc>
              <a:spcBef>
                <a:spcPts val="1600"/>
              </a:spcBef>
              <a:spcAft>
                <a:spcPts val="0"/>
              </a:spcAft>
              <a:buSzPts val="1400"/>
              <a:buNone/>
              <a:defRPr sz="1600"/>
            </a:lvl6pPr>
            <a:lvl7pPr lvl="6" algn="l">
              <a:lnSpc>
                <a:spcPct val="100000"/>
              </a:lnSpc>
              <a:spcBef>
                <a:spcPts val="1600"/>
              </a:spcBef>
              <a:spcAft>
                <a:spcPts val="0"/>
              </a:spcAft>
              <a:buSzPts val="1400"/>
              <a:buNone/>
              <a:defRPr sz="1600"/>
            </a:lvl7pPr>
            <a:lvl8pPr lvl="7" algn="l">
              <a:lnSpc>
                <a:spcPct val="100000"/>
              </a:lnSpc>
              <a:spcBef>
                <a:spcPts val="1600"/>
              </a:spcBef>
              <a:spcAft>
                <a:spcPts val="0"/>
              </a:spcAft>
              <a:buSzPts val="1400"/>
              <a:buNone/>
              <a:defRPr sz="1600"/>
            </a:lvl8pPr>
            <a:lvl9pPr lvl="8" algn="l">
              <a:lnSpc>
                <a:spcPct val="100000"/>
              </a:lnSpc>
              <a:spcBef>
                <a:spcPts val="1600"/>
              </a:spcBef>
              <a:spcAft>
                <a:spcPts val="1600"/>
              </a:spcAft>
              <a:buSzPts val="1400"/>
              <a:buNone/>
              <a:defRPr sz="1600"/>
            </a:lvl9pPr>
          </a:lstStyle>
          <a:p/>
        </p:txBody>
      </p:sp>
      <p:sp>
        <p:nvSpPr>
          <p:cNvPr id="153" name="Google Shape;153;p42"/>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grpSp>
        <p:nvGrpSpPr>
          <p:cNvPr id="154" name="Google Shape;154;p42"/>
          <p:cNvGrpSpPr/>
          <p:nvPr/>
        </p:nvGrpSpPr>
        <p:grpSpPr>
          <a:xfrm>
            <a:off x="-368915" y="-1589"/>
            <a:ext cx="1520264" cy="764964"/>
            <a:chOff x="-368915" y="-1589"/>
            <a:chExt cx="1520264" cy="764964"/>
          </a:xfrm>
        </p:grpSpPr>
        <p:grpSp>
          <p:nvGrpSpPr>
            <p:cNvPr id="155" name="Google Shape;155;p42"/>
            <p:cNvGrpSpPr/>
            <p:nvPr/>
          </p:nvGrpSpPr>
          <p:grpSpPr>
            <a:xfrm rot="5400000">
              <a:off x="235188" y="-513209"/>
              <a:ext cx="392943" cy="1439379"/>
              <a:chOff x="1752050" y="2866875"/>
              <a:chExt cx="475775" cy="1742800"/>
            </a:xfrm>
          </p:grpSpPr>
          <p:sp>
            <p:nvSpPr>
              <p:cNvPr id="156" name="Google Shape;156;p42"/>
              <p:cNvSpPr/>
              <p:nvPr/>
            </p:nvSpPr>
            <p:spPr>
              <a:xfrm>
                <a:off x="1752050" y="2866875"/>
                <a:ext cx="475775" cy="1461625"/>
              </a:xfrm>
              <a:custGeom>
                <a:rect b="b" l="l" r="r" t="t"/>
                <a:pathLst>
                  <a:path extrusionOk="0" h="58465" w="19031">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2"/>
              <p:cNvSpPr/>
              <p:nvPr/>
            </p:nvSpPr>
            <p:spPr>
              <a:xfrm>
                <a:off x="1965000" y="3076850"/>
                <a:ext cx="225925" cy="1532825"/>
              </a:xfrm>
              <a:custGeom>
                <a:rect b="b" l="l" r="r" t="t"/>
                <a:pathLst>
                  <a:path extrusionOk="0" h="61313" w="9037">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2"/>
              <p:cNvSpPr/>
              <p:nvPr/>
            </p:nvSpPr>
            <p:spPr>
              <a:xfrm>
                <a:off x="1905525" y="3168500"/>
                <a:ext cx="177975" cy="154550"/>
              </a:xfrm>
              <a:custGeom>
                <a:rect b="b" l="l" r="r" t="t"/>
                <a:pathLst>
                  <a:path extrusionOk="0" h="6182" w="7119">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2"/>
              <p:cNvSpPr/>
              <p:nvPr/>
            </p:nvSpPr>
            <p:spPr>
              <a:xfrm>
                <a:off x="1877300" y="3314425"/>
                <a:ext cx="210300" cy="153925"/>
              </a:xfrm>
              <a:custGeom>
                <a:rect b="b" l="l" r="r" t="t"/>
                <a:pathLst>
                  <a:path extrusionOk="0" h="6157" w="8412">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2"/>
              <p:cNvSpPr/>
              <p:nvPr/>
            </p:nvSpPr>
            <p:spPr>
              <a:xfrm>
                <a:off x="1843250" y="3443225"/>
                <a:ext cx="294200" cy="204375"/>
              </a:xfrm>
              <a:custGeom>
                <a:rect b="b" l="l" r="r" t="t"/>
                <a:pathLst>
                  <a:path extrusionOk="0" h="8175" w="11768">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2"/>
              <p:cNvSpPr/>
              <p:nvPr/>
            </p:nvSpPr>
            <p:spPr>
              <a:xfrm>
                <a:off x="1863700" y="3664300"/>
                <a:ext cx="294775" cy="191725"/>
              </a:xfrm>
              <a:custGeom>
                <a:rect b="b" l="l" r="r" t="t"/>
                <a:pathLst>
                  <a:path extrusionOk="0" h="7669" w="11791">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42"/>
              <p:cNvSpPr/>
              <p:nvPr/>
            </p:nvSpPr>
            <p:spPr>
              <a:xfrm>
                <a:off x="1854875" y="3855800"/>
                <a:ext cx="302475" cy="171125"/>
              </a:xfrm>
              <a:custGeom>
                <a:rect b="b" l="l" r="r" t="t"/>
                <a:pathLst>
                  <a:path extrusionOk="0" h="6845" w="12099">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2"/>
              <p:cNvSpPr/>
              <p:nvPr/>
            </p:nvSpPr>
            <p:spPr>
              <a:xfrm>
                <a:off x="1922275" y="4039125"/>
                <a:ext cx="239700" cy="137325"/>
              </a:xfrm>
              <a:custGeom>
                <a:rect b="b" l="l" r="r" t="t"/>
                <a:pathLst>
                  <a:path extrusionOk="0" h="5493" w="9588">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4" name="Google Shape;164;p42"/>
            <p:cNvSpPr/>
            <p:nvPr/>
          </p:nvSpPr>
          <p:spPr>
            <a:xfrm rot="5974352">
              <a:off x="159691" y="-227710"/>
              <a:ext cx="317208" cy="1340333"/>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5" name="Google Shape;165;p42"/>
            <p:cNvGrpSpPr/>
            <p:nvPr/>
          </p:nvGrpSpPr>
          <p:grpSpPr>
            <a:xfrm rot="3855143">
              <a:off x="-148717" y="141935"/>
              <a:ext cx="618789" cy="477916"/>
              <a:chOff x="5467375" y="2021125"/>
              <a:chExt cx="618800" cy="477925"/>
            </a:xfrm>
          </p:grpSpPr>
          <p:sp>
            <p:nvSpPr>
              <p:cNvPr id="166" name="Google Shape;166;p42"/>
              <p:cNvSpPr/>
              <p:nvPr/>
            </p:nvSpPr>
            <p:spPr>
              <a:xfrm>
                <a:off x="5467375" y="20211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42"/>
              <p:cNvSpPr/>
              <p:nvPr/>
            </p:nvSpPr>
            <p:spPr>
              <a:xfrm>
                <a:off x="5539325" y="21920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2"/>
              <p:cNvSpPr/>
              <p:nvPr/>
            </p:nvSpPr>
            <p:spPr>
              <a:xfrm>
                <a:off x="5599650" y="22462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42"/>
              <p:cNvSpPr/>
              <p:nvPr/>
            </p:nvSpPr>
            <p:spPr>
              <a:xfrm>
                <a:off x="5655725" y="22460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42"/>
              <p:cNvSpPr/>
              <p:nvPr/>
            </p:nvSpPr>
            <p:spPr>
              <a:xfrm>
                <a:off x="5659250" y="23279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1" name="Google Shape;171;p42"/>
          <p:cNvGrpSpPr/>
          <p:nvPr/>
        </p:nvGrpSpPr>
        <p:grpSpPr>
          <a:xfrm>
            <a:off x="8148212" y="-300701"/>
            <a:ext cx="1464801" cy="1130944"/>
            <a:chOff x="8148212" y="-300701"/>
            <a:chExt cx="1464801" cy="1130944"/>
          </a:xfrm>
        </p:grpSpPr>
        <p:sp>
          <p:nvSpPr>
            <p:cNvPr id="172" name="Google Shape;172;p42"/>
            <p:cNvSpPr/>
            <p:nvPr/>
          </p:nvSpPr>
          <p:spPr>
            <a:xfrm rot="-5400000">
              <a:off x="8784263" y="-130650"/>
              <a:ext cx="317200" cy="1340300"/>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 name="Google Shape;173;p42"/>
            <p:cNvGrpSpPr/>
            <p:nvPr/>
          </p:nvGrpSpPr>
          <p:grpSpPr>
            <a:xfrm rot="-8032937">
              <a:off x="8549350" y="-741"/>
              <a:ext cx="707509" cy="680388"/>
              <a:chOff x="6624525" y="1838863"/>
              <a:chExt cx="956750" cy="920075"/>
            </a:xfrm>
          </p:grpSpPr>
          <p:sp>
            <p:nvSpPr>
              <p:cNvPr id="174" name="Google Shape;174;p42"/>
              <p:cNvSpPr/>
              <p:nvPr/>
            </p:nvSpPr>
            <p:spPr>
              <a:xfrm>
                <a:off x="6624525" y="1838863"/>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2"/>
              <p:cNvSpPr/>
              <p:nvPr/>
            </p:nvSpPr>
            <p:spPr>
              <a:xfrm>
                <a:off x="6749225" y="1983763"/>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42"/>
              <p:cNvSpPr/>
              <p:nvPr/>
            </p:nvSpPr>
            <p:spPr>
              <a:xfrm>
                <a:off x="6813650" y="2412463"/>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42"/>
              <p:cNvSpPr/>
              <p:nvPr/>
            </p:nvSpPr>
            <p:spPr>
              <a:xfrm>
                <a:off x="6938075" y="2231038"/>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42"/>
              <p:cNvSpPr/>
              <p:nvPr/>
            </p:nvSpPr>
            <p:spPr>
              <a:xfrm>
                <a:off x="7094050" y="2121688"/>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2"/>
              <p:cNvSpPr/>
              <p:nvPr/>
            </p:nvSpPr>
            <p:spPr>
              <a:xfrm>
                <a:off x="7206850" y="2012738"/>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 name="Google Shape;180;p42"/>
            <p:cNvGrpSpPr/>
            <p:nvPr/>
          </p:nvGrpSpPr>
          <p:grpSpPr>
            <a:xfrm flipH="1" rot="-3615528">
              <a:off x="8344802" y="-201977"/>
              <a:ext cx="739185" cy="881827"/>
              <a:chOff x="5935950" y="2680963"/>
              <a:chExt cx="1911875" cy="2280812"/>
            </a:xfrm>
          </p:grpSpPr>
          <p:sp>
            <p:nvSpPr>
              <p:cNvPr id="181" name="Google Shape;181;p42"/>
              <p:cNvSpPr/>
              <p:nvPr/>
            </p:nvSpPr>
            <p:spPr>
              <a:xfrm>
                <a:off x="5935950" y="2963369"/>
                <a:ext cx="1693287" cy="1998406"/>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2"/>
              <p:cNvSpPr/>
              <p:nvPr/>
            </p:nvSpPr>
            <p:spPr>
              <a:xfrm>
                <a:off x="6567320" y="2812744"/>
                <a:ext cx="383857" cy="1209246"/>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2"/>
              <p:cNvSpPr/>
              <p:nvPr/>
            </p:nvSpPr>
            <p:spPr>
              <a:xfrm>
                <a:off x="6579248" y="3342978"/>
                <a:ext cx="1130508" cy="696527"/>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2"/>
              <p:cNvSpPr/>
              <p:nvPr/>
            </p:nvSpPr>
            <p:spPr>
              <a:xfrm>
                <a:off x="6993436" y="2816995"/>
                <a:ext cx="283547" cy="655222"/>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2"/>
              <p:cNvSpPr/>
              <p:nvPr/>
            </p:nvSpPr>
            <p:spPr>
              <a:xfrm>
                <a:off x="7266452" y="3145909"/>
                <a:ext cx="507961" cy="133176"/>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2"/>
              <p:cNvSpPr/>
              <p:nvPr/>
            </p:nvSpPr>
            <p:spPr>
              <a:xfrm>
                <a:off x="7393031" y="2738637"/>
                <a:ext cx="179937" cy="382969"/>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2"/>
              <p:cNvSpPr/>
              <p:nvPr/>
            </p:nvSpPr>
            <p:spPr>
              <a:xfrm>
                <a:off x="6841542" y="2779624"/>
                <a:ext cx="147325" cy="114206"/>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2"/>
              <p:cNvSpPr/>
              <p:nvPr/>
            </p:nvSpPr>
            <p:spPr>
              <a:xfrm>
                <a:off x="7181813" y="2752722"/>
                <a:ext cx="147325" cy="114142"/>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42"/>
              <p:cNvSpPr/>
              <p:nvPr/>
            </p:nvSpPr>
            <p:spPr>
              <a:xfrm>
                <a:off x="7461935" y="2680963"/>
                <a:ext cx="170357" cy="123723"/>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42"/>
              <p:cNvSpPr/>
              <p:nvPr/>
            </p:nvSpPr>
            <p:spPr>
              <a:xfrm>
                <a:off x="7563515" y="2908297"/>
                <a:ext cx="147389" cy="114142"/>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2"/>
              <p:cNvSpPr/>
              <p:nvPr/>
            </p:nvSpPr>
            <p:spPr>
              <a:xfrm>
                <a:off x="7701134" y="3082524"/>
                <a:ext cx="146691" cy="112175"/>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2"/>
              <p:cNvSpPr/>
              <p:nvPr/>
            </p:nvSpPr>
            <p:spPr>
              <a:xfrm>
                <a:off x="7620237" y="3310746"/>
                <a:ext cx="148086" cy="112175"/>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2"/>
              <p:cNvSpPr/>
              <p:nvPr/>
            </p:nvSpPr>
            <p:spPr>
              <a:xfrm>
                <a:off x="7345698" y="3055559"/>
                <a:ext cx="147325" cy="112175"/>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text ">
  <p:cSld name="CUSTOM_1_1">
    <p:spTree>
      <p:nvGrpSpPr>
        <p:cNvPr id="194" name="Shape 194"/>
        <p:cNvGrpSpPr/>
        <p:nvPr/>
      </p:nvGrpSpPr>
      <p:grpSpPr>
        <a:xfrm>
          <a:off x="0" y="0"/>
          <a:ext cx="0" cy="0"/>
          <a:chOff x="0" y="0"/>
          <a:chExt cx="0" cy="0"/>
        </a:xfrm>
      </p:grpSpPr>
      <p:sp>
        <p:nvSpPr>
          <p:cNvPr id="195" name="Google Shape;195;p43"/>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p:txBody>
      </p:sp>
      <p:sp>
        <p:nvSpPr>
          <p:cNvPr id="196" name="Google Shape;196;p43"/>
          <p:cNvSpPr txBox="1"/>
          <p:nvPr>
            <p:ph idx="2" type="title"/>
          </p:nvPr>
        </p:nvSpPr>
        <p:spPr>
          <a:xfrm>
            <a:off x="713175" y="1112200"/>
            <a:ext cx="7717500" cy="45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sp>
        <p:nvSpPr>
          <p:cNvPr id="197" name="Google Shape;197;p43"/>
          <p:cNvSpPr txBox="1"/>
          <p:nvPr>
            <p:ph idx="1" type="subTitle"/>
          </p:nvPr>
        </p:nvSpPr>
        <p:spPr>
          <a:xfrm>
            <a:off x="2994000" y="1793200"/>
            <a:ext cx="3156000" cy="756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8" name="Shape 198"/>
        <p:cNvGrpSpPr/>
        <p:nvPr/>
      </p:nvGrpSpPr>
      <p:grpSpPr>
        <a:xfrm>
          <a:off x="0" y="0"/>
          <a:ext cx="0" cy="0"/>
          <a:chOff x="0" y="0"/>
          <a:chExt cx="0" cy="0"/>
        </a:xfrm>
      </p:grpSpPr>
      <p:sp>
        <p:nvSpPr>
          <p:cNvPr id="199" name="Google Shape;199;p44"/>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0" name="Google Shape;200;p44"/>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01" name="Google Shape;201;p44"/>
          <p:cNvSpPr txBox="1"/>
          <p:nvPr>
            <p:ph idx="10" type="dt"/>
          </p:nvPr>
        </p:nvSpPr>
        <p:spPr>
          <a:xfrm>
            <a:off x="457200" y="4800601"/>
            <a:ext cx="2133600" cy="24050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2" name="Google Shape;202;p44"/>
          <p:cNvSpPr txBox="1"/>
          <p:nvPr>
            <p:ph idx="11" type="ftr"/>
          </p:nvPr>
        </p:nvSpPr>
        <p:spPr>
          <a:xfrm>
            <a:off x="3124200" y="4800601"/>
            <a:ext cx="2895600" cy="24050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3" name="Google Shape;203;p44"/>
          <p:cNvSpPr txBox="1"/>
          <p:nvPr>
            <p:ph idx="12" type="sldNum"/>
          </p:nvPr>
        </p:nvSpPr>
        <p:spPr>
          <a:xfrm>
            <a:off x="6553200" y="4800601"/>
            <a:ext cx="2133600" cy="240506"/>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text  2">
  <p:cSld name="CUSTOM_1_1_2">
    <p:spTree>
      <p:nvGrpSpPr>
        <p:cNvPr id="204" name="Shape 204"/>
        <p:cNvGrpSpPr/>
        <p:nvPr/>
      </p:nvGrpSpPr>
      <p:grpSpPr>
        <a:xfrm>
          <a:off x="0" y="0"/>
          <a:ext cx="0" cy="0"/>
          <a:chOff x="0" y="0"/>
          <a:chExt cx="0" cy="0"/>
        </a:xfrm>
      </p:grpSpPr>
      <p:grpSp>
        <p:nvGrpSpPr>
          <p:cNvPr id="205" name="Google Shape;205;p45"/>
          <p:cNvGrpSpPr/>
          <p:nvPr/>
        </p:nvGrpSpPr>
        <p:grpSpPr>
          <a:xfrm>
            <a:off x="6345150" y="1601353"/>
            <a:ext cx="2701195" cy="2419543"/>
            <a:chOff x="-813175" y="1753753"/>
            <a:chExt cx="2701195" cy="2419543"/>
          </a:xfrm>
        </p:grpSpPr>
        <p:sp>
          <p:nvSpPr>
            <p:cNvPr id="206" name="Google Shape;206;p45"/>
            <p:cNvSpPr/>
            <p:nvPr/>
          </p:nvSpPr>
          <p:spPr>
            <a:xfrm rot="4993106">
              <a:off x="224345" y="1781107"/>
              <a:ext cx="626156" cy="2645767"/>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 name="Google Shape;207;p45"/>
            <p:cNvGrpSpPr/>
            <p:nvPr/>
          </p:nvGrpSpPr>
          <p:grpSpPr>
            <a:xfrm>
              <a:off x="-144996" y="1753753"/>
              <a:ext cx="821067" cy="1785140"/>
              <a:chOff x="5269250" y="2611925"/>
              <a:chExt cx="520750" cy="1132200"/>
            </a:xfrm>
          </p:grpSpPr>
          <p:sp>
            <p:nvSpPr>
              <p:cNvPr id="208" name="Google Shape;208;p45"/>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5"/>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5"/>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5"/>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5"/>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5"/>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5"/>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5"/>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 name="Google Shape;216;p45"/>
            <p:cNvGrpSpPr/>
            <p:nvPr/>
          </p:nvGrpSpPr>
          <p:grpSpPr>
            <a:xfrm rot="5165891">
              <a:off x="-51172" y="2432185"/>
              <a:ext cx="1070081" cy="1187666"/>
              <a:chOff x="6073625" y="2772425"/>
              <a:chExt cx="837925" cy="930000"/>
            </a:xfrm>
          </p:grpSpPr>
          <p:sp>
            <p:nvSpPr>
              <p:cNvPr id="217" name="Google Shape;217;p45"/>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5"/>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5"/>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5"/>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5"/>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 name="Google Shape;222;p45"/>
            <p:cNvGrpSpPr/>
            <p:nvPr/>
          </p:nvGrpSpPr>
          <p:grpSpPr>
            <a:xfrm rot="4398606">
              <a:off x="-2434" y="2904431"/>
              <a:ext cx="1017753" cy="1214156"/>
              <a:chOff x="3711575" y="2879575"/>
              <a:chExt cx="753325" cy="898700"/>
            </a:xfrm>
          </p:grpSpPr>
          <p:sp>
            <p:nvSpPr>
              <p:cNvPr id="223" name="Google Shape;223;p45"/>
              <p:cNvSpPr/>
              <p:nvPr/>
            </p:nvSpPr>
            <p:spPr>
              <a:xfrm>
                <a:off x="3711575" y="2990850"/>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5"/>
              <p:cNvSpPr/>
              <p:nvPr/>
            </p:nvSpPr>
            <p:spPr>
              <a:xfrm>
                <a:off x="3960350" y="2931500"/>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5"/>
              <p:cNvSpPr/>
              <p:nvPr/>
            </p:nvSpPr>
            <p:spPr>
              <a:xfrm>
                <a:off x="3965050" y="3140425"/>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5"/>
              <p:cNvSpPr/>
              <p:nvPr/>
            </p:nvSpPr>
            <p:spPr>
              <a:xfrm>
                <a:off x="4128250" y="2933175"/>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5"/>
              <p:cNvSpPr/>
              <p:nvPr/>
            </p:nvSpPr>
            <p:spPr>
              <a:xfrm>
                <a:off x="4235825" y="3062775"/>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5"/>
              <p:cNvSpPr/>
              <p:nvPr/>
            </p:nvSpPr>
            <p:spPr>
              <a:xfrm>
                <a:off x="4285700" y="2902300"/>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5"/>
              <p:cNvSpPr/>
              <p:nvPr/>
            </p:nvSpPr>
            <p:spPr>
              <a:xfrm>
                <a:off x="4068400" y="2918450"/>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5"/>
              <p:cNvSpPr/>
              <p:nvPr/>
            </p:nvSpPr>
            <p:spPr>
              <a:xfrm>
                <a:off x="4202475" y="2907850"/>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5"/>
              <p:cNvSpPr/>
              <p:nvPr/>
            </p:nvSpPr>
            <p:spPr>
              <a:xfrm>
                <a:off x="4312850" y="2879575"/>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5"/>
              <p:cNvSpPr/>
              <p:nvPr/>
            </p:nvSpPr>
            <p:spPr>
              <a:xfrm>
                <a:off x="4352875" y="2969150"/>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5"/>
              <p:cNvSpPr/>
              <p:nvPr/>
            </p:nvSpPr>
            <p:spPr>
              <a:xfrm>
                <a:off x="4407100" y="3037800"/>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5"/>
              <p:cNvSpPr/>
              <p:nvPr/>
            </p:nvSpPr>
            <p:spPr>
              <a:xfrm>
                <a:off x="4375225" y="3127725"/>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5"/>
              <p:cNvSpPr/>
              <p:nvPr/>
            </p:nvSpPr>
            <p:spPr>
              <a:xfrm>
                <a:off x="4267050" y="3027175"/>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 name="Google Shape;236;p45"/>
            <p:cNvGrpSpPr/>
            <p:nvPr/>
          </p:nvGrpSpPr>
          <p:grpSpPr>
            <a:xfrm>
              <a:off x="743200" y="2185888"/>
              <a:ext cx="113650" cy="99750"/>
              <a:chOff x="5042000" y="1255775"/>
              <a:chExt cx="113650" cy="99750"/>
            </a:xfrm>
          </p:grpSpPr>
          <p:sp>
            <p:nvSpPr>
              <p:cNvPr id="237" name="Google Shape;237;p45"/>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5"/>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5"/>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0" name="Google Shape;240;p45"/>
            <p:cNvGrpSpPr/>
            <p:nvPr/>
          </p:nvGrpSpPr>
          <p:grpSpPr>
            <a:xfrm>
              <a:off x="1198625" y="2537138"/>
              <a:ext cx="113650" cy="99750"/>
              <a:chOff x="5042000" y="1255775"/>
              <a:chExt cx="113650" cy="99750"/>
            </a:xfrm>
          </p:grpSpPr>
          <p:sp>
            <p:nvSpPr>
              <p:cNvPr id="241" name="Google Shape;241;p45"/>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5"/>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5"/>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44" name="Google Shape;244;p45"/>
          <p:cNvGrpSpPr/>
          <p:nvPr/>
        </p:nvGrpSpPr>
        <p:grpSpPr>
          <a:xfrm>
            <a:off x="393547" y="1331152"/>
            <a:ext cx="2010783" cy="2782729"/>
            <a:chOff x="7588862" y="1254952"/>
            <a:chExt cx="2010783" cy="2782729"/>
          </a:xfrm>
        </p:grpSpPr>
        <p:grpSp>
          <p:nvGrpSpPr>
            <p:cNvPr id="245" name="Google Shape;245;p45"/>
            <p:cNvGrpSpPr/>
            <p:nvPr/>
          </p:nvGrpSpPr>
          <p:grpSpPr>
            <a:xfrm rot="-7760581">
              <a:off x="7904694" y="2312488"/>
              <a:ext cx="1194199" cy="1148422"/>
              <a:chOff x="4531600" y="1944475"/>
              <a:chExt cx="956750" cy="920075"/>
            </a:xfrm>
          </p:grpSpPr>
          <p:sp>
            <p:nvSpPr>
              <p:cNvPr id="246" name="Google Shape;246;p45"/>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5"/>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5"/>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5"/>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5"/>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5"/>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2" name="Google Shape;252;p45"/>
            <p:cNvSpPr/>
            <p:nvPr/>
          </p:nvSpPr>
          <p:spPr>
            <a:xfrm flipH="1" rot="-7184026">
              <a:off x="8203990" y="2326500"/>
              <a:ext cx="750217" cy="1852256"/>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3" name="Google Shape;253;p45"/>
            <p:cNvGrpSpPr/>
            <p:nvPr/>
          </p:nvGrpSpPr>
          <p:grpSpPr>
            <a:xfrm rot="-1110331">
              <a:off x="8152884" y="1407056"/>
              <a:ext cx="1221803" cy="1616571"/>
              <a:chOff x="5908250" y="536500"/>
              <a:chExt cx="793200" cy="1049550"/>
            </a:xfrm>
          </p:grpSpPr>
          <p:sp>
            <p:nvSpPr>
              <p:cNvPr id="254" name="Google Shape;254;p45"/>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5"/>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5"/>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5"/>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5"/>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5"/>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0" name="Google Shape;260;p45"/>
            <p:cNvGrpSpPr/>
            <p:nvPr/>
          </p:nvGrpSpPr>
          <p:grpSpPr>
            <a:xfrm rot="-7159447">
              <a:off x="8478063" y="2524349"/>
              <a:ext cx="941689" cy="727305"/>
              <a:chOff x="5517750" y="1707725"/>
              <a:chExt cx="618800" cy="477925"/>
            </a:xfrm>
          </p:grpSpPr>
          <p:sp>
            <p:nvSpPr>
              <p:cNvPr id="261" name="Google Shape;261;p45"/>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5"/>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5"/>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5"/>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5"/>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6" name="Google Shape;266;p45"/>
            <p:cNvGrpSpPr/>
            <p:nvPr/>
          </p:nvGrpSpPr>
          <p:grpSpPr>
            <a:xfrm>
              <a:off x="8001025" y="2341963"/>
              <a:ext cx="113650" cy="99750"/>
              <a:chOff x="5042000" y="1255775"/>
              <a:chExt cx="113650" cy="99750"/>
            </a:xfrm>
          </p:grpSpPr>
          <p:sp>
            <p:nvSpPr>
              <p:cNvPr id="267" name="Google Shape;267;p45"/>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5"/>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5"/>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0" name="Google Shape;270;p45"/>
            <p:cNvGrpSpPr/>
            <p:nvPr/>
          </p:nvGrpSpPr>
          <p:grpSpPr>
            <a:xfrm>
              <a:off x="7778175" y="3202738"/>
              <a:ext cx="113650" cy="99750"/>
              <a:chOff x="5042000" y="1255775"/>
              <a:chExt cx="113650" cy="99750"/>
            </a:xfrm>
          </p:grpSpPr>
          <p:sp>
            <p:nvSpPr>
              <p:cNvPr id="271" name="Google Shape;271;p45"/>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5"/>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5"/>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4" name="Google Shape;274;p45"/>
          <p:cNvSpPr/>
          <p:nvPr/>
        </p:nvSpPr>
        <p:spPr>
          <a:xfrm>
            <a:off x="1975425" y="1601350"/>
            <a:ext cx="5356093" cy="2666798"/>
          </a:xfrm>
          <a:custGeom>
            <a:rect b="b" l="l" r="r" t="t"/>
            <a:pathLst>
              <a:path extrusionOk="0" h="97284" w="219602">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5"/>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p:txBody>
      </p:sp>
      <p:sp>
        <p:nvSpPr>
          <p:cNvPr id="276" name="Google Shape;276;p45"/>
          <p:cNvSpPr txBox="1"/>
          <p:nvPr>
            <p:ph idx="2" type="title"/>
          </p:nvPr>
        </p:nvSpPr>
        <p:spPr>
          <a:xfrm>
            <a:off x="713175" y="1112200"/>
            <a:ext cx="7717500" cy="45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p:txBody>
      </p:sp>
      <p:sp>
        <p:nvSpPr>
          <p:cNvPr id="277" name="Google Shape;277;p45"/>
          <p:cNvSpPr txBox="1"/>
          <p:nvPr>
            <p:ph idx="1" type="subTitle"/>
          </p:nvPr>
        </p:nvSpPr>
        <p:spPr>
          <a:xfrm>
            <a:off x="2532325" y="1748925"/>
            <a:ext cx="4242300" cy="228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2000"/>
            </a:lvl1pPr>
            <a:lvl2pPr lvl="1" algn="ctr">
              <a:lnSpc>
                <a:spcPct val="100000"/>
              </a:lnSpc>
              <a:spcBef>
                <a:spcPts val="0"/>
              </a:spcBef>
              <a:spcAft>
                <a:spcPts val="0"/>
              </a:spcAft>
              <a:buSzPts val="1400"/>
              <a:buNone/>
              <a:defRPr sz="2000"/>
            </a:lvl2pPr>
            <a:lvl3pPr lvl="2" algn="ctr">
              <a:lnSpc>
                <a:spcPct val="100000"/>
              </a:lnSpc>
              <a:spcBef>
                <a:spcPts val="0"/>
              </a:spcBef>
              <a:spcAft>
                <a:spcPts val="0"/>
              </a:spcAft>
              <a:buSzPts val="1400"/>
              <a:buNone/>
              <a:defRPr sz="2000"/>
            </a:lvl3pPr>
            <a:lvl4pPr lvl="3" algn="ctr">
              <a:lnSpc>
                <a:spcPct val="100000"/>
              </a:lnSpc>
              <a:spcBef>
                <a:spcPts val="0"/>
              </a:spcBef>
              <a:spcAft>
                <a:spcPts val="0"/>
              </a:spcAft>
              <a:buSzPts val="1400"/>
              <a:buNone/>
              <a:defRPr sz="2000"/>
            </a:lvl4pPr>
            <a:lvl5pPr lvl="4" algn="ctr">
              <a:lnSpc>
                <a:spcPct val="100000"/>
              </a:lnSpc>
              <a:spcBef>
                <a:spcPts val="0"/>
              </a:spcBef>
              <a:spcAft>
                <a:spcPts val="0"/>
              </a:spcAft>
              <a:buSzPts val="1400"/>
              <a:buNone/>
              <a:defRPr sz="2000"/>
            </a:lvl5pPr>
            <a:lvl6pPr lvl="5" algn="ctr">
              <a:lnSpc>
                <a:spcPct val="100000"/>
              </a:lnSpc>
              <a:spcBef>
                <a:spcPts val="0"/>
              </a:spcBef>
              <a:spcAft>
                <a:spcPts val="0"/>
              </a:spcAft>
              <a:buSzPts val="1400"/>
              <a:buNone/>
              <a:defRPr sz="2000"/>
            </a:lvl6pPr>
            <a:lvl7pPr lvl="6" algn="ctr">
              <a:lnSpc>
                <a:spcPct val="100000"/>
              </a:lnSpc>
              <a:spcBef>
                <a:spcPts val="0"/>
              </a:spcBef>
              <a:spcAft>
                <a:spcPts val="0"/>
              </a:spcAft>
              <a:buSzPts val="1400"/>
              <a:buNone/>
              <a:defRPr sz="2000"/>
            </a:lvl7pPr>
            <a:lvl8pPr lvl="7" algn="ctr">
              <a:lnSpc>
                <a:spcPct val="100000"/>
              </a:lnSpc>
              <a:spcBef>
                <a:spcPts val="0"/>
              </a:spcBef>
              <a:spcAft>
                <a:spcPts val="0"/>
              </a:spcAft>
              <a:buSzPts val="1400"/>
              <a:buNone/>
              <a:defRPr sz="2000"/>
            </a:lvl8pPr>
            <a:lvl9pPr lvl="8" algn="ctr">
              <a:lnSpc>
                <a:spcPct val="100000"/>
              </a:lnSpc>
              <a:spcBef>
                <a:spcPts val="0"/>
              </a:spcBef>
              <a:spcAft>
                <a:spcPts val="0"/>
              </a:spcAft>
              <a:buSzPts val="1400"/>
              <a:buNone/>
              <a:defRPr sz="2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36"/>
          <p:cNvSpPr txBox="1"/>
          <p:nvPr>
            <p:ph type="title"/>
          </p:nvPr>
        </p:nvSpPr>
        <p:spPr>
          <a:xfrm>
            <a:off x="713225" y="539500"/>
            <a:ext cx="7717500" cy="572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6000"/>
              <a:buFont typeface="Nanum Pen Script"/>
              <a:buNone/>
              <a:defRPr b="1" i="0" sz="6000" u="none" cap="none" strike="noStrike">
                <a:solidFill>
                  <a:schemeClr val="dk2"/>
                </a:solidFill>
                <a:latin typeface="Nanum Pen Script"/>
                <a:ea typeface="Nanum Pen Script"/>
                <a:cs typeface="Nanum Pen Script"/>
                <a:sym typeface="Nanum Pen Script"/>
              </a:defRPr>
            </a:lvl1pPr>
            <a:lvl2pPr lvl="1"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2pPr>
            <a:lvl3pPr lvl="2"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3pPr>
            <a:lvl4pPr lvl="3"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4pPr>
            <a:lvl5pPr lvl="4"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5pPr>
            <a:lvl6pPr lvl="5"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6pPr>
            <a:lvl7pPr lvl="6"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7pPr>
            <a:lvl8pPr lvl="7"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8pPr>
            <a:lvl9pPr lvl="8" marR="0" rtl="0" algn="l">
              <a:lnSpc>
                <a:spcPct val="100000"/>
              </a:lnSpc>
              <a:spcBef>
                <a:spcPts val="0"/>
              </a:spcBef>
              <a:spcAft>
                <a:spcPts val="0"/>
              </a:spcAft>
              <a:buClr>
                <a:schemeClr val="dk1"/>
              </a:buClr>
              <a:buSzPts val="2800"/>
              <a:buFont typeface="Nanum Pen Script"/>
              <a:buNone/>
              <a:defRPr b="0" i="0" sz="2800" u="none" cap="none" strike="noStrike">
                <a:solidFill>
                  <a:schemeClr val="dk1"/>
                </a:solidFill>
                <a:latin typeface="Nanum Pen Script"/>
                <a:ea typeface="Nanum Pen Script"/>
                <a:cs typeface="Nanum Pen Script"/>
                <a:sym typeface="Nanum Pen Script"/>
              </a:defRPr>
            </a:lvl9pPr>
          </a:lstStyle>
          <a:p/>
        </p:txBody>
      </p:sp>
      <p:sp>
        <p:nvSpPr>
          <p:cNvPr id="7" name="Google Shape;7;p36"/>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accent6"/>
              </a:buClr>
              <a:buSzPts val="1800"/>
              <a:buFont typeface="Nunito"/>
              <a:buChar char="●"/>
              <a:defRPr b="0" i="0" sz="1800" u="none" cap="none" strike="noStrike">
                <a:solidFill>
                  <a:schemeClr val="accent6"/>
                </a:solidFill>
                <a:latin typeface="Nunito"/>
                <a:ea typeface="Nunito"/>
                <a:cs typeface="Nunito"/>
                <a:sym typeface="Nunito"/>
              </a:defRPr>
            </a:lvl1pPr>
            <a:lvl2pPr indent="-317500" lvl="1" marL="9144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2pPr>
            <a:lvl3pPr indent="-317500" lvl="2" marL="13716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3pPr>
            <a:lvl4pPr indent="-317500" lvl="3" marL="18288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4pPr>
            <a:lvl5pPr indent="-317500" lvl="4" marL="22860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5pPr>
            <a:lvl6pPr indent="-317500" lvl="5" marL="27432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6pPr>
            <a:lvl7pPr indent="-317500" lvl="6" marL="32004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7pPr>
            <a:lvl8pPr indent="-317500" lvl="7" marL="3657600" marR="0" rtl="0" algn="l">
              <a:lnSpc>
                <a:spcPct val="100000"/>
              </a:lnSpc>
              <a:spcBef>
                <a:spcPts val="1600"/>
              </a:spcBef>
              <a:spcAft>
                <a:spcPts val="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8pPr>
            <a:lvl9pPr indent="-317500" lvl="8" marL="4114800" marR="0" rtl="0" algn="l">
              <a:lnSpc>
                <a:spcPct val="100000"/>
              </a:lnSpc>
              <a:spcBef>
                <a:spcPts val="1600"/>
              </a:spcBef>
              <a:spcAft>
                <a:spcPts val="1600"/>
              </a:spcAft>
              <a:buClr>
                <a:schemeClr val="accent6"/>
              </a:buClr>
              <a:buSzPts val="1400"/>
              <a:buFont typeface="Nunito"/>
              <a:buChar char="■"/>
              <a:defRPr b="0" i="0" sz="1400" u="none" cap="none" strike="noStrike">
                <a:solidFill>
                  <a:schemeClr val="accent6"/>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slide" Target="/ppt/slides/slide4.xml"/><Relationship Id="rId4" Type="http://schemas.openxmlformats.org/officeDocument/2006/relationships/image" Target="../media/image25.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slide" Target="/ppt/slides/slide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slide" Target="/ppt/slides/slide4.xml"/><Relationship Id="rId4" Type="http://schemas.openxmlformats.org/officeDocument/2006/relationships/image" Target="../media/image32.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slide" Target="/ppt/slid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6.jpg"/><Relationship Id="rId4" Type="http://schemas.openxmlformats.org/officeDocument/2006/relationships/image" Target="../media/image45.png"/><Relationship Id="rId5" Type="http://schemas.openxmlformats.org/officeDocument/2006/relationships/image" Target="../media/image16.png"/><Relationship Id="rId6" Type="http://schemas.openxmlformats.org/officeDocument/2006/relationships/image" Target="../media/image43.png"/><Relationship Id="rId7"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slide" Target="/ppt/slid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slide" Target="/ppt/slid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slide" Target="/ppt/slid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slide" Target="/ppt/slides/slide7.xml"/><Relationship Id="rId4" Type="http://schemas.openxmlformats.org/officeDocument/2006/relationships/slide" Target="/ppt/slides/slide4.xml"/><Relationship Id="rId5" Type="http://schemas.openxmlformats.org/officeDocument/2006/relationships/image" Target="../media/image12.png"/><Relationship Id="rId6"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1"/>
          <p:cNvPicPr preferRelativeResize="0"/>
          <p:nvPr/>
        </p:nvPicPr>
        <p:blipFill rotWithShape="1">
          <a:blip r:embed="rId3">
            <a:alphaModFix/>
          </a:blip>
          <a:srcRect b="14111" l="11908" r="0" t="16713"/>
          <a:stretch/>
        </p:blipFill>
        <p:spPr>
          <a:xfrm>
            <a:off x="1141414" y="-51197"/>
            <a:ext cx="6854825" cy="3775472"/>
          </a:xfrm>
          <a:prstGeom prst="rect">
            <a:avLst/>
          </a:prstGeom>
          <a:noFill/>
          <a:ln>
            <a:noFill/>
          </a:ln>
        </p:spPr>
      </p:pic>
      <p:pic>
        <p:nvPicPr>
          <p:cNvPr id="299" name="Google Shape;299;p1"/>
          <p:cNvPicPr preferRelativeResize="0"/>
          <p:nvPr/>
        </p:nvPicPr>
        <p:blipFill rotWithShape="1">
          <a:blip r:embed="rId4">
            <a:alphaModFix/>
          </a:blip>
          <a:srcRect b="0" l="0" r="0" t="0"/>
          <a:stretch/>
        </p:blipFill>
        <p:spPr>
          <a:xfrm>
            <a:off x="619125" y="107156"/>
            <a:ext cx="1223963" cy="1114425"/>
          </a:xfrm>
          <a:prstGeom prst="rect">
            <a:avLst/>
          </a:prstGeom>
          <a:noFill/>
          <a:ln>
            <a:noFill/>
          </a:ln>
        </p:spPr>
      </p:pic>
      <p:sp>
        <p:nvSpPr>
          <p:cNvPr id="300" name="Google Shape;300;p1"/>
          <p:cNvSpPr/>
          <p:nvPr/>
        </p:nvSpPr>
        <p:spPr>
          <a:xfrm>
            <a:off x="79375" y="71437"/>
            <a:ext cx="8978900" cy="4976813"/>
          </a:xfrm>
          <a:prstGeom prst="rect">
            <a:avLst/>
          </a:prstGeom>
          <a:noFill/>
          <a:ln cap="flat" cmpd="sng" w="28575">
            <a:solidFill>
              <a:srgbClr val="DC5D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01" name="Google Shape;301;p1"/>
          <p:cNvPicPr preferRelativeResize="0"/>
          <p:nvPr/>
        </p:nvPicPr>
        <p:blipFill rotWithShape="1">
          <a:blip r:embed="rId5">
            <a:alphaModFix/>
          </a:blip>
          <a:srcRect b="0" l="0" r="0" t="0"/>
          <a:stretch/>
        </p:blipFill>
        <p:spPr>
          <a:xfrm>
            <a:off x="-373788" y="2326738"/>
            <a:ext cx="4313239" cy="3582591"/>
          </a:xfrm>
          <a:prstGeom prst="rect">
            <a:avLst/>
          </a:prstGeom>
          <a:noFill/>
          <a:ln>
            <a:noFill/>
          </a:ln>
        </p:spPr>
      </p:pic>
      <p:pic>
        <p:nvPicPr>
          <p:cNvPr id="302" name="Google Shape;302;p1"/>
          <p:cNvPicPr preferRelativeResize="0"/>
          <p:nvPr/>
        </p:nvPicPr>
        <p:blipFill rotWithShape="1">
          <a:blip r:embed="rId6">
            <a:alphaModFix/>
          </a:blip>
          <a:srcRect b="0" l="0" r="0" t="0"/>
          <a:stretch/>
        </p:blipFill>
        <p:spPr>
          <a:xfrm>
            <a:off x="6300789" y="728662"/>
            <a:ext cx="2763837" cy="4319588"/>
          </a:xfrm>
          <a:prstGeom prst="rect">
            <a:avLst/>
          </a:prstGeom>
          <a:noFill/>
          <a:ln>
            <a:noFill/>
          </a:ln>
        </p:spPr>
      </p:pic>
      <p:sp>
        <p:nvSpPr>
          <p:cNvPr id="303" name="Google Shape;303;p1"/>
          <p:cNvSpPr txBox="1"/>
          <p:nvPr/>
        </p:nvSpPr>
        <p:spPr>
          <a:xfrm>
            <a:off x="1462100" y="1574075"/>
            <a:ext cx="60609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2060"/>
                </a:solidFill>
                <a:latin typeface="Arial"/>
                <a:ea typeface="Arial"/>
                <a:cs typeface="Arial"/>
                <a:sym typeface="Arial"/>
              </a:rPr>
              <a:t>MÔN CÔNG NGHỆ</a:t>
            </a:r>
            <a:endParaRPr b="0" i="0" sz="4800" u="none" cap="none" strike="noStrike">
              <a:solidFill>
                <a:srgbClr val="002060"/>
              </a:solidFill>
              <a:latin typeface="Arial"/>
              <a:ea typeface="Arial"/>
              <a:cs typeface="Arial"/>
              <a:sym typeface="Arial"/>
            </a:endParaRPr>
          </a:p>
        </p:txBody>
      </p:sp>
      <p:sp>
        <p:nvSpPr>
          <p:cNvPr id="304" name="Google Shape;304;p1"/>
          <p:cNvSpPr txBox="1"/>
          <p:nvPr/>
        </p:nvSpPr>
        <p:spPr>
          <a:xfrm>
            <a:off x="1997350" y="992150"/>
            <a:ext cx="46995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003852"/>
                </a:solidFill>
                <a:latin typeface="Arial"/>
                <a:ea typeface="Arial"/>
                <a:cs typeface="Arial"/>
                <a:sym typeface="Arial"/>
              </a:rPr>
              <a:t>Trường THCS</a:t>
            </a:r>
            <a:r>
              <a:rPr b="1" lang="en-US" sz="2800">
                <a:solidFill>
                  <a:srgbClr val="003852"/>
                </a:solidFill>
              </a:rPr>
              <a:t>  Ngọc Thụy</a:t>
            </a:r>
            <a:endParaRPr b="1" i="0" sz="2800" u="none" cap="none" strike="noStrike">
              <a:solidFill>
                <a:srgbClr val="003852"/>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800" u="none" cap="none" strike="noStrike">
              <a:solidFill>
                <a:srgbClr val="003852"/>
              </a:solidFill>
              <a:latin typeface="Arial"/>
              <a:ea typeface="Arial"/>
              <a:cs typeface="Arial"/>
              <a:sym typeface="Arial"/>
            </a:endParaRPr>
          </a:p>
        </p:txBody>
      </p:sp>
      <p:sp>
        <p:nvSpPr>
          <p:cNvPr id="305" name="Google Shape;305;p1"/>
          <p:cNvSpPr txBox="1"/>
          <p:nvPr/>
        </p:nvSpPr>
        <p:spPr>
          <a:xfrm>
            <a:off x="3668875" y="2800350"/>
            <a:ext cx="3550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2060"/>
                </a:solidFill>
                <a:latin typeface="Arial"/>
                <a:ea typeface="Arial"/>
                <a:cs typeface="Arial"/>
                <a:sym typeface="Arial"/>
              </a:rPr>
              <a:t>GV: </a:t>
            </a:r>
            <a:r>
              <a:rPr b="1" lang="en-US" sz="2400">
                <a:solidFill>
                  <a:srgbClr val="002060"/>
                </a:solidFill>
              </a:rPr>
              <a:t>Phạm Thị Nhàn</a:t>
            </a:r>
            <a:endParaRPr b="1" i="0" sz="2400" u="none" cap="none" strike="noStrike">
              <a:solidFill>
                <a:srgbClr val="00206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23" presetSubtype="16">
                                  <p:stCondLst>
                                    <p:cond delay="0"/>
                                  </p:stCondLst>
                                  <p:childTnLst>
                                    <p:set>
                                      <p:cBhvr>
                                        <p:cTn dur="1" fill="hold">
                                          <p:stCondLst>
                                            <p:cond delay="0"/>
                                          </p:stCondLst>
                                        </p:cTn>
                                        <p:tgtEl>
                                          <p:spTgt spid="301"/>
                                        </p:tgtEl>
                                        <p:attrNameLst>
                                          <p:attrName>style.visibility</p:attrName>
                                        </p:attrNameLst>
                                      </p:cBhvr>
                                      <p:to>
                                        <p:strVal val="visible"/>
                                      </p:to>
                                    </p:set>
                                    <p:anim calcmode="lin" valueType="num">
                                      <p:cBhvr additive="base">
                                        <p:cTn dur="1000"/>
                                        <p:tgtEl>
                                          <p:spTgt spid="301"/>
                                        </p:tgtEl>
                                        <p:attrNameLst>
                                          <p:attrName>ppt_w</p:attrName>
                                        </p:attrNameLst>
                                      </p:cBhvr>
                                      <p:tavLst>
                                        <p:tav fmla="" tm="0">
                                          <p:val>
                                            <p:strVal val="0"/>
                                          </p:val>
                                        </p:tav>
                                        <p:tav fmla="" tm="100000">
                                          <p:val>
                                            <p:strVal val="#ppt_w"/>
                                          </p:val>
                                        </p:tav>
                                      </p:tavLst>
                                    </p:anim>
                                    <p:anim calcmode="lin" valueType="num">
                                      <p:cBhvr additive="base">
                                        <p:cTn dur="1000"/>
                                        <p:tgtEl>
                                          <p:spTgt spid="30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0"/>
          <p:cNvSpPr txBox="1"/>
          <p:nvPr>
            <p:ph type="title"/>
          </p:nvPr>
        </p:nvSpPr>
        <p:spPr>
          <a:xfrm>
            <a:off x="2436416" y="285750"/>
            <a:ext cx="3939345" cy="422672"/>
          </a:xfrm>
          <a:prstGeom prst="rect">
            <a:avLst/>
          </a:prstGeom>
          <a:solidFill>
            <a:srgbClr val="FECB79"/>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3200">
                <a:latin typeface="Times New Roman"/>
                <a:ea typeface="Times New Roman"/>
                <a:cs typeface="Times New Roman"/>
                <a:sym typeface="Times New Roman"/>
              </a:rPr>
              <a:t>Hoạt động nhóm</a:t>
            </a:r>
            <a:endParaRPr sz="1800">
              <a:latin typeface="Times New Roman"/>
              <a:ea typeface="Times New Roman"/>
              <a:cs typeface="Times New Roman"/>
              <a:sym typeface="Times New Roman"/>
            </a:endParaRPr>
          </a:p>
        </p:txBody>
      </p:sp>
      <p:grpSp>
        <p:nvGrpSpPr>
          <p:cNvPr id="1040" name="Google Shape;1040;p10"/>
          <p:cNvGrpSpPr/>
          <p:nvPr/>
        </p:nvGrpSpPr>
        <p:grpSpPr>
          <a:xfrm>
            <a:off x="1192039" y="1738000"/>
            <a:ext cx="2170113" cy="3234049"/>
            <a:chOff x="720" y="1294"/>
            <a:chExt cx="1367" cy="2544"/>
          </a:xfrm>
        </p:grpSpPr>
        <p:sp>
          <p:nvSpPr>
            <p:cNvPr id="1041" name="Google Shape;1041;p10"/>
            <p:cNvSpPr/>
            <p:nvPr/>
          </p:nvSpPr>
          <p:spPr>
            <a:xfrm>
              <a:off x="720" y="1490"/>
              <a:ext cx="1363" cy="1800"/>
            </a:xfrm>
            <a:prstGeom prst="roundRect">
              <a:avLst>
                <a:gd fmla="val 17509" name="adj"/>
              </a:avLst>
            </a:prstGeom>
            <a:gradFill>
              <a:gsLst>
                <a:gs pos="0">
                  <a:srgbClr val="4E91D4"/>
                </a:gs>
                <a:gs pos="100000">
                  <a:srgbClr val="3477A4"/>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2" name="Google Shape;1042;p10"/>
            <p:cNvSpPr/>
            <p:nvPr/>
          </p:nvSpPr>
          <p:spPr>
            <a:xfrm>
              <a:off x="741" y="1495"/>
              <a:ext cx="1322" cy="1766"/>
            </a:xfrm>
            <a:prstGeom prst="roundRect">
              <a:avLst>
                <a:gd fmla="val 16667" name="adj"/>
              </a:avLst>
            </a:prstGeom>
            <a:solidFill>
              <a:srgbClr val="3CA1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3" name="Google Shape;1043;p10"/>
            <p:cNvSpPr/>
            <p:nvPr/>
          </p:nvSpPr>
          <p:spPr>
            <a:xfrm>
              <a:off x="752" y="2795"/>
              <a:ext cx="1304" cy="447"/>
            </a:xfrm>
            <a:prstGeom prst="roundRect">
              <a:avLst>
                <a:gd fmla="val 50000" name="adj"/>
              </a:avLst>
            </a:prstGeom>
            <a:gradFill>
              <a:gsLst>
                <a:gs pos="0">
                  <a:srgbClr val="3CA1E6">
                    <a:alpha val="0"/>
                  </a:srgbClr>
                </a:gs>
                <a:gs pos="100000">
                  <a:srgbClr val="BBD5F3"/>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4" name="Google Shape;1044;p10"/>
            <p:cNvSpPr/>
            <p:nvPr/>
          </p:nvSpPr>
          <p:spPr>
            <a:xfrm>
              <a:off x="752" y="1509"/>
              <a:ext cx="1304" cy="446"/>
            </a:xfrm>
            <a:prstGeom prst="roundRect">
              <a:avLst>
                <a:gd fmla="val 50000" name="adj"/>
              </a:avLst>
            </a:prstGeom>
            <a:gradFill>
              <a:gsLst>
                <a:gs pos="0">
                  <a:srgbClr val="D6E5F7"/>
                </a:gs>
                <a:gs pos="100000">
                  <a:srgbClr val="3CA1E6">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5" name="Google Shape;1045;p10"/>
            <p:cNvSpPr/>
            <p:nvPr/>
          </p:nvSpPr>
          <p:spPr>
            <a:xfrm>
              <a:off x="724" y="3290"/>
              <a:ext cx="1363" cy="548"/>
            </a:xfrm>
            <a:prstGeom prst="roundRect">
              <a:avLst>
                <a:gd fmla="val 40389" name="adj"/>
              </a:avLst>
            </a:prstGeom>
            <a:gradFill>
              <a:gsLst>
                <a:gs pos="0">
                  <a:srgbClr val="729EB4"/>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6" name="Google Shape;1046;p10"/>
            <p:cNvSpPr/>
            <p:nvPr/>
          </p:nvSpPr>
          <p:spPr>
            <a:xfrm>
              <a:off x="752" y="3305"/>
              <a:ext cx="1304" cy="487"/>
            </a:xfrm>
            <a:prstGeom prst="roundRect">
              <a:avLst>
                <a:gd fmla="val 50000" name="adj"/>
              </a:avLst>
            </a:prstGeom>
            <a:gradFill>
              <a:gsLst>
                <a:gs pos="0">
                  <a:srgbClr val="7DAFD4"/>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grpSp>
          <p:nvGrpSpPr>
            <p:cNvPr id="1047" name="Google Shape;1047;p10"/>
            <p:cNvGrpSpPr/>
            <p:nvPr/>
          </p:nvGrpSpPr>
          <p:grpSpPr>
            <a:xfrm>
              <a:off x="1189" y="1294"/>
              <a:ext cx="405" cy="409"/>
              <a:chOff x="1289" y="579"/>
              <a:chExt cx="668" cy="674"/>
            </a:xfrm>
          </p:grpSpPr>
          <p:sp>
            <p:nvSpPr>
              <p:cNvPr id="1048" name="Google Shape;1048;p10"/>
              <p:cNvSpPr/>
              <p:nvPr/>
            </p:nvSpPr>
            <p:spPr>
              <a:xfrm>
                <a:off x="1289" y="579"/>
                <a:ext cx="668" cy="674"/>
              </a:xfrm>
              <a:prstGeom prst="ellipse">
                <a:avLst/>
              </a:prstGeom>
              <a:solidFill>
                <a:srgbClr val="333333"/>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49" name="Google Shape;1049;p10"/>
              <p:cNvSpPr/>
              <p:nvPr/>
            </p:nvSpPr>
            <p:spPr>
              <a:xfrm>
                <a:off x="1296" y="587"/>
                <a:ext cx="646" cy="647"/>
              </a:xfrm>
              <a:prstGeom prst="ellipse">
                <a:avLst/>
              </a:prstGeom>
              <a:gradFill>
                <a:gsLst>
                  <a:gs pos="0">
                    <a:srgbClr val="969E9F"/>
                  </a:gs>
                  <a:gs pos="100000">
                    <a:srgbClr val="D6E1E2"/>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0"/>
              <p:cNvSpPr txBox="1"/>
              <p:nvPr/>
            </p:nvSpPr>
            <p:spPr>
              <a:xfrm rot="5400000">
                <a:off x="1369" y="670"/>
                <a:ext cx="457" cy="4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51" name="Google Shape;1051;p10"/>
              <p:cNvSpPr/>
              <p:nvPr/>
            </p:nvSpPr>
            <p:spPr>
              <a:xfrm>
                <a:off x="1304" y="591"/>
                <a:ext cx="631" cy="631"/>
              </a:xfrm>
              <a:prstGeom prst="ellipse">
                <a:avLst/>
              </a:prstGeom>
              <a:gradFill>
                <a:gsLst>
                  <a:gs pos="0">
                    <a:srgbClr val="D6E1E2">
                      <a:alpha val="0"/>
                    </a:srgbClr>
                  </a:gs>
                  <a:gs pos="100000">
                    <a:srgbClr val="F2F5F5"/>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0"/>
              <p:cNvSpPr txBox="1"/>
              <p:nvPr/>
            </p:nvSpPr>
            <p:spPr>
              <a:xfrm rot="5400000">
                <a:off x="1392" y="667"/>
                <a:ext cx="446" cy="44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53" name="Google Shape;1053;p10"/>
              <p:cNvSpPr/>
              <p:nvPr/>
            </p:nvSpPr>
            <p:spPr>
              <a:xfrm>
                <a:off x="1311" y="597"/>
                <a:ext cx="600" cy="589"/>
              </a:xfrm>
              <a:prstGeom prst="ellipse">
                <a:avLst/>
              </a:prstGeom>
              <a:gradFill>
                <a:gsLst>
                  <a:gs pos="0">
                    <a:srgbClr val="C0CACB"/>
                  </a:gs>
                  <a:gs pos="100000">
                    <a:srgbClr val="D6E1E2">
                      <a:alpha val="47843"/>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0"/>
              <p:cNvSpPr txBox="1"/>
              <p:nvPr/>
            </p:nvSpPr>
            <p:spPr>
              <a:xfrm rot="5400000">
                <a:off x="1392" y="657"/>
                <a:ext cx="416" cy="42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55" name="Google Shape;1055;p10"/>
              <p:cNvSpPr/>
              <p:nvPr/>
            </p:nvSpPr>
            <p:spPr>
              <a:xfrm>
                <a:off x="1346" y="613"/>
                <a:ext cx="533" cy="479"/>
              </a:xfrm>
              <a:prstGeom prst="ellipse">
                <a:avLst/>
              </a:prstGeom>
              <a:gradFill>
                <a:gsLst>
                  <a:gs pos="0">
                    <a:srgbClr val="FFFFFF"/>
                  </a:gs>
                  <a:gs pos="100000">
                    <a:srgbClr val="D6E1E2">
                      <a:alpha val="37647"/>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
              <p:cNvSpPr txBox="1"/>
              <p:nvPr/>
            </p:nvSpPr>
            <p:spPr>
              <a:xfrm rot="5400000">
                <a:off x="1422" y="651"/>
                <a:ext cx="339" cy="37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grpSp>
        <p:sp>
          <p:nvSpPr>
            <p:cNvPr id="1057" name="Google Shape;1057;p10"/>
            <p:cNvSpPr txBox="1"/>
            <p:nvPr/>
          </p:nvSpPr>
          <p:spPr>
            <a:xfrm>
              <a:off x="1275" y="1354"/>
              <a:ext cx="224" cy="3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a:t>
              </a:r>
              <a:endParaRPr b="0" i="0" sz="1800" u="none" cap="none" strike="noStrike">
                <a:solidFill>
                  <a:srgbClr val="1D528D"/>
                </a:solidFill>
                <a:latin typeface="Arial"/>
                <a:ea typeface="Arial"/>
                <a:cs typeface="Arial"/>
                <a:sym typeface="Arial"/>
              </a:endParaRPr>
            </a:p>
          </p:txBody>
        </p:sp>
        <p:sp>
          <p:nvSpPr>
            <p:cNvPr id="1058" name="Google Shape;1058;p10"/>
            <p:cNvSpPr txBox="1"/>
            <p:nvPr/>
          </p:nvSpPr>
          <p:spPr>
            <a:xfrm>
              <a:off x="768" y="1776"/>
              <a:ext cx="1296" cy="3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1D528D"/>
                </a:solidFill>
                <a:latin typeface="Arial"/>
                <a:ea typeface="Arial"/>
                <a:cs typeface="Arial"/>
                <a:sym typeface="Arial"/>
              </a:endParaRPr>
            </a:p>
          </p:txBody>
        </p:sp>
      </p:grpSp>
      <p:grpSp>
        <p:nvGrpSpPr>
          <p:cNvPr id="1059" name="Google Shape;1059;p10"/>
          <p:cNvGrpSpPr/>
          <p:nvPr/>
        </p:nvGrpSpPr>
        <p:grpSpPr>
          <a:xfrm>
            <a:off x="5376862" y="1739364"/>
            <a:ext cx="2166938" cy="3232685"/>
            <a:chOff x="2208" y="1294"/>
            <a:chExt cx="1365" cy="2544"/>
          </a:xfrm>
        </p:grpSpPr>
        <p:sp>
          <p:nvSpPr>
            <p:cNvPr id="1060" name="Google Shape;1060;p10"/>
            <p:cNvSpPr/>
            <p:nvPr/>
          </p:nvSpPr>
          <p:spPr>
            <a:xfrm>
              <a:off x="2208" y="1490"/>
              <a:ext cx="1363" cy="1800"/>
            </a:xfrm>
            <a:prstGeom prst="roundRect">
              <a:avLst>
                <a:gd fmla="val 17509" name="adj"/>
              </a:avLst>
            </a:prstGeom>
            <a:gradFill>
              <a:gsLst>
                <a:gs pos="0">
                  <a:srgbClr val="34B034"/>
                </a:gs>
                <a:gs pos="100000">
                  <a:srgbClr val="3F8B4A"/>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1" name="Google Shape;1061;p10"/>
            <p:cNvSpPr/>
            <p:nvPr/>
          </p:nvSpPr>
          <p:spPr>
            <a:xfrm>
              <a:off x="2229" y="1495"/>
              <a:ext cx="1322" cy="1766"/>
            </a:xfrm>
            <a:prstGeom prst="roundRect">
              <a:avLst>
                <a:gd fmla="val 16667" name="adj"/>
              </a:avLst>
            </a:prstGeom>
            <a:solidFill>
              <a:srgbClr val="73E77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2" name="Google Shape;1062;p10"/>
            <p:cNvSpPr/>
            <p:nvPr/>
          </p:nvSpPr>
          <p:spPr>
            <a:xfrm>
              <a:off x="2240" y="2795"/>
              <a:ext cx="1304" cy="447"/>
            </a:xfrm>
            <a:prstGeom prst="roundRect">
              <a:avLst>
                <a:gd fmla="val 50000" name="adj"/>
              </a:avLst>
            </a:prstGeom>
            <a:gradFill>
              <a:gsLst>
                <a:gs pos="0">
                  <a:srgbClr val="73E77E"/>
                </a:gs>
                <a:gs pos="100000">
                  <a:srgbClr val="C2F2C6"/>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3" name="Google Shape;1063;p10"/>
            <p:cNvSpPr/>
            <p:nvPr/>
          </p:nvSpPr>
          <p:spPr>
            <a:xfrm>
              <a:off x="2240" y="1509"/>
              <a:ext cx="1304" cy="446"/>
            </a:xfrm>
            <a:prstGeom prst="roundRect">
              <a:avLst>
                <a:gd fmla="val 50000" name="adj"/>
              </a:avLst>
            </a:prstGeom>
            <a:gradFill>
              <a:gsLst>
                <a:gs pos="0">
                  <a:srgbClr val="DCF7DE"/>
                </a:gs>
                <a:gs pos="100000">
                  <a:srgbClr val="73E77E"/>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4" name="Google Shape;1064;p10"/>
            <p:cNvSpPr/>
            <p:nvPr/>
          </p:nvSpPr>
          <p:spPr>
            <a:xfrm>
              <a:off x="2677" y="1294"/>
              <a:ext cx="405" cy="409"/>
            </a:xfrm>
            <a:prstGeom prst="ellipse">
              <a:avLst/>
            </a:prstGeom>
            <a:solidFill>
              <a:srgbClr val="333333"/>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5" name="Google Shape;1065;p10"/>
            <p:cNvSpPr/>
            <p:nvPr/>
          </p:nvSpPr>
          <p:spPr>
            <a:xfrm>
              <a:off x="2681" y="1299"/>
              <a:ext cx="392" cy="392"/>
            </a:xfrm>
            <a:prstGeom prst="ellipse">
              <a:avLst/>
            </a:prstGeom>
            <a:gradFill>
              <a:gsLst>
                <a:gs pos="0">
                  <a:srgbClr val="969E9F"/>
                </a:gs>
                <a:gs pos="100000">
                  <a:srgbClr val="D6E1E2"/>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0"/>
            <p:cNvSpPr txBox="1"/>
            <p:nvPr/>
          </p:nvSpPr>
          <p:spPr>
            <a:xfrm rot="5400000">
              <a:off x="2732" y="1332"/>
              <a:ext cx="277" cy="27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7" name="Google Shape;1067;p10"/>
            <p:cNvSpPr/>
            <p:nvPr/>
          </p:nvSpPr>
          <p:spPr>
            <a:xfrm>
              <a:off x="2686" y="1301"/>
              <a:ext cx="383" cy="383"/>
            </a:xfrm>
            <a:prstGeom prst="ellipse">
              <a:avLst/>
            </a:prstGeom>
            <a:gradFill>
              <a:gsLst>
                <a:gs pos="0">
                  <a:srgbClr val="D6E1E2">
                    <a:alpha val="0"/>
                  </a:srgbClr>
                </a:gs>
                <a:gs pos="100000">
                  <a:srgbClr val="F2F5F5"/>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0"/>
            <p:cNvSpPr txBox="1"/>
            <p:nvPr/>
          </p:nvSpPr>
          <p:spPr>
            <a:xfrm rot="5400000">
              <a:off x="2731" y="1356"/>
              <a:ext cx="271" cy="271"/>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69" name="Google Shape;1069;p10"/>
            <p:cNvSpPr/>
            <p:nvPr/>
          </p:nvSpPr>
          <p:spPr>
            <a:xfrm>
              <a:off x="2690" y="1305"/>
              <a:ext cx="364" cy="357"/>
            </a:xfrm>
            <a:prstGeom prst="ellipse">
              <a:avLst/>
            </a:prstGeom>
            <a:gradFill>
              <a:gsLst>
                <a:gs pos="0">
                  <a:srgbClr val="C0CACB"/>
                </a:gs>
                <a:gs pos="100000">
                  <a:srgbClr val="D6E1E2">
                    <a:alpha val="47843"/>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0"/>
            <p:cNvSpPr txBox="1"/>
            <p:nvPr/>
          </p:nvSpPr>
          <p:spPr>
            <a:xfrm rot="5400000">
              <a:off x="2731" y="1350"/>
              <a:ext cx="252" cy="2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71" name="Google Shape;1071;p10"/>
            <p:cNvSpPr/>
            <p:nvPr/>
          </p:nvSpPr>
          <p:spPr>
            <a:xfrm>
              <a:off x="2712" y="1315"/>
              <a:ext cx="323" cy="290"/>
            </a:xfrm>
            <a:prstGeom prst="ellipse">
              <a:avLst/>
            </a:prstGeom>
            <a:gradFill>
              <a:gsLst>
                <a:gs pos="0">
                  <a:srgbClr val="FFFFFF"/>
                </a:gs>
                <a:gs pos="100000">
                  <a:srgbClr val="D6E1E2">
                    <a:alpha val="37647"/>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
            <p:cNvSpPr txBox="1"/>
            <p:nvPr/>
          </p:nvSpPr>
          <p:spPr>
            <a:xfrm rot="5400000">
              <a:off x="2759" y="1331"/>
              <a:ext cx="205" cy="22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73" name="Google Shape;1073;p10"/>
            <p:cNvSpPr txBox="1"/>
            <p:nvPr/>
          </p:nvSpPr>
          <p:spPr>
            <a:xfrm>
              <a:off x="2763" y="1354"/>
              <a:ext cx="224" cy="3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a:t>
              </a:r>
              <a:endParaRPr b="0" i="0" sz="1800" u="none" cap="none" strike="noStrike">
                <a:solidFill>
                  <a:srgbClr val="1D528D"/>
                </a:solidFill>
                <a:latin typeface="Arial"/>
                <a:ea typeface="Arial"/>
                <a:cs typeface="Arial"/>
                <a:sym typeface="Arial"/>
              </a:endParaRPr>
            </a:p>
          </p:txBody>
        </p:sp>
        <p:sp>
          <p:nvSpPr>
            <p:cNvPr id="1074" name="Google Shape;1074;p10"/>
            <p:cNvSpPr txBox="1"/>
            <p:nvPr/>
          </p:nvSpPr>
          <p:spPr>
            <a:xfrm>
              <a:off x="2256" y="1715"/>
              <a:ext cx="1296" cy="3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1D528D"/>
                </a:solidFill>
                <a:latin typeface="Arial"/>
                <a:ea typeface="Arial"/>
                <a:cs typeface="Arial"/>
                <a:sym typeface="Arial"/>
              </a:endParaRPr>
            </a:p>
          </p:txBody>
        </p:sp>
        <p:sp>
          <p:nvSpPr>
            <p:cNvPr id="1075" name="Google Shape;1075;p10"/>
            <p:cNvSpPr/>
            <p:nvPr/>
          </p:nvSpPr>
          <p:spPr>
            <a:xfrm>
              <a:off x="2210" y="3290"/>
              <a:ext cx="1363" cy="548"/>
            </a:xfrm>
            <a:prstGeom prst="roundRect">
              <a:avLst>
                <a:gd fmla="val 40389" name="adj"/>
              </a:avLst>
            </a:prstGeom>
            <a:gradFill>
              <a:gsLst>
                <a:gs pos="0">
                  <a:srgbClr val="58A4A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sp>
          <p:nvSpPr>
            <p:cNvPr id="1076" name="Google Shape;1076;p10"/>
            <p:cNvSpPr/>
            <p:nvPr/>
          </p:nvSpPr>
          <p:spPr>
            <a:xfrm>
              <a:off x="2238" y="3305"/>
              <a:ext cx="1304" cy="487"/>
            </a:xfrm>
            <a:prstGeom prst="roundRect">
              <a:avLst>
                <a:gd fmla="val 50000" name="adj"/>
              </a:avLst>
            </a:prstGeom>
            <a:gradFill>
              <a:gsLst>
                <a:gs pos="0">
                  <a:srgbClr val="72B2BB"/>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D528D"/>
                </a:solidFill>
                <a:latin typeface="Arial"/>
                <a:ea typeface="Arial"/>
                <a:cs typeface="Arial"/>
                <a:sym typeface="Arial"/>
              </a:endParaRPr>
            </a:p>
          </p:txBody>
        </p:sp>
      </p:grpSp>
      <p:sp>
        <p:nvSpPr>
          <p:cNvPr id="1077" name="Google Shape;1077;p10"/>
          <p:cNvSpPr/>
          <p:nvPr/>
        </p:nvSpPr>
        <p:spPr>
          <a:xfrm>
            <a:off x="1173540" y="1114881"/>
            <a:ext cx="2161309" cy="510171"/>
          </a:xfrm>
          <a:prstGeom prst="roundRect">
            <a:avLst>
              <a:gd fmla="val 50000" name="adj"/>
            </a:avLst>
          </a:prstGeom>
          <a:solidFill>
            <a:srgbClr val="36A1B6"/>
          </a:solidFill>
          <a:ln cap="flat" cmpd="sng" w="38100">
            <a:solidFill>
              <a:srgbClr val="FFFFFF"/>
            </a:solidFill>
            <a:prstDash val="solid"/>
            <a:round/>
            <a:headEnd len="sm" w="sm" type="none"/>
            <a:tailEnd len="sm" w="sm" type="none"/>
          </a:ln>
          <a:effectLst>
            <a:outerShdw rotWithShape="0" algn="ctr" dir="3187806" dist="63500">
              <a:srgbClr val="001D3A"/>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Nhóm 1,2</a:t>
            </a:r>
            <a:endParaRPr b="1" i="0" sz="2000" u="none" cap="none" strike="noStrike">
              <a:solidFill>
                <a:srgbClr val="FFFFFF"/>
              </a:solidFill>
              <a:latin typeface="Arial"/>
              <a:ea typeface="Arial"/>
              <a:cs typeface="Arial"/>
              <a:sym typeface="Arial"/>
            </a:endParaRPr>
          </a:p>
        </p:txBody>
      </p:sp>
      <p:sp>
        <p:nvSpPr>
          <p:cNvPr id="1078" name="Google Shape;1078;p10"/>
          <p:cNvSpPr/>
          <p:nvPr/>
        </p:nvSpPr>
        <p:spPr>
          <a:xfrm>
            <a:off x="5295107" y="1112982"/>
            <a:ext cx="2161309" cy="510171"/>
          </a:xfrm>
          <a:prstGeom prst="roundRect">
            <a:avLst>
              <a:gd fmla="val 50000" name="adj"/>
            </a:avLst>
          </a:prstGeom>
          <a:solidFill>
            <a:srgbClr val="4987E3"/>
          </a:solidFill>
          <a:ln cap="flat" cmpd="sng" w="38100">
            <a:solidFill>
              <a:srgbClr val="FFFFFF"/>
            </a:solidFill>
            <a:prstDash val="solid"/>
            <a:round/>
            <a:headEnd len="sm" w="sm" type="none"/>
            <a:tailEnd len="sm" w="sm" type="none"/>
          </a:ln>
          <a:effectLst>
            <a:outerShdw rotWithShape="0" algn="ctr" dir="3187806" dist="63500">
              <a:srgbClr val="001D3A"/>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Nhóm </a:t>
            </a:r>
            <a:r>
              <a:rPr b="1" i="0" lang="en-US" sz="2000" u="none" cap="none" strike="noStrike">
                <a:solidFill>
                  <a:srgbClr val="FFFFFF"/>
                </a:solidFill>
                <a:latin typeface="Arial"/>
                <a:ea typeface="Arial"/>
                <a:cs typeface="Arial"/>
                <a:sym typeface="Arial"/>
              </a:rPr>
              <a:t>3,4</a:t>
            </a:r>
            <a:endParaRPr b="1" i="0" sz="2000" u="none" cap="none" strike="noStrike">
              <a:solidFill>
                <a:srgbClr val="FFFFFF"/>
              </a:solidFill>
              <a:latin typeface="Arial"/>
              <a:ea typeface="Arial"/>
              <a:cs typeface="Arial"/>
              <a:sym typeface="Arial"/>
            </a:endParaRPr>
          </a:p>
        </p:txBody>
      </p:sp>
      <p:sp>
        <p:nvSpPr>
          <p:cNvPr id="1079" name="Google Shape;1079;p10"/>
          <p:cNvSpPr/>
          <p:nvPr/>
        </p:nvSpPr>
        <p:spPr>
          <a:xfrm>
            <a:off x="1413575" y="2266950"/>
            <a:ext cx="1665841"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Trình bày quy trình trồng bằng cây con có bầu đất? Nêu ưu điểm, hạn chế của PP này?</a:t>
            </a:r>
            <a:endParaRPr/>
          </a:p>
        </p:txBody>
      </p:sp>
      <p:sp>
        <p:nvSpPr>
          <p:cNvPr id="1080" name="Google Shape;1080;p10"/>
          <p:cNvSpPr/>
          <p:nvPr/>
        </p:nvSpPr>
        <p:spPr>
          <a:xfrm>
            <a:off x="5573159" y="2266950"/>
            <a:ext cx="1665841"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Trình bày quy trình trồng bằng cây con rễ trần? Nêu ưu điểm, hạn chế của PP này?</a:t>
            </a:r>
            <a:endParaRPr/>
          </a:p>
        </p:txBody>
      </p:sp>
      <p:pic>
        <p:nvPicPr>
          <p:cNvPr id="1081" name="Google Shape;1081;p10"/>
          <p:cNvPicPr preferRelativeResize="0"/>
          <p:nvPr/>
        </p:nvPicPr>
        <p:blipFill rotWithShape="1">
          <a:blip r:embed="rId3">
            <a:alphaModFix/>
          </a:blip>
          <a:srcRect b="14512" l="0" r="52760" t="0"/>
          <a:stretch/>
        </p:blipFill>
        <p:spPr>
          <a:xfrm>
            <a:off x="1066800" y="4017166"/>
            <a:ext cx="2357519" cy="1114042"/>
          </a:xfrm>
          <a:prstGeom prst="rect">
            <a:avLst/>
          </a:prstGeom>
          <a:noFill/>
          <a:ln cap="flat" cmpd="sng" w="9525">
            <a:solidFill>
              <a:srgbClr val="C00000"/>
            </a:solidFill>
            <a:prstDash val="solid"/>
            <a:miter lim="800000"/>
            <a:headEnd len="sm" w="sm" type="none"/>
            <a:tailEnd len="sm" w="sm" type="none"/>
          </a:ln>
        </p:spPr>
      </p:pic>
      <p:pic>
        <p:nvPicPr>
          <p:cNvPr id="1082" name="Google Shape;1082;p10"/>
          <p:cNvPicPr preferRelativeResize="0"/>
          <p:nvPr/>
        </p:nvPicPr>
        <p:blipFill rotWithShape="1">
          <a:blip r:embed="rId3">
            <a:alphaModFix/>
          </a:blip>
          <a:srcRect b="14512" l="51132" r="1360" t="0"/>
          <a:stretch/>
        </p:blipFill>
        <p:spPr>
          <a:xfrm>
            <a:off x="5295107" y="4021276"/>
            <a:ext cx="2324893" cy="1120993"/>
          </a:xfrm>
          <a:prstGeom prst="rect">
            <a:avLst/>
          </a:prstGeom>
          <a:solidFill>
            <a:srgbClr val="335D31"/>
          </a:solidFill>
          <a:ln cap="flat" cmpd="sng" w="9525">
            <a:solidFill>
              <a:srgbClr val="C00000"/>
            </a:solidFill>
            <a:prstDash val="solid"/>
            <a:round/>
            <a:headEnd len="sm" w="sm" type="none"/>
            <a:tailEnd len="sm" w="sm" type="none"/>
          </a:ln>
        </p:spPr>
      </p:pic>
      <p:pic>
        <p:nvPicPr>
          <p:cNvPr id="1083" name="Google Shape;1083;p10"/>
          <p:cNvPicPr preferRelativeResize="0"/>
          <p:nvPr/>
        </p:nvPicPr>
        <p:blipFill rotWithShape="1">
          <a:blip r:embed="rId4">
            <a:alphaModFix/>
          </a:blip>
          <a:srcRect b="31912" l="0" r="0" t="0"/>
          <a:stretch/>
        </p:blipFill>
        <p:spPr>
          <a:xfrm>
            <a:off x="34213" y="0"/>
            <a:ext cx="1426910" cy="971550"/>
          </a:xfrm>
          <a:prstGeom prst="rect">
            <a:avLst/>
          </a:prstGeom>
          <a:noFill/>
          <a:ln>
            <a:noFill/>
          </a:ln>
        </p:spPr>
      </p:pic>
    </p:spTree>
  </p:cSld>
  <p:clrMapOvr>
    <a:masterClrMapping/>
  </p:clrMapOvr>
  <mc:AlternateContent>
    <mc:Choice Requires="p14">
      <p:transition spd="slow" p14:dur="1250">
        <p14:flip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pic>
        <p:nvPicPr>
          <p:cNvPr id="1088" name="Google Shape;1088;p11"/>
          <p:cNvPicPr preferRelativeResize="0"/>
          <p:nvPr>
            <p:ph idx="1" type="body"/>
          </p:nvPr>
        </p:nvPicPr>
        <p:blipFill rotWithShape="1">
          <a:blip r:embed="rId3">
            <a:alphaModFix/>
          </a:blip>
          <a:srcRect b="9113" l="0" r="0" t="0"/>
          <a:stretch/>
        </p:blipFill>
        <p:spPr>
          <a:xfrm>
            <a:off x="228600" y="0"/>
            <a:ext cx="8668164" cy="5086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12"/>
          <p:cNvPicPr preferRelativeResize="0"/>
          <p:nvPr>
            <p:ph idx="1" type="body"/>
          </p:nvPr>
        </p:nvPicPr>
        <p:blipFill rotWithShape="1">
          <a:blip r:embed="rId3">
            <a:alphaModFix/>
          </a:blip>
          <a:srcRect b="8666" l="0" r="0" t="0"/>
          <a:stretch/>
        </p:blipFill>
        <p:spPr>
          <a:xfrm>
            <a:off x="762000" y="-956"/>
            <a:ext cx="7391400" cy="51014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3"/>
          <p:cNvSpPr txBox="1"/>
          <p:nvPr>
            <p:ph type="title"/>
          </p:nvPr>
        </p:nvSpPr>
        <p:spPr>
          <a:xfrm>
            <a:off x="2590800" y="57150"/>
            <a:ext cx="4038600" cy="572700"/>
          </a:xfrm>
          <a:prstGeom prst="rect">
            <a:avLst/>
          </a:prstGeom>
          <a:solidFill>
            <a:srgbClr val="4D8B4A"/>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3200">
                <a:solidFill>
                  <a:srgbClr val="FFC20C"/>
                </a:solidFill>
                <a:latin typeface="Times New Roman"/>
                <a:ea typeface="Times New Roman"/>
                <a:cs typeface="Times New Roman"/>
                <a:sym typeface="Times New Roman"/>
              </a:rPr>
              <a:t>Trồng rừng bằng hạt</a:t>
            </a:r>
            <a:endParaRPr sz="3200">
              <a:solidFill>
                <a:srgbClr val="FFC20C"/>
              </a:solidFill>
              <a:latin typeface="Times New Roman"/>
              <a:ea typeface="Times New Roman"/>
              <a:cs typeface="Times New Roman"/>
              <a:sym typeface="Times New Roman"/>
            </a:endParaRPr>
          </a:p>
        </p:txBody>
      </p:sp>
      <p:pic>
        <p:nvPicPr>
          <p:cNvPr id="1099" name="Google Shape;1099;p13"/>
          <p:cNvPicPr preferRelativeResize="0"/>
          <p:nvPr/>
        </p:nvPicPr>
        <p:blipFill rotWithShape="1">
          <a:blip r:embed="rId3">
            <a:alphaModFix/>
          </a:blip>
          <a:srcRect b="0" l="0" r="0" t="0"/>
          <a:stretch/>
        </p:blipFill>
        <p:spPr>
          <a:xfrm>
            <a:off x="381000" y="686803"/>
            <a:ext cx="8382000" cy="44757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id="1104" name="Google Shape;1104;p14"/>
          <p:cNvPicPr preferRelativeResize="0"/>
          <p:nvPr>
            <p:ph idx="1" type="body"/>
          </p:nvPr>
        </p:nvPicPr>
        <p:blipFill rotWithShape="1">
          <a:blip r:embed="rId3">
            <a:alphaModFix/>
          </a:blip>
          <a:srcRect b="23394" l="0" r="0" t="0"/>
          <a:stretch/>
        </p:blipFill>
        <p:spPr>
          <a:xfrm>
            <a:off x="701764" y="98396"/>
            <a:ext cx="7832636" cy="50451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5"/>
          <p:cNvSpPr txBox="1"/>
          <p:nvPr>
            <p:ph type="title"/>
          </p:nvPr>
        </p:nvSpPr>
        <p:spPr>
          <a:xfrm>
            <a:off x="609600" y="57150"/>
            <a:ext cx="77175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1800">
                <a:latin typeface="Times New Roman"/>
                <a:ea typeface="Times New Roman"/>
                <a:cs typeface="Times New Roman"/>
                <a:sym typeface="Times New Roman"/>
              </a:rPr>
              <a:t>QUAN SÁT 1 SỐ HÌNH ẢNH TRỒNG RỪNG</a:t>
            </a:r>
            <a:endParaRPr sz="1800">
              <a:latin typeface="Times New Roman"/>
              <a:ea typeface="Times New Roman"/>
              <a:cs typeface="Times New Roman"/>
              <a:sym typeface="Times New Roman"/>
            </a:endParaRPr>
          </a:p>
        </p:txBody>
      </p:sp>
      <p:pic>
        <p:nvPicPr>
          <p:cNvPr id="1110" name="Google Shape;1110;p15"/>
          <p:cNvPicPr preferRelativeResize="0"/>
          <p:nvPr>
            <p:ph idx="1" type="body"/>
          </p:nvPr>
        </p:nvPicPr>
        <p:blipFill rotWithShape="1">
          <a:blip r:embed="rId3">
            <a:alphaModFix/>
          </a:blip>
          <a:srcRect b="0" l="0" r="0" t="0"/>
          <a:stretch/>
        </p:blipFill>
        <p:spPr>
          <a:xfrm>
            <a:off x="-37323" y="569713"/>
            <a:ext cx="3430286" cy="2209800"/>
          </a:xfrm>
          <a:prstGeom prst="rect">
            <a:avLst/>
          </a:prstGeom>
          <a:noFill/>
          <a:ln>
            <a:noFill/>
          </a:ln>
        </p:spPr>
      </p:pic>
      <p:pic>
        <p:nvPicPr>
          <p:cNvPr id="1111" name="Google Shape;1111;p15"/>
          <p:cNvPicPr preferRelativeResize="0"/>
          <p:nvPr/>
        </p:nvPicPr>
        <p:blipFill rotWithShape="1">
          <a:blip r:embed="rId4">
            <a:alphaModFix/>
          </a:blip>
          <a:srcRect b="0" l="0" r="0" t="0"/>
          <a:stretch/>
        </p:blipFill>
        <p:spPr>
          <a:xfrm>
            <a:off x="3408514" y="666749"/>
            <a:ext cx="2916085" cy="2146239"/>
          </a:xfrm>
          <a:prstGeom prst="rect">
            <a:avLst/>
          </a:prstGeom>
          <a:noFill/>
          <a:ln>
            <a:noFill/>
          </a:ln>
        </p:spPr>
      </p:pic>
      <p:pic>
        <p:nvPicPr>
          <p:cNvPr id="1112" name="Google Shape;1112;p15"/>
          <p:cNvPicPr preferRelativeResize="0"/>
          <p:nvPr/>
        </p:nvPicPr>
        <p:blipFill rotWithShape="1">
          <a:blip r:embed="rId5">
            <a:alphaModFix/>
          </a:blip>
          <a:srcRect b="0" l="0" r="0" t="0"/>
          <a:stretch/>
        </p:blipFill>
        <p:spPr>
          <a:xfrm>
            <a:off x="18661" y="2892425"/>
            <a:ext cx="3389854" cy="2251075"/>
          </a:xfrm>
          <a:prstGeom prst="rect">
            <a:avLst/>
          </a:prstGeom>
          <a:noFill/>
          <a:ln>
            <a:noFill/>
          </a:ln>
        </p:spPr>
      </p:pic>
      <p:pic>
        <p:nvPicPr>
          <p:cNvPr id="1113" name="Google Shape;1113;p15"/>
          <p:cNvPicPr preferRelativeResize="0"/>
          <p:nvPr/>
        </p:nvPicPr>
        <p:blipFill rotWithShape="1">
          <a:blip r:embed="rId6">
            <a:alphaModFix/>
          </a:blip>
          <a:srcRect b="0" l="0" r="0" t="0"/>
          <a:stretch/>
        </p:blipFill>
        <p:spPr>
          <a:xfrm>
            <a:off x="6324600" y="536240"/>
            <a:ext cx="2819400" cy="2276747"/>
          </a:xfrm>
          <a:prstGeom prst="rect">
            <a:avLst/>
          </a:prstGeom>
          <a:noFill/>
          <a:ln>
            <a:noFill/>
          </a:ln>
        </p:spPr>
      </p:pic>
      <p:pic>
        <p:nvPicPr>
          <p:cNvPr id="1114" name="Google Shape;1114;p15"/>
          <p:cNvPicPr preferRelativeResize="0"/>
          <p:nvPr/>
        </p:nvPicPr>
        <p:blipFill rotWithShape="1">
          <a:blip r:embed="rId7">
            <a:alphaModFix/>
          </a:blip>
          <a:srcRect b="0" l="0" r="0" t="0"/>
          <a:stretch/>
        </p:blipFill>
        <p:spPr>
          <a:xfrm>
            <a:off x="3408515" y="2812989"/>
            <a:ext cx="2990586" cy="2330511"/>
          </a:xfrm>
          <a:prstGeom prst="rect">
            <a:avLst/>
          </a:prstGeom>
          <a:noFill/>
          <a:ln>
            <a:noFill/>
          </a:ln>
        </p:spPr>
      </p:pic>
      <p:pic>
        <p:nvPicPr>
          <p:cNvPr id="1115" name="Google Shape;1115;p15"/>
          <p:cNvPicPr preferRelativeResize="0"/>
          <p:nvPr/>
        </p:nvPicPr>
        <p:blipFill rotWithShape="1">
          <a:blip r:embed="rId8">
            <a:alphaModFix/>
          </a:blip>
          <a:srcRect b="0" l="0" r="0" t="0"/>
          <a:stretch/>
        </p:blipFill>
        <p:spPr>
          <a:xfrm>
            <a:off x="6412642" y="2812989"/>
            <a:ext cx="2731357" cy="23117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2000"/>
                                        <p:tgtEl>
                                          <p:spTgt spid="1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2000"/>
                                        <p:tgtEl>
                                          <p:spTgt spid="1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2000"/>
                                        <p:tgtEl>
                                          <p:spTgt spid="1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20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2000"/>
                                        <p:tgtEl>
                                          <p:spTgt spid="1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2000"/>
                                        <p:tgtEl>
                                          <p:spTgt spid="1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6"/>
          <p:cNvSpPr/>
          <p:nvPr/>
        </p:nvSpPr>
        <p:spPr>
          <a:xfrm rot="10800000">
            <a:off x="2725140" y="-95249"/>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6"/>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6"/>
          <p:cNvSpPr txBox="1"/>
          <p:nvPr>
            <p:ph idx="2" type="title"/>
          </p:nvPr>
        </p:nvSpPr>
        <p:spPr>
          <a:xfrm>
            <a:off x="2699336" y="-171450"/>
            <a:ext cx="4133188"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II. Chăm sóc cây rừng</a:t>
            </a:r>
            <a:endParaRPr sz="2800">
              <a:solidFill>
                <a:srgbClr val="FFC20C"/>
              </a:solidFill>
              <a:latin typeface="Times New Roman"/>
              <a:ea typeface="Times New Roman"/>
              <a:cs typeface="Times New Roman"/>
              <a:sym typeface="Times New Roman"/>
            </a:endParaRPr>
          </a:p>
        </p:txBody>
      </p:sp>
      <p:sp>
        <p:nvSpPr>
          <p:cNvPr id="1123" name="Google Shape;1123;p16"/>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4" name="Google Shape;1124;p16"/>
          <p:cNvGrpSpPr/>
          <p:nvPr/>
        </p:nvGrpSpPr>
        <p:grpSpPr>
          <a:xfrm>
            <a:off x="153671" y="90047"/>
            <a:ext cx="493797" cy="446228"/>
            <a:chOff x="2679436" y="3270400"/>
            <a:chExt cx="752625" cy="689795"/>
          </a:xfrm>
        </p:grpSpPr>
        <p:sp>
          <p:nvSpPr>
            <p:cNvPr id="1125" name="Google Shape;1125;p16"/>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6"/>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6"/>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6"/>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9" name="Google Shape;1129;p16">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grpSp>
        <p:nvGrpSpPr>
          <p:cNvPr id="1130" name="Google Shape;1130;p16"/>
          <p:cNvGrpSpPr/>
          <p:nvPr/>
        </p:nvGrpSpPr>
        <p:grpSpPr>
          <a:xfrm>
            <a:off x="1620272" y="-49691"/>
            <a:ext cx="1524724" cy="1005805"/>
            <a:chOff x="-1023107" y="983825"/>
            <a:chExt cx="8604132" cy="3689200"/>
          </a:xfrm>
        </p:grpSpPr>
        <p:sp>
          <p:nvSpPr>
            <p:cNvPr id="1131" name="Google Shape;1131;p16"/>
            <p:cNvSpPr/>
            <p:nvPr/>
          </p:nvSpPr>
          <p:spPr>
            <a:xfrm>
              <a:off x="2310425" y="983825"/>
              <a:ext cx="3472325" cy="3689200"/>
            </a:xfrm>
            <a:custGeom>
              <a:rect b="b" l="l" r="r" t="t"/>
              <a:pathLst>
                <a:path extrusionOk="0" h="147568" w="138893">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6"/>
            <p:cNvSpPr/>
            <p:nvPr/>
          </p:nvSpPr>
          <p:spPr>
            <a:xfrm>
              <a:off x="4623750" y="1077925"/>
              <a:ext cx="1016750" cy="1159175"/>
            </a:xfrm>
            <a:custGeom>
              <a:rect b="b" l="l" r="r" t="t"/>
              <a:pathLst>
                <a:path extrusionOk="0" h="46367" w="4067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6"/>
            <p:cNvSpPr/>
            <p:nvPr/>
          </p:nvSpPr>
          <p:spPr>
            <a:xfrm>
              <a:off x="4950200" y="1077925"/>
              <a:ext cx="405800" cy="387400"/>
            </a:xfrm>
            <a:custGeom>
              <a:rect b="b" l="l" r="r" t="t"/>
              <a:pathLst>
                <a:path extrusionOk="0" h="15496" w="16232">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6"/>
            <p:cNvSpPr/>
            <p:nvPr/>
          </p:nvSpPr>
          <p:spPr>
            <a:xfrm>
              <a:off x="-1023107" y="2849290"/>
              <a:ext cx="6571725" cy="701650"/>
            </a:xfrm>
            <a:custGeom>
              <a:rect b="b" l="l" r="r" t="t"/>
              <a:pathLst>
                <a:path extrusionOk="0" h="28066" w="262869">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6"/>
            <p:cNvSpPr/>
            <p:nvPr/>
          </p:nvSpPr>
          <p:spPr>
            <a:xfrm>
              <a:off x="5284100" y="1009700"/>
              <a:ext cx="2296925" cy="1228675"/>
            </a:xfrm>
            <a:custGeom>
              <a:rect b="b" l="l" r="r" t="t"/>
              <a:pathLst>
                <a:path extrusionOk="0" h="49147" w="91877">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6"/>
            <p:cNvSpPr/>
            <p:nvPr/>
          </p:nvSpPr>
          <p:spPr>
            <a:xfrm>
              <a:off x="5308075" y="1471725"/>
              <a:ext cx="1972000" cy="750175"/>
            </a:xfrm>
            <a:custGeom>
              <a:rect b="b" l="l" r="r" t="t"/>
              <a:pathLst>
                <a:path extrusionOk="0" h="30007" w="7888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6"/>
            <p:cNvSpPr/>
            <p:nvPr/>
          </p:nvSpPr>
          <p:spPr>
            <a:xfrm>
              <a:off x="6751500" y="1598700"/>
              <a:ext cx="615425" cy="639675"/>
            </a:xfrm>
            <a:custGeom>
              <a:rect b="b" l="l" r="r" t="t"/>
              <a:pathLst>
                <a:path extrusionOk="0" h="25587" w="24617">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6"/>
            <p:cNvSpPr/>
            <p:nvPr/>
          </p:nvSpPr>
          <p:spPr>
            <a:xfrm>
              <a:off x="6866775" y="1775675"/>
              <a:ext cx="413300" cy="446225"/>
            </a:xfrm>
            <a:custGeom>
              <a:rect b="b" l="l" r="r" t="t"/>
              <a:pathLst>
                <a:path extrusionOk="0" h="17849" w="16532">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6"/>
            <p:cNvSpPr/>
            <p:nvPr/>
          </p:nvSpPr>
          <p:spPr>
            <a:xfrm>
              <a:off x="5284100" y="1049475"/>
              <a:ext cx="161750" cy="422275"/>
            </a:xfrm>
            <a:custGeom>
              <a:rect b="b" l="l" r="r" t="t"/>
              <a:pathLst>
                <a:path extrusionOk="0" h="16891" w="647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6"/>
            <p:cNvSpPr/>
            <p:nvPr/>
          </p:nvSpPr>
          <p:spPr>
            <a:xfrm>
              <a:off x="5309550" y="1473200"/>
              <a:ext cx="302500" cy="277050"/>
            </a:xfrm>
            <a:custGeom>
              <a:rect b="b" l="l" r="r" t="t"/>
              <a:pathLst>
                <a:path extrusionOk="0" h="11082" w="1210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6"/>
            <p:cNvSpPr/>
            <p:nvPr/>
          </p:nvSpPr>
          <p:spPr>
            <a:xfrm>
              <a:off x="5113400" y="1198450"/>
              <a:ext cx="182700" cy="183450"/>
            </a:xfrm>
            <a:custGeom>
              <a:rect b="b" l="l" r="r" t="t"/>
              <a:pathLst>
                <a:path extrusionOk="0" h="7338" w="7308">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6"/>
            <p:cNvSpPr/>
            <p:nvPr/>
          </p:nvSpPr>
          <p:spPr>
            <a:xfrm>
              <a:off x="5140375" y="1243175"/>
              <a:ext cx="112300" cy="96800"/>
            </a:xfrm>
            <a:custGeom>
              <a:rect b="b" l="l" r="r" t="t"/>
              <a:pathLst>
                <a:path extrusionOk="0" h="3872" w="4492">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6"/>
            <p:cNvSpPr/>
            <p:nvPr/>
          </p:nvSpPr>
          <p:spPr>
            <a:xfrm>
              <a:off x="4280900" y="3179925"/>
              <a:ext cx="179700" cy="58650"/>
            </a:xfrm>
            <a:custGeom>
              <a:rect b="b" l="l" r="r" t="t"/>
              <a:pathLst>
                <a:path extrusionOk="0" h="2346" w="7188">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6"/>
            <p:cNvSpPr/>
            <p:nvPr/>
          </p:nvSpPr>
          <p:spPr>
            <a:xfrm>
              <a:off x="4168600" y="3077825"/>
              <a:ext cx="468675" cy="457925"/>
            </a:xfrm>
            <a:custGeom>
              <a:rect b="b" l="l" r="r" t="t"/>
              <a:pathLst>
                <a:path extrusionOk="0" h="18317" w="18747">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6"/>
            <p:cNvSpPr/>
            <p:nvPr/>
          </p:nvSpPr>
          <p:spPr>
            <a:xfrm>
              <a:off x="4861850" y="3310625"/>
              <a:ext cx="179725" cy="59725"/>
            </a:xfrm>
            <a:custGeom>
              <a:rect b="b" l="l" r="r" t="t"/>
              <a:pathLst>
                <a:path extrusionOk="0" h="2389" w="7189">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6"/>
            <p:cNvSpPr/>
            <p:nvPr/>
          </p:nvSpPr>
          <p:spPr>
            <a:xfrm>
              <a:off x="4751050" y="3209275"/>
              <a:ext cx="467200" cy="458225"/>
            </a:xfrm>
            <a:custGeom>
              <a:rect b="b" l="l" r="r" t="t"/>
              <a:pathLst>
                <a:path extrusionOk="0" h="18329" w="18688">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47" name="Google Shape;1147;p16"/>
          <p:cNvPicPr preferRelativeResize="0"/>
          <p:nvPr/>
        </p:nvPicPr>
        <p:blipFill rotWithShape="1">
          <a:blip r:embed="rId4">
            <a:alphaModFix/>
          </a:blip>
          <a:srcRect b="10056" l="30318" r="26652" t="29751"/>
          <a:stretch/>
        </p:blipFill>
        <p:spPr>
          <a:xfrm>
            <a:off x="914400" y="819148"/>
            <a:ext cx="5539227" cy="4358780"/>
          </a:xfrm>
          <a:prstGeom prst="rect">
            <a:avLst/>
          </a:prstGeom>
          <a:noFill/>
          <a:ln>
            <a:noFill/>
          </a:ln>
        </p:spPr>
      </p:pic>
      <p:sp>
        <p:nvSpPr>
          <p:cNvPr descr="Hình ảnh Cây Dừa Logo Kinh Doanh đồn điền PNG , Lá, Một Nửa, Sắc đẹp PNG và  Vector với nền trong suốt để tải xuống miễn phí" id="1148" name="Google Shape;1148;p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149" name="Google Shape;1149;p16"/>
          <p:cNvPicPr preferRelativeResize="0"/>
          <p:nvPr/>
        </p:nvPicPr>
        <p:blipFill rotWithShape="1">
          <a:blip r:embed="rId5">
            <a:alphaModFix/>
          </a:blip>
          <a:srcRect b="0" l="0" r="0" t="0"/>
          <a:stretch/>
        </p:blipFill>
        <p:spPr>
          <a:xfrm>
            <a:off x="7480702" y="3603933"/>
            <a:ext cx="1573995" cy="1573995"/>
          </a:xfrm>
          <a:prstGeom prst="rect">
            <a:avLst/>
          </a:prstGeom>
          <a:noFill/>
          <a:ln>
            <a:noFill/>
          </a:ln>
        </p:spPr>
      </p:pic>
      <p:sp>
        <p:nvSpPr>
          <p:cNvPr id="1150" name="Google Shape;1150;p16"/>
          <p:cNvSpPr/>
          <p:nvPr/>
        </p:nvSpPr>
        <p:spPr>
          <a:xfrm>
            <a:off x="7010400" y="311557"/>
            <a:ext cx="2133600" cy="1269593"/>
          </a:xfrm>
          <a:prstGeom prst="cloudCallout">
            <a:avLst>
              <a:gd fmla="val -100104" name="adj1"/>
              <a:gd fmla="val 189690" name="adj2"/>
            </a:avLst>
          </a:prstGeom>
          <a:solidFill>
            <a:srgbClr val="2DFFDF"/>
          </a:solidFill>
          <a:ln cap="flat" cmpd="sng" w="25400">
            <a:solidFill>
              <a:srgbClr val="D5FFF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Arial"/>
                <a:ea typeface="Arial"/>
                <a:cs typeface="Arial"/>
                <a:sym typeface="Arial"/>
              </a:rPr>
              <a:t>Thảo luận cặp đôi  hoàn thành phiếu</a:t>
            </a:r>
            <a:endParaRPr b="1" i="0" sz="16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20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2000"/>
                                        <p:tgtEl>
                                          <p:spTgt spid="1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2000"/>
                                        <p:tgtEl>
                                          <p:spTgt spid="1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pic>
        <p:nvPicPr>
          <p:cNvPr id="1155" name="Google Shape;1155;p17"/>
          <p:cNvPicPr preferRelativeResize="0"/>
          <p:nvPr/>
        </p:nvPicPr>
        <p:blipFill rotWithShape="1">
          <a:blip r:embed="rId3">
            <a:alphaModFix/>
          </a:blip>
          <a:srcRect b="0" l="0" r="0" t="0"/>
          <a:stretch/>
        </p:blipFill>
        <p:spPr>
          <a:xfrm>
            <a:off x="-50800" y="-19050"/>
            <a:ext cx="9194800" cy="5172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8"/>
          <p:cNvSpPr/>
          <p:nvPr/>
        </p:nvSpPr>
        <p:spPr>
          <a:xfrm rot="10800000">
            <a:off x="2725140" y="-95249"/>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8"/>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8"/>
          <p:cNvSpPr txBox="1"/>
          <p:nvPr>
            <p:ph idx="2" type="title"/>
          </p:nvPr>
        </p:nvSpPr>
        <p:spPr>
          <a:xfrm>
            <a:off x="2699336" y="-171450"/>
            <a:ext cx="4133188"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II. Chăm sóc cây rừng</a:t>
            </a:r>
            <a:endParaRPr sz="2800">
              <a:solidFill>
                <a:srgbClr val="FFC20C"/>
              </a:solidFill>
              <a:latin typeface="Times New Roman"/>
              <a:ea typeface="Times New Roman"/>
              <a:cs typeface="Times New Roman"/>
              <a:sym typeface="Times New Roman"/>
            </a:endParaRPr>
          </a:p>
        </p:txBody>
      </p:sp>
      <p:sp>
        <p:nvSpPr>
          <p:cNvPr id="1163" name="Google Shape;1163;p18"/>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4" name="Google Shape;1164;p18"/>
          <p:cNvGrpSpPr/>
          <p:nvPr/>
        </p:nvGrpSpPr>
        <p:grpSpPr>
          <a:xfrm>
            <a:off x="153671" y="90047"/>
            <a:ext cx="493797" cy="446228"/>
            <a:chOff x="2679436" y="3270400"/>
            <a:chExt cx="752625" cy="689795"/>
          </a:xfrm>
        </p:grpSpPr>
        <p:sp>
          <p:nvSpPr>
            <p:cNvPr id="1165" name="Google Shape;1165;p18"/>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8"/>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8"/>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8"/>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69" name="Google Shape;1169;p18">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grpSp>
        <p:nvGrpSpPr>
          <p:cNvPr id="1170" name="Google Shape;1170;p18"/>
          <p:cNvGrpSpPr/>
          <p:nvPr/>
        </p:nvGrpSpPr>
        <p:grpSpPr>
          <a:xfrm>
            <a:off x="1620272" y="-49691"/>
            <a:ext cx="1524724" cy="1005805"/>
            <a:chOff x="-1023107" y="983825"/>
            <a:chExt cx="8604132" cy="3689200"/>
          </a:xfrm>
        </p:grpSpPr>
        <p:sp>
          <p:nvSpPr>
            <p:cNvPr id="1171" name="Google Shape;1171;p18"/>
            <p:cNvSpPr/>
            <p:nvPr/>
          </p:nvSpPr>
          <p:spPr>
            <a:xfrm>
              <a:off x="2310425" y="983825"/>
              <a:ext cx="3472325" cy="3689200"/>
            </a:xfrm>
            <a:custGeom>
              <a:rect b="b" l="l" r="r" t="t"/>
              <a:pathLst>
                <a:path extrusionOk="0" h="147568" w="138893">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8"/>
            <p:cNvSpPr/>
            <p:nvPr/>
          </p:nvSpPr>
          <p:spPr>
            <a:xfrm>
              <a:off x="4623750" y="1077925"/>
              <a:ext cx="1016750" cy="1159175"/>
            </a:xfrm>
            <a:custGeom>
              <a:rect b="b" l="l" r="r" t="t"/>
              <a:pathLst>
                <a:path extrusionOk="0" h="46367" w="4067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8"/>
            <p:cNvSpPr/>
            <p:nvPr/>
          </p:nvSpPr>
          <p:spPr>
            <a:xfrm>
              <a:off x="4950200" y="1077925"/>
              <a:ext cx="405800" cy="387400"/>
            </a:xfrm>
            <a:custGeom>
              <a:rect b="b" l="l" r="r" t="t"/>
              <a:pathLst>
                <a:path extrusionOk="0" h="15496" w="16232">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8"/>
            <p:cNvSpPr/>
            <p:nvPr/>
          </p:nvSpPr>
          <p:spPr>
            <a:xfrm>
              <a:off x="-1023107" y="2849290"/>
              <a:ext cx="6571725" cy="701650"/>
            </a:xfrm>
            <a:custGeom>
              <a:rect b="b" l="l" r="r" t="t"/>
              <a:pathLst>
                <a:path extrusionOk="0" h="28066" w="262869">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8"/>
            <p:cNvSpPr/>
            <p:nvPr/>
          </p:nvSpPr>
          <p:spPr>
            <a:xfrm>
              <a:off x="5284100" y="1009700"/>
              <a:ext cx="2296925" cy="1228675"/>
            </a:xfrm>
            <a:custGeom>
              <a:rect b="b" l="l" r="r" t="t"/>
              <a:pathLst>
                <a:path extrusionOk="0" h="49147" w="91877">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8"/>
            <p:cNvSpPr/>
            <p:nvPr/>
          </p:nvSpPr>
          <p:spPr>
            <a:xfrm>
              <a:off x="5308075" y="1471725"/>
              <a:ext cx="1972000" cy="750175"/>
            </a:xfrm>
            <a:custGeom>
              <a:rect b="b" l="l" r="r" t="t"/>
              <a:pathLst>
                <a:path extrusionOk="0" h="30007" w="7888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8"/>
            <p:cNvSpPr/>
            <p:nvPr/>
          </p:nvSpPr>
          <p:spPr>
            <a:xfrm>
              <a:off x="6751500" y="1598700"/>
              <a:ext cx="615425" cy="639675"/>
            </a:xfrm>
            <a:custGeom>
              <a:rect b="b" l="l" r="r" t="t"/>
              <a:pathLst>
                <a:path extrusionOk="0" h="25587" w="24617">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8"/>
            <p:cNvSpPr/>
            <p:nvPr/>
          </p:nvSpPr>
          <p:spPr>
            <a:xfrm>
              <a:off x="6866775" y="1775675"/>
              <a:ext cx="413300" cy="446225"/>
            </a:xfrm>
            <a:custGeom>
              <a:rect b="b" l="l" r="r" t="t"/>
              <a:pathLst>
                <a:path extrusionOk="0" h="17849" w="16532">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8"/>
            <p:cNvSpPr/>
            <p:nvPr/>
          </p:nvSpPr>
          <p:spPr>
            <a:xfrm>
              <a:off x="5284100" y="1049475"/>
              <a:ext cx="161750" cy="422275"/>
            </a:xfrm>
            <a:custGeom>
              <a:rect b="b" l="l" r="r" t="t"/>
              <a:pathLst>
                <a:path extrusionOk="0" h="16891" w="647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8"/>
            <p:cNvSpPr/>
            <p:nvPr/>
          </p:nvSpPr>
          <p:spPr>
            <a:xfrm>
              <a:off x="5309550" y="1473200"/>
              <a:ext cx="302500" cy="277050"/>
            </a:xfrm>
            <a:custGeom>
              <a:rect b="b" l="l" r="r" t="t"/>
              <a:pathLst>
                <a:path extrusionOk="0" h="11082" w="1210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8"/>
            <p:cNvSpPr/>
            <p:nvPr/>
          </p:nvSpPr>
          <p:spPr>
            <a:xfrm>
              <a:off x="5113400" y="1198450"/>
              <a:ext cx="182700" cy="183450"/>
            </a:xfrm>
            <a:custGeom>
              <a:rect b="b" l="l" r="r" t="t"/>
              <a:pathLst>
                <a:path extrusionOk="0" h="7338" w="7308">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8"/>
            <p:cNvSpPr/>
            <p:nvPr/>
          </p:nvSpPr>
          <p:spPr>
            <a:xfrm>
              <a:off x="5140375" y="1243175"/>
              <a:ext cx="112300" cy="96800"/>
            </a:xfrm>
            <a:custGeom>
              <a:rect b="b" l="l" r="r" t="t"/>
              <a:pathLst>
                <a:path extrusionOk="0" h="3872" w="4492">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8"/>
            <p:cNvSpPr/>
            <p:nvPr/>
          </p:nvSpPr>
          <p:spPr>
            <a:xfrm>
              <a:off x="4280900" y="3179925"/>
              <a:ext cx="179700" cy="58650"/>
            </a:xfrm>
            <a:custGeom>
              <a:rect b="b" l="l" r="r" t="t"/>
              <a:pathLst>
                <a:path extrusionOk="0" h="2346" w="7188">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8"/>
            <p:cNvSpPr/>
            <p:nvPr/>
          </p:nvSpPr>
          <p:spPr>
            <a:xfrm>
              <a:off x="4168600" y="3077825"/>
              <a:ext cx="468675" cy="457925"/>
            </a:xfrm>
            <a:custGeom>
              <a:rect b="b" l="l" r="r" t="t"/>
              <a:pathLst>
                <a:path extrusionOk="0" h="18317" w="18747">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8"/>
            <p:cNvSpPr/>
            <p:nvPr/>
          </p:nvSpPr>
          <p:spPr>
            <a:xfrm>
              <a:off x="4861850" y="3310625"/>
              <a:ext cx="179725" cy="59725"/>
            </a:xfrm>
            <a:custGeom>
              <a:rect b="b" l="l" r="r" t="t"/>
              <a:pathLst>
                <a:path extrusionOk="0" h="2389" w="7189">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8"/>
            <p:cNvSpPr/>
            <p:nvPr/>
          </p:nvSpPr>
          <p:spPr>
            <a:xfrm>
              <a:off x="4751050" y="3209275"/>
              <a:ext cx="467200" cy="458225"/>
            </a:xfrm>
            <a:custGeom>
              <a:rect b="b" l="l" r="r" t="t"/>
              <a:pathLst>
                <a:path extrusionOk="0" h="18329" w="18688">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7" name="Google Shape;1187;p18"/>
          <p:cNvGrpSpPr/>
          <p:nvPr/>
        </p:nvGrpSpPr>
        <p:grpSpPr>
          <a:xfrm>
            <a:off x="7632595" y="3986734"/>
            <a:ext cx="1488294" cy="1191194"/>
            <a:chOff x="5029925" y="2452125"/>
            <a:chExt cx="2529700" cy="1723325"/>
          </a:xfrm>
        </p:grpSpPr>
        <p:sp>
          <p:nvSpPr>
            <p:cNvPr id="1188" name="Google Shape;1188;p18"/>
            <p:cNvSpPr/>
            <p:nvPr/>
          </p:nvSpPr>
          <p:spPr>
            <a:xfrm>
              <a:off x="5058900" y="2452150"/>
              <a:ext cx="222525" cy="263600"/>
            </a:xfrm>
            <a:custGeom>
              <a:rect b="b" l="l" r="r" t="t"/>
              <a:pathLst>
                <a:path extrusionOk="0" h="10544" w="8901">
                  <a:moveTo>
                    <a:pt x="181" y="0"/>
                  </a:moveTo>
                  <a:cubicBezTo>
                    <a:pt x="120" y="0"/>
                    <a:pt x="60" y="2"/>
                    <a:pt x="0" y="4"/>
                  </a:cubicBezTo>
                  <a:cubicBezTo>
                    <a:pt x="0" y="4"/>
                    <a:pt x="141" y="965"/>
                    <a:pt x="339" y="2491"/>
                  </a:cubicBezTo>
                  <a:cubicBezTo>
                    <a:pt x="565" y="4045"/>
                    <a:pt x="3532" y="8368"/>
                    <a:pt x="3532" y="10092"/>
                  </a:cubicBezTo>
                  <a:cubicBezTo>
                    <a:pt x="3532" y="10412"/>
                    <a:pt x="3675" y="10543"/>
                    <a:pt x="3907" y="10543"/>
                  </a:cubicBezTo>
                  <a:cubicBezTo>
                    <a:pt x="4925" y="10543"/>
                    <a:pt x="7668" y="8026"/>
                    <a:pt x="7714" y="7888"/>
                  </a:cubicBezTo>
                  <a:cubicBezTo>
                    <a:pt x="7771" y="7690"/>
                    <a:pt x="8901" y="3649"/>
                    <a:pt x="8901" y="3649"/>
                  </a:cubicBezTo>
                  <a:cubicBezTo>
                    <a:pt x="8901" y="3649"/>
                    <a:pt x="3455" y="0"/>
                    <a:pt x="18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8"/>
            <p:cNvSpPr/>
            <p:nvPr/>
          </p:nvSpPr>
          <p:spPr>
            <a:xfrm>
              <a:off x="5058900" y="2452125"/>
              <a:ext cx="133525" cy="122575"/>
            </a:xfrm>
            <a:custGeom>
              <a:rect b="b" l="l" r="r" t="t"/>
              <a:pathLst>
                <a:path extrusionOk="0" h="4903" w="5341">
                  <a:moveTo>
                    <a:pt x="194" y="1"/>
                  </a:moveTo>
                  <a:cubicBezTo>
                    <a:pt x="128" y="1"/>
                    <a:pt x="64" y="2"/>
                    <a:pt x="0" y="5"/>
                  </a:cubicBezTo>
                  <a:cubicBezTo>
                    <a:pt x="0" y="5"/>
                    <a:pt x="141" y="966"/>
                    <a:pt x="339" y="2492"/>
                  </a:cubicBezTo>
                  <a:cubicBezTo>
                    <a:pt x="537" y="3283"/>
                    <a:pt x="848" y="4018"/>
                    <a:pt x="1243" y="4724"/>
                  </a:cubicBezTo>
                  <a:cubicBezTo>
                    <a:pt x="1623" y="4853"/>
                    <a:pt x="2030" y="4903"/>
                    <a:pt x="2435" y="4903"/>
                  </a:cubicBezTo>
                  <a:cubicBezTo>
                    <a:pt x="3901" y="4903"/>
                    <a:pt x="5341" y="4244"/>
                    <a:pt x="5341" y="4244"/>
                  </a:cubicBezTo>
                  <a:cubicBezTo>
                    <a:pt x="5341" y="4244"/>
                    <a:pt x="4719" y="2492"/>
                    <a:pt x="4182" y="1079"/>
                  </a:cubicBezTo>
                  <a:cubicBezTo>
                    <a:pt x="2818" y="464"/>
                    <a:pt x="1353" y="1"/>
                    <a:pt x="194" y="1"/>
                  </a:cubicBezTo>
                  <a:close/>
                </a:path>
              </a:pathLst>
            </a:custGeom>
            <a:solidFill>
              <a:srgbClr val="3E4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8"/>
            <p:cNvSpPr/>
            <p:nvPr/>
          </p:nvSpPr>
          <p:spPr>
            <a:xfrm>
              <a:off x="5076550" y="2474150"/>
              <a:ext cx="137775" cy="227475"/>
            </a:xfrm>
            <a:custGeom>
              <a:rect b="b" l="l" r="r" t="t"/>
              <a:pathLst>
                <a:path extrusionOk="0" h="9099" w="5511">
                  <a:moveTo>
                    <a:pt x="1" y="0"/>
                  </a:moveTo>
                  <a:cubicBezTo>
                    <a:pt x="198" y="1300"/>
                    <a:pt x="622" y="2515"/>
                    <a:pt x="1300" y="3617"/>
                  </a:cubicBezTo>
                  <a:cubicBezTo>
                    <a:pt x="2374" y="5256"/>
                    <a:pt x="3363" y="9099"/>
                    <a:pt x="3363" y="9099"/>
                  </a:cubicBezTo>
                  <a:lnTo>
                    <a:pt x="5087" y="5765"/>
                  </a:lnTo>
                  <a:lnTo>
                    <a:pt x="5511" y="4408"/>
                  </a:lnTo>
                  <a:cubicBezTo>
                    <a:pt x="5256" y="3052"/>
                    <a:pt x="4437" y="1893"/>
                    <a:pt x="3222" y="1215"/>
                  </a:cubicBezTo>
                  <a:cubicBezTo>
                    <a:pt x="2233" y="650"/>
                    <a:pt x="1131" y="226"/>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8"/>
            <p:cNvSpPr/>
            <p:nvPr/>
          </p:nvSpPr>
          <p:spPr>
            <a:xfrm>
              <a:off x="6106500" y="3266025"/>
              <a:ext cx="582825" cy="811700"/>
            </a:xfrm>
            <a:custGeom>
              <a:rect b="b" l="l" r="r" t="t"/>
              <a:pathLst>
                <a:path extrusionOk="0" h="32468" w="23313">
                  <a:moveTo>
                    <a:pt x="4126" y="1"/>
                  </a:moveTo>
                  <a:lnTo>
                    <a:pt x="0" y="1894"/>
                  </a:lnTo>
                  <a:lnTo>
                    <a:pt x="2346" y="4833"/>
                  </a:lnTo>
                  <a:cubicBezTo>
                    <a:pt x="2346" y="4833"/>
                    <a:pt x="3985" y="9834"/>
                    <a:pt x="6584" y="12151"/>
                  </a:cubicBezTo>
                  <a:cubicBezTo>
                    <a:pt x="9212" y="14440"/>
                    <a:pt x="15400" y="20374"/>
                    <a:pt x="15598" y="23058"/>
                  </a:cubicBezTo>
                  <a:cubicBezTo>
                    <a:pt x="15796" y="25742"/>
                    <a:pt x="14920" y="28851"/>
                    <a:pt x="14129" y="29642"/>
                  </a:cubicBezTo>
                  <a:cubicBezTo>
                    <a:pt x="13338" y="30461"/>
                    <a:pt x="10964" y="30405"/>
                    <a:pt x="11275" y="32015"/>
                  </a:cubicBezTo>
                  <a:cubicBezTo>
                    <a:pt x="12139" y="32315"/>
                    <a:pt x="13033" y="32467"/>
                    <a:pt x="13928" y="32467"/>
                  </a:cubicBezTo>
                  <a:cubicBezTo>
                    <a:pt x="14554" y="32467"/>
                    <a:pt x="15180" y="32393"/>
                    <a:pt x="15796" y="32241"/>
                  </a:cubicBezTo>
                  <a:cubicBezTo>
                    <a:pt x="18395" y="31620"/>
                    <a:pt x="17491" y="30602"/>
                    <a:pt x="17717" y="30066"/>
                  </a:cubicBezTo>
                  <a:cubicBezTo>
                    <a:pt x="17943" y="29529"/>
                    <a:pt x="20656" y="23708"/>
                    <a:pt x="21984" y="20995"/>
                  </a:cubicBezTo>
                  <a:cubicBezTo>
                    <a:pt x="23312" y="18254"/>
                    <a:pt x="14440" y="9890"/>
                    <a:pt x="14440" y="9890"/>
                  </a:cubicBezTo>
                  <a:lnTo>
                    <a:pt x="412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8"/>
            <p:cNvSpPr/>
            <p:nvPr/>
          </p:nvSpPr>
          <p:spPr>
            <a:xfrm>
              <a:off x="6379875" y="3704000"/>
              <a:ext cx="281175" cy="374425"/>
            </a:xfrm>
            <a:custGeom>
              <a:rect b="b" l="l" r="r" t="t"/>
              <a:pathLst>
                <a:path extrusionOk="0" h="14977" w="11247">
                  <a:moveTo>
                    <a:pt x="1103" y="1"/>
                  </a:moveTo>
                  <a:lnTo>
                    <a:pt x="1103" y="1"/>
                  </a:lnTo>
                  <a:cubicBezTo>
                    <a:pt x="2968" y="2092"/>
                    <a:pt x="4550" y="4211"/>
                    <a:pt x="4663" y="5567"/>
                  </a:cubicBezTo>
                  <a:cubicBezTo>
                    <a:pt x="4861" y="8252"/>
                    <a:pt x="3985" y="11332"/>
                    <a:pt x="3194" y="12151"/>
                  </a:cubicBezTo>
                  <a:cubicBezTo>
                    <a:pt x="2403" y="12942"/>
                    <a:pt x="1" y="12914"/>
                    <a:pt x="340" y="14525"/>
                  </a:cubicBezTo>
                  <a:cubicBezTo>
                    <a:pt x="1188" y="14824"/>
                    <a:pt x="2085" y="14976"/>
                    <a:pt x="2985" y="14976"/>
                  </a:cubicBezTo>
                  <a:cubicBezTo>
                    <a:pt x="3614" y="14976"/>
                    <a:pt x="4245" y="14902"/>
                    <a:pt x="4861" y="14751"/>
                  </a:cubicBezTo>
                  <a:cubicBezTo>
                    <a:pt x="7460" y="14129"/>
                    <a:pt x="6528" y="13112"/>
                    <a:pt x="6782" y="12575"/>
                  </a:cubicBezTo>
                  <a:cubicBezTo>
                    <a:pt x="7008" y="12010"/>
                    <a:pt x="9693" y="6189"/>
                    <a:pt x="11049" y="3476"/>
                  </a:cubicBezTo>
                  <a:cubicBezTo>
                    <a:pt x="11247" y="3024"/>
                    <a:pt x="11190" y="2403"/>
                    <a:pt x="10936" y="1696"/>
                  </a:cubicBezTo>
                  <a:cubicBezTo>
                    <a:pt x="10355" y="1765"/>
                    <a:pt x="9776" y="1796"/>
                    <a:pt x="9202" y="1796"/>
                  </a:cubicBezTo>
                  <a:cubicBezTo>
                    <a:pt x="6226" y="1796"/>
                    <a:pt x="3377" y="948"/>
                    <a:pt x="110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8"/>
            <p:cNvSpPr/>
            <p:nvPr/>
          </p:nvSpPr>
          <p:spPr>
            <a:xfrm>
              <a:off x="5354175" y="3179850"/>
              <a:ext cx="445775" cy="976525"/>
            </a:xfrm>
            <a:custGeom>
              <a:rect b="b" l="l" r="r" t="t"/>
              <a:pathLst>
                <a:path extrusionOk="0" h="39061" w="17831">
                  <a:moveTo>
                    <a:pt x="4041" y="0"/>
                  </a:moveTo>
                  <a:lnTo>
                    <a:pt x="226" y="1272"/>
                  </a:lnTo>
                  <a:cubicBezTo>
                    <a:pt x="226" y="1272"/>
                    <a:pt x="5397" y="9156"/>
                    <a:pt x="6245" y="13027"/>
                  </a:cubicBezTo>
                  <a:cubicBezTo>
                    <a:pt x="7093" y="16898"/>
                    <a:pt x="4832" y="27466"/>
                    <a:pt x="4465" y="29359"/>
                  </a:cubicBezTo>
                  <a:cubicBezTo>
                    <a:pt x="4126" y="31224"/>
                    <a:pt x="4578" y="32637"/>
                    <a:pt x="4267" y="33484"/>
                  </a:cubicBezTo>
                  <a:cubicBezTo>
                    <a:pt x="3956" y="34332"/>
                    <a:pt x="3730" y="36677"/>
                    <a:pt x="3052" y="36875"/>
                  </a:cubicBezTo>
                  <a:cubicBezTo>
                    <a:pt x="2402" y="37101"/>
                    <a:pt x="424" y="36621"/>
                    <a:pt x="0" y="38457"/>
                  </a:cubicBezTo>
                  <a:cubicBezTo>
                    <a:pt x="0" y="38457"/>
                    <a:pt x="1909" y="39060"/>
                    <a:pt x="3860" y="39060"/>
                  </a:cubicBezTo>
                  <a:cubicBezTo>
                    <a:pt x="4835" y="39060"/>
                    <a:pt x="5821" y="38910"/>
                    <a:pt x="6584" y="38457"/>
                  </a:cubicBezTo>
                  <a:cubicBezTo>
                    <a:pt x="7856" y="37723"/>
                    <a:pt x="7460" y="35801"/>
                    <a:pt x="8053" y="33880"/>
                  </a:cubicBezTo>
                  <a:cubicBezTo>
                    <a:pt x="8675" y="31958"/>
                    <a:pt x="12574" y="17632"/>
                    <a:pt x="15202" y="13337"/>
                  </a:cubicBezTo>
                  <a:cubicBezTo>
                    <a:pt x="17830" y="9042"/>
                    <a:pt x="4041" y="0"/>
                    <a:pt x="404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8"/>
            <p:cNvSpPr/>
            <p:nvPr/>
          </p:nvSpPr>
          <p:spPr>
            <a:xfrm>
              <a:off x="6614400" y="2959450"/>
              <a:ext cx="945225" cy="1153600"/>
            </a:xfrm>
            <a:custGeom>
              <a:rect b="b" l="l" r="r" t="t"/>
              <a:pathLst>
                <a:path extrusionOk="0" h="46144" w="37809">
                  <a:moveTo>
                    <a:pt x="1781" y="0"/>
                  </a:moveTo>
                  <a:lnTo>
                    <a:pt x="1" y="198"/>
                  </a:lnTo>
                  <a:cubicBezTo>
                    <a:pt x="1" y="198"/>
                    <a:pt x="1301" y="8025"/>
                    <a:pt x="1103" y="13818"/>
                  </a:cubicBezTo>
                  <a:cubicBezTo>
                    <a:pt x="905" y="19610"/>
                    <a:pt x="9608" y="27466"/>
                    <a:pt x="15542" y="33484"/>
                  </a:cubicBezTo>
                  <a:cubicBezTo>
                    <a:pt x="19328" y="37327"/>
                    <a:pt x="23341" y="40972"/>
                    <a:pt x="27551" y="44363"/>
                  </a:cubicBezTo>
                  <a:cubicBezTo>
                    <a:pt x="28806" y="45405"/>
                    <a:pt x="32446" y="46143"/>
                    <a:pt x="34616" y="46143"/>
                  </a:cubicBezTo>
                  <a:cubicBezTo>
                    <a:pt x="35328" y="46143"/>
                    <a:pt x="35882" y="46064"/>
                    <a:pt x="36141" y="45889"/>
                  </a:cubicBezTo>
                  <a:cubicBezTo>
                    <a:pt x="37186" y="45211"/>
                    <a:pt x="37808" y="42611"/>
                    <a:pt x="34672" y="39701"/>
                  </a:cubicBezTo>
                  <a:cubicBezTo>
                    <a:pt x="31535" y="36762"/>
                    <a:pt x="26223" y="28398"/>
                    <a:pt x="23143" y="24329"/>
                  </a:cubicBezTo>
                  <a:cubicBezTo>
                    <a:pt x="20091" y="20289"/>
                    <a:pt x="12547" y="10879"/>
                    <a:pt x="9778" y="7601"/>
                  </a:cubicBezTo>
                  <a:cubicBezTo>
                    <a:pt x="6980" y="4324"/>
                    <a:pt x="1781" y="0"/>
                    <a:pt x="178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8"/>
            <p:cNvSpPr/>
            <p:nvPr/>
          </p:nvSpPr>
          <p:spPr>
            <a:xfrm>
              <a:off x="6813625" y="3429200"/>
              <a:ext cx="722675" cy="683950"/>
            </a:xfrm>
            <a:custGeom>
              <a:rect b="b" l="l" r="r" t="t"/>
              <a:pathLst>
                <a:path extrusionOk="0" h="27358" w="28907">
                  <a:moveTo>
                    <a:pt x="9777" y="1"/>
                  </a:moveTo>
                  <a:cubicBezTo>
                    <a:pt x="9381" y="1"/>
                    <a:pt x="8703" y="481"/>
                    <a:pt x="8788" y="849"/>
                  </a:cubicBezTo>
                  <a:cubicBezTo>
                    <a:pt x="8901" y="1272"/>
                    <a:pt x="8929" y="1725"/>
                    <a:pt x="8873" y="2148"/>
                  </a:cubicBezTo>
                  <a:cubicBezTo>
                    <a:pt x="8850" y="2394"/>
                    <a:pt x="8652" y="2551"/>
                    <a:pt x="8431" y="2551"/>
                  </a:cubicBezTo>
                  <a:cubicBezTo>
                    <a:pt x="8372" y="2551"/>
                    <a:pt x="8311" y="2540"/>
                    <a:pt x="8251" y="2516"/>
                  </a:cubicBezTo>
                  <a:lnTo>
                    <a:pt x="6612" y="1866"/>
                  </a:lnTo>
                  <a:cubicBezTo>
                    <a:pt x="6556" y="1840"/>
                    <a:pt x="6498" y="1829"/>
                    <a:pt x="6441" y="1829"/>
                  </a:cubicBezTo>
                  <a:cubicBezTo>
                    <a:pt x="6182" y="1829"/>
                    <a:pt x="5944" y="2068"/>
                    <a:pt x="5991" y="2346"/>
                  </a:cubicBezTo>
                  <a:cubicBezTo>
                    <a:pt x="6047" y="2770"/>
                    <a:pt x="6104" y="3194"/>
                    <a:pt x="6160" y="3618"/>
                  </a:cubicBezTo>
                  <a:cubicBezTo>
                    <a:pt x="6185" y="3912"/>
                    <a:pt x="5975" y="4143"/>
                    <a:pt x="5715" y="4143"/>
                  </a:cubicBezTo>
                  <a:cubicBezTo>
                    <a:pt x="5676" y="4143"/>
                    <a:pt x="5636" y="4138"/>
                    <a:pt x="5595" y="4126"/>
                  </a:cubicBezTo>
                  <a:lnTo>
                    <a:pt x="3871" y="3674"/>
                  </a:lnTo>
                  <a:cubicBezTo>
                    <a:pt x="3830" y="3663"/>
                    <a:pt x="3789" y="3658"/>
                    <a:pt x="3749" y="3658"/>
                  </a:cubicBezTo>
                  <a:cubicBezTo>
                    <a:pt x="3484" y="3658"/>
                    <a:pt x="3253" y="3885"/>
                    <a:pt x="3278" y="4155"/>
                  </a:cubicBezTo>
                  <a:lnTo>
                    <a:pt x="3447" y="6104"/>
                  </a:lnTo>
                  <a:cubicBezTo>
                    <a:pt x="3471" y="6388"/>
                    <a:pt x="3258" y="6612"/>
                    <a:pt x="3006" y="6612"/>
                  </a:cubicBezTo>
                  <a:cubicBezTo>
                    <a:pt x="2956" y="6612"/>
                    <a:pt x="2905" y="6603"/>
                    <a:pt x="2854" y="6585"/>
                  </a:cubicBezTo>
                  <a:lnTo>
                    <a:pt x="622" y="5850"/>
                  </a:lnTo>
                  <a:cubicBezTo>
                    <a:pt x="571" y="5830"/>
                    <a:pt x="519" y="5820"/>
                    <a:pt x="468" y="5820"/>
                  </a:cubicBezTo>
                  <a:cubicBezTo>
                    <a:pt x="236" y="5820"/>
                    <a:pt x="23" y="6014"/>
                    <a:pt x="0" y="6246"/>
                  </a:cubicBezTo>
                  <a:cubicBezTo>
                    <a:pt x="0" y="6500"/>
                    <a:pt x="0" y="6726"/>
                    <a:pt x="0" y="6952"/>
                  </a:cubicBezTo>
                  <a:cubicBezTo>
                    <a:pt x="2487" y="9665"/>
                    <a:pt x="5256" y="12321"/>
                    <a:pt x="7601" y="14666"/>
                  </a:cubicBezTo>
                  <a:cubicBezTo>
                    <a:pt x="11388" y="18537"/>
                    <a:pt x="15400" y="22154"/>
                    <a:pt x="19610" y="25573"/>
                  </a:cubicBezTo>
                  <a:cubicBezTo>
                    <a:pt x="20859" y="26632"/>
                    <a:pt x="24457" y="27357"/>
                    <a:pt x="26633" y="27357"/>
                  </a:cubicBezTo>
                  <a:cubicBezTo>
                    <a:pt x="27362" y="27357"/>
                    <a:pt x="27931" y="27276"/>
                    <a:pt x="28200" y="27099"/>
                  </a:cubicBezTo>
                  <a:cubicBezTo>
                    <a:pt x="28313" y="27014"/>
                    <a:pt x="28398" y="26929"/>
                    <a:pt x="28511" y="26816"/>
                  </a:cubicBezTo>
                  <a:cubicBezTo>
                    <a:pt x="28737" y="25969"/>
                    <a:pt x="28850" y="25093"/>
                    <a:pt x="28907" y="24217"/>
                  </a:cubicBezTo>
                  <a:cubicBezTo>
                    <a:pt x="28624" y="23228"/>
                    <a:pt x="27974" y="22098"/>
                    <a:pt x="26703" y="20882"/>
                  </a:cubicBezTo>
                  <a:cubicBezTo>
                    <a:pt x="23566" y="17944"/>
                    <a:pt x="18254" y="9580"/>
                    <a:pt x="15174" y="5539"/>
                  </a:cubicBezTo>
                  <a:cubicBezTo>
                    <a:pt x="14354" y="4437"/>
                    <a:pt x="13196" y="2940"/>
                    <a:pt x="11868" y="1272"/>
                  </a:cubicBezTo>
                  <a:cubicBezTo>
                    <a:pt x="11048" y="510"/>
                    <a:pt x="10709" y="57"/>
                    <a:pt x="977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8"/>
            <p:cNvSpPr/>
            <p:nvPr/>
          </p:nvSpPr>
          <p:spPr>
            <a:xfrm>
              <a:off x="7267850" y="3931475"/>
              <a:ext cx="291775" cy="181675"/>
            </a:xfrm>
            <a:custGeom>
              <a:rect b="b" l="l" r="r" t="t"/>
              <a:pathLst>
                <a:path extrusionOk="0" h="7267" w="11671">
                  <a:moveTo>
                    <a:pt x="6358" y="0"/>
                  </a:moveTo>
                  <a:cubicBezTo>
                    <a:pt x="6132" y="0"/>
                    <a:pt x="5962" y="226"/>
                    <a:pt x="6047" y="424"/>
                  </a:cubicBezTo>
                  <a:cubicBezTo>
                    <a:pt x="6123" y="652"/>
                    <a:pt x="5972" y="857"/>
                    <a:pt x="5758" y="857"/>
                  </a:cubicBezTo>
                  <a:cubicBezTo>
                    <a:pt x="5732" y="857"/>
                    <a:pt x="5706" y="854"/>
                    <a:pt x="5680" y="848"/>
                  </a:cubicBezTo>
                  <a:lnTo>
                    <a:pt x="4917" y="678"/>
                  </a:lnTo>
                  <a:cubicBezTo>
                    <a:pt x="4897" y="676"/>
                    <a:pt x="4877" y="674"/>
                    <a:pt x="4857" y="674"/>
                  </a:cubicBezTo>
                  <a:cubicBezTo>
                    <a:pt x="4686" y="674"/>
                    <a:pt x="4547" y="783"/>
                    <a:pt x="4521" y="961"/>
                  </a:cubicBezTo>
                  <a:cubicBezTo>
                    <a:pt x="4521" y="1357"/>
                    <a:pt x="4521" y="1752"/>
                    <a:pt x="4493" y="2148"/>
                  </a:cubicBezTo>
                  <a:cubicBezTo>
                    <a:pt x="4493" y="2316"/>
                    <a:pt x="4350" y="2443"/>
                    <a:pt x="4186" y="2443"/>
                  </a:cubicBezTo>
                  <a:cubicBezTo>
                    <a:pt x="4157" y="2443"/>
                    <a:pt x="4127" y="2439"/>
                    <a:pt x="4097" y="2430"/>
                  </a:cubicBezTo>
                  <a:lnTo>
                    <a:pt x="2232" y="1922"/>
                  </a:lnTo>
                  <a:cubicBezTo>
                    <a:pt x="2195" y="1908"/>
                    <a:pt x="2159" y="1902"/>
                    <a:pt x="2125" y="1902"/>
                  </a:cubicBezTo>
                  <a:cubicBezTo>
                    <a:pt x="1948" y="1902"/>
                    <a:pt x="1813" y="2067"/>
                    <a:pt x="1837" y="2233"/>
                  </a:cubicBezTo>
                  <a:lnTo>
                    <a:pt x="1893" y="2741"/>
                  </a:lnTo>
                  <a:cubicBezTo>
                    <a:pt x="1920" y="2926"/>
                    <a:pt x="1773" y="3111"/>
                    <a:pt x="1592" y="3111"/>
                  </a:cubicBezTo>
                  <a:cubicBezTo>
                    <a:pt x="1580" y="3111"/>
                    <a:pt x="1567" y="3110"/>
                    <a:pt x="1554" y="3109"/>
                  </a:cubicBezTo>
                  <a:lnTo>
                    <a:pt x="452" y="2882"/>
                  </a:lnTo>
                  <a:cubicBezTo>
                    <a:pt x="438" y="2880"/>
                    <a:pt x="423" y="2879"/>
                    <a:pt x="408" y="2879"/>
                  </a:cubicBezTo>
                  <a:cubicBezTo>
                    <a:pt x="255" y="2879"/>
                    <a:pt x="113" y="3010"/>
                    <a:pt x="113" y="3165"/>
                  </a:cubicBezTo>
                  <a:cubicBezTo>
                    <a:pt x="57" y="3532"/>
                    <a:pt x="28" y="3928"/>
                    <a:pt x="0" y="4295"/>
                  </a:cubicBezTo>
                  <a:lnTo>
                    <a:pt x="1272" y="5341"/>
                  </a:lnTo>
                  <a:lnTo>
                    <a:pt x="1441" y="5482"/>
                  </a:lnTo>
                  <a:cubicBezTo>
                    <a:pt x="2690" y="6541"/>
                    <a:pt x="6288" y="7266"/>
                    <a:pt x="8464" y="7266"/>
                  </a:cubicBezTo>
                  <a:cubicBezTo>
                    <a:pt x="9193" y="7266"/>
                    <a:pt x="9762" y="7185"/>
                    <a:pt x="10031" y="7008"/>
                  </a:cubicBezTo>
                  <a:cubicBezTo>
                    <a:pt x="11077" y="6302"/>
                    <a:pt x="11670" y="3730"/>
                    <a:pt x="8534" y="791"/>
                  </a:cubicBezTo>
                  <a:cubicBezTo>
                    <a:pt x="8336" y="622"/>
                    <a:pt x="8110" y="396"/>
                    <a:pt x="7912" y="170"/>
                  </a:cubicBezTo>
                  <a:cubicBezTo>
                    <a:pt x="7375" y="113"/>
                    <a:pt x="6866" y="57"/>
                    <a:pt x="635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8"/>
            <p:cNvSpPr/>
            <p:nvPr/>
          </p:nvSpPr>
          <p:spPr>
            <a:xfrm>
              <a:off x="6614400" y="2959450"/>
              <a:ext cx="921900" cy="1152975"/>
            </a:xfrm>
            <a:custGeom>
              <a:rect b="b" l="l" r="r" t="t"/>
              <a:pathLst>
                <a:path extrusionOk="0" h="46119" w="36876">
                  <a:moveTo>
                    <a:pt x="1696" y="0"/>
                  </a:moveTo>
                  <a:lnTo>
                    <a:pt x="1" y="198"/>
                  </a:lnTo>
                  <a:cubicBezTo>
                    <a:pt x="1" y="198"/>
                    <a:pt x="1301" y="7997"/>
                    <a:pt x="1103" y="13790"/>
                  </a:cubicBezTo>
                  <a:lnTo>
                    <a:pt x="1103" y="14326"/>
                  </a:lnTo>
                  <a:cubicBezTo>
                    <a:pt x="1103" y="14411"/>
                    <a:pt x="1103" y="14468"/>
                    <a:pt x="1131" y="14552"/>
                  </a:cubicBezTo>
                  <a:cubicBezTo>
                    <a:pt x="1159" y="14637"/>
                    <a:pt x="1131" y="14750"/>
                    <a:pt x="1159" y="14863"/>
                  </a:cubicBezTo>
                  <a:cubicBezTo>
                    <a:pt x="1188" y="14948"/>
                    <a:pt x="1188" y="15061"/>
                    <a:pt x="1216" y="15174"/>
                  </a:cubicBezTo>
                  <a:cubicBezTo>
                    <a:pt x="1216" y="15259"/>
                    <a:pt x="1244" y="15315"/>
                    <a:pt x="1244" y="15400"/>
                  </a:cubicBezTo>
                  <a:cubicBezTo>
                    <a:pt x="1272" y="15485"/>
                    <a:pt x="1301" y="15654"/>
                    <a:pt x="1329" y="15739"/>
                  </a:cubicBezTo>
                  <a:cubicBezTo>
                    <a:pt x="1329" y="15796"/>
                    <a:pt x="1357" y="15852"/>
                    <a:pt x="1385" y="15937"/>
                  </a:cubicBezTo>
                  <a:cubicBezTo>
                    <a:pt x="1414" y="16050"/>
                    <a:pt x="1470" y="16191"/>
                    <a:pt x="1527" y="16333"/>
                  </a:cubicBezTo>
                  <a:lnTo>
                    <a:pt x="1555" y="16474"/>
                  </a:lnTo>
                  <a:cubicBezTo>
                    <a:pt x="1611" y="16615"/>
                    <a:pt x="1668" y="16785"/>
                    <a:pt x="1725" y="16926"/>
                  </a:cubicBezTo>
                  <a:lnTo>
                    <a:pt x="1753" y="17011"/>
                  </a:lnTo>
                  <a:cubicBezTo>
                    <a:pt x="1838" y="17180"/>
                    <a:pt x="1894" y="17378"/>
                    <a:pt x="1979" y="17519"/>
                  </a:cubicBezTo>
                  <a:lnTo>
                    <a:pt x="1979" y="17548"/>
                  </a:lnTo>
                  <a:cubicBezTo>
                    <a:pt x="2064" y="17745"/>
                    <a:pt x="2148" y="17915"/>
                    <a:pt x="2233" y="18113"/>
                  </a:cubicBezTo>
                  <a:cubicBezTo>
                    <a:pt x="4776" y="23142"/>
                    <a:pt x="10964" y="28850"/>
                    <a:pt x="15514" y="33456"/>
                  </a:cubicBezTo>
                  <a:cubicBezTo>
                    <a:pt x="19328" y="37299"/>
                    <a:pt x="23341" y="40944"/>
                    <a:pt x="27523" y="44335"/>
                  </a:cubicBezTo>
                  <a:cubicBezTo>
                    <a:pt x="28793" y="45393"/>
                    <a:pt x="32396" y="46119"/>
                    <a:pt x="34562" y="46119"/>
                  </a:cubicBezTo>
                  <a:cubicBezTo>
                    <a:pt x="35287" y="46119"/>
                    <a:pt x="35851" y="46038"/>
                    <a:pt x="36113" y="45861"/>
                  </a:cubicBezTo>
                  <a:cubicBezTo>
                    <a:pt x="36508" y="45578"/>
                    <a:pt x="36791" y="45154"/>
                    <a:pt x="36876" y="44646"/>
                  </a:cubicBezTo>
                  <a:lnTo>
                    <a:pt x="36876" y="44646"/>
                  </a:lnTo>
                  <a:cubicBezTo>
                    <a:pt x="36626" y="44679"/>
                    <a:pt x="36333" y="44695"/>
                    <a:pt x="36010" y="44695"/>
                  </a:cubicBezTo>
                  <a:cubicBezTo>
                    <a:pt x="33846" y="44695"/>
                    <a:pt x="30306" y="43983"/>
                    <a:pt x="29077" y="42950"/>
                  </a:cubicBezTo>
                  <a:cubicBezTo>
                    <a:pt x="24867" y="39531"/>
                    <a:pt x="20854" y="35914"/>
                    <a:pt x="17068" y="32043"/>
                  </a:cubicBezTo>
                  <a:cubicBezTo>
                    <a:pt x="12123" y="27070"/>
                    <a:pt x="5285" y="20769"/>
                    <a:pt x="3222" y="15485"/>
                  </a:cubicBezTo>
                  <a:cubicBezTo>
                    <a:pt x="6528" y="5058"/>
                    <a:pt x="1781" y="0"/>
                    <a:pt x="178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8"/>
            <p:cNvSpPr/>
            <p:nvPr/>
          </p:nvSpPr>
          <p:spPr>
            <a:xfrm>
              <a:off x="5359825" y="3189025"/>
              <a:ext cx="310125" cy="308025"/>
            </a:xfrm>
            <a:custGeom>
              <a:rect b="b" l="l" r="r" t="t"/>
              <a:pathLst>
                <a:path extrusionOk="0" h="12321" w="12405">
                  <a:moveTo>
                    <a:pt x="2713" y="1"/>
                  </a:moveTo>
                  <a:lnTo>
                    <a:pt x="0" y="905"/>
                  </a:lnTo>
                  <a:cubicBezTo>
                    <a:pt x="0" y="905"/>
                    <a:pt x="3024" y="5511"/>
                    <a:pt x="4804" y="9410"/>
                  </a:cubicBezTo>
                  <a:cubicBezTo>
                    <a:pt x="5567" y="10117"/>
                    <a:pt x="6358" y="10766"/>
                    <a:pt x="7178" y="11360"/>
                  </a:cubicBezTo>
                  <a:lnTo>
                    <a:pt x="7178" y="10456"/>
                  </a:lnTo>
                  <a:cubicBezTo>
                    <a:pt x="7178" y="10456"/>
                    <a:pt x="10173" y="11784"/>
                    <a:pt x="11783" y="12321"/>
                  </a:cubicBezTo>
                  <a:lnTo>
                    <a:pt x="12405" y="6698"/>
                  </a:lnTo>
                  <a:cubicBezTo>
                    <a:pt x="10540" y="4776"/>
                    <a:pt x="8506" y="2996"/>
                    <a:pt x="6330" y="1414"/>
                  </a:cubicBezTo>
                  <a:lnTo>
                    <a:pt x="271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8"/>
            <p:cNvSpPr/>
            <p:nvPr/>
          </p:nvSpPr>
          <p:spPr>
            <a:xfrm>
              <a:off x="5076550" y="2474150"/>
              <a:ext cx="137775" cy="144125"/>
            </a:xfrm>
            <a:custGeom>
              <a:rect b="b" l="l" r="r" t="t"/>
              <a:pathLst>
                <a:path extrusionOk="0" h="5765" w="5511">
                  <a:moveTo>
                    <a:pt x="1" y="0"/>
                  </a:moveTo>
                  <a:lnTo>
                    <a:pt x="5087" y="5765"/>
                  </a:lnTo>
                  <a:lnTo>
                    <a:pt x="5511" y="4408"/>
                  </a:lnTo>
                  <a:cubicBezTo>
                    <a:pt x="5256" y="3052"/>
                    <a:pt x="4437" y="1893"/>
                    <a:pt x="3222" y="1215"/>
                  </a:cubicBezTo>
                  <a:cubicBezTo>
                    <a:pt x="2233" y="650"/>
                    <a:pt x="1131" y="226"/>
                    <a:pt x="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8"/>
            <p:cNvSpPr/>
            <p:nvPr/>
          </p:nvSpPr>
          <p:spPr>
            <a:xfrm>
              <a:off x="5029925" y="2527100"/>
              <a:ext cx="1760400" cy="1647650"/>
            </a:xfrm>
            <a:custGeom>
              <a:rect b="b" l="l" r="r" t="t"/>
              <a:pathLst>
                <a:path extrusionOk="0" h="65906" w="70416">
                  <a:moveTo>
                    <a:pt x="13632" y="1"/>
                  </a:moveTo>
                  <a:cubicBezTo>
                    <a:pt x="10613" y="1"/>
                    <a:pt x="7724" y="1352"/>
                    <a:pt x="6471" y="3336"/>
                  </a:cubicBezTo>
                  <a:cubicBezTo>
                    <a:pt x="4804" y="6020"/>
                    <a:pt x="4352" y="8055"/>
                    <a:pt x="4239" y="8676"/>
                  </a:cubicBezTo>
                  <a:cubicBezTo>
                    <a:pt x="4126" y="9298"/>
                    <a:pt x="4465" y="10117"/>
                    <a:pt x="4409" y="10682"/>
                  </a:cubicBezTo>
                  <a:cubicBezTo>
                    <a:pt x="4324" y="11248"/>
                    <a:pt x="1753" y="14582"/>
                    <a:pt x="1187" y="15006"/>
                  </a:cubicBezTo>
                  <a:cubicBezTo>
                    <a:pt x="651" y="15429"/>
                    <a:pt x="1" y="15966"/>
                    <a:pt x="29" y="16221"/>
                  </a:cubicBezTo>
                  <a:cubicBezTo>
                    <a:pt x="57" y="16503"/>
                    <a:pt x="820" y="17718"/>
                    <a:pt x="1216" y="17803"/>
                  </a:cubicBezTo>
                  <a:cubicBezTo>
                    <a:pt x="1611" y="17916"/>
                    <a:pt x="1866" y="18368"/>
                    <a:pt x="2261" y="18425"/>
                  </a:cubicBezTo>
                  <a:cubicBezTo>
                    <a:pt x="2884" y="18840"/>
                    <a:pt x="3601" y="19054"/>
                    <a:pt x="4317" y="19054"/>
                  </a:cubicBezTo>
                  <a:cubicBezTo>
                    <a:pt x="4771" y="19054"/>
                    <a:pt x="5224" y="18967"/>
                    <a:pt x="5652" y="18792"/>
                  </a:cubicBezTo>
                  <a:lnTo>
                    <a:pt x="8845" y="17549"/>
                  </a:lnTo>
                  <a:cubicBezTo>
                    <a:pt x="8845" y="17549"/>
                    <a:pt x="10258" y="22607"/>
                    <a:pt x="12660" y="26563"/>
                  </a:cubicBezTo>
                  <a:cubicBezTo>
                    <a:pt x="15061" y="30547"/>
                    <a:pt x="22860" y="35209"/>
                    <a:pt x="25516" y="39645"/>
                  </a:cubicBezTo>
                  <a:cubicBezTo>
                    <a:pt x="28201" y="44082"/>
                    <a:pt x="28031" y="53519"/>
                    <a:pt x="28031" y="54791"/>
                  </a:cubicBezTo>
                  <a:cubicBezTo>
                    <a:pt x="28059" y="55723"/>
                    <a:pt x="28144" y="56627"/>
                    <a:pt x="28342" y="57532"/>
                  </a:cubicBezTo>
                  <a:cubicBezTo>
                    <a:pt x="28455" y="58182"/>
                    <a:pt x="28766" y="62787"/>
                    <a:pt x="27720" y="63183"/>
                  </a:cubicBezTo>
                  <a:cubicBezTo>
                    <a:pt x="26675" y="63550"/>
                    <a:pt x="25121" y="63635"/>
                    <a:pt x="25121" y="64878"/>
                  </a:cubicBezTo>
                  <a:cubicBezTo>
                    <a:pt x="25121" y="65582"/>
                    <a:pt x="26757" y="65905"/>
                    <a:pt x="28486" y="65905"/>
                  </a:cubicBezTo>
                  <a:cubicBezTo>
                    <a:pt x="29813" y="65905"/>
                    <a:pt x="31194" y="65715"/>
                    <a:pt x="31930" y="65359"/>
                  </a:cubicBezTo>
                  <a:cubicBezTo>
                    <a:pt x="32778" y="64991"/>
                    <a:pt x="32072" y="61911"/>
                    <a:pt x="32496" y="59481"/>
                  </a:cubicBezTo>
                  <a:cubicBezTo>
                    <a:pt x="32919" y="57023"/>
                    <a:pt x="32665" y="47614"/>
                    <a:pt x="32891" y="43573"/>
                  </a:cubicBezTo>
                  <a:cubicBezTo>
                    <a:pt x="33032" y="41002"/>
                    <a:pt x="33372" y="38402"/>
                    <a:pt x="33908" y="35887"/>
                  </a:cubicBezTo>
                  <a:cubicBezTo>
                    <a:pt x="33908" y="35887"/>
                    <a:pt x="33926" y="35887"/>
                    <a:pt x="33960" y="35887"/>
                  </a:cubicBezTo>
                  <a:cubicBezTo>
                    <a:pt x="34726" y="35887"/>
                    <a:pt x="43906" y="35835"/>
                    <a:pt x="47641" y="33372"/>
                  </a:cubicBezTo>
                  <a:cubicBezTo>
                    <a:pt x="48658" y="37243"/>
                    <a:pt x="51258" y="40549"/>
                    <a:pt x="54790" y="42499"/>
                  </a:cubicBezTo>
                  <a:cubicBezTo>
                    <a:pt x="60696" y="45664"/>
                    <a:pt x="64171" y="50411"/>
                    <a:pt x="64708" y="52050"/>
                  </a:cubicBezTo>
                  <a:cubicBezTo>
                    <a:pt x="65217" y="53717"/>
                    <a:pt x="63436" y="58860"/>
                    <a:pt x="62702" y="59990"/>
                  </a:cubicBezTo>
                  <a:cubicBezTo>
                    <a:pt x="61967" y="61092"/>
                    <a:pt x="60582" y="60696"/>
                    <a:pt x="59933" y="61092"/>
                  </a:cubicBezTo>
                  <a:cubicBezTo>
                    <a:pt x="59254" y="61488"/>
                    <a:pt x="59622" y="62335"/>
                    <a:pt x="59622" y="62335"/>
                  </a:cubicBezTo>
                  <a:cubicBezTo>
                    <a:pt x="59622" y="62335"/>
                    <a:pt x="61788" y="62956"/>
                    <a:pt x="63769" y="62956"/>
                  </a:cubicBezTo>
                  <a:cubicBezTo>
                    <a:pt x="64493" y="62956"/>
                    <a:pt x="65193" y="62873"/>
                    <a:pt x="65753" y="62646"/>
                  </a:cubicBezTo>
                  <a:cubicBezTo>
                    <a:pt x="67844" y="61827"/>
                    <a:pt x="66827" y="61148"/>
                    <a:pt x="67251" y="59933"/>
                  </a:cubicBezTo>
                  <a:cubicBezTo>
                    <a:pt x="67675" y="58718"/>
                    <a:pt x="70416" y="50241"/>
                    <a:pt x="70331" y="48942"/>
                  </a:cubicBezTo>
                  <a:cubicBezTo>
                    <a:pt x="70218" y="47670"/>
                    <a:pt x="62702" y="40578"/>
                    <a:pt x="63069" y="38063"/>
                  </a:cubicBezTo>
                  <a:cubicBezTo>
                    <a:pt x="63408" y="35548"/>
                    <a:pt x="67279" y="28371"/>
                    <a:pt x="66997" y="21392"/>
                  </a:cubicBezTo>
                  <a:cubicBezTo>
                    <a:pt x="66714" y="14412"/>
                    <a:pt x="55214" y="11926"/>
                    <a:pt x="43770" y="11926"/>
                  </a:cubicBezTo>
                  <a:cubicBezTo>
                    <a:pt x="39261" y="11926"/>
                    <a:pt x="29561" y="13376"/>
                    <a:pt x="26525" y="13376"/>
                  </a:cubicBezTo>
                  <a:cubicBezTo>
                    <a:pt x="26041" y="13376"/>
                    <a:pt x="25726" y="13339"/>
                    <a:pt x="25629" y="13254"/>
                  </a:cubicBezTo>
                  <a:cubicBezTo>
                    <a:pt x="24951" y="12604"/>
                    <a:pt x="20741" y="1979"/>
                    <a:pt x="16813" y="538"/>
                  </a:cubicBezTo>
                  <a:cubicBezTo>
                    <a:pt x="15781" y="170"/>
                    <a:pt x="14698" y="1"/>
                    <a:pt x="136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8"/>
            <p:cNvSpPr/>
            <p:nvPr/>
          </p:nvSpPr>
          <p:spPr>
            <a:xfrm>
              <a:off x="5038400" y="2864600"/>
              <a:ext cx="639650" cy="599800"/>
            </a:xfrm>
            <a:custGeom>
              <a:rect b="b" l="l" r="r" t="t"/>
              <a:pathLst>
                <a:path extrusionOk="0" h="23992" w="25586">
                  <a:moveTo>
                    <a:pt x="14049" y="1"/>
                  </a:moveTo>
                  <a:cubicBezTo>
                    <a:pt x="13777" y="1"/>
                    <a:pt x="13574" y="259"/>
                    <a:pt x="13677" y="517"/>
                  </a:cubicBezTo>
                  <a:lnTo>
                    <a:pt x="13733" y="714"/>
                  </a:lnTo>
                  <a:cubicBezTo>
                    <a:pt x="12962" y="389"/>
                    <a:pt x="11628" y="84"/>
                    <a:pt x="10415" y="84"/>
                  </a:cubicBezTo>
                  <a:cubicBezTo>
                    <a:pt x="9629" y="84"/>
                    <a:pt x="8893" y="212"/>
                    <a:pt x="8393" y="545"/>
                  </a:cubicBezTo>
                  <a:cubicBezTo>
                    <a:pt x="7121" y="1421"/>
                    <a:pt x="5765" y="1477"/>
                    <a:pt x="4041" y="1506"/>
                  </a:cubicBezTo>
                  <a:cubicBezTo>
                    <a:pt x="3052" y="1506"/>
                    <a:pt x="2120" y="1873"/>
                    <a:pt x="1385" y="2523"/>
                  </a:cubicBezTo>
                  <a:lnTo>
                    <a:pt x="1272" y="2608"/>
                  </a:lnTo>
                  <a:lnTo>
                    <a:pt x="312" y="3031"/>
                  </a:lnTo>
                  <a:cubicBezTo>
                    <a:pt x="85" y="3116"/>
                    <a:pt x="1" y="3399"/>
                    <a:pt x="142" y="3597"/>
                  </a:cubicBezTo>
                  <a:cubicBezTo>
                    <a:pt x="312" y="3879"/>
                    <a:pt x="566" y="4133"/>
                    <a:pt x="848" y="4303"/>
                  </a:cubicBezTo>
                  <a:cubicBezTo>
                    <a:pt x="1272" y="4416"/>
                    <a:pt x="1527" y="4868"/>
                    <a:pt x="1922" y="4925"/>
                  </a:cubicBezTo>
                  <a:cubicBezTo>
                    <a:pt x="2518" y="5334"/>
                    <a:pt x="3217" y="5547"/>
                    <a:pt x="3926" y="5547"/>
                  </a:cubicBezTo>
                  <a:cubicBezTo>
                    <a:pt x="4393" y="5547"/>
                    <a:pt x="4864" y="5454"/>
                    <a:pt x="5313" y="5264"/>
                  </a:cubicBezTo>
                  <a:lnTo>
                    <a:pt x="8478" y="4049"/>
                  </a:lnTo>
                  <a:cubicBezTo>
                    <a:pt x="8478" y="4049"/>
                    <a:pt x="9890" y="9107"/>
                    <a:pt x="12292" y="13063"/>
                  </a:cubicBezTo>
                  <a:cubicBezTo>
                    <a:pt x="14157" y="16114"/>
                    <a:pt x="19159" y="19562"/>
                    <a:pt x="22606" y="23009"/>
                  </a:cubicBezTo>
                  <a:lnTo>
                    <a:pt x="22719" y="23094"/>
                  </a:lnTo>
                  <a:cubicBezTo>
                    <a:pt x="23538" y="23433"/>
                    <a:pt x="24358" y="23743"/>
                    <a:pt x="24979" y="23970"/>
                  </a:cubicBezTo>
                  <a:cubicBezTo>
                    <a:pt x="25025" y="23985"/>
                    <a:pt x="25070" y="23992"/>
                    <a:pt x="25112" y="23992"/>
                  </a:cubicBezTo>
                  <a:cubicBezTo>
                    <a:pt x="25387" y="23992"/>
                    <a:pt x="25586" y="23702"/>
                    <a:pt x="25488" y="23433"/>
                  </a:cubicBezTo>
                  <a:cubicBezTo>
                    <a:pt x="25036" y="22218"/>
                    <a:pt x="24753" y="20918"/>
                    <a:pt x="24584" y="19618"/>
                  </a:cubicBezTo>
                  <a:cubicBezTo>
                    <a:pt x="24584" y="19392"/>
                    <a:pt x="24782" y="19194"/>
                    <a:pt x="25008" y="19194"/>
                  </a:cubicBezTo>
                  <a:cubicBezTo>
                    <a:pt x="25319" y="19194"/>
                    <a:pt x="25516" y="18855"/>
                    <a:pt x="25319" y="18601"/>
                  </a:cubicBezTo>
                  <a:cubicBezTo>
                    <a:pt x="24358" y="17244"/>
                    <a:pt x="23454" y="15832"/>
                    <a:pt x="22606" y="14391"/>
                  </a:cubicBezTo>
                  <a:cubicBezTo>
                    <a:pt x="21673" y="12667"/>
                    <a:pt x="20967" y="9643"/>
                    <a:pt x="20713" y="8485"/>
                  </a:cubicBezTo>
                  <a:cubicBezTo>
                    <a:pt x="20656" y="8231"/>
                    <a:pt x="20826" y="8005"/>
                    <a:pt x="21080" y="8005"/>
                  </a:cubicBezTo>
                  <a:lnTo>
                    <a:pt x="21363" y="8005"/>
                  </a:lnTo>
                  <a:cubicBezTo>
                    <a:pt x="20317" y="6309"/>
                    <a:pt x="19017" y="3229"/>
                    <a:pt x="18593" y="2212"/>
                  </a:cubicBezTo>
                  <a:cubicBezTo>
                    <a:pt x="18509" y="2043"/>
                    <a:pt x="18593" y="1816"/>
                    <a:pt x="18791" y="1732"/>
                  </a:cubicBezTo>
                  <a:lnTo>
                    <a:pt x="19215" y="1506"/>
                  </a:lnTo>
                  <a:cubicBezTo>
                    <a:pt x="18396" y="1110"/>
                    <a:pt x="15485" y="347"/>
                    <a:pt x="14129" y="8"/>
                  </a:cubicBezTo>
                  <a:cubicBezTo>
                    <a:pt x="14102" y="3"/>
                    <a:pt x="14075" y="1"/>
                    <a:pt x="1404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8"/>
            <p:cNvSpPr/>
            <p:nvPr/>
          </p:nvSpPr>
          <p:spPr>
            <a:xfrm>
              <a:off x="5877625" y="3304875"/>
              <a:ext cx="354650" cy="119425"/>
            </a:xfrm>
            <a:custGeom>
              <a:rect b="b" l="l" r="r" t="t"/>
              <a:pathLst>
                <a:path extrusionOk="0" h="4777" w="14186">
                  <a:moveTo>
                    <a:pt x="14185" y="1"/>
                  </a:moveTo>
                  <a:cubicBezTo>
                    <a:pt x="11024" y="2615"/>
                    <a:pt x="6643" y="3132"/>
                    <a:pt x="3674" y="3132"/>
                  </a:cubicBezTo>
                  <a:cubicBezTo>
                    <a:pt x="1734" y="3132"/>
                    <a:pt x="396" y="2911"/>
                    <a:pt x="396" y="2911"/>
                  </a:cubicBezTo>
                  <a:lnTo>
                    <a:pt x="0" y="4776"/>
                  </a:lnTo>
                  <a:cubicBezTo>
                    <a:pt x="0" y="4776"/>
                    <a:pt x="18" y="4776"/>
                    <a:pt x="52" y="4776"/>
                  </a:cubicBezTo>
                  <a:cubicBezTo>
                    <a:pt x="818" y="4776"/>
                    <a:pt x="9998" y="4724"/>
                    <a:pt x="13733" y="2261"/>
                  </a:cubicBezTo>
                  <a:lnTo>
                    <a:pt x="14185"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8"/>
            <p:cNvSpPr/>
            <p:nvPr/>
          </p:nvSpPr>
          <p:spPr>
            <a:xfrm>
              <a:off x="5353475" y="3789475"/>
              <a:ext cx="219700" cy="366900"/>
            </a:xfrm>
            <a:custGeom>
              <a:rect b="b" l="l" r="r" t="t"/>
              <a:pathLst>
                <a:path extrusionOk="0" h="14676" w="8788">
                  <a:moveTo>
                    <a:pt x="5425" y="1"/>
                  </a:moveTo>
                  <a:cubicBezTo>
                    <a:pt x="5030" y="2346"/>
                    <a:pt x="4606" y="4267"/>
                    <a:pt x="4493" y="4974"/>
                  </a:cubicBezTo>
                  <a:cubicBezTo>
                    <a:pt x="4126" y="6867"/>
                    <a:pt x="4578" y="8252"/>
                    <a:pt x="4267" y="9099"/>
                  </a:cubicBezTo>
                  <a:cubicBezTo>
                    <a:pt x="3956" y="9947"/>
                    <a:pt x="3730" y="12292"/>
                    <a:pt x="3080" y="12490"/>
                  </a:cubicBezTo>
                  <a:cubicBezTo>
                    <a:pt x="2402" y="12716"/>
                    <a:pt x="424" y="12236"/>
                    <a:pt x="0" y="14072"/>
                  </a:cubicBezTo>
                  <a:cubicBezTo>
                    <a:pt x="0" y="14072"/>
                    <a:pt x="1909" y="14675"/>
                    <a:pt x="3868" y="14675"/>
                  </a:cubicBezTo>
                  <a:cubicBezTo>
                    <a:pt x="4848" y="14675"/>
                    <a:pt x="5840" y="14525"/>
                    <a:pt x="6612" y="14072"/>
                  </a:cubicBezTo>
                  <a:cubicBezTo>
                    <a:pt x="7855" y="13338"/>
                    <a:pt x="7460" y="11416"/>
                    <a:pt x="8053" y="9495"/>
                  </a:cubicBezTo>
                  <a:cubicBezTo>
                    <a:pt x="8194" y="9128"/>
                    <a:pt x="8449" y="8252"/>
                    <a:pt x="8788" y="7037"/>
                  </a:cubicBezTo>
                  <a:cubicBezTo>
                    <a:pt x="7968" y="6104"/>
                    <a:pt x="7290" y="5030"/>
                    <a:pt x="6782" y="3900"/>
                  </a:cubicBezTo>
                  <a:cubicBezTo>
                    <a:pt x="6245" y="2629"/>
                    <a:pt x="5793" y="1329"/>
                    <a:pt x="5425"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8"/>
            <p:cNvSpPr/>
            <p:nvPr/>
          </p:nvSpPr>
          <p:spPr>
            <a:xfrm>
              <a:off x="5657925" y="3757700"/>
              <a:ext cx="191475" cy="417750"/>
            </a:xfrm>
            <a:custGeom>
              <a:rect b="b" l="l" r="r" t="t"/>
              <a:pathLst>
                <a:path extrusionOk="0" h="16710" w="7659">
                  <a:moveTo>
                    <a:pt x="2742" y="0"/>
                  </a:moveTo>
                  <a:lnTo>
                    <a:pt x="2742" y="0"/>
                  </a:lnTo>
                  <a:cubicBezTo>
                    <a:pt x="2939" y="2713"/>
                    <a:pt x="2911" y="5002"/>
                    <a:pt x="2911" y="5595"/>
                  </a:cubicBezTo>
                  <a:cubicBezTo>
                    <a:pt x="2939" y="6499"/>
                    <a:pt x="3024" y="7432"/>
                    <a:pt x="3222" y="8308"/>
                  </a:cubicBezTo>
                  <a:cubicBezTo>
                    <a:pt x="3335" y="8986"/>
                    <a:pt x="3646" y="13592"/>
                    <a:pt x="2600" y="13959"/>
                  </a:cubicBezTo>
                  <a:cubicBezTo>
                    <a:pt x="1555" y="14355"/>
                    <a:pt x="1" y="14411"/>
                    <a:pt x="1" y="15683"/>
                  </a:cubicBezTo>
                  <a:cubicBezTo>
                    <a:pt x="1" y="16386"/>
                    <a:pt x="1637" y="16709"/>
                    <a:pt x="3366" y="16709"/>
                  </a:cubicBezTo>
                  <a:cubicBezTo>
                    <a:pt x="4693" y="16709"/>
                    <a:pt x="6074" y="16519"/>
                    <a:pt x="6810" y="16163"/>
                  </a:cubicBezTo>
                  <a:cubicBezTo>
                    <a:pt x="7658" y="15796"/>
                    <a:pt x="6952" y="12716"/>
                    <a:pt x="7376" y="10286"/>
                  </a:cubicBezTo>
                  <a:cubicBezTo>
                    <a:pt x="7517" y="9099"/>
                    <a:pt x="7602" y="7912"/>
                    <a:pt x="7602" y="6725"/>
                  </a:cubicBezTo>
                  <a:cubicBezTo>
                    <a:pt x="7291" y="6160"/>
                    <a:pt x="6923" y="5652"/>
                    <a:pt x="6500" y="5171"/>
                  </a:cubicBezTo>
                  <a:cubicBezTo>
                    <a:pt x="5059" y="3617"/>
                    <a:pt x="3787" y="1865"/>
                    <a:pt x="2742" y="0"/>
                  </a:cubicBezTo>
                  <a:close/>
                </a:path>
              </a:pathLst>
            </a:custGeom>
            <a:solidFill>
              <a:srgbClr val="1812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8"/>
            <p:cNvSpPr/>
            <p:nvPr/>
          </p:nvSpPr>
          <p:spPr>
            <a:xfrm>
              <a:off x="5287050" y="2460025"/>
              <a:ext cx="209125" cy="237575"/>
            </a:xfrm>
            <a:custGeom>
              <a:rect b="b" l="l" r="r" t="t"/>
              <a:pathLst>
                <a:path extrusionOk="0" h="9503" w="8365">
                  <a:moveTo>
                    <a:pt x="1188" y="0"/>
                  </a:moveTo>
                  <a:cubicBezTo>
                    <a:pt x="1188" y="0"/>
                    <a:pt x="1" y="1074"/>
                    <a:pt x="29" y="3250"/>
                  </a:cubicBezTo>
                  <a:cubicBezTo>
                    <a:pt x="58" y="5397"/>
                    <a:pt x="1583" y="7234"/>
                    <a:pt x="1583" y="7234"/>
                  </a:cubicBezTo>
                  <a:cubicBezTo>
                    <a:pt x="1583" y="7234"/>
                    <a:pt x="3706" y="9503"/>
                    <a:pt x="5219" y="9503"/>
                  </a:cubicBezTo>
                  <a:cubicBezTo>
                    <a:pt x="5469" y="9503"/>
                    <a:pt x="5702" y="9441"/>
                    <a:pt x="5907" y="9296"/>
                  </a:cubicBezTo>
                  <a:cubicBezTo>
                    <a:pt x="7319" y="8279"/>
                    <a:pt x="8365" y="4493"/>
                    <a:pt x="6500" y="2684"/>
                  </a:cubicBezTo>
                  <a:cubicBezTo>
                    <a:pt x="4635" y="876"/>
                    <a:pt x="1188" y="0"/>
                    <a:pt x="118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8"/>
            <p:cNvSpPr/>
            <p:nvPr/>
          </p:nvSpPr>
          <p:spPr>
            <a:xfrm>
              <a:off x="5290600" y="2460025"/>
              <a:ext cx="132825" cy="132125"/>
            </a:xfrm>
            <a:custGeom>
              <a:rect b="b" l="l" r="r" t="t"/>
              <a:pathLst>
                <a:path extrusionOk="0" h="5285" w="5313">
                  <a:moveTo>
                    <a:pt x="1074" y="0"/>
                  </a:moveTo>
                  <a:cubicBezTo>
                    <a:pt x="509" y="565"/>
                    <a:pt x="142" y="1300"/>
                    <a:pt x="0" y="2119"/>
                  </a:cubicBezTo>
                  <a:lnTo>
                    <a:pt x="3335" y="5284"/>
                  </a:lnTo>
                  <a:cubicBezTo>
                    <a:pt x="3335" y="5284"/>
                    <a:pt x="4973" y="3363"/>
                    <a:pt x="5312" y="1865"/>
                  </a:cubicBezTo>
                  <a:cubicBezTo>
                    <a:pt x="3984" y="1046"/>
                    <a:pt x="2572" y="396"/>
                    <a:pt x="1074" y="0"/>
                  </a:cubicBezTo>
                  <a:close/>
                </a:path>
              </a:pathLst>
            </a:custGeom>
            <a:solidFill>
              <a:srgbClr val="3E4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8"/>
            <p:cNvSpPr/>
            <p:nvPr/>
          </p:nvSpPr>
          <p:spPr>
            <a:xfrm>
              <a:off x="5296250" y="2482625"/>
              <a:ext cx="129300" cy="180150"/>
            </a:xfrm>
            <a:custGeom>
              <a:rect b="b" l="l" r="r" t="t"/>
              <a:pathLst>
                <a:path extrusionOk="0" h="7206" w="5172">
                  <a:moveTo>
                    <a:pt x="1215" y="0"/>
                  </a:moveTo>
                  <a:lnTo>
                    <a:pt x="1215" y="0"/>
                  </a:lnTo>
                  <a:cubicBezTo>
                    <a:pt x="1215" y="0"/>
                    <a:pt x="0" y="2091"/>
                    <a:pt x="1385" y="5086"/>
                  </a:cubicBezTo>
                  <a:lnTo>
                    <a:pt x="2656" y="5284"/>
                  </a:lnTo>
                  <a:lnTo>
                    <a:pt x="3730" y="7206"/>
                  </a:lnTo>
                  <a:cubicBezTo>
                    <a:pt x="3730" y="7206"/>
                    <a:pt x="5171" y="2317"/>
                    <a:pt x="12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8"/>
            <p:cNvSpPr/>
            <p:nvPr/>
          </p:nvSpPr>
          <p:spPr>
            <a:xfrm>
              <a:off x="5326625" y="2482625"/>
              <a:ext cx="98925" cy="180150"/>
            </a:xfrm>
            <a:custGeom>
              <a:rect b="b" l="l" r="r" t="t"/>
              <a:pathLst>
                <a:path extrusionOk="0" h="7206" w="3957">
                  <a:moveTo>
                    <a:pt x="0" y="0"/>
                  </a:moveTo>
                  <a:lnTo>
                    <a:pt x="1441" y="5313"/>
                  </a:lnTo>
                  <a:lnTo>
                    <a:pt x="2515" y="7206"/>
                  </a:lnTo>
                  <a:cubicBezTo>
                    <a:pt x="2515" y="7206"/>
                    <a:pt x="3956" y="2317"/>
                    <a:pt x="0"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8"/>
            <p:cNvSpPr/>
            <p:nvPr/>
          </p:nvSpPr>
          <p:spPr>
            <a:xfrm>
              <a:off x="6511275" y="3669400"/>
              <a:ext cx="279050" cy="431625"/>
            </a:xfrm>
            <a:custGeom>
              <a:rect b="b" l="l" r="r" t="t"/>
              <a:pathLst>
                <a:path extrusionOk="0" h="17265" w="11162">
                  <a:moveTo>
                    <a:pt x="226" y="0"/>
                  </a:moveTo>
                  <a:lnTo>
                    <a:pt x="226" y="0"/>
                  </a:lnTo>
                  <a:cubicBezTo>
                    <a:pt x="3278" y="2600"/>
                    <a:pt x="5087" y="5228"/>
                    <a:pt x="5454" y="6358"/>
                  </a:cubicBezTo>
                  <a:cubicBezTo>
                    <a:pt x="5963" y="7997"/>
                    <a:pt x="4182" y="13168"/>
                    <a:pt x="3448" y="14270"/>
                  </a:cubicBezTo>
                  <a:cubicBezTo>
                    <a:pt x="2713" y="15400"/>
                    <a:pt x="1328" y="15004"/>
                    <a:pt x="650" y="15400"/>
                  </a:cubicBezTo>
                  <a:cubicBezTo>
                    <a:pt x="0" y="15767"/>
                    <a:pt x="340" y="16643"/>
                    <a:pt x="340" y="16643"/>
                  </a:cubicBezTo>
                  <a:cubicBezTo>
                    <a:pt x="340" y="16643"/>
                    <a:pt x="2521" y="17264"/>
                    <a:pt x="4510" y="17264"/>
                  </a:cubicBezTo>
                  <a:cubicBezTo>
                    <a:pt x="5237" y="17264"/>
                    <a:pt x="5939" y="17181"/>
                    <a:pt x="6499" y="16954"/>
                  </a:cubicBezTo>
                  <a:cubicBezTo>
                    <a:pt x="8562" y="16135"/>
                    <a:pt x="7573" y="15456"/>
                    <a:pt x="7997" y="14241"/>
                  </a:cubicBezTo>
                  <a:cubicBezTo>
                    <a:pt x="8421" y="13026"/>
                    <a:pt x="11162" y="4578"/>
                    <a:pt x="11077" y="3278"/>
                  </a:cubicBezTo>
                  <a:cubicBezTo>
                    <a:pt x="10936" y="2854"/>
                    <a:pt x="10738" y="2487"/>
                    <a:pt x="10455" y="2176"/>
                  </a:cubicBezTo>
                  <a:cubicBezTo>
                    <a:pt x="7149" y="2006"/>
                    <a:pt x="3391" y="1046"/>
                    <a:pt x="226" y="0"/>
                  </a:cubicBezTo>
                  <a:close/>
                </a:path>
              </a:pathLst>
            </a:custGeom>
            <a:solidFill>
              <a:srgbClr val="1812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8"/>
            <p:cNvSpPr/>
            <p:nvPr/>
          </p:nvSpPr>
          <p:spPr>
            <a:xfrm>
              <a:off x="5029925" y="2902225"/>
              <a:ext cx="77025" cy="69250"/>
            </a:xfrm>
            <a:custGeom>
              <a:rect b="b" l="l" r="r" t="t"/>
              <a:pathLst>
                <a:path extrusionOk="0" h="2770" w="3081">
                  <a:moveTo>
                    <a:pt x="1216" y="1"/>
                  </a:moveTo>
                  <a:cubicBezTo>
                    <a:pt x="651" y="424"/>
                    <a:pt x="1" y="961"/>
                    <a:pt x="29" y="1216"/>
                  </a:cubicBezTo>
                  <a:cubicBezTo>
                    <a:pt x="57" y="1498"/>
                    <a:pt x="735" y="2572"/>
                    <a:pt x="1131" y="2770"/>
                  </a:cubicBezTo>
                  <a:cubicBezTo>
                    <a:pt x="1131" y="2770"/>
                    <a:pt x="3081" y="1837"/>
                    <a:pt x="2855" y="990"/>
                  </a:cubicBezTo>
                  <a:cubicBezTo>
                    <a:pt x="2628" y="142"/>
                    <a:pt x="1216" y="1"/>
                    <a:pt x="1216" y="1"/>
                  </a:cubicBezTo>
                  <a:close/>
                </a:path>
              </a:pathLst>
            </a:custGeom>
            <a:solidFill>
              <a:srgbClr val="3E4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8"/>
            <p:cNvSpPr/>
            <p:nvPr/>
          </p:nvSpPr>
          <p:spPr>
            <a:xfrm>
              <a:off x="6175725" y="3177025"/>
              <a:ext cx="89025" cy="206300"/>
            </a:xfrm>
            <a:custGeom>
              <a:rect b="b" l="l" r="r" t="t"/>
              <a:pathLst>
                <a:path extrusionOk="0" h="8252" w="3561">
                  <a:moveTo>
                    <a:pt x="3561" y="0"/>
                  </a:moveTo>
                  <a:cubicBezTo>
                    <a:pt x="3561" y="1"/>
                    <a:pt x="1046" y="4126"/>
                    <a:pt x="1" y="8251"/>
                  </a:cubicBezTo>
                  <a:cubicBezTo>
                    <a:pt x="622" y="8025"/>
                    <a:pt x="1244" y="7743"/>
                    <a:pt x="1809" y="7375"/>
                  </a:cubicBezTo>
                  <a:cubicBezTo>
                    <a:pt x="1809" y="7375"/>
                    <a:pt x="2628" y="3419"/>
                    <a:pt x="356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8"/>
            <p:cNvSpPr/>
            <p:nvPr/>
          </p:nvSpPr>
          <p:spPr>
            <a:xfrm>
              <a:off x="5251025" y="2859850"/>
              <a:ext cx="162500" cy="133525"/>
            </a:xfrm>
            <a:custGeom>
              <a:rect b="b" l="l" r="r" t="t"/>
              <a:pathLst>
                <a:path extrusionOk="0" h="5341" w="6500">
                  <a:moveTo>
                    <a:pt x="6500" y="0"/>
                  </a:moveTo>
                  <a:cubicBezTo>
                    <a:pt x="6500" y="0"/>
                    <a:pt x="5906" y="1922"/>
                    <a:pt x="4296" y="2346"/>
                  </a:cubicBezTo>
                  <a:cubicBezTo>
                    <a:pt x="2714" y="2769"/>
                    <a:pt x="1" y="4239"/>
                    <a:pt x="1" y="4239"/>
                  </a:cubicBezTo>
                  <a:cubicBezTo>
                    <a:pt x="1" y="4239"/>
                    <a:pt x="170" y="4860"/>
                    <a:pt x="340" y="5341"/>
                  </a:cubicBezTo>
                  <a:cubicBezTo>
                    <a:pt x="1866" y="4182"/>
                    <a:pt x="4494" y="3221"/>
                    <a:pt x="5285" y="2685"/>
                  </a:cubicBezTo>
                  <a:cubicBezTo>
                    <a:pt x="6415" y="1922"/>
                    <a:pt x="6500" y="0"/>
                    <a:pt x="6500"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8"/>
            <p:cNvSpPr/>
            <p:nvPr/>
          </p:nvSpPr>
          <p:spPr>
            <a:xfrm>
              <a:off x="5277875" y="2715700"/>
              <a:ext cx="24750" cy="61550"/>
            </a:xfrm>
            <a:custGeom>
              <a:rect b="b" l="l" r="r" t="t"/>
              <a:pathLst>
                <a:path extrusionOk="0" h="2462" w="990">
                  <a:moveTo>
                    <a:pt x="383" y="1"/>
                  </a:moveTo>
                  <a:cubicBezTo>
                    <a:pt x="378" y="1"/>
                    <a:pt x="373" y="1"/>
                    <a:pt x="368" y="2"/>
                  </a:cubicBezTo>
                  <a:cubicBezTo>
                    <a:pt x="142" y="30"/>
                    <a:pt x="1" y="595"/>
                    <a:pt x="85" y="1273"/>
                  </a:cubicBezTo>
                  <a:cubicBezTo>
                    <a:pt x="168" y="1935"/>
                    <a:pt x="412" y="2461"/>
                    <a:pt x="633" y="2461"/>
                  </a:cubicBezTo>
                  <a:cubicBezTo>
                    <a:pt x="639" y="2461"/>
                    <a:pt x="645" y="2461"/>
                    <a:pt x="651" y="2460"/>
                  </a:cubicBezTo>
                  <a:cubicBezTo>
                    <a:pt x="877" y="2432"/>
                    <a:pt x="990" y="1867"/>
                    <a:pt x="933" y="1189"/>
                  </a:cubicBezTo>
                  <a:cubicBezTo>
                    <a:pt x="850" y="528"/>
                    <a:pt x="580" y="1"/>
                    <a:pt x="383"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8"/>
            <p:cNvSpPr/>
            <p:nvPr/>
          </p:nvSpPr>
          <p:spPr>
            <a:xfrm>
              <a:off x="5145075" y="2734775"/>
              <a:ext cx="16975" cy="42475"/>
            </a:xfrm>
            <a:custGeom>
              <a:rect b="b" l="l" r="r" t="t"/>
              <a:pathLst>
                <a:path extrusionOk="0" h="1699" w="679">
                  <a:moveTo>
                    <a:pt x="245" y="0"/>
                  </a:moveTo>
                  <a:cubicBezTo>
                    <a:pt x="239" y="0"/>
                    <a:pt x="233" y="1"/>
                    <a:pt x="227" y="2"/>
                  </a:cubicBezTo>
                  <a:cubicBezTo>
                    <a:pt x="85" y="2"/>
                    <a:pt x="0" y="397"/>
                    <a:pt x="57" y="878"/>
                  </a:cubicBezTo>
                  <a:cubicBezTo>
                    <a:pt x="111" y="1341"/>
                    <a:pt x="271" y="1699"/>
                    <a:pt x="434" y="1699"/>
                  </a:cubicBezTo>
                  <a:cubicBezTo>
                    <a:pt x="440" y="1699"/>
                    <a:pt x="446" y="1698"/>
                    <a:pt x="453" y="1697"/>
                  </a:cubicBezTo>
                  <a:cubicBezTo>
                    <a:pt x="594" y="1669"/>
                    <a:pt x="679" y="1273"/>
                    <a:pt x="622" y="821"/>
                  </a:cubicBezTo>
                  <a:cubicBezTo>
                    <a:pt x="568" y="358"/>
                    <a:pt x="408" y="0"/>
                    <a:pt x="245"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15" name="Google Shape;1215;p18"/>
          <p:cNvPicPr preferRelativeResize="0"/>
          <p:nvPr/>
        </p:nvPicPr>
        <p:blipFill rotWithShape="1">
          <a:blip r:embed="rId4">
            <a:alphaModFix/>
          </a:blip>
          <a:srcRect b="0" l="0" r="0" t="0"/>
          <a:stretch/>
        </p:blipFill>
        <p:spPr>
          <a:xfrm>
            <a:off x="7749329" y="34212"/>
            <a:ext cx="1339162" cy="1339162"/>
          </a:xfrm>
          <a:prstGeom prst="rect">
            <a:avLst/>
          </a:prstGeom>
          <a:noFill/>
          <a:ln>
            <a:noFill/>
          </a:ln>
        </p:spPr>
      </p:pic>
      <p:sp>
        <p:nvSpPr>
          <p:cNvPr descr="Hình ảnh Cây Dừa Logo Kinh Doanh đồn điền PNG , Lá, Một Nửa, Sắc đẹp PNG và  Vector với nền trong suốt để tải xuống miễn phí" id="1216" name="Google Shape;1216;p1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17" name="Google Shape;1217;p18"/>
          <p:cNvSpPr/>
          <p:nvPr/>
        </p:nvSpPr>
        <p:spPr>
          <a:xfrm>
            <a:off x="260046" y="1473123"/>
            <a:ext cx="4206522" cy="2838093"/>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rgbClr val="00791B"/>
          </a:solidFill>
          <a:ln>
            <a:noFill/>
          </a:ln>
        </p:spPr>
        <p:txBody>
          <a:bodyPr anchorCtr="0" anchor="ctr" bIns="91425" lIns="91425" spcFirstLastPara="1" rIns="91425" wrap="square" tIns="91425">
            <a:noAutofit/>
          </a:bodyPr>
          <a:lstStyle/>
          <a:p>
            <a:pPr indent="0" lvl="0" marL="0" marR="0" rtl="0" algn="just">
              <a:lnSpc>
                <a:spcPct val="160000"/>
              </a:lnSpc>
              <a:spcBef>
                <a:spcPts val="0"/>
              </a:spcBef>
              <a:spcAft>
                <a:spcPts val="0"/>
              </a:spcAft>
              <a:buNone/>
            </a:pPr>
            <a:r>
              <a:rPr b="1" i="0" lang="en-US" sz="1400" u="none" cap="none" strike="noStrike">
                <a:solidFill>
                  <a:srgbClr val="FFC000"/>
                </a:solidFill>
                <a:latin typeface="Arial"/>
                <a:ea typeface="Arial"/>
                <a:cs typeface="Arial"/>
                <a:sym typeface="Arial"/>
              </a:rPr>
              <a:t>     - Chăm sóc rừng nhằm hạn chế sự phát triển của cỏ dại và sâu bệnh, làm cho đất tơi xốp, tăng thêm dinh dưỡng, tăng sức chống chịu cho cây rừng, giúp cây phát triển tốt.</a:t>
            </a: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C000"/>
              </a:solidFill>
              <a:latin typeface="Arial"/>
              <a:ea typeface="Arial"/>
              <a:cs typeface="Arial"/>
              <a:sym typeface="Arial"/>
            </a:endParaRPr>
          </a:p>
        </p:txBody>
      </p:sp>
      <p:sp>
        <p:nvSpPr>
          <p:cNvPr id="1218" name="Google Shape;1218;p18"/>
          <p:cNvSpPr/>
          <p:nvPr/>
        </p:nvSpPr>
        <p:spPr>
          <a:xfrm>
            <a:off x="4466568" y="1502412"/>
            <a:ext cx="4376269" cy="2666544"/>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rgbClr val="00791B"/>
          </a:solidFill>
          <a:ln>
            <a:noFill/>
          </a:ln>
        </p:spPr>
        <p:txBody>
          <a:bodyPr anchorCtr="0" anchor="ctr" bIns="91425" lIns="91425" spcFirstLastPara="1" rIns="91425" wrap="square" tIns="91425">
            <a:noAutofit/>
          </a:bodyPr>
          <a:lstStyle/>
          <a:p>
            <a:pPr indent="0" lvl="0" marL="0" marR="0" rtl="0" algn="l">
              <a:lnSpc>
                <a:spcPct val="100000"/>
              </a:lnSpc>
              <a:spcBef>
                <a:spcPts val="600"/>
              </a:spcBef>
              <a:spcAft>
                <a:spcPts val="0"/>
              </a:spcAft>
              <a:buNone/>
            </a:pPr>
            <a:r>
              <a:rPr b="1" i="0" lang="en-US" sz="1400" u="none" cap="none" strike="noStrike">
                <a:solidFill>
                  <a:srgbClr val="FFC000"/>
                </a:solidFill>
                <a:latin typeface="Arial"/>
                <a:ea typeface="Arial"/>
                <a:cs typeface="Arial"/>
                <a:sym typeface="Arial"/>
              </a:rPr>
              <a:t>   - Sau khi trồng từ 1 đến 3 tháng: cần tiến hành chăm sóc</a:t>
            </a:r>
            <a:endParaRPr b="1" i="0" sz="1400" u="none" cap="none" strike="noStrike">
              <a:solidFill>
                <a:srgbClr val="FFC000"/>
              </a:solidFill>
              <a:latin typeface="Arial"/>
              <a:ea typeface="Arial"/>
              <a:cs typeface="Arial"/>
              <a:sym typeface="Arial"/>
            </a:endParaRPr>
          </a:p>
          <a:p>
            <a:pPr indent="0" lvl="0" marL="0" marR="0" rtl="0" algn="l">
              <a:lnSpc>
                <a:spcPct val="100000"/>
              </a:lnSpc>
              <a:spcBef>
                <a:spcPts val="1200"/>
              </a:spcBef>
              <a:spcAft>
                <a:spcPts val="0"/>
              </a:spcAft>
              <a:buNone/>
            </a:pPr>
            <a:r>
              <a:rPr b="1" i="0" lang="en-US" sz="1400" u="none" cap="none" strike="noStrike">
                <a:solidFill>
                  <a:srgbClr val="FFC000"/>
                </a:solidFill>
                <a:latin typeface="Arial"/>
                <a:ea typeface="Arial"/>
                <a:cs typeface="Arial"/>
                <a:sym typeface="Arial"/>
              </a:rPr>
              <a:t>- Chăm sóc liên tục trong 4 năm: </a:t>
            </a:r>
            <a:endParaRPr/>
          </a:p>
          <a:p>
            <a:pPr indent="0" lvl="0" marL="0" marR="0" rtl="0" algn="l">
              <a:lnSpc>
                <a:spcPct val="100000"/>
              </a:lnSpc>
              <a:spcBef>
                <a:spcPts val="1200"/>
              </a:spcBef>
              <a:spcAft>
                <a:spcPts val="0"/>
              </a:spcAft>
              <a:buNone/>
            </a:pPr>
            <a:r>
              <a:rPr b="1" i="0" lang="en-US" sz="1400" u="none" cap="none" strike="noStrike">
                <a:solidFill>
                  <a:srgbClr val="FFC000"/>
                </a:solidFill>
                <a:latin typeface="Arial"/>
                <a:ea typeface="Arial"/>
                <a:cs typeface="Arial"/>
                <a:sym typeface="Arial"/>
              </a:rPr>
              <a:t>    + Năm 1 và 2:  2- 3 lần/ năm</a:t>
            </a:r>
            <a:endParaRPr b="1" i="0" sz="1400" u="none" cap="none" strike="noStrike">
              <a:solidFill>
                <a:srgbClr val="FFC000"/>
              </a:solidFill>
              <a:latin typeface="Arial"/>
              <a:ea typeface="Arial"/>
              <a:cs typeface="Arial"/>
              <a:sym typeface="Arial"/>
            </a:endParaRPr>
          </a:p>
          <a:p>
            <a:pPr indent="0" lvl="0" marL="0" marR="0" rtl="0" algn="l">
              <a:lnSpc>
                <a:spcPct val="100000"/>
              </a:lnSpc>
              <a:spcBef>
                <a:spcPts val="1200"/>
              </a:spcBef>
              <a:spcAft>
                <a:spcPts val="0"/>
              </a:spcAft>
              <a:buNone/>
            </a:pPr>
            <a:r>
              <a:rPr b="1" i="0" lang="en-US" sz="1400" u="none" cap="none" strike="noStrike">
                <a:solidFill>
                  <a:srgbClr val="FFC000"/>
                </a:solidFill>
                <a:latin typeface="Arial"/>
                <a:ea typeface="Arial"/>
                <a:cs typeface="Arial"/>
                <a:sym typeface="Arial"/>
              </a:rPr>
              <a:t>    + Năm 3 và 4:  1- 2 lần/ năm</a:t>
            </a:r>
            <a:endParaRPr b="1" i="0" sz="1400" u="none" cap="none" strike="noStrike">
              <a:solidFill>
                <a:srgbClr val="FFC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FFC000"/>
              </a:solidFill>
              <a:latin typeface="Arial"/>
              <a:ea typeface="Arial"/>
              <a:cs typeface="Arial"/>
              <a:sym typeface="Arial"/>
            </a:endParaRPr>
          </a:p>
        </p:txBody>
      </p:sp>
      <p:cxnSp>
        <p:nvCxnSpPr>
          <p:cNvPr id="1219" name="Google Shape;1219;p18"/>
          <p:cNvCxnSpPr/>
          <p:nvPr/>
        </p:nvCxnSpPr>
        <p:spPr>
          <a:xfrm flipH="1">
            <a:off x="2320690" y="736651"/>
            <a:ext cx="2394680" cy="934673"/>
          </a:xfrm>
          <a:prstGeom prst="straightConnector1">
            <a:avLst/>
          </a:prstGeom>
          <a:noFill/>
          <a:ln cap="flat" cmpd="sng" w="9525">
            <a:solidFill>
              <a:srgbClr val="971C1C"/>
            </a:solidFill>
            <a:prstDash val="solid"/>
            <a:round/>
            <a:headEnd len="sm" w="sm" type="none"/>
            <a:tailEnd len="med" w="med" type="stealth"/>
          </a:ln>
        </p:spPr>
      </p:cxnSp>
      <p:cxnSp>
        <p:nvCxnSpPr>
          <p:cNvPr id="1220" name="Google Shape;1220;p18"/>
          <p:cNvCxnSpPr/>
          <p:nvPr/>
        </p:nvCxnSpPr>
        <p:spPr>
          <a:xfrm>
            <a:off x="4715370" y="736651"/>
            <a:ext cx="1939332" cy="920699"/>
          </a:xfrm>
          <a:prstGeom prst="straightConnector1">
            <a:avLst/>
          </a:prstGeom>
          <a:noFill/>
          <a:ln cap="flat" cmpd="sng" w="9525">
            <a:solidFill>
              <a:srgbClr val="971C1C"/>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2000"/>
                                        <p:tgtEl>
                                          <p:spTgt spid="1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2000"/>
                                        <p:tgtEl>
                                          <p:spTgt spid="1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20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2000"/>
                                        <p:tgtEl>
                                          <p:spTgt spid="1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9"/>
          <p:cNvSpPr/>
          <p:nvPr/>
        </p:nvSpPr>
        <p:spPr>
          <a:xfrm rot="10800000">
            <a:off x="2725140" y="-95249"/>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9"/>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9"/>
          <p:cNvSpPr txBox="1"/>
          <p:nvPr>
            <p:ph idx="2" type="title"/>
          </p:nvPr>
        </p:nvSpPr>
        <p:spPr>
          <a:xfrm>
            <a:off x="2699336" y="-171450"/>
            <a:ext cx="4133188"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II. Chăm sóc cây rừng</a:t>
            </a:r>
            <a:endParaRPr sz="2800">
              <a:solidFill>
                <a:srgbClr val="FFC20C"/>
              </a:solidFill>
              <a:latin typeface="Times New Roman"/>
              <a:ea typeface="Times New Roman"/>
              <a:cs typeface="Times New Roman"/>
              <a:sym typeface="Times New Roman"/>
            </a:endParaRPr>
          </a:p>
        </p:txBody>
      </p:sp>
      <p:sp>
        <p:nvSpPr>
          <p:cNvPr id="1228" name="Google Shape;1228;p19"/>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29" name="Google Shape;1229;p19"/>
          <p:cNvGrpSpPr/>
          <p:nvPr/>
        </p:nvGrpSpPr>
        <p:grpSpPr>
          <a:xfrm>
            <a:off x="153671" y="90047"/>
            <a:ext cx="493797" cy="446228"/>
            <a:chOff x="2679436" y="3270400"/>
            <a:chExt cx="752625" cy="689795"/>
          </a:xfrm>
        </p:grpSpPr>
        <p:sp>
          <p:nvSpPr>
            <p:cNvPr id="1230" name="Google Shape;1230;p19"/>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9"/>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9"/>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9"/>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34" name="Google Shape;1234;p19">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grpSp>
        <p:nvGrpSpPr>
          <p:cNvPr id="1235" name="Google Shape;1235;p19"/>
          <p:cNvGrpSpPr/>
          <p:nvPr/>
        </p:nvGrpSpPr>
        <p:grpSpPr>
          <a:xfrm>
            <a:off x="1620272" y="-49691"/>
            <a:ext cx="1524724" cy="1005805"/>
            <a:chOff x="-1023107" y="983825"/>
            <a:chExt cx="8604132" cy="3689200"/>
          </a:xfrm>
        </p:grpSpPr>
        <p:sp>
          <p:nvSpPr>
            <p:cNvPr id="1236" name="Google Shape;1236;p19"/>
            <p:cNvSpPr/>
            <p:nvPr/>
          </p:nvSpPr>
          <p:spPr>
            <a:xfrm>
              <a:off x="2310425" y="983825"/>
              <a:ext cx="3472325" cy="3689200"/>
            </a:xfrm>
            <a:custGeom>
              <a:rect b="b" l="l" r="r" t="t"/>
              <a:pathLst>
                <a:path extrusionOk="0" h="147568" w="138893">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9"/>
            <p:cNvSpPr/>
            <p:nvPr/>
          </p:nvSpPr>
          <p:spPr>
            <a:xfrm>
              <a:off x="4623750" y="1077925"/>
              <a:ext cx="1016750" cy="1159175"/>
            </a:xfrm>
            <a:custGeom>
              <a:rect b="b" l="l" r="r" t="t"/>
              <a:pathLst>
                <a:path extrusionOk="0" h="46367" w="4067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9"/>
            <p:cNvSpPr/>
            <p:nvPr/>
          </p:nvSpPr>
          <p:spPr>
            <a:xfrm>
              <a:off x="4950200" y="1077925"/>
              <a:ext cx="405800" cy="387400"/>
            </a:xfrm>
            <a:custGeom>
              <a:rect b="b" l="l" r="r" t="t"/>
              <a:pathLst>
                <a:path extrusionOk="0" h="15496" w="16232">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9"/>
            <p:cNvSpPr/>
            <p:nvPr/>
          </p:nvSpPr>
          <p:spPr>
            <a:xfrm>
              <a:off x="-1023107" y="2849290"/>
              <a:ext cx="6571725" cy="701650"/>
            </a:xfrm>
            <a:custGeom>
              <a:rect b="b" l="l" r="r" t="t"/>
              <a:pathLst>
                <a:path extrusionOk="0" h="28066" w="262869">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9"/>
            <p:cNvSpPr/>
            <p:nvPr/>
          </p:nvSpPr>
          <p:spPr>
            <a:xfrm>
              <a:off x="5284100" y="1009700"/>
              <a:ext cx="2296925" cy="1228675"/>
            </a:xfrm>
            <a:custGeom>
              <a:rect b="b" l="l" r="r" t="t"/>
              <a:pathLst>
                <a:path extrusionOk="0" h="49147" w="91877">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9"/>
            <p:cNvSpPr/>
            <p:nvPr/>
          </p:nvSpPr>
          <p:spPr>
            <a:xfrm>
              <a:off x="5308075" y="1471725"/>
              <a:ext cx="1972000" cy="750175"/>
            </a:xfrm>
            <a:custGeom>
              <a:rect b="b" l="l" r="r" t="t"/>
              <a:pathLst>
                <a:path extrusionOk="0" h="30007" w="7888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9"/>
            <p:cNvSpPr/>
            <p:nvPr/>
          </p:nvSpPr>
          <p:spPr>
            <a:xfrm>
              <a:off x="6751500" y="1598700"/>
              <a:ext cx="615425" cy="639675"/>
            </a:xfrm>
            <a:custGeom>
              <a:rect b="b" l="l" r="r" t="t"/>
              <a:pathLst>
                <a:path extrusionOk="0" h="25587" w="24617">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9"/>
            <p:cNvSpPr/>
            <p:nvPr/>
          </p:nvSpPr>
          <p:spPr>
            <a:xfrm>
              <a:off x="6866775" y="1775675"/>
              <a:ext cx="413300" cy="446225"/>
            </a:xfrm>
            <a:custGeom>
              <a:rect b="b" l="l" r="r" t="t"/>
              <a:pathLst>
                <a:path extrusionOk="0" h="17849" w="16532">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9"/>
            <p:cNvSpPr/>
            <p:nvPr/>
          </p:nvSpPr>
          <p:spPr>
            <a:xfrm>
              <a:off x="5284100" y="1049475"/>
              <a:ext cx="161750" cy="422275"/>
            </a:xfrm>
            <a:custGeom>
              <a:rect b="b" l="l" r="r" t="t"/>
              <a:pathLst>
                <a:path extrusionOk="0" h="16891" w="647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9"/>
            <p:cNvSpPr/>
            <p:nvPr/>
          </p:nvSpPr>
          <p:spPr>
            <a:xfrm>
              <a:off x="5309550" y="1473200"/>
              <a:ext cx="302500" cy="277050"/>
            </a:xfrm>
            <a:custGeom>
              <a:rect b="b" l="l" r="r" t="t"/>
              <a:pathLst>
                <a:path extrusionOk="0" h="11082" w="1210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9"/>
            <p:cNvSpPr/>
            <p:nvPr/>
          </p:nvSpPr>
          <p:spPr>
            <a:xfrm>
              <a:off x="5113400" y="1198450"/>
              <a:ext cx="182700" cy="183450"/>
            </a:xfrm>
            <a:custGeom>
              <a:rect b="b" l="l" r="r" t="t"/>
              <a:pathLst>
                <a:path extrusionOk="0" h="7338" w="7308">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9"/>
            <p:cNvSpPr/>
            <p:nvPr/>
          </p:nvSpPr>
          <p:spPr>
            <a:xfrm>
              <a:off x="5140375" y="1243175"/>
              <a:ext cx="112300" cy="96800"/>
            </a:xfrm>
            <a:custGeom>
              <a:rect b="b" l="l" r="r" t="t"/>
              <a:pathLst>
                <a:path extrusionOk="0" h="3872" w="4492">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9"/>
            <p:cNvSpPr/>
            <p:nvPr/>
          </p:nvSpPr>
          <p:spPr>
            <a:xfrm>
              <a:off x="4280900" y="3179925"/>
              <a:ext cx="179700" cy="58650"/>
            </a:xfrm>
            <a:custGeom>
              <a:rect b="b" l="l" r="r" t="t"/>
              <a:pathLst>
                <a:path extrusionOk="0" h="2346" w="7188">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9"/>
            <p:cNvSpPr/>
            <p:nvPr/>
          </p:nvSpPr>
          <p:spPr>
            <a:xfrm>
              <a:off x="4168600" y="3077825"/>
              <a:ext cx="468675" cy="457925"/>
            </a:xfrm>
            <a:custGeom>
              <a:rect b="b" l="l" r="r" t="t"/>
              <a:pathLst>
                <a:path extrusionOk="0" h="18317" w="18747">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9"/>
            <p:cNvSpPr/>
            <p:nvPr/>
          </p:nvSpPr>
          <p:spPr>
            <a:xfrm>
              <a:off x="4861850" y="3310625"/>
              <a:ext cx="179725" cy="59725"/>
            </a:xfrm>
            <a:custGeom>
              <a:rect b="b" l="l" r="r" t="t"/>
              <a:pathLst>
                <a:path extrusionOk="0" h="2389" w="7189">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9"/>
            <p:cNvSpPr/>
            <p:nvPr/>
          </p:nvSpPr>
          <p:spPr>
            <a:xfrm>
              <a:off x="4751050" y="3209275"/>
              <a:ext cx="467200" cy="458225"/>
            </a:xfrm>
            <a:custGeom>
              <a:rect b="b" l="l" r="r" t="t"/>
              <a:pathLst>
                <a:path extrusionOk="0" h="18329" w="18688">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descr="Hình ảnh Cây Dừa Logo Kinh Doanh đồn điền PNG , Lá, Một Nửa, Sắc đẹp PNG và  Vector với nền trong suốt để tải xuống miễn phí" id="1252" name="Google Shape;1252;p1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253" name="Google Shape;1253;p19"/>
          <p:cNvPicPr preferRelativeResize="0"/>
          <p:nvPr/>
        </p:nvPicPr>
        <p:blipFill rotWithShape="1">
          <a:blip r:embed="rId4">
            <a:alphaModFix/>
          </a:blip>
          <a:srcRect b="0" l="0" r="0" t="0"/>
          <a:stretch/>
        </p:blipFill>
        <p:spPr>
          <a:xfrm>
            <a:off x="10510" y="3510853"/>
            <a:ext cx="1573995" cy="1573995"/>
          </a:xfrm>
          <a:prstGeom prst="rect">
            <a:avLst/>
          </a:prstGeom>
          <a:noFill/>
          <a:ln>
            <a:noFill/>
          </a:ln>
        </p:spPr>
      </p:pic>
      <p:pic>
        <p:nvPicPr>
          <p:cNvPr id="1254" name="Google Shape;1254;p19"/>
          <p:cNvPicPr preferRelativeResize="0"/>
          <p:nvPr/>
        </p:nvPicPr>
        <p:blipFill rotWithShape="1">
          <a:blip r:embed="rId5">
            <a:alphaModFix/>
          </a:blip>
          <a:srcRect b="0" l="0" r="0" t="0"/>
          <a:stretch/>
        </p:blipFill>
        <p:spPr>
          <a:xfrm>
            <a:off x="1946671" y="807183"/>
            <a:ext cx="5094805" cy="40784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2000"/>
                                        <p:tgtEl>
                                          <p:spTgt spid="1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grpSp>
        <p:nvGrpSpPr>
          <p:cNvPr id="310" name="Google Shape;310;p2"/>
          <p:cNvGrpSpPr/>
          <p:nvPr/>
        </p:nvGrpSpPr>
        <p:grpSpPr>
          <a:xfrm>
            <a:off x="317391" y="137684"/>
            <a:ext cx="7988409" cy="4587866"/>
            <a:chOff x="3543058" y="830069"/>
            <a:chExt cx="4887726" cy="3635762"/>
          </a:xfrm>
        </p:grpSpPr>
        <p:grpSp>
          <p:nvGrpSpPr>
            <p:cNvPr id="311" name="Google Shape;311;p2"/>
            <p:cNvGrpSpPr/>
            <p:nvPr/>
          </p:nvGrpSpPr>
          <p:grpSpPr>
            <a:xfrm>
              <a:off x="3543058" y="830069"/>
              <a:ext cx="4887726" cy="3635762"/>
              <a:chOff x="279125" y="238125"/>
              <a:chExt cx="7013525" cy="5217050"/>
            </a:xfrm>
          </p:grpSpPr>
          <p:sp>
            <p:nvSpPr>
              <p:cNvPr id="312" name="Google Shape;312;p2"/>
              <p:cNvSpPr/>
              <p:nvPr/>
            </p:nvSpPr>
            <p:spPr>
              <a:xfrm>
                <a:off x="279125" y="238125"/>
                <a:ext cx="6522825" cy="5217050"/>
              </a:xfrm>
              <a:custGeom>
                <a:rect b="b" l="l" r="r" t="t"/>
                <a:pathLst>
                  <a:path extrusionOk="0" h="208682" w="260913">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
              <p:cNvSpPr/>
              <p:nvPr/>
            </p:nvSpPr>
            <p:spPr>
              <a:xfrm>
                <a:off x="5974800" y="692650"/>
                <a:ext cx="828350" cy="2702000"/>
              </a:xfrm>
              <a:custGeom>
                <a:rect b="b" l="l" r="r" t="t"/>
                <a:pathLst>
                  <a:path extrusionOk="0" h="108080" w="33134">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
              <p:cNvSpPr/>
              <p:nvPr/>
            </p:nvSpPr>
            <p:spPr>
              <a:xfrm>
                <a:off x="412950" y="598625"/>
                <a:ext cx="5429250" cy="4856550"/>
              </a:xfrm>
              <a:custGeom>
                <a:rect b="b" l="l" r="r" t="t"/>
                <a:pathLst>
                  <a:path extrusionOk="0" h="194262" w="21717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
              <p:cNvSpPr/>
              <p:nvPr/>
            </p:nvSpPr>
            <p:spPr>
              <a:xfrm>
                <a:off x="5426225" y="883150"/>
                <a:ext cx="25" cy="25"/>
              </a:xfrm>
              <a:custGeom>
                <a:rect b="b" l="l" r="r" t="t"/>
                <a:pathLst>
                  <a:path extrusionOk="0" h="1" w="1">
                    <a:moveTo>
                      <a:pt x="0" y="1"/>
                    </a:move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2"/>
              <p:cNvSpPr/>
              <p:nvPr/>
            </p:nvSpPr>
            <p:spPr>
              <a:xfrm>
                <a:off x="5617925" y="1309975"/>
                <a:ext cx="25" cy="25"/>
              </a:xfrm>
              <a:custGeom>
                <a:rect b="b" l="l" r="r" t="t"/>
                <a:pathLst>
                  <a:path extrusionOk="0" h="1" w="1">
                    <a:moveTo>
                      <a:pt x="1" y="1"/>
                    </a:moveTo>
                    <a:lnTo>
                      <a:pt x="1" y="1"/>
                    </a:lnTo>
                    <a:lnTo>
                      <a:pt x="1"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
              <p:cNvSpPr/>
              <p:nvPr/>
            </p:nvSpPr>
            <p:spPr>
              <a:xfrm>
                <a:off x="5274300" y="697475"/>
                <a:ext cx="25" cy="25"/>
              </a:xfrm>
              <a:custGeom>
                <a:rect b="b" l="l" r="r" t="t"/>
                <a:pathLst>
                  <a:path extrusionOk="0" h="1" w="1">
                    <a:moveTo>
                      <a:pt x="1" y="1"/>
                    </a:moveTo>
                    <a:lnTo>
                      <a:pt x="1" y="1"/>
                    </a:lnTo>
                    <a:lnTo>
                      <a:pt x="1"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
              <p:cNvSpPr/>
              <p:nvPr/>
            </p:nvSpPr>
            <p:spPr>
              <a:xfrm>
                <a:off x="5426225" y="883150"/>
                <a:ext cx="25" cy="25"/>
              </a:xfrm>
              <a:custGeom>
                <a:rect b="b" l="l" r="r" t="t"/>
                <a:pathLst>
                  <a:path extrusionOk="0" h="1" w="1">
                    <a:moveTo>
                      <a:pt x="0" y="1"/>
                    </a:move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
              <p:cNvSpPr/>
              <p:nvPr/>
            </p:nvSpPr>
            <p:spPr>
              <a:xfrm>
                <a:off x="5617925" y="1309975"/>
                <a:ext cx="25" cy="25"/>
              </a:xfrm>
              <a:custGeom>
                <a:rect b="b" l="l" r="r" t="t"/>
                <a:pathLst>
                  <a:path extrusionOk="0" h="1" w="1">
                    <a:moveTo>
                      <a:pt x="1" y="1"/>
                    </a:moveTo>
                    <a:lnTo>
                      <a:pt x="1" y="1"/>
                    </a:lnTo>
                    <a:lnTo>
                      <a:pt x="1"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
              <p:cNvSpPr/>
              <p:nvPr/>
            </p:nvSpPr>
            <p:spPr>
              <a:xfrm>
                <a:off x="5426225" y="883150"/>
                <a:ext cx="25" cy="25"/>
              </a:xfrm>
              <a:custGeom>
                <a:rect b="b" l="l" r="r" t="t"/>
                <a:pathLst>
                  <a:path extrusionOk="0" h="1" w="1">
                    <a:moveTo>
                      <a:pt x="0" y="1"/>
                    </a:moveTo>
                    <a:lnTo>
                      <a:pt x="0" y="1"/>
                    </a:ln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
              <p:cNvSpPr/>
              <p:nvPr/>
            </p:nvSpPr>
            <p:spPr>
              <a:xfrm>
                <a:off x="2965400" y="3705700"/>
                <a:ext cx="25" cy="25"/>
              </a:xfrm>
              <a:custGeom>
                <a:rect b="b" l="l" r="r" t="t"/>
                <a:pathLst>
                  <a:path extrusionOk="0" h="1" w="1">
                    <a:moveTo>
                      <a:pt x="0" y="0"/>
                    </a:move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
              <p:cNvSpPr/>
              <p:nvPr/>
            </p:nvSpPr>
            <p:spPr>
              <a:xfrm>
                <a:off x="2812275" y="4382100"/>
                <a:ext cx="25" cy="25"/>
              </a:xfrm>
              <a:custGeom>
                <a:rect b="b" l="l" r="r" t="t"/>
                <a:pathLst>
                  <a:path extrusionOk="0" h="1" w="1">
                    <a:moveTo>
                      <a:pt x="1" y="0"/>
                    </a:move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
              <p:cNvSpPr/>
              <p:nvPr/>
            </p:nvSpPr>
            <p:spPr>
              <a:xfrm>
                <a:off x="422600" y="4687125"/>
                <a:ext cx="25" cy="25"/>
              </a:xfrm>
              <a:custGeom>
                <a:rect b="b" l="l" r="r" t="t"/>
                <a:pathLst>
                  <a:path extrusionOk="0" h="1" w="1">
                    <a:moveTo>
                      <a:pt x="0" y="1"/>
                    </a:move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
              <p:cNvSpPr/>
              <p:nvPr/>
            </p:nvSpPr>
            <p:spPr>
              <a:xfrm>
                <a:off x="3330725" y="3567050"/>
                <a:ext cx="25" cy="25"/>
              </a:xfrm>
              <a:custGeom>
                <a:rect b="b" l="l" r="r" t="t"/>
                <a:pathLst>
                  <a:path extrusionOk="0" h="1" w="1">
                    <a:moveTo>
                      <a:pt x="0" y="0"/>
                    </a:move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2"/>
              <p:cNvSpPr/>
              <p:nvPr/>
            </p:nvSpPr>
            <p:spPr>
              <a:xfrm>
                <a:off x="2965400" y="3705700"/>
                <a:ext cx="25" cy="25"/>
              </a:xfrm>
              <a:custGeom>
                <a:rect b="b" l="l" r="r" t="t"/>
                <a:pathLst>
                  <a:path extrusionOk="0" h="1" w="1">
                    <a:moveTo>
                      <a:pt x="0" y="0"/>
                    </a:move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
              <p:cNvSpPr/>
              <p:nvPr/>
            </p:nvSpPr>
            <p:spPr>
              <a:xfrm>
                <a:off x="2965400" y="3705700"/>
                <a:ext cx="25" cy="25"/>
              </a:xfrm>
              <a:custGeom>
                <a:rect b="b" l="l" r="r" t="t"/>
                <a:pathLst>
                  <a:path extrusionOk="0" h="1" w="1">
                    <a:moveTo>
                      <a:pt x="0" y="0"/>
                    </a:moveTo>
                    <a:lnTo>
                      <a:pt x="0" y="0"/>
                    </a:ln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
              <p:cNvSpPr/>
              <p:nvPr/>
            </p:nvSpPr>
            <p:spPr>
              <a:xfrm>
                <a:off x="2965400" y="3705700"/>
                <a:ext cx="25" cy="25"/>
              </a:xfrm>
              <a:custGeom>
                <a:rect b="b" l="l" r="r" t="t"/>
                <a:pathLst>
                  <a:path extrusionOk="0" h="1" w="1">
                    <a:moveTo>
                      <a:pt x="0" y="0"/>
                    </a:moveTo>
                    <a:lnTo>
                      <a:pt x="0" y="0"/>
                    </a:lnTo>
                    <a:lnTo>
                      <a:pt x="0" y="0"/>
                    </a:ln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
              <p:cNvSpPr/>
              <p:nvPr/>
            </p:nvSpPr>
            <p:spPr>
              <a:xfrm>
                <a:off x="757775" y="4484575"/>
                <a:ext cx="25" cy="25"/>
              </a:xfrm>
              <a:custGeom>
                <a:rect b="b" l="l" r="r" t="t"/>
                <a:pathLst>
                  <a:path extrusionOk="0" h="1" w="1">
                    <a:moveTo>
                      <a:pt x="0" y="0"/>
                    </a:moveTo>
                    <a:lnTo>
                      <a:pt x="0" y="0"/>
                    </a:ln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
              <p:cNvSpPr/>
              <p:nvPr/>
            </p:nvSpPr>
            <p:spPr>
              <a:xfrm>
                <a:off x="462375" y="4614800"/>
                <a:ext cx="25" cy="25"/>
              </a:xfrm>
              <a:custGeom>
                <a:rect b="b" l="l" r="r" t="t"/>
                <a:pathLst>
                  <a:path extrusionOk="0" h="1" w="1">
                    <a:moveTo>
                      <a:pt x="1" y="0"/>
                    </a:moveTo>
                    <a:lnTo>
                      <a:pt x="1" y="0"/>
                    </a:lnTo>
                    <a:lnTo>
                      <a:pt x="1" y="0"/>
                    </a:lnTo>
                    <a:lnTo>
                      <a:pt x="1"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
              <p:cNvSpPr/>
              <p:nvPr/>
            </p:nvSpPr>
            <p:spPr>
              <a:xfrm>
                <a:off x="462375" y="4614800"/>
                <a:ext cx="25" cy="25"/>
              </a:xfrm>
              <a:custGeom>
                <a:rect b="b" l="l" r="r" t="t"/>
                <a:pathLst>
                  <a:path extrusionOk="0" h="1" w="1">
                    <a:moveTo>
                      <a:pt x="1" y="0"/>
                    </a:moveTo>
                    <a:lnTo>
                      <a:pt x="1" y="0"/>
                    </a:lnTo>
                    <a:lnTo>
                      <a:pt x="1"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
              <p:cNvSpPr/>
              <p:nvPr/>
            </p:nvSpPr>
            <p:spPr>
              <a:xfrm>
                <a:off x="461175" y="4614800"/>
                <a:ext cx="1225" cy="25"/>
              </a:xfrm>
              <a:custGeom>
                <a:rect b="b" l="l" r="r" t="t"/>
                <a:pathLst>
                  <a:path extrusionOk="0" h="1" w="49">
                    <a:moveTo>
                      <a:pt x="0" y="0"/>
                    </a:moveTo>
                    <a:lnTo>
                      <a:pt x="0" y="0"/>
                    </a:lnTo>
                    <a:lnTo>
                      <a:pt x="49" y="0"/>
                    </a:lnTo>
                    <a:lnTo>
                      <a:pt x="0"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
              <p:cNvSpPr/>
              <p:nvPr/>
            </p:nvSpPr>
            <p:spPr>
              <a:xfrm>
                <a:off x="422600" y="4687125"/>
                <a:ext cx="25" cy="25"/>
              </a:xfrm>
              <a:custGeom>
                <a:rect b="b" l="l" r="r" t="t"/>
                <a:pathLst>
                  <a:path extrusionOk="0" h="1" w="1">
                    <a:moveTo>
                      <a:pt x="0" y="1"/>
                    </a:moveTo>
                    <a:lnTo>
                      <a:pt x="0" y="1"/>
                    </a:ln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2"/>
              <p:cNvSpPr/>
              <p:nvPr/>
            </p:nvSpPr>
            <p:spPr>
              <a:xfrm>
                <a:off x="422600" y="4687125"/>
                <a:ext cx="25" cy="25"/>
              </a:xfrm>
              <a:custGeom>
                <a:rect b="b" l="l" r="r" t="t"/>
                <a:pathLst>
                  <a:path extrusionOk="0" h="1" w="1">
                    <a:moveTo>
                      <a:pt x="0" y="1"/>
                    </a:moveTo>
                    <a:lnTo>
                      <a:pt x="0" y="1"/>
                    </a:lnTo>
                    <a:lnTo>
                      <a:pt x="0" y="1"/>
                    </a:ln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
              <p:cNvSpPr/>
              <p:nvPr/>
            </p:nvSpPr>
            <p:spPr>
              <a:xfrm>
                <a:off x="422600" y="4687125"/>
                <a:ext cx="25" cy="25"/>
              </a:xfrm>
              <a:custGeom>
                <a:rect b="b" l="l" r="r" t="t"/>
                <a:pathLst>
                  <a:path extrusionOk="0" h="1" w="1">
                    <a:moveTo>
                      <a:pt x="0" y="1"/>
                    </a:moveTo>
                    <a:lnTo>
                      <a:pt x="0"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
              <p:cNvSpPr/>
              <p:nvPr/>
            </p:nvSpPr>
            <p:spPr>
              <a:xfrm>
                <a:off x="2631425" y="3142625"/>
                <a:ext cx="967000" cy="1347700"/>
              </a:xfrm>
              <a:custGeom>
                <a:rect b="b" l="l" r="r" t="t"/>
                <a:pathLst>
                  <a:path extrusionOk="0" h="53908" w="3868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
              <p:cNvSpPr/>
              <p:nvPr/>
            </p:nvSpPr>
            <p:spPr>
              <a:xfrm>
                <a:off x="2580775" y="1278625"/>
                <a:ext cx="2023175" cy="2183550"/>
              </a:xfrm>
              <a:custGeom>
                <a:rect b="b" l="l" r="r" t="t"/>
                <a:pathLst>
                  <a:path extrusionOk="0" h="87342" w="80927">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
              <p:cNvSpPr/>
              <p:nvPr/>
            </p:nvSpPr>
            <p:spPr>
              <a:xfrm>
                <a:off x="1317225" y="2525325"/>
                <a:ext cx="1710900" cy="2130675"/>
              </a:xfrm>
              <a:custGeom>
                <a:rect b="b" l="l" r="r" t="t"/>
                <a:pathLst>
                  <a:path extrusionOk="0" h="85227" w="68436">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
              <p:cNvSpPr/>
              <p:nvPr/>
            </p:nvSpPr>
            <p:spPr>
              <a:xfrm>
                <a:off x="4606350" y="1023025"/>
                <a:ext cx="242375" cy="871000"/>
              </a:xfrm>
              <a:custGeom>
                <a:rect b="b" l="l" r="r" t="t"/>
                <a:pathLst>
                  <a:path extrusionOk="0" h="34840" w="9695">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
              <p:cNvSpPr/>
              <p:nvPr/>
            </p:nvSpPr>
            <p:spPr>
              <a:xfrm>
                <a:off x="2243200" y="1676300"/>
                <a:ext cx="1900175" cy="1592950"/>
              </a:xfrm>
              <a:custGeom>
                <a:rect b="b" l="l" r="r" t="t"/>
                <a:pathLst>
                  <a:path extrusionOk="0" h="63718" w="76007">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
              <p:cNvSpPr/>
              <p:nvPr/>
            </p:nvSpPr>
            <p:spPr>
              <a:xfrm>
                <a:off x="3176400" y="756550"/>
                <a:ext cx="1649400" cy="1734300"/>
              </a:xfrm>
              <a:custGeom>
                <a:rect b="b" l="l" r="r" t="t"/>
                <a:pathLst>
                  <a:path extrusionOk="0" h="69372" w="65976">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
              <p:cNvSpPr/>
              <p:nvPr/>
            </p:nvSpPr>
            <p:spPr>
              <a:xfrm>
                <a:off x="323725" y="4296475"/>
                <a:ext cx="1672125" cy="402750"/>
              </a:xfrm>
              <a:custGeom>
                <a:rect b="b" l="l" r="r" t="t"/>
                <a:pathLst>
                  <a:path extrusionOk="0" h="16110" w="66885">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
              <p:cNvSpPr/>
              <p:nvPr/>
            </p:nvSpPr>
            <p:spPr>
              <a:xfrm>
                <a:off x="985650" y="4462875"/>
                <a:ext cx="773550" cy="129475"/>
              </a:xfrm>
              <a:custGeom>
                <a:rect b="b" l="l" r="r" t="t"/>
                <a:pathLst>
                  <a:path extrusionOk="0" h="5179" w="30942">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
              <p:cNvSpPr/>
              <p:nvPr/>
            </p:nvSpPr>
            <p:spPr>
              <a:xfrm>
                <a:off x="2619775" y="2900300"/>
                <a:ext cx="1102825" cy="1047150"/>
              </a:xfrm>
              <a:custGeom>
                <a:rect b="b" l="l" r="r" t="t"/>
                <a:pathLst>
                  <a:path extrusionOk="0" h="41886" w="44113">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
              <p:cNvSpPr/>
              <p:nvPr/>
            </p:nvSpPr>
            <p:spPr>
              <a:xfrm>
                <a:off x="2474675" y="2293825"/>
                <a:ext cx="1551750" cy="1509850"/>
              </a:xfrm>
              <a:custGeom>
                <a:rect b="b" l="l" r="r" t="t"/>
                <a:pathLst>
                  <a:path extrusionOk="0" h="60394" w="6207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
              <p:cNvSpPr/>
              <p:nvPr/>
            </p:nvSpPr>
            <p:spPr>
              <a:xfrm>
                <a:off x="4253075" y="1621050"/>
                <a:ext cx="164000" cy="455075"/>
              </a:xfrm>
              <a:custGeom>
                <a:rect b="b" l="l" r="r" t="t"/>
                <a:pathLst>
                  <a:path extrusionOk="0" h="18203" w="656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
              <p:cNvSpPr/>
              <p:nvPr/>
            </p:nvSpPr>
            <p:spPr>
              <a:xfrm>
                <a:off x="6267800" y="1911625"/>
                <a:ext cx="675200" cy="2299275"/>
              </a:xfrm>
              <a:custGeom>
                <a:rect b="b" l="l" r="r" t="t"/>
                <a:pathLst>
                  <a:path extrusionOk="0" h="91971" w="27008">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
              <p:cNvSpPr/>
              <p:nvPr/>
            </p:nvSpPr>
            <p:spPr>
              <a:xfrm>
                <a:off x="6313600" y="1909200"/>
                <a:ext cx="355725" cy="426850"/>
              </a:xfrm>
              <a:custGeom>
                <a:rect b="b" l="l" r="r" t="t"/>
                <a:pathLst>
                  <a:path extrusionOk="0" h="17074" w="14229">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
              <p:cNvSpPr/>
              <p:nvPr/>
            </p:nvSpPr>
            <p:spPr>
              <a:xfrm>
                <a:off x="6930925" y="2303475"/>
                <a:ext cx="8475" cy="13275"/>
              </a:xfrm>
              <a:custGeom>
                <a:rect b="b" l="l" r="r" t="t"/>
                <a:pathLst>
                  <a:path extrusionOk="0" h="531" w="339">
                    <a:moveTo>
                      <a:pt x="338" y="0"/>
                    </a:moveTo>
                    <a:lnTo>
                      <a:pt x="193" y="145"/>
                    </a:lnTo>
                    <a:cubicBezTo>
                      <a:pt x="145" y="290"/>
                      <a:pt x="49" y="386"/>
                      <a:pt x="1" y="531"/>
                    </a:cubicBezTo>
                    <a:lnTo>
                      <a:pt x="338" y="0"/>
                    </a:lnTo>
                    <a:close/>
                  </a:path>
                </a:pathLst>
              </a:custGeom>
              <a:solidFill>
                <a:srgbClr val="FF8D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
              <p:cNvSpPr/>
              <p:nvPr/>
            </p:nvSpPr>
            <p:spPr>
              <a:xfrm>
                <a:off x="4718475" y="2009275"/>
                <a:ext cx="25" cy="25"/>
              </a:xfrm>
              <a:custGeom>
                <a:rect b="b" l="l" r="r" t="t"/>
                <a:pathLst>
                  <a:path extrusionOk="0" h="1" w="1">
                    <a:moveTo>
                      <a:pt x="1" y="1"/>
                    </a:moveTo>
                    <a:lnTo>
                      <a:pt x="1" y="1"/>
                    </a:lnTo>
                    <a:lnTo>
                      <a:pt x="1" y="1"/>
                    </a:lnTo>
                    <a:close/>
                  </a:path>
                </a:pathLst>
              </a:custGeom>
              <a:solidFill>
                <a:srgbClr val="00A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
              <p:cNvSpPr/>
              <p:nvPr/>
            </p:nvSpPr>
            <p:spPr>
              <a:xfrm>
                <a:off x="4718475" y="2009275"/>
                <a:ext cx="25" cy="25"/>
              </a:xfrm>
              <a:custGeom>
                <a:rect b="b" l="l" r="r" t="t"/>
                <a:pathLst>
                  <a:path extrusionOk="0" h="1" w="1">
                    <a:moveTo>
                      <a:pt x="1" y="1"/>
                    </a:moveTo>
                    <a:lnTo>
                      <a:pt x="1" y="1"/>
                    </a:lnTo>
                    <a:lnTo>
                      <a:pt x="1" y="1"/>
                    </a:lnTo>
                    <a:lnTo>
                      <a:pt x="1" y="1"/>
                    </a:lnTo>
                    <a:close/>
                  </a:path>
                </a:pathLst>
              </a:custGeom>
              <a:solidFill>
                <a:srgbClr val="00A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
              <p:cNvSpPr/>
              <p:nvPr/>
            </p:nvSpPr>
            <p:spPr>
              <a:xfrm>
                <a:off x="6360625" y="2756800"/>
                <a:ext cx="25" cy="1250"/>
              </a:xfrm>
              <a:custGeom>
                <a:rect b="b" l="l" r="r" t="t"/>
                <a:pathLst>
                  <a:path extrusionOk="0" h="50" w="1">
                    <a:moveTo>
                      <a:pt x="1" y="1"/>
                    </a:moveTo>
                    <a:lnTo>
                      <a:pt x="1" y="1"/>
                    </a:lnTo>
                    <a:lnTo>
                      <a:pt x="1" y="49"/>
                    </a:lnTo>
                    <a:close/>
                  </a:path>
                </a:pathLst>
              </a:custGeom>
              <a:solidFill>
                <a:srgbClr val="00A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
              <p:cNvSpPr/>
              <p:nvPr/>
            </p:nvSpPr>
            <p:spPr>
              <a:xfrm>
                <a:off x="4327825" y="2279350"/>
                <a:ext cx="25" cy="25"/>
              </a:xfrm>
              <a:custGeom>
                <a:rect b="b" l="l" r="r" t="t"/>
                <a:pathLst>
                  <a:path extrusionOk="0" h="1" w="1">
                    <a:moveTo>
                      <a:pt x="1" y="1"/>
                    </a:moveTo>
                    <a:lnTo>
                      <a:pt x="1" y="1"/>
                    </a:lnTo>
                    <a:close/>
                  </a:path>
                </a:pathLst>
              </a:custGeom>
              <a:solidFill>
                <a:srgbClr val="00A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
              <p:cNvSpPr/>
              <p:nvPr/>
            </p:nvSpPr>
            <p:spPr>
              <a:xfrm>
                <a:off x="5586575" y="4453225"/>
                <a:ext cx="25" cy="25"/>
              </a:xfrm>
              <a:custGeom>
                <a:rect b="b" l="l" r="r" t="t"/>
                <a:pathLst>
                  <a:path extrusionOk="0" h="1" w="1">
                    <a:moveTo>
                      <a:pt x="1" y="1"/>
                    </a:moveTo>
                    <a:lnTo>
                      <a:pt x="1" y="1"/>
                    </a:lnTo>
                    <a:close/>
                  </a:path>
                </a:pathLst>
              </a:custGeom>
              <a:solidFill>
                <a:srgbClr val="00A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
              <p:cNvSpPr/>
              <p:nvPr/>
            </p:nvSpPr>
            <p:spPr>
              <a:xfrm>
                <a:off x="6344950" y="3668325"/>
                <a:ext cx="25" cy="25"/>
              </a:xfrm>
              <a:custGeom>
                <a:rect b="b" l="l" r="r" t="t"/>
                <a:pathLst>
                  <a:path extrusionOk="0" h="1" w="1">
                    <a:moveTo>
                      <a:pt x="1" y="0"/>
                    </a:moveTo>
                    <a:close/>
                  </a:path>
                </a:pathLst>
              </a:custGeom>
              <a:solidFill>
                <a:srgbClr val="84A8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
              <p:cNvSpPr/>
              <p:nvPr/>
            </p:nvSpPr>
            <p:spPr>
              <a:xfrm>
                <a:off x="6206300" y="3943225"/>
                <a:ext cx="25" cy="25"/>
              </a:xfrm>
              <a:custGeom>
                <a:rect b="b" l="l" r="r" t="t"/>
                <a:pathLst>
                  <a:path extrusionOk="0" h="1" w="1">
                    <a:moveTo>
                      <a:pt x="1" y="0"/>
                    </a:moveTo>
                    <a:lnTo>
                      <a:pt x="1" y="0"/>
                    </a:lnTo>
                    <a:close/>
                  </a:path>
                </a:pathLst>
              </a:custGeom>
              <a:solidFill>
                <a:srgbClr val="84A8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
              <p:cNvSpPr/>
              <p:nvPr/>
            </p:nvSpPr>
            <p:spPr>
              <a:xfrm>
                <a:off x="5422600" y="595000"/>
                <a:ext cx="25" cy="25"/>
              </a:xfrm>
              <a:custGeom>
                <a:rect b="b" l="l" r="r" t="t"/>
                <a:pathLst>
                  <a:path extrusionOk="0" h="1" w="1">
                    <a:moveTo>
                      <a:pt x="1" y="0"/>
                    </a:moveTo>
                    <a:lnTo>
                      <a:pt x="1" y="0"/>
                    </a:lnTo>
                    <a:close/>
                  </a:path>
                </a:pathLst>
              </a:custGeom>
              <a:solidFill>
                <a:srgbClr val="E79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
              <p:cNvSpPr/>
              <p:nvPr/>
            </p:nvSpPr>
            <p:spPr>
              <a:xfrm>
                <a:off x="5422600" y="595000"/>
                <a:ext cx="25" cy="25"/>
              </a:xfrm>
              <a:custGeom>
                <a:rect b="b" l="l" r="r" t="t"/>
                <a:pathLst>
                  <a:path extrusionOk="0" h="1" w="1">
                    <a:moveTo>
                      <a:pt x="1" y="0"/>
                    </a:moveTo>
                    <a:lnTo>
                      <a:pt x="1" y="0"/>
                    </a:lnTo>
                    <a:lnTo>
                      <a:pt x="1" y="0"/>
                    </a:lnTo>
                    <a:lnTo>
                      <a:pt x="1" y="0"/>
                    </a:lnTo>
                    <a:close/>
                  </a:path>
                </a:pathLst>
              </a:custGeom>
              <a:solidFill>
                <a:srgbClr val="E79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
              <p:cNvSpPr/>
              <p:nvPr/>
            </p:nvSpPr>
            <p:spPr>
              <a:xfrm>
                <a:off x="6391975" y="2882200"/>
                <a:ext cx="256850" cy="1203325"/>
              </a:xfrm>
              <a:custGeom>
                <a:rect b="b" l="l" r="r" t="t"/>
                <a:pathLst>
                  <a:path extrusionOk="0" h="48133" w="10274">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
              <p:cNvSpPr/>
              <p:nvPr/>
            </p:nvSpPr>
            <p:spPr>
              <a:xfrm>
                <a:off x="3442850" y="1786225"/>
                <a:ext cx="3121575" cy="3122775"/>
              </a:xfrm>
              <a:custGeom>
                <a:rect b="b" l="l" r="r" t="t"/>
                <a:pathLst>
                  <a:path extrusionOk="0" h="124911" w="124863">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
              <p:cNvSpPr/>
              <p:nvPr/>
            </p:nvSpPr>
            <p:spPr>
              <a:xfrm>
                <a:off x="3246325" y="2119575"/>
                <a:ext cx="1563800" cy="2433750"/>
              </a:xfrm>
              <a:custGeom>
                <a:rect b="b" l="l" r="r" t="t"/>
                <a:pathLst>
                  <a:path extrusionOk="0" h="97350" w="62552">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
              <p:cNvSpPr/>
              <p:nvPr/>
            </p:nvSpPr>
            <p:spPr>
              <a:xfrm>
                <a:off x="5111525" y="1889925"/>
                <a:ext cx="1452900" cy="1917425"/>
              </a:xfrm>
              <a:custGeom>
                <a:rect b="b" l="l" r="r" t="t"/>
                <a:pathLst>
                  <a:path extrusionOk="0" h="76697" w="58116">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
              <p:cNvSpPr/>
              <p:nvPr/>
            </p:nvSpPr>
            <p:spPr>
              <a:xfrm>
                <a:off x="4578625" y="3701275"/>
                <a:ext cx="1562600" cy="1207725"/>
              </a:xfrm>
              <a:custGeom>
                <a:rect b="b" l="l" r="r" t="t"/>
                <a:pathLst>
                  <a:path extrusionOk="0" h="48309" w="62504">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
              <p:cNvSpPr/>
              <p:nvPr/>
            </p:nvSpPr>
            <p:spPr>
              <a:xfrm>
                <a:off x="3984250" y="2195575"/>
                <a:ext cx="88325" cy="78850"/>
              </a:xfrm>
              <a:custGeom>
                <a:rect b="b" l="l" r="r" t="t"/>
                <a:pathLst>
                  <a:path extrusionOk="0" h="3154" w="3533">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
              <p:cNvSpPr/>
              <p:nvPr/>
            </p:nvSpPr>
            <p:spPr>
              <a:xfrm>
                <a:off x="4120150" y="2243800"/>
                <a:ext cx="75325" cy="65600"/>
              </a:xfrm>
              <a:custGeom>
                <a:rect b="b" l="l" r="r" t="t"/>
                <a:pathLst>
                  <a:path extrusionOk="0" h="2624" w="3013">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
              <p:cNvSpPr/>
              <p:nvPr/>
            </p:nvSpPr>
            <p:spPr>
              <a:xfrm>
                <a:off x="4024900" y="2414525"/>
                <a:ext cx="68075" cy="58350"/>
              </a:xfrm>
              <a:custGeom>
                <a:rect b="b" l="l" r="r" t="t"/>
                <a:pathLst>
                  <a:path extrusionOk="0" h="2334" w="2723">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
              <p:cNvSpPr/>
              <p:nvPr/>
            </p:nvSpPr>
            <p:spPr>
              <a:xfrm>
                <a:off x="3832325" y="2441050"/>
                <a:ext cx="90475" cy="80400"/>
              </a:xfrm>
              <a:custGeom>
                <a:rect b="b" l="l" r="r" t="t"/>
                <a:pathLst>
                  <a:path extrusionOk="0" h="3216" w="3619">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
              <p:cNvSpPr/>
              <p:nvPr/>
            </p:nvSpPr>
            <p:spPr>
              <a:xfrm>
                <a:off x="4023175" y="2570775"/>
                <a:ext cx="84575" cy="74300"/>
              </a:xfrm>
              <a:custGeom>
                <a:rect b="b" l="l" r="r" t="t"/>
                <a:pathLst>
                  <a:path extrusionOk="0" h="2972" w="3383">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
              <p:cNvSpPr/>
              <p:nvPr/>
            </p:nvSpPr>
            <p:spPr>
              <a:xfrm>
                <a:off x="4222975" y="2612250"/>
                <a:ext cx="74975" cy="66075"/>
              </a:xfrm>
              <a:custGeom>
                <a:rect b="b" l="l" r="r" t="t"/>
                <a:pathLst>
                  <a:path extrusionOk="0" h="2643" w="2999">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
              <p:cNvSpPr/>
              <p:nvPr/>
            </p:nvSpPr>
            <p:spPr>
              <a:xfrm>
                <a:off x="3687800" y="2667725"/>
                <a:ext cx="84200" cy="73150"/>
              </a:xfrm>
              <a:custGeom>
                <a:rect b="b" l="l" r="r" t="t"/>
                <a:pathLst>
                  <a:path extrusionOk="0" h="2926" w="3368">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
              <p:cNvSpPr/>
              <p:nvPr/>
            </p:nvSpPr>
            <p:spPr>
              <a:xfrm>
                <a:off x="3866950" y="2750200"/>
                <a:ext cx="89525" cy="78850"/>
              </a:xfrm>
              <a:custGeom>
                <a:rect b="b" l="l" r="r" t="t"/>
                <a:pathLst>
                  <a:path extrusionOk="0" h="3154" w="3581">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
              <p:cNvSpPr/>
              <p:nvPr/>
            </p:nvSpPr>
            <p:spPr>
              <a:xfrm>
                <a:off x="4173900" y="2769725"/>
                <a:ext cx="91150" cy="80300"/>
              </a:xfrm>
              <a:custGeom>
                <a:rect b="b" l="l" r="r" t="t"/>
                <a:pathLst>
                  <a:path extrusionOk="0" h="3212" w="3646">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
              <p:cNvSpPr/>
              <p:nvPr/>
            </p:nvSpPr>
            <p:spPr>
              <a:xfrm>
                <a:off x="4462825" y="2736925"/>
                <a:ext cx="82100" cy="72350"/>
              </a:xfrm>
              <a:custGeom>
                <a:rect b="b" l="l" r="r" t="t"/>
                <a:pathLst>
                  <a:path extrusionOk="0" h="2894" w="3284">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
              <p:cNvSpPr/>
              <p:nvPr/>
            </p:nvSpPr>
            <p:spPr>
              <a:xfrm>
                <a:off x="3620125" y="2920925"/>
                <a:ext cx="90025" cy="79825"/>
              </a:xfrm>
              <a:custGeom>
                <a:rect b="b" l="l" r="r" t="t"/>
                <a:pathLst>
                  <a:path extrusionOk="0" h="3193" w="3601">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
              <p:cNvSpPr/>
              <p:nvPr/>
            </p:nvSpPr>
            <p:spPr>
              <a:xfrm>
                <a:off x="3758425" y="3030650"/>
                <a:ext cx="88600" cy="78825"/>
              </a:xfrm>
              <a:custGeom>
                <a:rect b="b" l="l" r="r" t="t"/>
                <a:pathLst>
                  <a:path extrusionOk="0" h="3153" w="3544">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
              <p:cNvSpPr/>
              <p:nvPr/>
            </p:nvSpPr>
            <p:spPr>
              <a:xfrm>
                <a:off x="4009925" y="2898725"/>
                <a:ext cx="83925" cy="74300"/>
              </a:xfrm>
              <a:custGeom>
                <a:rect b="b" l="l" r="r" t="t"/>
                <a:pathLst>
                  <a:path extrusionOk="0" h="2972" w="3357">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
              <p:cNvSpPr/>
              <p:nvPr/>
            </p:nvSpPr>
            <p:spPr>
              <a:xfrm>
                <a:off x="3991125" y="3057650"/>
                <a:ext cx="81450" cy="72325"/>
              </a:xfrm>
              <a:custGeom>
                <a:rect b="b" l="l" r="r" t="t"/>
                <a:pathLst>
                  <a:path extrusionOk="0" h="2893" w="3258">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
              <p:cNvSpPr/>
              <p:nvPr/>
            </p:nvSpPr>
            <p:spPr>
              <a:xfrm>
                <a:off x="3524525" y="3201125"/>
                <a:ext cx="83150" cy="73325"/>
              </a:xfrm>
              <a:custGeom>
                <a:rect b="b" l="l" r="r" t="t"/>
                <a:pathLst>
                  <a:path extrusionOk="0" h="2933" w="3326">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
              <p:cNvSpPr/>
              <p:nvPr/>
            </p:nvSpPr>
            <p:spPr>
              <a:xfrm>
                <a:off x="3701275" y="3296600"/>
                <a:ext cx="84825" cy="74300"/>
              </a:xfrm>
              <a:custGeom>
                <a:rect b="b" l="l" r="r" t="t"/>
                <a:pathLst>
                  <a:path extrusionOk="0" h="2972" w="3393">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
              <p:cNvSpPr/>
              <p:nvPr/>
            </p:nvSpPr>
            <p:spPr>
              <a:xfrm>
                <a:off x="3991200" y="3263350"/>
                <a:ext cx="73275" cy="65100"/>
              </a:xfrm>
              <a:custGeom>
                <a:rect b="b" l="l" r="r" t="t"/>
                <a:pathLst>
                  <a:path extrusionOk="0" h="2604" w="2931">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
              <p:cNvSpPr/>
              <p:nvPr/>
            </p:nvSpPr>
            <p:spPr>
              <a:xfrm>
                <a:off x="4276375" y="3276100"/>
                <a:ext cx="77625" cy="67075"/>
              </a:xfrm>
              <a:custGeom>
                <a:rect b="b" l="l" r="r" t="t"/>
                <a:pathLst>
                  <a:path extrusionOk="0" h="2683" w="3105">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
              <p:cNvSpPr/>
              <p:nvPr/>
            </p:nvSpPr>
            <p:spPr>
              <a:xfrm>
                <a:off x="3550550" y="3557025"/>
                <a:ext cx="84850" cy="74300"/>
              </a:xfrm>
              <a:custGeom>
                <a:rect b="b" l="l" r="r" t="t"/>
                <a:pathLst>
                  <a:path extrusionOk="0" h="2972" w="3394">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
              <p:cNvSpPr/>
              <p:nvPr/>
            </p:nvSpPr>
            <p:spPr>
              <a:xfrm>
                <a:off x="3837125" y="3508875"/>
                <a:ext cx="25325" cy="115450"/>
              </a:xfrm>
              <a:custGeom>
                <a:rect b="b" l="l" r="r" t="t"/>
                <a:pathLst>
                  <a:path extrusionOk="0" h="4618" w="1013">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
              <p:cNvSpPr/>
              <p:nvPr/>
            </p:nvSpPr>
            <p:spPr>
              <a:xfrm>
                <a:off x="4083075" y="3543525"/>
                <a:ext cx="26550" cy="73575"/>
              </a:xfrm>
              <a:custGeom>
                <a:rect b="b" l="l" r="r" t="t"/>
                <a:pathLst>
                  <a:path extrusionOk="0" h="2943" w="1062">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
              <p:cNvSpPr/>
              <p:nvPr/>
            </p:nvSpPr>
            <p:spPr>
              <a:xfrm>
                <a:off x="4357975" y="3462450"/>
                <a:ext cx="25350" cy="70850"/>
              </a:xfrm>
              <a:custGeom>
                <a:rect b="b" l="l" r="r" t="t"/>
                <a:pathLst>
                  <a:path extrusionOk="0" h="2834" w="1014">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
              <p:cNvSpPr/>
              <p:nvPr/>
            </p:nvSpPr>
            <p:spPr>
              <a:xfrm>
                <a:off x="4531275" y="3406325"/>
                <a:ext cx="83150" cy="73300"/>
              </a:xfrm>
              <a:custGeom>
                <a:rect b="b" l="l" r="r" t="t"/>
                <a:pathLst>
                  <a:path extrusionOk="0" h="2932" w="3326">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
              <p:cNvSpPr/>
              <p:nvPr/>
            </p:nvSpPr>
            <p:spPr>
              <a:xfrm>
                <a:off x="3640625" y="3776975"/>
                <a:ext cx="83900" cy="72725"/>
              </a:xfrm>
              <a:custGeom>
                <a:rect b="b" l="l" r="r" t="t"/>
                <a:pathLst>
                  <a:path extrusionOk="0" h="2909" w="3356">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
              <p:cNvSpPr/>
              <p:nvPr/>
            </p:nvSpPr>
            <p:spPr>
              <a:xfrm>
                <a:off x="3891375" y="3810725"/>
                <a:ext cx="26550" cy="87300"/>
              </a:xfrm>
              <a:custGeom>
                <a:rect b="b" l="l" r="r" t="t"/>
                <a:pathLst>
                  <a:path extrusionOk="0" h="3492" w="1062">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
              <p:cNvSpPr/>
              <p:nvPr/>
            </p:nvSpPr>
            <p:spPr>
              <a:xfrm>
                <a:off x="3702125" y="3989175"/>
                <a:ext cx="89500" cy="78850"/>
              </a:xfrm>
              <a:custGeom>
                <a:rect b="b" l="l" r="r" t="t"/>
                <a:pathLst>
                  <a:path extrusionOk="0" h="3154" w="358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
              <p:cNvSpPr/>
              <p:nvPr/>
            </p:nvSpPr>
            <p:spPr>
              <a:xfrm>
                <a:off x="3888950" y="4118050"/>
                <a:ext cx="72375" cy="26550"/>
              </a:xfrm>
              <a:custGeom>
                <a:rect b="b" l="l" r="r" t="t"/>
                <a:pathLst>
                  <a:path extrusionOk="0" h="1062" w="2895">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
              <p:cNvSpPr/>
              <p:nvPr/>
            </p:nvSpPr>
            <p:spPr>
              <a:xfrm>
                <a:off x="3908300" y="4290575"/>
                <a:ext cx="76750" cy="66575"/>
              </a:xfrm>
              <a:custGeom>
                <a:rect b="b" l="l" r="r" t="t"/>
                <a:pathLst>
                  <a:path extrusionOk="0" h="2663" w="307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
              <p:cNvSpPr/>
              <p:nvPr/>
            </p:nvSpPr>
            <p:spPr>
              <a:xfrm>
                <a:off x="4051775" y="4282875"/>
                <a:ext cx="76750" cy="66550"/>
              </a:xfrm>
              <a:custGeom>
                <a:rect b="b" l="l" r="r" t="t"/>
                <a:pathLst>
                  <a:path extrusionOk="0" h="2662" w="307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
              <p:cNvSpPr/>
              <p:nvPr/>
            </p:nvSpPr>
            <p:spPr>
              <a:xfrm>
                <a:off x="5243000" y="2215600"/>
                <a:ext cx="75050" cy="65575"/>
              </a:xfrm>
              <a:custGeom>
                <a:rect b="b" l="l" r="r" t="t"/>
                <a:pathLst>
                  <a:path extrusionOk="0" h="2623" w="3002">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
              <p:cNvSpPr/>
              <p:nvPr/>
            </p:nvSpPr>
            <p:spPr>
              <a:xfrm>
                <a:off x="5500975" y="2084950"/>
                <a:ext cx="25350" cy="101000"/>
              </a:xfrm>
              <a:custGeom>
                <a:rect b="b" l="l" r="r" t="t"/>
                <a:pathLst>
                  <a:path extrusionOk="0" h="4040" w="1014">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
              <p:cNvSpPr/>
              <p:nvPr/>
            </p:nvSpPr>
            <p:spPr>
              <a:xfrm>
                <a:off x="5456050" y="2305300"/>
                <a:ext cx="88750" cy="79425"/>
              </a:xfrm>
              <a:custGeom>
                <a:rect b="b" l="l" r="r" t="t"/>
                <a:pathLst>
                  <a:path extrusionOk="0" h="3177" w="355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
              <p:cNvSpPr/>
              <p:nvPr/>
            </p:nvSpPr>
            <p:spPr>
              <a:xfrm>
                <a:off x="5735275" y="2125875"/>
                <a:ext cx="64350" cy="53800"/>
              </a:xfrm>
              <a:custGeom>
                <a:rect b="b" l="l" r="r" t="t"/>
                <a:pathLst>
                  <a:path extrusionOk="0" h="2152" w="2574">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
              <p:cNvSpPr/>
              <p:nvPr/>
            </p:nvSpPr>
            <p:spPr>
              <a:xfrm>
                <a:off x="5694275" y="2269350"/>
                <a:ext cx="98100" cy="87550"/>
              </a:xfrm>
              <a:custGeom>
                <a:rect b="b" l="l" r="r" t="t"/>
                <a:pathLst>
                  <a:path extrusionOk="0" h="3502" w="3924">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
              <p:cNvSpPr/>
              <p:nvPr/>
            </p:nvSpPr>
            <p:spPr>
              <a:xfrm>
                <a:off x="5940400" y="2325800"/>
                <a:ext cx="103475" cy="93250"/>
              </a:xfrm>
              <a:custGeom>
                <a:rect b="b" l="l" r="r" t="t"/>
                <a:pathLst>
                  <a:path extrusionOk="0" h="3730" w="4139">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2"/>
              <p:cNvSpPr/>
              <p:nvPr/>
            </p:nvSpPr>
            <p:spPr>
              <a:xfrm>
                <a:off x="5642050" y="2496375"/>
                <a:ext cx="106125" cy="25350"/>
              </a:xfrm>
              <a:custGeom>
                <a:rect b="b" l="l" r="r" t="t"/>
                <a:pathLst>
                  <a:path extrusionOk="0" h="1014" w="4245">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
              <p:cNvSpPr/>
              <p:nvPr/>
            </p:nvSpPr>
            <p:spPr>
              <a:xfrm>
                <a:off x="5878750" y="2523175"/>
                <a:ext cx="85025" cy="73675"/>
              </a:xfrm>
              <a:custGeom>
                <a:rect b="b" l="l" r="r" t="t"/>
                <a:pathLst>
                  <a:path extrusionOk="0" h="2947" w="3401">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
              <p:cNvSpPr/>
              <p:nvPr/>
            </p:nvSpPr>
            <p:spPr>
              <a:xfrm>
                <a:off x="6139175" y="2481550"/>
                <a:ext cx="84850" cy="74300"/>
              </a:xfrm>
              <a:custGeom>
                <a:rect b="b" l="l" r="r" t="t"/>
                <a:pathLst>
                  <a:path extrusionOk="0" h="2972" w="3394">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
              <p:cNvSpPr/>
              <p:nvPr/>
            </p:nvSpPr>
            <p:spPr>
              <a:xfrm>
                <a:off x="5669775" y="2735100"/>
                <a:ext cx="85625" cy="26550"/>
              </a:xfrm>
              <a:custGeom>
                <a:rect b="b" l="l" r="r" t="t"/>
                <a:pathLst>
                  <a:path extrusionOk="0" h="1062" w="3425">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
              <p:cNvSpPr/>
              <p:nvPr/>
            </p:nvSpPr>
            <p:spPr>
              <a:xfrm>
                <a:off x="5925375" y="2701050"/>
                <a:ext cx="25350" cy="87750"/>
              </a:xfrm>
              <a:custGeom>
                <a:rect b="b" l="l" r="r" t="t"/>
                <a:pathLst>
                  <a:path extrusionOk="0" h="3510" w="1014">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
              <p:cNvSpPr/>
              <p:nvPr/>
            </p:nvSpPr>
            <p:spPr>
              <a:xfrm>
                <a:off x="6121900" y="2749575"/>
                <a:ext cx="78400" cy="25350"/>
              </a:xfrm>
              <a:custGeom>
                <a:rect b="b" l="l" r="r" t="t"/>
                <a:pathLst>
                  <a:path extrusionOk="0" h="1014" w="3136">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
              <p:cNvSpPr/>
              <p:nvPr/>
            </p:nvSpPr>
            <p:spPr>
              <a:xfrm>
                <a:off x="5557675" y="1962400"/>
                <a:ext cx="91225" cy="79825"/>
              </a:xfrm>
              <a:custGeom>
                <a:rect b="b" l="l" r="r" t="t"/>
                <a:pathLst>
                  <a:path extrusionOk="0" h="3193" w="3649">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
              <p:cNvSpPr/>
              <p:nvPr/>
            </p:nvSpPr>
            <p:spPr>
              <a:xfrm>
                <a:off x="5536325" y="2914175"/>
                <a:ext cx="62650" cy="52800"/>
              </a:xfrm>
              <a:custGeom>
                <a:rect b="b" l="l" r="r" t="t"/>
                <a:pathLst>
                  <a:path extrusionOk="0" h="2112" w="2506">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
              <p:cNvSpPr/>
              <p:nvPr/>
            </p:nvSpPr>
            <p:spPr>
              <a:xfrm>
                <a:off x="5781900" y="2899675"/>
                <a:ext cx="25350" cy="108250"/>
              </a:xfrm>
              <a:custGeom>
                <a:rect b="b" l="l" r="r" t="t"/>
                <a:pathLst>
                  <a:path extrusionOk="0" h="4330" w="1014">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
              <p:cNvSpPr/>
              <p:nvPr/>
            </p:nvSpPr>
            <p:spPr>
              <a:xfrm>
                <a:off x="6044750" y="2967800"/>
                <a:ext cx="89250" cy="26550"/>
              </a:xfrm>
              <a:custGeom>
                <a:rect b="b" l="l" r="r" t="t"/>
                <a:pathLst>
                  <a:path extrusionOk="0" h="1062" w="357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
              <p:cNvSpPr/>
              <p:nvPr/>
            </p:nvSpPr>
            <p:spPr>
              <a:xfrm>
                <a:off x="6297125" y="2864975"/>
                <a:ext cx="90875" cy="81525"/>
              </a:xfrm>
              <a:custGeom>
                <a:rect b="b" l="l" r="r" t="t"/>
                <a:pathLst>
                  <a:path extrusionOk="0" h="3261" w="3635">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
              <p:cNvSpPr/>
              <p:nvPr/>
            </p:nvSpPr>
            <p:spPr>
              <a:xfrm>
                <a:off x="6349775" y="2646500"/>
                <a:ext cx="26550" cy="80800"/>
              </a:xfrm>
              <a:custGeom>
                <a:rect b="b" l="l" r="r" t="t"/>
                <a:pathLst>
                  <a:path extrusionOk="0" h="3232" w="1062">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
              <p:cNvSpPr/>
              <p:nvPr/>
            </p:nvSpPr>
            <p:spPr>
              <a:xfrm>
                <a:off x="5428400" y="3043900"/>
                <a:ext cx="75325" cy="65575"/>
              </a:xfrm>
              <a:custGeom>
                <a:rect b="b" l="l" r="r" t="t"/>
                <a:pathLst>
                  <a:path extrusionOk="0" h="2623" w="3013">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
              <p:cNvSpPr/>
              <p:nvPr/>
            </p:nvSpPr>
            <p:spPr>
              <a:xfrm>
                <a:off x="5960725" y="3153125"/>
                <a:ext cx="77900" cy="67050"/>
              </a:xfrm>
              <a:custGeom>
                <a:rect b="b" l="l" r="r" t="t"/>
                <a:pathLst>
                  <a:path extrusionOk="0" h="2682" w="3116">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
              <p:cNvSpPr/>
              <p:nvPr/>
            </p:nvSpPr>
            <p:spPr>
              <a:xfrm>
                <a:off x="6226800" y="3086275"/>
                <a:ext cx="25350" cy="105525"/>
              </a:xfrm>
              <a:custGeom>
                <a:rect b="b" l="l" r="r" t="t"/>
                <a:pathLst>
                  <a:path extrusionOk="0" h="4221" w="1014">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
              <p:cNvSpPr/>
              <p:nvPr/>
            </p:nvSpPr>
            <p:spPr>
              <a:xfrm>
                <a:off x="6072475" y="3378950"/>
                <a:ext cx="95275" cy="25350"/>
              </a:xfrm>
              <a:custGeom>
                <a:rect b="b" l="l" r="r" t="t"/>
                <a:pathLst>
                  <a:path extrusionOk="0" h="1014" w="3811">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
              <p:cNvSpPr/>
              <p:nvPr/>
            </p:nvSpPr>
            <p:spPr>
              <a:xfrm>
                <a:off x="6338125" y="3276100"/>
                <a:ext cx="90200" cy="80425"/>
              </a:xfrm>
              <a:custGeom>
                <a:rect b="b" l="l" r="r" t="t"/>
                <a:pathLst>
                  <a:path extrusionOk="0" h="3217" w="3608">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
              <p:cNvSpPr/>
              <p:nvPr/>
            </p:nvSpPr>
            <p:spPr>
              <a:xfrm>
                <a:off x="6427325" y="3112125"/>
                <a:ext cx="70400" cy="59825"/>
              </a:xfrm>
              <a:custGeom>
                <a:rect b="b" l="l" r="r" t="t"/>
                <a:pathLst>
                  <a:path extrusionOk="0" h="2393" w="2816">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
              <p:cNvSpPr/>
              <p:nvPr/>
            </p:nvSpPr>
            <p:spPr>
              <a:xfrm>
                <a:off x="5920600" y="3488800"/>
                <a:ext cx="97250" cy="87075"/>
              </a:xfrm>
              <a:custGeom>
                <a:rect b="b" l="l" r="r" t="t"/>
                <a:pathLst>
                  <a:path extrusionOk="0" h="3483" w="389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
              <p:cNvSpPr/>
              <p:nvPr/>
            </p:nvSpPr>
            <p:spPr>
              <a:xfrm>
                <a:off x="6113150" y="3544275"/>
                <a:ext cx="89525" cy="78850"/>
              </a:xfrm>
              <a:custGeom>
                <a:rect b="b" l="l" r="r" t="t"/>
                <a:pathLst>
                  <a:path extrusionOk="0" h="3154" w="3581">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
              <p:cNvSpPr/>
              <p:nvPr/>
            </p:nvSpPr>
            <p:spPr>
              <a:xfrm>
                <a:off x="6351375" y="3440075"/>
                <a:ext cx="77625" cy="67075"/>
              </a:xfrm>
              <a:custGeom>
                <a:rect b="b" l="l" r="r" t="t"/>
                <a:pathLst>
                  <a:path extrusionOk="0" h="2683" w="3105">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
              <p:cNvSpPr/>
              <p:nvPr/>
            </p:nvSpPr>
            <p:spPr>
              <a:xfrm>
                <a:off x="5859100" y="3660000"/>
                <a:ext cx="75900" cy="66075"/>
              </a:xfrm>
              <a:custGeom>
                <a:rect b="b" l="l" r="r" t="t"/>
                <a:pathLst>
                  <a:path extrusionOk="0" h="2643" w="3036">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
              <p:cNvSpPr/>
              <p:nvPr/>
            </p:nvSpPr>
            <p:spPr>
              <a:xfrm>
                <a:off x="4646525" y="4214150"/>
                <a:ext cx="90025" cy="79825"/>
              </a:xfrm>
              <a:custGeom>
                <a:rect b="b" l="l" r="r" t="t"/>
                <a:pathLst>
                  <a:path extrusionOk="0" h="3193" w="3601">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
              <p:cNvSpPr/>
              <p:nvPr/>
            </p:nvSpPr>
            <p:spPr>
              <a:xfrm>
                <a:off x="4750800" y="4379800"/>
                <a:ext cx="81275" cy="72100"/>
              </a:xfrm>
              <a:custGeom>
                <a:rect b="b" l="l" r="r" t="t"/>
                <a:pathLst>
                  <a:path extrusionOk="0" h="2884" w="3251">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
              <p:cNvSpPr/>
              <p:nvPr/>
            </p:nvSpPr>
            <p:spPr>
              <a:xfrm>
                <a:off x="4907800" y="4311100"/>
                <a:ext cx="76775" cy="66550"/>
              </a:xfrm>
              <a:custGeom>
                <a:rect b="b" l="l" r="r" t="t"/>
                <a:pathLst>
                  <a:path extrusionOk="0" h="2662" w="3071">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
              <p:cNvSpPr/>
              <p:nvPr/>
            </p:nvSpPr>
            <p:spPr>
              <a:xfrm>
                <a:off x="5041600" y="4446900"/>
                <a:ext cx="25350" cy="67250"/>
              </a:xfrm>
              <a:custGeom>
                <a:rect b="b" l="l" r="r" t="t"/>
                <a:pathLst>
                  <a:path extrusionOk="0" h="2690" w="1014">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
              <p:cNvSpPr/>
              <p:nvPr/>
            </p:nvSpPr>
            <p:spPr>
              <a:xfrm>
                <a:off x="5179725" y="4282875"/>
                <a:ext cx="99025" cy="87550"/>
              </a:xfrm>
              <a:custGeom>
                <a:rect b="b" l="l" r="r" t="t"/>
                <a:pathLst>
                  <a:path extrusionOk="0" h="3502" w="3961">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
              <p:cNvSpPr/>
              <p:nvPr/>
            </p:nvSpPr>
            <p:spPr>
              <a:xfrm>
                <a:off x="5323925" y="4207875"/>
                <a:ext cx="77050" cy="66650"/>
              </a:xfrm>
              <a:custGeom>
                <a:rect b="b" l="l" r="r" t="t"/>
                <a:pathLst>
                  <a:path extrusionOk="0" h="2666" w="3082">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
              <p:cNvSpPr/>
              <p:nvPr/>
            </p:nvSpPr>
            <p:spPr>
              <a:xfrm>
                <a:off x="5262625" y="4015200"/>
                <a:ext cx="77625" cy="67050"/>
              </a:xfrm>
              <a:custGeom>
                <a:rect b="b" l="l" r="r" t="t"/>
                <a:pathLst>
                  <a:path extrusionOk="0" h="2682" w="3105">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2"/>
              <p:cNvSpPr/>
              <p:nvPr/>
            </p:nvSpPr>
            <p:spPr>
              <a:xfrm>
                <a:off x="5243000" y="3830725"/>
                <a:ext cx="76750" cy="66575"/>
              </a:xfrm>
              <a:custGeom>
                <a:rect b="b" l="l" r="r" t="t"/>
                <a:pathLst>
                  <a:path extrusionOk="0" h="2663" w="307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2"/>
              <p:cNvSpPr/>
              <p:nvPr/>
            </p:nvSpPr>
            <p:spPr>
              <a:xfrm>
                <a:off x="5365975" y="4352075"/>
                <a:ext cx="96400" cy="86575"/>
              </a:xfrm>
              <a:custGeom>
                <a:rect b="b" l="l" r="r" t="t"/>
                <a:pathLst>
                  <a:path extrusionOk="0" h="3463" w="3856">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
              <p:cNvSpPr/>
              <p:nvPr/>
            </p:nvSpPr>
            <p:spPr>
              <a:xfrm>
                <a:off x="5617925" y="4318500"/>
                <a:ext cx="25350" cy="118775"/>
              </a:xfrm>
              <a:custGeom>
                <a:rect b="b" l="l" r="r" t="t"/>
                <a:pathLst>
                  <a:path extrusionOk="0" h="4751" w="1014">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2"/>
              <p:cNvSpPr/>
              <p:nvPr/>
            </p:nvSpPr>
            <p:spPr>
              <a:xfrm>
                <a:off x="5634800" y="4536425"/>
                <a:ext cx="107325" cy="25350"/>
              </a:xfrm>
              <a:custGeom>
                <a:rect b="b" l="l" r="r" t="t"/>
                <a:pathLst>
                  <a:path extrusionOk="0" h="1014" w="4293">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
              <p:cNvSpPr/>
              <p:nvPr/>
            </p:nvSpPr>
            <p:spPr>
              <a:xfrm>
                <a:off x="5763850" y="4345325"/>
                <a:ext cx="88325" cy="78850"/>
              </a:xfrm>
              <a:custGeom>
                <a:rect b="b" l="l" r="r" t="t"/>
                <a:pathLst>
                  <a:path extrusionOk="0" h="3154" w="3533">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
              <p:cNvSpPr/>
              <p:nvPr/>
            </p:nvSpPr>
            <p:spPr>
              <a:xfrm>
                <a:off x="5878750" y="4433575"/>
                <a:ext cx="77600" cy="67050"/>
              </a:xfrm>
              <a:custGeom>
                <a:rect b="b" l="l" r="r" t="t"/>
                <a:pathLst>
                  <a:path extrusionOk="0" h="2682" w="3104">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2"/>
              <p:cNvSpPr/>
              <p:nvPr/>
            </p:nvSpPr>
            <p:spPr>
              <a:xfrm>
                <a:off x="5975975" y="4310600"/>
                <a:ext cx="69600" cy="58850"/>
              </a:xfrm>
              <a:custGeom>
                <a:rect b="b" l="l" r="r" t="t"/>
                <a:pathLst>
                  <a:path extrusionOk="0" h="2354" w="2784">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
              <p:cNvSpPr/>
              <p:nvPr/>
            </p:nvSpPr>
            <p:spPr>
              <a:xfrm>
                <a:off x="4852350" y="4577550"/>
                <a:ext cx="83150" cy="73300"/>
              </a:xfrm>
              <a:custGeom>
                <a:rect b="b" l="l" r="r" t="t"/>
                <a:pathLst>
                  <a:path extrusionOk="0" h="2932" w="3326">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
              <p:cNvSpPr/>
              <p:nvPr/>
            </p:nvSpPr>
            <p:spPr>
              <a:xfrm>
                <a:off x="5023550" y="4681225"/>
                <a:ext cx="89450" cy="79350"/>
              </a:xfrm>
              <a:custGeom>
                <a:rect b="b" l="l" r="r" t="t"/>
                <a:pathLst>
                  <a:path extrusionOk="0" h="3174" w="3578">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
              <p:cNvSpPr/>
              <p:nvPr/>
            </p:nvSpPr>
            <p:spPr>
              <a:xfrm>
                <a:off x="5173425" y="4508325"/>
                <a:ext cx="84850" cy="74300"/>
              </a:xfrm>
              <a:custGeom>
                <a:rect b="b" l="l" r="r" t="t"/>
                <a:pathLst>
                  <a:path extrusionOk="0" h="2972" w="3394">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
              <p:cNvSpPr/>
              <p:nvPr/>
            </p:nvSpPr>
            <p:spPr>
              <a:xfrm>
                <a:off x="5249375" y="4680750"/>
                <a:ext cx="90875" cy="80325"/>
              </a:xfrm>
              <a:custGeom>
                <a:rect b="b" l="l" r="r" t="t"/>
                <a:pathLst>
                  <a:path extrusionOk="0" h="3213" w="3635">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
              <p:cNvSpPr/>
              <p:nvPr/>
            </p:nvSpPr>
            <p:spPr>
              <a:xfrm>
                <a:off x="5420575" y="4530025"/>
                <a:ext cx="84850" cy="73100"/>
              </a:xfrm>
              <a:custGeom>
                <a:rect b="b" l="l" r="r" t="t"/>
                <a:pathLst>
                  <a:path extrusionOk="0" h="2924" w="3394">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
              <p:cNvSpPr/>
              <p:nvPr/>
            </p:nvSpPr>
            <p:spPr>
              <a:xfrm>
                <a:off x="5537100" y="4714500"/>
                <a:ext cx="76850" cy="66075"/>
              </a:xfrm>
              <a:custGeom>
                <a:rect b="b" l="l" r="r" t="t"/>
                <a:pathLst>
                  <a:path extrusionOk="0" h="2643" w="3074">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
              <p:cNvSpPr/>
              <p:nvPr/>
            </p:nvSpPr>
            <p:spPr>
              <a:xfrm>
                <a:off x="4851500" y="4789250"/>
                <a:ext cx="84850" cy="74300"/>
              </a:xfrm>
              <a:custGeom>
                <a:rect b="b" l="l" r="r" t="t"/>
                <a:pathLst>
                  <a:path extrusionOk="0" h="2972" w="3394">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
              <p:cNvSpPr/>
              <p:nvPr/>
            </p:nvSpPr>
            <p:spPr>
              <a:xfrm>
                <a:off x="4468650" y="2355025"/>
                <a:ext cx="573425" cy="116850"/>
              </a:xfrm>
              <a:custGeom>
                <a:rect b="b" l="l" r="r" t="t"/>
                <a:pathLst>
                  <a:path extrusionOk="0" h="4674" w="22937">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
              <p:cNvSpPr/>
              <p:nvPr/>
            </p:nvSpPr>
            <p:spPr>
              <a:xfrm>
                <a:off x="5014825" y="3348125"/>
                <a:ext cx="572600" cy="116675"/>
              </a:xfrm>
              <a:custGeom>
                <a:rect b="b" l="l" r="r" t="t"/>
                <a:pathLst>
                  <a:path extrusionOk="0" h="4667" w="22904">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
              <p:cNvSpPr/>
              <p:nvPr/>
            </p:nvSpPr>
            <p:spPr>
              <a:xfrm>
                <a:off x="4085225" y="3920325"/>
                <a:ext cx="572575" cy="117175"/>
              </a:xfrm>
              <a:custGeom>
                <a:rect b="b" l="l" r="r" t="t"/>
                <a:pathLst>
                  <a:path extrusionOk="0" h="4687" w="22903">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
              <p:cNvSpPr/>
              <p:nvPr/>
            </p:nvSpPr>
            <p:spPr>
              <a:xfrm>
                <a:off x="5661075" y="3929975"/>
                <a:ext cx="572575" cy="116550"/>
              </a:xfrm>
              <a:custGeom>
                <a:rect b="b" l="l" r="r" t="t"/>
                <a:pathLst>
                  <a:path extrusionOk="0" h="4662" w="22903">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
              <p:cNvSpPr/>
              <p:nvPr/>
            </p:nvSpPr>
            <p:spPr>
              <a:xfrm>
                <a:off x="4606125" y="3727425"/>
                <a:ext cx="446000" cy="97225"/>
              </a:xfrm>
              <a:custGeom>
                <a:rect b="b" l="l" r="r" t="t"/>
                <a:pathLst>
                  <a:path extrusionOk="0" h="3889" w="1784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
              <p:cNvSpPr/>
              <p:nvPr/>
            </p:nvSpPr>
            <p:spPr>
              <a:xfrm>
                <a:off x="4814700" y="2800250"/>
                <a:ext cx="447200" cy="97225"/>
              </a:xfrm>
              <a:custGeom>
                <a:rect b="b" l="l" r="r" t="t"/>
                <a:pathLst>
                  <a:path extrusionOk="0" h="3889" w="17888">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
              <p:cNvSpPr/>
              <p:nvPr/>
            </p:nvSpPr>
            <p:spPr>
              <a:xfrm>
                <a:off x="4590425" y="1911650"/>
                <a:ext cx="447325" cy="97250"/>
              </a:xfrm>
              <a:custGeom>
                <a:rect b="b" l="l" r="r" t="t"/>
                <a:pathLst>
                  <a:path extrusionOk="0" h="3890" w="17893">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
              <p:cNvSpPr/>
              <p:nvPr/>
            </p:nvSpPr>
            <p:spPr>
              <a:xfrm>
                <a:off x="4193750" y="4541650"/>
                <a:ext cx="472550" cy="100925"/>
              </a:xfrm>
              <a:custGeom>
                <a:rect b="b" l="l" r="r" t="t"/>
                <a:pathLst>
                  <a:path extrusionOk="0" h="4037" w="18902">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
              <p:cNvSpPr/>
              <p:nvPr/>
            </p:nvSpPr>
            <p:spPr>
              <a:xfrm>
                <a:off x="5399700" y="4854725"/>
                <a:ext cx="25" cy="25"/>
              </a:xfrm>
              <a:custGeom>
                <a:rect b="b" l="l" r="r" t="t"/>
                <a:pathLst>
                  <a:path extrusionOk="0" h="1" w="1">
                    <a:moveTo>
                      <a:pt x="0" y="0"/>
                    </a:moveTo>
                    <a:close/>
                  </a:path>
                </a:pathLst>
              </a:custGeom>
              <a:solidFill>
                <a:srgbClr val="01D1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
              <p:cNvSpPr/>
              <p:nvPr/>
            </p:nvSpPr>
            <p:spPr>
              <a:xfrm>
                <a:off x="5910900" y="4617200"/>
                <a:ext cx="25" cy="25"/>
              </a:xfrm>
              <a:custGeom>
                <a:rect b="b" l="l" r="r" t="t"/>
                <a:pathLst>
                  <a:path extrusionOk="0" h="1" w="1">
                    <a:moveTo>
                      <a:pt x="1" y="1"/>
                    </a:moveTo>
                    <a:lnTo>
                      <a:pt x="1" y="1"/>
                    </a:ln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
              <p:cNvSpPr/>
              <p:nvPr/>
            </p:nvSpPr>
            <p:spPr>
              <a:xfrm>
                <a:off x="5357500" y="4483375"/>
                <a:ext cx="598050" cy="442500"/>
              </a:xfrm>
              <a:custGeom>
                <a:rect b="b" l="l" r="r" t="t"/>
                <a:pathLst>
                  <a:path extrusionOk="0" h="17700" w="23922">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
              <p:cNvSpPr/>
              <p:nvPr/>
            </p:nvSpPr>
            <p:spPr>
              <a:xfrm>
                <a:off x="3767175" y="4056550"/>
                <a:ext cx="496775" cy="431975"/>
              </a:xfrm>
              <a:custGeom>
                <a:rect b="b" l="l" r="r" t="t"/>
                <a:pathLst>
                  <a:path extrusionOk="0" h="17279" w="19871">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
              <p:cNvSpPr/>
              <p:nvPr/>
            </p:nvSpPr>
            <p:spPr>
              <a:xfrm>
                <a:off x="6120700" y="1360625"/>
                <a:ext cx="2425" cy="25"/>
              </a:xfrm>
              <a:custGeom>
                <a:rect b="b" l="l" r="r" t="t"/>
                <a:pathLst>
                  <a:path extrusionOk="0" h="1" w="97">
                    <a:moveTo>
                      <a:pt x="97" y="0"/>
                    </a:moveTo>
                    <a:lnTo>
                      <a:pt x="1" y="0"/>
                    </a:lnTo>
                    <a:lnTo>
                      <a:pt x="1" y="0"/>
                    </a:ln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
              <p:cNvSpPr/>
              <p:nvPr/>
            </p:nvSpPr>
            <p:spPr>
              <a:xfrm>
                <a:off x="6120700" y="1360625"/>
                <a:ext cx="25" cy="25"/>
              </a:xfrm>
              <a:custGeom>
                <a:rect b="b" l="l" r="r" t="t"/>
                <a:pathLst>
                  <a:path extrusionOk="0" h="1" w="1">
                    <a:moveTo>
                      <a:pt x="1" y="0"/>
                    </a:moveTo>
                    <a:lnTo>
                      <a:pt x="1" y="0"/>
                    </a:lnTo>
                    <a:lnTo>
                      <a:pt x="1" y="0"/>
                    </a:ln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
              <p:cNvSpPr/>
              <p:nvPr/>
            </p:nvSpPr>
            <p:spPr>
              <a:xfrm>
                <a:off x="5088625" y="2273325"/>
                <a:ext cx="25" cy="25"/>
              </a:xfrm>
              <a:custGeom>
                <a:rect b="b" l="l" r="r" t="t"/>
                <a:pathLst>
                  <a:path extrusionOk="0" h="1" w="1">
                    <a:moveTo>
                      <a:pt x="1" y="1"/>
                    </a:moveTo>
                    <a:lnTo>
                      <a:pt x="1" y="1"/>
                    </a:lnTo>
                    <a:lnTo>
                      <a:pt x="1" y="1"/>
                    </a:lnTo>
                    <a:cubicBezTo>
                      <a:pt x="1" y="1"/>
                      <a:pt x="1" y="1"/>
                      <a:pt x="1" y="1"/>
                    </a:cubicBez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
              <p:cNvSpPr/>
              <p:nvPr/>
            </p:nvSpPr>
            <p:spPr>
              <a:xfrm>
                <a:off x="5088625" y="2273325"/>
                <a:ext cx="25" cy="1225"/>
              </a:xfrm>
              <a:custGeom>
                <a:rect b="b" l="l" r="r" t="t"/>
                <a:pathLst>
                  <a:path extrusionOk="0" h="49" w="1">
                    <a:moveTo>
                      <a:pt x="1" y="49"/>
                    </a:moveTo>
                    <a:lnTo>
                      <a:pt x="1" y="1"/>
                    </a:lnTo>
                    <a:lnTo>
                      <a:pt x="1" y="1"/>
                    </a:lnTo>
                    <a:close/>
                  </a:path>
                </a:pathLst>
              </a:custGeom>
              <a:solidFill>
                <a:srgbClr val="F9C4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
              <p:cNvSpPr/>
              <p:nvPr/>
            </p:nvSpPr>
            <p:spPr>
              <a:xfrm>
                <a:off x="5015075" y="701100"/>
                <a:ext cx="1704875" cy="1759125"/>
              </a:xfrm>
              <a:custGeom>
                <a:rect b="b" l="l" r="r" t="t"/>
                <a:pathLst>
                  <a:path extrusionOk="0" h="70365" w="68195">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
              <p:cNvSpPr/>
              <p:nvPr/>
            </p:nvSpPr>
            <p:spPr>
              <a:xfrm>
                <a:off x="6325675" y="924150"/>
                <a:ext cx="25" cy="25"/>
              </a:xfrm>
              <a:custGeom>
                <a:rect b="b" l="l" r="r" t="t"/>
                <a:pathLst>
                  <a:path extrusionOk="0" fill="none" h="1" w="1">
                    <a:moveTo>
                      <a:pt x="0" y="1"/>
                    </a:moveTo>
                    <a:lnTo>
                      <a:pt x="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
              <p:cNvSpPr/>
              <p:nvPr/>
            </p:nvSpPr>
            <p:spPr>
              <a:xfrm>
                <a:off x="5687850" y="772225"/>
                <a:ext cx="25" cy="25"/>
              </a:xfrm>
              <a:custGeom>
                <a:rect b="b" l="l" r="r" t="t"/>
                <a:pathLst>
                  <a:path extrusionOk="0" h="1" w="1">
                    <a:moveTo>
                      <a:pt x="1" y="1"/>
                    </a:moveTo>
                    <a:close/>
                  </a:path>
                </a:pathLst>
              </a:custGeom>
              <a:solidFill>
                <a:srgbClr val="E79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
              <p:cNvSpPr/>
              <p:nvPr/>
            </p:nvSpPr>
            <p:spPr>
              <a:xfrm>
                <a:off x="5628775" y="734850"/>
                <a:ext cx="710175" cy="191750"/>
              </a:xfrm>
              <a:custGeom>
                <a:rect b="b" l="l" r="r" t="t"/>
                <a:pathLst>
                  <a:path extrusionOk="0" h="7670" w="28407">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cap="flat" cmpd="sng" w="9525">
                <a:solidFill>
                  <a:srgbClr val="F9C49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
              <p:cNvSpPr/>
              <p:nvPr/>
            </p:nvSpPr>
            <p:spPr>
              <a:xfrm>
                <a:off x="6284675" y="909675"/>
                <a:ext cx="25" cy="25"/>
              </a:xfrm>
              <a:custGeom>
                <a:rect b="b" l="l" r="r" t="t"/>
                <a:pathLst>
                  <a:path extrusionOk="0" h="1" w="1">
                    <a:moveTo>
                      <a:pt x="0" y="1"/>
                    </a:moveTo>
                    <a:close/>
                  </a:path>
                </a:pathLst>
              </a:custGeom>
              <a:solidFill>
                <a:srgbClr val="E79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
              <p:cNvSpPr/>
              <p:nvPr/>
            </p:nvSpPr>
            <p:spPr>
              <a:xfrm>
                <a:off x="5031950" y="658900"/>
                <a:ext cx="414800" cy="1415525"/>
              </a:xfrm>
              <a:custGeom>
                <a:rect b="b" l="l" r="r" t="t"/>
                <a:pathLst>
                  <a:path extrusionOk="0" h="56621" w="16592">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cap="flat" cmpd="sng" w="9525">
                <a:solidFill>
                  <a:srgbClr val="F9C49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
              <p:cNvSpPr/>
              <p:nvPr/>
            </p:nvSpPr>
            <p:spPr>
              <a:xfrm>
                <a:off x="5409350" y="1787425"/>
                <a:ext cx="253200" cy="258400"/>
              </a:xfrm>
              <a:custGeom>
                <a:rect b="b" l="l" r="r" t="t"/>
                <a:pathLst>
                  <a:path extrusionOk="0" h="10336" w="10128">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
              <p:cNvSpPr/>
              <p:nvPr/>
            </p:nvSpPr>
            <p:spPr>
              <a:xfrm>
                <a:off x="6120700" y="1360625"/>
                <a:ext cx="25" cy="25"/>
              </a:xfrm>
              <a:custGeom>
                <a:rect b="b" l="l" r="r" t="t"/>
                <a:pathLst>
                  <a:path extrusionOk="0" h="1" w="1">
                    <a:moveTo>
                      <a:pt x="1" y="0"/>
                    </a:moveTo>
                    <a:lnTo>
                      <a:pt x="1" y="0"/>
                    </a:lnTo>
                    <a:close/>
                  </a:path>
                </a:pathLst>
              </a:custGeom>
              <a:solidFill>
                <a:srgbClr val="594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
              <p:cNvSpPr/>
              <p:nvPr/>
            </p:nvSpPr>
            <p:spPr>
              <a:xfrm>
                <a:off x="6014600" y="1125500"/>
                <a:ext cx="268900" cy="262875"/>
              </a:xfrm>
              <a:custGeom>
                <a:rect b="b" l="l" r="r" t="t"/>
                <a:pathLst>
                  <a:path extrusionOk="0" h="10515" w="10756">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
              <p:cNvSpPr/>
              <p:nvPr/>
            </p:nvSpPr>
            <p:spPr>
              <a:xfrm>
                <a:off x="5918150" y="1657150"/>
                <a:ext cx="262850" cy="282675"/>
              </a:xfrm>
              <a:custGeom>
                <a:rect b="b" l="l" r="r" t="t"/>
                <a:pathLst>
                  <a:path extrusionOk="0" h="11307" w="10514">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
              <p:cNvSpPr/>
              <p:nvPr/>
            </p:nvSpPr>
            <p:spPr>
              <a:xfrm>
                <a:off x="6007375" y="1688575"/>
                <a:ext cx="25" cy="25"/>
              </a:xfrm>
              <a:custGeom>
                <a:rect b="b" l="l" r="r" t="t"/>
                <a:pathLst>
                  <a:path extrusionOk="0" fill="none" h="1" w="1">
                    <a:moveTo>
                      <a:pt x="0" y="0"/>
                    </a:moveTo>
                    <a:lnTo>
                      <a:pt x="0"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
              <p:cNvSpPr/>
              <p:nvPr/>
            </p:nvSpPr>
            <p:spPr>
              <a:xfrm>
                <a:off x="5757775" y="1489625"/>
                <a:ext cx="282175" cy="296925"/>
              </a:xfrm>
              <a:custGeom>
                <a:rect b="b" l="l" r="r" t="t"/>
                <a:pathLst>
                  <a:path extrusionOk="0" h="11877" w="11287">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cap="flat" cmpd="sng" w="9525">
                <a:solidFill>
                  <a:srgbClr val="F9C49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
              <p:cNvSpPr/>
              <p:nvPr/>
            </p:nvSpPr>
            <p:spPr>
              <a:xfrm>
                <a:off x="6476375" y="898825"/>
                <a:ext cx="136275" cy="254775"/>
              </a:xfrm>
              <a:custGeom>
                <a:rect b="b" l="l" r="r" t="t"/>
                <a:pathLst>
                  <a:path extrusionOk="0" h="10191" w="5451">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cap="flat" cmpd="sng" w="9525">
                <a:solidFill>
                  <a:srgbClr val="F9C49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
              <p:cNvSpPr/>
              <p:nvPr/>
            </p:nvSpPr>
            <p:spPr>
              <a:xfrm>
                <a:off x="5075375" y="2182900"/>
                <a:ext cx="288175" cy="153325"/>
              </a:xfrm>
              <a:custGeom>
                <a:rect b="b" l="l" r="r" t="t"/>
                <a:pathLst>
                  <a:path extrusionOk="0" h="6133" w="11527">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cap="flat" cmpd="sng" w="9525">
                <a:solidFill>
                  <a:srgbClr val="F9C49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
              <p:cNvSpPr/>
              <p:nvPr/>
            </p:nvSpPr>
            <p:spPr>
              <a:xfrm>
                <a:off x="5088625" y="2273325"/>
                <a:ext cx="25" cy="25"/>
              </a:xfrm>
              <a:custGeom>
                <a:rect b="b" l="l" r="r" t="t"/>
                <a:pathLst>
                  <a:path extrusionOk="0" h="1" w="1">
                    <a:moveTo>
                      <a:pt x="1" y="1"/>
                    </a:moveTo>
                    <a:lnTo>
                      <a:pt x="1" y="1"/>
                    </a:lnTo>
                    <a:close/>
                  </a:path>
                </a:pathLst>
              </a:custGeom>
              <a:solidFill>
                <a:srgbClr val="E79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
              <p:cNvSpPr/>
              <p:nvPr/>
            </p:nvSpPr>
            <p:spPr>
              <a:xfrm>
                <a:off x="5324950" y="1642750"/>
                <a:ext cx="25" cy="25"/>
              </a:xfrm>
              <a:custGeom>
                <a:rect b="b" l="l" r="r" t="t"/>
                <a:pathLst>
                  <a:path extrusionOk="0" fill="none" h="1" w="1">
                    <a:moveTo>
                      <a:pt x="0" y="0"/>
                    </a:moveTo>
                    <a:lnTo>
                      <a:pt x="0"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
              <p:cNvSpPr/>
              <p:nvPr/>
            </p:nvSpPr>
            <p:spPr>
              <a:xfrm>
                <a:off x="5220050" y="1747150"/>
                <a:ext cx="875" cy="1725"/>
              </a:xfrm>
              <a:custGeom>
                <a:rect b="b" l="l" r="r" t="t"/>
                <a:pathLst>
                  <a:path extrusionOk="0" h="69" w="35">
                    <a:moveTo>
                      <a:pt x="9" y="0"/>
                    </a:moveTo>
                    <a:cubicBezTo>
                      <a:pt x="5" y="0"/>
                      <a:pt x="0" y="6"/>
                      <a:pt x="0" y="20"/>
                    </a:cubicBezTo>
                    <a:lnTo>
                      <a:pt x="0" y="68"/>
                    </a:lnTo>
                    <a:cubicBezTo>
                      <a:pt x="34" y="34"/>
                      <a:pt x="20" y="0"/>
                      <a:pt x="9" y="0"/>
                    </a:cubicBez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
              <p:cNvSpPr/>
              <p:nvPr/>
            </p:nvSpPr>
            <p:spPr>
              <a:xfrm>
                <a:off x="5226075" y="1888700"/>
                <a:ext cx="25" cy="2450"/>
              </a:xfrm>
              <a:custGeom>
                <a:rect b="b" l="l" r="r" t="t"/>
                <a:pathLst>
                  <a:path extrusionOk="0" h="98" w="1">
                    <a:moveTo>
                      <a:pt x="1" y="97"/>
                    </a:moveTo>
                    <a:lnTo>
                      <a:pt x="1" y="97"/>
                    </a:lnTo>
                    <a:cubicBezTo>
                      <a:pt x="1" y="49"/>
                      <a:pt x="1" y="49"/>
                      <a:pt x="1" y="1"/>
                    </a:cubicBezTo>
                    <a:cubicBezTo>
                      <a:pt x="1" y="1"/>
                      <a:pt x="1" y="49"/>
                      <a:pt x="1" y="97"/>
                    </a:cubicBez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2"/>
              <p:cNvSpPr/>
              <p:nvPr/>
            </p:nvSpPr>
            <p:spPr>
              <a:xfrm>
                <a:off x="5216425" y="1572825"/>
                <a:ext cx="149525" cy="361000"/>
              </a:xfrm>
              <a:custGeom>
                <a:rect b="b" l="l" r="r" t="t"/>
                <a:pathLst>
                  <a:path extrusionOk="0" h="14440" w="5981">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
              <p:cNvSpPr/>
              <p:nvPr/>
            </p:nvSpPr>
            <p:spPr>
              <a:xfrm>
                <a:off x="5849425" y="1070050"/>
                <a:ext cx="25" cy="25"/>
              </a:xfrm>
              <a:custGeom>
                <a:rect b="b" l="l" r="r" t="t"/>
                <a:pathLst>
                  <a:path extrusionOk="0" fill="none" h="1" w="1">
                    <a:moveTo>
                      <a:pt x="0" y="0"/>
                    </a:moveTo>
                    <a:lnTo>
                      <a:pt x="0"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2"/>
              <p:cNvSpPr/>
              <p:nvPr/>
            </p:nvSpPr>
            <p:spPr>
              <a:xfrm>
                <a:off x="6078500" y="939825"/>
                <a:ext cx="3650" cy="25"/>
              </a:xfrm>
              <a:custGeom>
                <a:rect b="b" l="l" r="r" t="t"/>
                <a:pathLst>
                  <a:path extrusionOk="0" h="1" w="146">
                    <a:moveTo>
                      <a:pt x="1" y="1"/>
                    </a:moveTo>
                    <a:lnTo>
                      <a:pt x="49" y="1"/>
                    </a:lnTo>
                    <a:lnTo>
                      <a:pt x="145" y="1"/>
                    </a:ln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2"/>
              <p:cNvSpPr/>
              <p:nvPr/>
            </p:nvSpPr>
            <p:spPr>
              <a:xfrm>
                <a:off x="5937425" y="954300"/>
                <a:ext cx="2450" cy="25"/>
              </a:xfrm>
              <a:custGeom>
                <a:rect b="b" l="l" r="r" t="t"/>
                <a:pathLst>
                  <a:path extrusionOk="0" h="1" w="98">
                    <a:moveTo>
                      <a:pt x="1" y="0"/>
                    </a:moveTo>
                    <a:lnTo>
                      <a:pt x="97" y="0"/>
                    </a:lnTo>
                    <a:lnTo>
                      <a:pt x="97" y="0"/>
                    </a:ln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
              <p:cNvSpPr/>
              <p:nvPr/>
            </p:nvSpPr>
            <p:spPr>
              <a:xfrm>
                <a:off x="5781900" y="942250"/>
                <a:ext cx="347275" cy="179350"/>
              </a:xfrm>
              <a:custGeom>
                <a:rect b="b" l="l" r="r" t="t"/>
                <a:pathLst>
                  <a:path extrusionOk="0" h="7174" w="13891">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
              <p:cNvSpPr/>
              <p:nvPr/>
            </p:nvSpPr>
            <p:spPr>
              <a:xfrm>
                <a:off x="5791550" y="466000"/>
                <a:ext cx="2425" cy="25"/>
              </a:xfrm>
              <a:custGeom>
                <a:rect b="b" l="l" r="r" t="t"/>
                <a:pathLst>
                  <a:path extrusionOk="0" h="1" w="97">
                    <a:moveTo>
                      <a:pt x="0" y="0"/>
                    </a:moveTo>
                    <a:lnTo>
                      <a:pt x="97" y="0"/>
                    </a:ln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
              <p:cNvSpPr/>
              <p:nvPr/>
            </p:nvSpPr>
            <p:spPr>
              <a:xfrm>
                <a:off x="5790350" y="467200"/>
                <a:ext cx="25" cy="25"/>
              </a:xfrm>
              <a:custGeom>
                <a:rect b="b" l="l" r="r" t="t"/>
                <a:pathLst>
                  <a:path extrusionOk="0" h="1" w="1">
                    <a:moveTo>
                      <a:pt x="0" y="0"/>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
              <p:cNvSpPr/>
              <p:nvPr/>
            </p:nvSpPr>
            <p:spPr>
              <a:xfrm>
                <a:off x="6108650" y="686625"/>
                <a:ext cx="25" cy="25"/>
              </a:xfrm>
              <a:custGeom>
                <a:rect b="b" l="l" r="r" t="t"/>
                <a:pathLst>
                  <a:path extrusionOk="0" h="1" w="1">
                    <a:moveTo>
                      <a:pt x="0" y="1"/>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
              <p:cNvSpPr/>
              <p:nvPr/>
            </p:nvSpPr>
            <p:spPr>
              <a:xfrm>
                <a:off x="6107450" y="686625"/>
                <a:ext cx="0" cy="25"/>
              </a:xfrm>
              <a:custGeom>
                <a:rect b="b" l="l" r="r" t="t"/>
                <a:pathLst>
                  <a:path extrusionOk="0" h="1" w="120000">
                    <a:moveTo>
                      <a:pt x="0" y="1"/>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2"/>
              <p:cNvSpPr/>
              <p:nvPr/>
            </p:nvSpPr>
            <p:spPr>
              <a:xfrm>
                <a:off x="5303250" y="742100"/>
                <a:ext cx="25" cy="25"/>
              </a:xfrm>
              <a:custGeom>
                <a:rect b="b" l="l" r="r" t="t"/>
                <a:pathLst>
                  <a:path extrusionOk="0" h="1" w="1">
                    <a:moveTo>
                      <a:pt x="0" y="0"/>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
              <p:cNvSpPr/>
              <p:nvPr/>
            </p:nvSpPr>
            <p:spPr>
              <a:xfrm>
                <a:off x="4734150" y="335775"/>
                <a:ext cx="1706075" cy="1761550"/>
              </a:xfrm>
              <a:custGeom>
                <a:rect b="b" l="l" r="r" t="t"/>
                <a:pathLst>
                  <a:path extrusionOk="0" h="70462" w="68243">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
              <p:cNvSpPr/>
              <p:nvPr/>
            </p:nvSpPr>
            <p:spPr>
              <a:xfrm>
                <a:off x="4958400" y="1804300"/>
                <a:ext cx="25" cy="25"/>
              </a:xfrm>
              <a:custGeom>
                <a:rect b="b" l="l" r="r" t="t"/>
                <a:pathLst>
                  <a:path extrusionOk="0" h="1" w="1">
                    <a:moveTo>
                      <a:pt x="1" y="1"/>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
              <p:cNvSpPr/>
              <p:nvPr/>
            </p:nvSpPr>
            <p:spPr>
              <a:xfrm>
                <a:off x="5303250" y="743300"/>
                <a:ext cx="25" cy="25"/>
              </a:xfrm>
              <a:custGeom>
                <a:rect b="b" l="l" r="r" t="t"/>
                <a:pathLst>
                  <a:path extrusionOk="0" h="1" w="1">
                    <a:moveTo>
                      <a:pt x="0" y="0"/>
                    </a:moveTo>
                    <a:close/>
                  </a:path>
                </a:pathLst>
              </a:custGeom>
              <a:solidFill>
                <a:srgbClr val="419A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
              <p:cNvSpPr/>
              <p:nvPr/>
            </p:nvSpPr>
            <p:spPr>
              <a:xfrm>
                <a:off x="5421400" y="564850"/>
                <a:ext cx="956150" cy="310500"/>
              </a:xfrm>
              <a:custGeom>
                <a:rect b="b" l="l" r="r" t="t"/>
                <a:pathLst>
                  <a:path extrusionOk="0" h="12420" w="38246">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
              <p:cNvSpPr/>
              <p:nvPr/>
            </p:nvSpPr>
            <p:spPr>
              <a:xfrm>
                <a:off x="6107450" y="686625"/>
                <a:ext cx="1225" cy="25"/>
              </a:xfrm>
              <a:custGeom>
                <a:rect b="b" l="l" r="r" t="t"/>
                <a:pathLst>
                  <a:path extrusionOk="0" h="1" w="49">
                    <a:moveTo>
                      <a:pt x="0" y="1"/>
                    </a:moveTo>
                    <a:lnTo>
                      <a:pt x="48" y="1"/>
                    </a:lnTo>
                    <a:lnTo>
                      <a:pt x="48" y="1"/>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
              <p:cNvSpPr/>
              <p:nvPr/>
            </p:nvSpPr>
            <p:spPr>
              <a:xfrm>
                <a:off x="5426225" y="437050"/>
                <a:ext cx="821100" cy="204575"/>
              </a:xfrm>
              <a:custGeom>
                <a:rect b="b" l="l" r="r" t="t"/>
                <a:pathLst>
                  <a:path extrusionOk="0" h="8183" w="32844">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
              <p:cNvSpPr/>
              <p:nvPr/>
            </p:nvSpPr>
            <p:spPr>
              <a:xfrm>
                <a:off x="5791550" y="467200"/>
                <a:ext cx="1225" cy="25"/>
              </a:xfrm>
              <a:custGeom>
                <a:rect b="b" l="l" r="r" t="t"/>
                <a:pathLst>
                  <a:path extrusionOk="0" h="1" w="49">
                    <a:moveTo>
                      <a:pt x="0" y="0"/>
                    </a:moveTo>
                    <a:lnTo>
                      <a:pt x="49" y="0"/>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
              <p:cNvSpPr/>
              <p:nvPr/>
            </p:nvSpPr>
            <p:spPr>
              <a:xfrm>
                <a:off x="5639625" y="334575"/>
                <a:ext cx="749975" cy="412375"/>
              </a:xfrm>
              <a:custGeom>
                <a:rect b="b" l="l" r="r" t="t"/>
                <a:pathLst>
                  <a:path extrusionOk="0" h="16495" w="29999">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
              <p:cNvSpPr/>
              <p:nvPr/>
            </p:nvSpPr>
            <p:spPr>
              <a:xfrm>
                <a:off x="4958400" y="1804300"/>
                <a:ext cx="25" cy="25"/>
              </a:xfrm>
              <a:custGeom>
                <a:rect b="b" l="l" r="r" t="t"/>
                <a:pathLst>
                  <a:path extrusionOk="0" fill="none" h="1" w="1">
                    <a:moveTo>
                      <a:pt x="1" y="1"/>
                    </a:moveTo>
                    <a:lnTo>
                      <a:pt x="1"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
              <p:cNvSpPr/>
              <p:nvPr/>
            </p:nvSpPr>
            <p:spPr>
              <a:xfrm>
                <a:off x="4945150" y="680600"/>
                <a:ext cx="391875" cy="1272025"/>
              </a:xfrm>
              <a:custGeom>
                <a:rect b="b" l="l" r="r" t="t"/>
                <a:pathLst>
                  <a:path extrusionOk="0" h="50881" w="15675">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
              <p:cNvSpPr/>
              <p:nvPr/>
            </p:nvSpPr>
            <p:spPr>
              <a:xfrm>
                <a:off x="5303250" y="742100"/>
                <a:ext cx="25" cy="2425"/>
              </a:xfrm>
              <a:custGeom>
                <a:rect b="b" l="l" r="r" t="t"/>
                <a:pathLst>
                  <a:path extrusionOk="0" h="97" w="1">
                    <a:moveTo>
                      <a:pt x="0" y="0"/>
                    </a:moveTo>
                    <a:lnTo>
                      <a:pt x="0" y="97"/>
                    </a:lnTo>
                    <a:close/>
                  </a:path>
                </a:pathLst>
              </a:custGeom>
              <a:solidFill>
                <a:srgbClr val="3989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
              <p:cNvSpPr/>
              <p:nvPr/>
            </p:nvSpPr>
            <p:spPr>
              <a:xfrm>
                <a:off x="4924650" y="1414875"/>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
              <p:cNvSpPr/>
              <p:nvPr/>
            </p:nvSpPr>
            <p:spPr>
              <a:xfrm>
                <a:off x="4875225" y="801175"/>
                <a:ext cx="383425" cy="737900"/>
              </a:xfrm>
              <a:custGeom>
                <a:rect b="b" l="l" r="r" t="t"/>
                <a:pathLst>
                  <a:path extrusionOk="0" h="29516" w="15337">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
              <p:cNvSpPr/>
              <p:nvPr/>
            </p:nvSpPr>
            <p:spPr>
              <a:xfrm>
                <a:off x="4761875" y="580525"/>
                <a:ext cx="389475" cy="1482075"/>
              </a:xfrm>
              <a:custGeom>
                <a:rect b="b" l="l" r="r" t="t"/>
                <a:pathLst>
                  <a:path extrusionOk="0" h="59283" w="15579">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
              <p:cNvSpPr/>
              <p:nvPr/>
            </p:nvSpPr>
            <p:spPr>
              <a:xfrm>
                <a:off x="5227275" y="636000"/>
                <a:ext cx="25" cy="25"/>
              </a:xfrm>
              <a:custGeom>
                <a:rect b="b" l="l" r="r" t="t"/>
                <a:pathLst>
                  <a:path extrusionOk="0" fill="none" h="1" w="1">
                    <a:moveTo>
                      <a:pt x="1" y="0"/>
                    </a:moveTo>
                    <a:lnTo>
                      <a:pt x="1"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
              <p:cNvSpPr/>
              <p:nvPr/>
            </p:nvSpPr>
            <p:spPr>
              <a:xfrm>
                <a:off x="5007850" y="498550"/>
                <a:ext cx="276125" cy="670075"/>
              </a:xfrm>
              <a:custGeom>
                <a:rect b="b" l="l" r="r" t="t"/>
                <a:pathLst>
                  <a:path extrusionOk="0" h="26803" w="11045">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
              <p:cNvSpPr/>
              <p:nvPr/>
            </p:nvSpPr>
            <p:spPr>
              <a:xfrm>
                <a:off x="5370750" y="616700"/>
                <a:ext cx="868125" cy="167325"/>
              </a:xfrm>
              <a:custGeom>
                <a:rect b="b" l="l" r="r" t="t"/>
                <a:pathLst>
                  <a:path extrusionOk="0" h="6693" w="34725">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
              <p:cNvSpPr/>
              <p:nvPr/>
            </p:nvSpPr>
            <p:spPr>
              <a:xfrm>
                <a:off x="5748150" y="713150"/>
                <a:ext cx="25" cy="25"/>
              </a:xfrm>
              <a:custGeom>
                <a:rect b="b" l="l" r="r" t="t"/>
                <a:pathLst>
                  <a:path extrusionOk="0" h="1" w="1">
                    <a:moveTo>
                      <a:pt x="0" y="1"/>
                    </a:moveTo>
                    <a:lnTo>
                      <a:pt x="0" y="1"/>
                    </a:lnTo>
                    <a:lnTo>
                      <a:pt x="0" y="1"/>
                    </a:lnTo>
                    <a:close/>
                  </a:path>
                </a:pathLst>
              </a:custGeom>
              <a:solidFill>
                <a:srgbClr val="4AB1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
              <p:cNvSpPr/>
              <p:nvPr/>
            </p:nvSpPr>
            <p:spPr>
              <a:xfrm>
                <a:off x="5355075" y="491300"/>
                <a:ext cx="604075" cy="61825"/>
              </a:xfrm>
              <a:custGeom>
                <a:rect b="b" l="l" r="r" t="t"/>
                <a:pathLst>
                  <a:path extrusionOk="0" h="2473" w="24163">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2"/>
              <p:cNvSpPr/>
              <p:nvPr/>
            </p:nvSpPr>
            <p:spPr>
              <a:xfrm>
                <a:off x="5746925" y="509400"/>
                <a:ext cx="25" cy="25"/>
              </a:xfrm>
              <a:custGeom>
                <a:rect b="b" l="l" r="r" t="t"/>
                <a:pathLst>
                  <a:path extrusionOk="0" h="1" w="1">
                    <a:moveTo>
                      <a:pt x="1" y="0"/>
                    </a:moveTo>
                    <a:close/>
                  </a:path>
                </a:pathLst>
              </a:custGeom>
              <a:solidFill>
                <a:srgbClr val="4AB1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2"/>
              <p:cNvSpPr/>
              <p:nvPr/>
            </p:nvSpPr>
            <p:spPr>
              <a:xfrm>
                <a:off x="5810825" y="304425"/>
                <a:ext cx="1250" cy="25"/>
              </a:xfrm>
              <a:custGeom>
                <a:rect b="b" l="l" r="r" t="t"/>
                <a:pathLst>
                  <a:path extrusionOk="0" fill="none" h="1" w="50">
                    <a:moveTo>
                      <a:pt x="49" y="1"/>
                    </a:moveTo>
                    <a:lnTo>
                      <a:pt x="1" y="1"/>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
              <p:cNvSpPr/>
              <p:nvPr/>
            </p:nvSpPr>
            <p:spPr>
              <a:xfrm>
                <a:off x="5318925" y="281525"/>
                <a:ext cx="538950" cy="123000"/>
              </a:xfrm>
              <a:custGeom>
                <a:rect b="b" l="l" r="r" t="t"/>
                <a:pathLst>
                  <a:path extrusionOk="0" h="4920" w="21558">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
              <p:cNvSpPr/>
              <p:nvPr/>
            </p:nvSpPr>
            <p:spPr>
              <a:xfrm>
                <a:off x="5896450" y="2284175"/>
                <a:ext cx="1396200" cy="2433125"/>
              </a:xfrm>
              <a:custGeom>
                <a:rect b="b" l="l" r="r" t="t"/>
                <a:pathLst>
                  <a:path extrusionOk="0" h="97325" w="55848">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
              <p:cNvSpPr/>
              <p:nvPr/>
            </p:nvSpPr>
            <p:spPr>
              <a:xfrm>
                <a:off x="5416575" y="2064750"/>
                <a:ext cx="249600" cy="247175"/>
              </a:xfrm>
              <a:custGeom>
                <a:rect b="b" l="l" r="r" t="t"/>
                <a:pathLst>
                  <a:path extrusionOk="0" h="9887" w="9984">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
              <p:cNvSpPr/>
              <p:nvPr/>
            </p:nvSpPr>
            <p:spPr>
              <a:xfrm>
                <a:off x="6259350" y="1166500"/>
                <a:ext cx="250825" cy="247200"/>
              </a:xfrm>
              <a:custGeom>
                <a:rect b="b" l="l" r="r" t="t"/>
                <a:pathLst>
                  <a:path extrusionOk="0" h="9888" w="10033">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0" name="Google Shape;510;p2"/>
            <p:cNvGrpSpPr/>
            <p:nvPr/>
          </p:nvGrpSpPr>
          <p:grpSpPr>
            <a:xfrm>
              <a:off x="6450709" y="2620025"/>
              <a:ext cx="798255" cy="766650"/>
              <a:chOff x="2324725" y="521125"/>
              <a:chExt cx="1350000" cy="1296550"/>
            </a:xfrm>
          </p:grpSpPr>
          <p:sp>
            <p:nvSpPr>
              <p:cNvPr id="511" name="Google Shape;511;p2"/>
              <p:cNvSpPr/>
              <p:nvPr/>
            </p:nvSpPr>
            <p:spPr>
              <a:xfrm>
                <a:off x="2324725" y="521125"/>
                <a:ext cx="1350000" cy="1296550"/>
              </a:xfrm>
              <a:custGeom>
                <a:rect b="b" l="l" r="r" t="t"/>
                <a:pathLst>
                  <a:path extrusionOk="0" h="51862" w="5400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
              <p:cNvSpPr/>
              <p:nvPr/>
            </p:nvSpPr>
            <p:spPr>
              <a:xfrm>
                <a:off x="2635950" y="819100"/>
                <a:ext cx="758375" cy="728650"/>
              </a:xfrm>
              <a:custGeom>
                <a:rect b="b" l="l" r="r" t="t"/>
                <a:pathLst>
                  <a:path extrusionOk="0" h="29146" w="30335">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13" name="Google Shape;513;p2"/>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4" name="Google Shape;514;p2"/>
          <p:cNvGrpSpPr/>
          <p:nvPr/>
        </p:nvGrpSpPr>
        <p:grpSpPr>
          <a:xfrm>
            <a:off x="153671" y="90047"/>
            <a:ext cx="493797" cy="446228"/>
            <a:chOff x="2679436" y="3270400"/>
            <a:chExt cx="752625" cy="689795"/>
          </a:xfrm>
        </p:grpSpPr>
        <p:sp>
          <p:nvSpPr>
            <p:cNvPr id="515" name="Google Shape;515;p2"/>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9" name="Google Shape;519;p2">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descr="Trồng rừng giúp tạo sinh kế cho người nông dân" id="1259" name="Google Shape;1259;p2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0" name="Google Shape;1260;p20"/>
          <p:cNvSpPr txBox="1"/>
          <p:nvPr/>
        </p:nvSpPr>
        <p:spPr>
          <a:xfrm>
            <a:off x="7543800" y="438150"/>
            <a:ext cx="990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FFFF00"/>
                </a:solidFill>
                <a:latin typeface="Times New Roman"/>
                <a:ea typeface="Times New Roman"/>
                <a:cs typeface="Times New Roman"/>
                <a:sym typeface="Times New Roman"/>
              </a:rPr>
              <a:t>Làm cỏ</a:t>
            </a:r>
            <a:endParaRPr b="0" i="0" sz="1400" u="none" cap="none" strike="noStrike">
              <a:solidFill>
                <a:srgbClr val="FFFF00"/>
              </a:solidFill>
              <a:latin typeface="Times New Roman"/>
              <a:ea typeface="Times New Roman"/>
              <a:cs typeface="Times New Roman"/>
              <a:sym typeface="Times New Roman"/>
            </a:endParaRPr>
          </a:p>
        </p:txBody>
      </p:sp>
      <p:pic>
        <p:nvPicPr>
          <p:cNvPr id="1261" name="Google Shape;1261;p20"/>
          <p:cNvPicPr preferRelativeResize="0"/>
          <p:nvPr/>
        </p:nvPicPr>
        <p:blipFill rotWithShape="1">
          <a:blip r:embed="rId3">
            <a:alphaModFix/>
          </a:blip>
          <a:srcRect b="0" l="0" r="0" t="0"/>
          <a:stretch/>
        </p:blipFill>
        <p:spPr>
          <a:xfrm>
            <a:off x="4017000" y="1448423"/>
            <a:ext cx="5126999" cy="3598080"/>
          </a:xfrm>
          <a:prstGeom prst="rect">
            <a:avLst/>
          </a:prstGeom>
          <a:noFill/>
          <a:ln>
            <a:noFill/>
          </a:ln>
        </p:spPr>
      </p:pic>
      <p:pic>
        <p:nvPicPr>
          <p:cNvPr id="1262" name="Google Shape;1262;p20"/>
          <p:cNvPicPr preferRelativeResize="0"/>
          <p:nvPr/>
        </p:nvPicPr>
        <p:blipFill rotWithShape="1">
          <a:blip r:embed="rId4">
            <a:alphaModFix/>
          </a:blip>
          <a:srcRect b="0" l="0" r="45442" t="0"/>
          <a:stretch/>
        </p:blipFill>
        <p:spPr>
          <a:xfrm>
            <a:off x="137741" y="1448422"/>
            <a:ext cx="3764730" cy="3622804"/>
          </a:xfrm>
          <a:prstGeom prst="rect">
            <a:avLst/>
          </a:prstGeom>
          <a:noFill/>
          <a:ln>
            <a:noFill/>
          </a:ln>
        </p:spPr>
      </p:pic>
      <p:sp>
        <p:nvSpPr>
          <p:cNvPr id="1263" name="Google Shape;1263;p20"/>
          <p:cNvSpPr/>
          <p:nvPr/>
        </p:nvSpPr>
        <p:spPr>
          <a:xfrm>
            <a:off x="2012752" y="133350"/>
            <a:ext cx="4419600" cy="762000"/>
          </a:xfrm>
          <a:prstGeom prst="ellipse">
            <a:avLst/>
          </a:prstGeom>
          <a:solidFill>
            <a:srgbClr val="96FFEC"/>
          </a:solidFill>
          <a:ln cap="flat" cmpd="sng" w="25400">
            <a:solidFill>
              <a:srgbClr val="96F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Làm rào bảo vệ</a:t>
            </a:r>
            <a:endParaRPr b="1" i="0" sz="2000" u="none" cap="none" strike="noStrike">
              <a:solidFill>
                <a:srgbClr val="00206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pic>
        <p:nvPicPr>
          <p:cNvPr id="1268" name="Google Shape;1268;p21"/>
          <p:cNvPicPr preferRelativeResize="0"/>
          <p:nvPr/>
        </p:nvPicPr>
        <p:blipFill rotWithShape="1">
          <a:blip r:embed="rId3">
            <a:alphaModFix/>
          </a:blip>
          <a:srcRect b="2693" l="65727" r="0" t="45237"/>
          <a:stretch/>
        </p:blipFill>
        <p:spPr>
          <a:xfrm>
            <a:off x="152400" y="1241118"/>
            <a:ext cx="3484123" cy="3710713"/>
          </a:xfrm>
          <a:prstGeom prst="rect">
            <a:avLst/>
          </a:prstGeom>
          <a:noFill/>
          <a:ln>
            <a:noFill/>
          </a:ln>
        </p:spPr>
      </p:pic>
      <p:pic>
        <p:nvPicPr>
          <p:cNvPr id="1269" name="Google Shape;1269;p21"/>
          <p:cNvPicPr preferRelativeResize="0"/>
          <p:nvPr/>
        </p:nvPicPr>
        <p:blipFill rotWithShape="1">
          <a:blip r:embed="rId4">
            <a:alphaModFix/>
          </a:blip>
          <a:srcRect b="0" l="0" r="0" t="0"/>
          <a:stretch/>
        </p:blipFill>
        <p:spPr>
          <a:xfrm>
            <a:off x="3733800" y="1241118"/>
            <a:ext cx="5325768" cy="3710713"/>
          </a:xfrm>
          <a:prstGeom prst="rect">
            <a:avLst/>
          </a:prstGeom>
          <a:noFill/>
          <a:ln>
            <a:noFill/>
          </a:ln>
        </p:spPr>
      </p:pic>
      <p:sp>
        <p:nvSpPr>
          <p:cNvPr id="1270" name="Google Shape;1270;p21"/>
          <p:cNvSpPr/>
          <p:nvPr/>
        </p:nvSpPr>
        <p:spPr>
          <a:xfrm>
            <a:off x="2012752" y="133350"/>
            <a:ext cx="4419600" cy="762000"/>
          </a:xfrm>
          <a:prstGeom prst="ellipse">
            <a:avLst/>
          </a:prstGeom>
          <a:solidFill>
            <a:srgbClr val="96FFEC"/>
          </a:solidFill>
          <a:ln cap="flat" cmpd="sng" w="25400">
            <a:solidFill>
              <a:srgbClr val="96F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Phát quang cỏ dại</a:t>
            </a:r>
            <a:endParaRPr b="1" i="0" sz="2000" u="none" cap="none" strike="noStrike">
              <a:solidFill>
                <a:srgbClr val="00206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22"/>
          <p:cNvSpPr/>
          <p:nvPr/>
        </p:nvSpPr>
        <p:spPr>
          <a:xfrm>
            <a:off x="2012752" y="133350"/>
            <a:ext cx="4419600" cy="762000"/>
          </a:xfrm>
          <a:prstGeom prst="ellipse">
            <a:avLst/>
          </a:prstGeom>
          <a:solidFill>
            <a:srgbClr val="6BFF8D"/>
          </a:solidFill>
          <a:ln cap="flat" cmpd="sng" w="25400">
            <a:solidFill>
              <a:srgbClr val="96F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Làm cỏ</a:t>
            </a:r>
            <a:endParaRPr b="1" i="0" sz="3200" u="none" cap="none" strike="noStrike">
              <a:solidFill>
                <a:srgbClr val="002060"/>
              </a:solidFill>
              <a:latin typeface="Arial"/>
              <a:ea typeface="Arial"/>
              <a:cs typeface="Arial"/>
              <a:sym typeface="Arial"/>
            </a:endParaRPr>
          </a:p>
        </p:txBody>
      </p:sp>
      <p:pic>
        <p:nvPicPr>
          <p:cNvPr id="1276" name="Google Shape;1276;p22"/>
          <p:cNvPicPr preferRelativeResize="0"/>
          <p:nvPr/>
        </p:nvPicPr>
        <p:blipFill rotWithShape="1">
          <a:blip r:embed="rId3">
            <a:alphaModFix/>
          </a:blip>
          <a:srcRect b="0" l="0" r="0" t="0"/>
          <a:stretch/>
        </p:blipFill>
        <p:spPr>
          <a:xfrm>
            <a:off x="4231066" y="1657350"/>
            <a:ext cx="4608134" cy="3162778"/>
          </a:xfrm>
          <a:prstGeom prst="rect">
            <a:avLst/>
          </a:prstGeom>
          <a:noFill/>
          <a:ln>
            <a:noFill/>
          </a:ln>
        </p:spPr>
      </p:pic>
      <p:pic>
        <p:nvPicPr>
          <p:cNvPr id="1277" name="Google Shape;1277;p22"/>
          <p:cNvPicPr preferRelativeResize="0"/>
          <p:nvPr/>
        </p:nvPicPr>
        <p:blipFill rotWithShape="1">
          <a:blip r:embed="rId4">
            <a:alphaModFix/>
          </a:blip>
          <a:srcRect b="59728" l="54447" r="2706" t="1813"/>
          <a:stretch/>
        </p:blipFill>
        <p:spPr>
          <a:xfrm>
            <a:off x="147946" y="1733550"/>
            <a:ext cx="4019291" cy="29620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23"/>
          <p:cNvSpPr txBox="1"/>
          <p:nvPr>
            <p:ph idx="1" type="subTitle"/>
          </p:nvPr>
        </p:nvSpPr>
        <p:spPr>
          <a:xfrm>
            <a:off x="1241038" y="1234737"/>
            <a:ext cx="3045900" cy="2225400"/>
          </a:xfrm>
          <a:prstGeom prst="rect">
            <a:avLst/>
          </a:prstGeom>
          <a:noFill/>
          <a:ln>
            <a:noFill/>
          </a:ln>
        </p:spPr>
        <p:txBody>
          <a:bodyPr anchorCtr="0" anchor="ctr" bIns="91425" lIns="91425" spcFirstLastPara="1" rIns="91425" wrap="square" tIns="91425">
            <a:noAutofit/>
          </a:bodyPr>
          <a:lstStyle/>
          <a:p>
            <a:pPr indent="-342900" lvl="0" marL="457200" rtl="0" algn="ctr">
              <a:lnSpc>
                <a:spcPct val="100000"/>
              </a:lnSpc>
              <a:spcBef>
                <a:spcPts val="0"/>
              </a:spcBef>
              <a:spcAft>
                <a:spcPts val="0"/>
              </a:spcAft>
              <a:buSzPts val="1800"/>
              <a:buNone/>
            </a:pPr>
            <a:r>
              <a:t/>
            </a:r>
            <a:endParaRPr/>
          </a:p>
        </p:txBody>
      </p:sp>
      <p:pic>
        <p:nvPicPr>
          <p:cNvPr id="1283" name="Google Shape;1283;p23"/>
          <p:cNvPicPr preferRelativeResize="0"/>
          <p:nvPr/>
        </p:nvPicPr>
        <p:blipFill rotWithShape="1">
          <a:blip r:embed="rId3">
            <a:alphaModFix/>
          </a:blip>
          <a:srcRect b="0" l="0" r="0" t="0"/>
          <a:stretch/>
        </p:blipFill>
        <p:spPr>
          <a:xfrm>
            <a:off x="8107" y="1200150"/>
            <a:ext cx="5158276" cy="3937270"/>
          </a:xfrm>
          <a:prstGeom prst="rect">
            <a:avLst/>
          </a:prstGeom>
          <a:noFill/>
          <a:ln>
            <a:noFill/>
          </a:ln>
        </p:spPr>
      </p:pic>
      <p:sp>
        <p:nvSpPr>
          <p:cNvPr id="1284" name="Google Shape;1284;p23"/>
          <p:cNvSpPr txBox="1"/>
          <p:nvPr/>
        </p:nvSpPr>
        <p:spPr>
          <a:xfrm>
            <a:off x="22698" y="4783038"/>
            <a:ext cx="439690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FFFF00"/>
                </a:solidFill>
                <a:latin typeface="Arial"/>
                <a:ea typeface="Arial"/>
                <a:cs typeface="Arial"/>
                <a:sym typeface="Arial"/>
              </a:rPr>
              <a:t>Bón phân cho cây Quế rừng</a:t>
            </a:r>
            <a:endParaRPr b="1" i="0" sz="2000" u="none" cap="none" strike="noStrike">
              <a:solidFill>
                <a:srgbClr val="FFFF00"/>
              </a:solidFill>
              <a:latin typeface="Arial"/>
              <a:ea typeface="Arial"/>
              <a:cs typeface="Arial"/>
              <a:sym typeface="Arial"/>
            </a:endParaRPr>
          </a:p>
        </p:txBody>
      </p:sp>
      <p:sp>
        <p:nvSpPr>
          <p:cNvPr id="1285" name="Google Shape;1285;p23"/>
          <p:cNvSpPr/>
          <p:nvPr/>
        </p:nvSpPr>
        <p:spPr>
          <a:xfrm>
            <a:off x="2012752" y="133350"/>
            <a:ext cx="4419600" cy="762000"/>
          </a:xfrm>
          <a:prstGeom prst="ellipse">
            <a:avLst/>
          </a:prstGeom>
          <a:solidFill>
            <a:srgbClr val="96FFEC"/>
          </a:solidFill>
          <a:ln cap="flat" cmpd="sng" w="25400">
            <a:solidFill>
              <a:srgbClr val="96F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Bón phân</a:t>
            </a:r>
            <a:endParaRPr b="1" i="0" sz="2000" u="none" cap="none" strike="noStrike">
              <a:solidFill>
                <a:srgbClr val="002060"/>
              </a:solidFill>
              <a:latin typeface="Arial"/>
              <a:ea typeface="Arial"/>
              <a:cs typeface="Arial"/>
              <a:sym typeface="Arial"/>
            </a:endParaRPr>
          </a:p>
        </p:txBody>
      </p:sp>
      <p:pic>
        <p:nvPicPr>
          <p:cNvPr id="1286" name="Google Shape;1286;p23"/>
          <p:cNvPicPr preferRelativeResize="0"/>
          <p:nvPr/>
        </p:nvPicPr>
        <p:blipFill rotWithShape="1">
          <a:blip r:embed="rId4">
            <a:alphaModFix/>
          </a:blip>
          <a:srcRect b="0" l="0" r="0" t="0"/>
          <a:stretch/>
        </p:blipFill>
        <p:spPr>
          <a:xfrm>
            <a:off x="4673760" y="1198717"/>
            <a:ext cx="4470240" cy="3946519"/>
          </a:xfrm>
          <a:prstGeom prst="rect">
            <a:avLst/>
          </a:prstGeom>
          <a:noFill/>
          <a:ln>
            <a:noFill/>
          </a:ln>
        </p:spPr>
      </p:pic>
      <p:sp>
        <p:nvSpPr>
          <p:cNvPr id="1287" name="Google Shape;1287;p23"/>
          <p:cNvSpPr txBox="1"/>
          <p:nvPr/>
        </p:nvSpPr>
        <p:spPr>
          <a:xfrm>
            <a:off x="4673760" y="4837459"/>
            <a:ext cx="439404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FFFF00"/>
                </a:solidFill>
                <a:latin typeface="Arial"/>
                <a:ea typeface="Arial"/>
                <a:cs typeface="Arial"/>
                <a:sym typeface="Arial"/>
              </a:rPr>
              <a:t>Bón phân cho cây Tre bát độ</a:t>
            </a:r>
            <a:endParaRPr b="1" i="0" sz="2000" u="none" cap="none" strike="noStrike">
              <a:solidFill>
                <a:srgbClr val="FFFF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24"/>
          <p:cNvSpPr txBox="1"/>
          <p:nvPr>
            <p:ph type="title"/>
          </p:nvPr>
        </p:nvSpPr>
        <p:spPr>
          <a:xfrm>
            <a:off x="4595650" y="3052625"/>
            <a:ext cx="3698100" cy="54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t/>
            </a:r>
            <a:endParaRPr/>
          </a:p>
        </p:txBody>
      </p:sp>
      <p:sp>
        <p:nvSpPr>
          <p:cNvPr id="1293" name="Google Shape;1293;p24"/>
          <p:cNvSpPr txBox="1"/>
          <p:nvPr>
            <p:ph idx="2" type="title"/>
          </p:nvPr>
        </p:nvSpPr>
        <p:spPr>
          <a:xfrm>
            <a:off x="4595650" y="3639450"/>
            <a:ext cx="3698100"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t/>
            </a:r>
            <a:endParaRPr/>
          </a:p>
        </p:txBody>
      </p:sp>
      <p:sp>
        <p:nvSpPr>
          <p:cNvPr id="1294" name="Google Shape;1294;p24"/>
          <p:cNvSpPr txBox="1"/>
          <p:nvPr>
            <p:ph idx="1" type="subTitle"/>
          </p:nvPr>
        </p:nvSpPr>
        <p:spPr>
          <a:xfrm>
            <a:off x="1241038" y="1234737"/>
            <a:ext cx="3045900" cy="2225400"/>
          </a:xfrm>
          <a:prstGeom prst="rect">
            <a:avLst/>
          </a:prstGeom>
          <a:noFill/>
          <a:ln>
            <a:noFill/>
          </a:ln>
        </p:spPr>
        <p:txBody>
          <a:bodyPr anchorCtr="0" anchor="ctr" bIns="91425" lIns="91425" spcFirstLastPara="1" rIns="91425" wrap="square" tIns="91425">
            <a:noAutofit/>
          </a:bodyPr>
          <a:lstStyle/>
          <a:p>
            <a:pPr indent="-342900" lvl="0" marL="457200" rtl="0" algn="ctr">
              <a:lnSpc>
                <a:spcPct val="100000"/>
              </a:lnSpc>
              <a:spcBef>
                <a:spcPts val="0"/>
              </a:spcBef>
              <a:spcAft>
                <a:spcPts val="0"/>
              </a:spcAft>
              <a:buSzPts val="1800"/>
              <a:buNone/>
            </a:pPr>
            <a:r>
              <a:t/>
            </a:r>
            <a:endParaRPr/>
          </a:p>
        </p:txBody>
      </p:sp>
      <p:pic>
        <p:nvPicPr>
          <p:cNvPr id="1295" name="Google Shape;1295;p24"/>
          <p:cNvPicPr preferRelativeResize="0"/>
          <p:nvPr/>
        </p:nvPicPr>
        <p:blipFill rotWithShape="1">
          <a:blip r:embed="rId3">
            <a:alphaModFix/>
          </a:blip>
          <a:srcRect b="20173" l="15141" r="41477" t="26961"/>
          <a:stretch/>
        </p:blipFill>
        <p:spPr>
          <a:xfrm>
            <a:off x="1828800" y="666750"/>
            <a:ext cx="6332376" cy="4340742"/>
          </a:xfrm>
          <a:prstGeom prst="rect">
            <a:avLst/>
          </a:prstGeom>
          <a:noFill/>
          <a:ln>
            <a:noFill/>
          </a:ln>
        </p:spPr>
      </p:pic>
      <p:sp>
        <p:nvSpPr>
          <p:cNvPr id="1296" name="Google Shape;1296;p24"/>
          <p:cNvSpPr/>
          <p:nvPr/>
        </p:nvSpPr>
        <p:spPr>
          <a:xfrm rot="10800000">
            <a:off x="1371600" y="-95251"/>
            <a:ext cx="701040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24"/>
          <p:cNvSpPr txBox="1"/>
          <p:nvPr/>
        </p:nvSpPr>
        <p:spPr>
          <a:xfrm>
            <a:off x="1710612" y="-167250"/>
            <a:ext cx="6332376" cy="1062600"/>
          </a:xfrm>
          <a:prstGeom prst="rect">
            <a:avLst/>
          </a:prstGeom>
          <a:noFill/>
          <a:ln>
            <a:noFill/>
          </a:ln>
        </p:spPr>
        <p:txBody>
          <a:bodyPr anchorCtr="0" anchor="ctr" bIns="91425" lIns="91425" spcFirstLastPara="1" rIns="91425" wrap="square" tIns="91425">
            <a:noAutofit/>
          </a:bodyPr>
          <a:lstStyle/>
          <a:p>
            <a:pPr indent="0" lvl="0" marL="0" marR="0" rtl="0" algn="ctr">
              <a:lnSpc>
                <a:spcPct val="50000"/>
              </a:lnSpc>
              <a:spcBef>
                <a:spcPts val="0"/>
              </a:spcBef>
              <a:spcAft>
                <a:spcPts val="0"/>
              </a:spcAft>
              <a:buClr>
                <a:schemeClr val="dk2"/>
              </a:buClr>
              <a:buSzPts val="6000"/>
              <a:buFont typeface="Nanum Pen Script"/>
              <a:buNone/>
            </a:pPr>
            <a:r>
              <a:rPr b="1" i="0" lang="en-US" sz="2800" u="none" cap="none" strike="noStrike">
                <a:solidFill>
                  <a:srgbClr val="FFC20C"/>
                </a:solidFill>
                <a:latin typeface="Times New Roman"/>
                <a:ea typeface="Times New Roman"/>
                <a:cs typeface="Times New Roman"/>
                <a:sym typeface="Times New Roman"/>
              </a:rPr>
              <a:t>Các công việc chăm sóc cây rừng</a:t>
            </a:r>
            <a:endParaRPr b="1" i="0" sz="2800" u="none" cap="none" strike="noStrike">
              <a:solidFill>
                <a:srgbClr val="FFC20C"/>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25"/>
          <p:cNvSpPr txBox="1"/>
          <p:nvPr/>
        </p:nvSpPr>
        <p:spPr>
          <a:xfrm>
            <a:off x="2654030" y="1809750"/>
            <a:ext cx="3962400"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Hãy cho biết tầm quan trọng của bảo vệ rừng và tuyên truyền đến mọi người các biện pháp nên và không nên để bảo vệ rừng và môi trường sinh thái?</a:t>
            </a:r>
            <a:endParaRPr b="0" i="0" sz="2400" u="none" cap="none" strike="noStrike">
              <a:solidFill>
                <a:srgbClr val="FFFFFF"/>
              </a:solidFill>
              <a:latin typeface="Arial"/>
              <a:ea typeface="Arial"/>
              <a:cs typeface="Arial"/>
              <a:sym typeface="Arial"/>
            </a:endParaRPr>
          </a:p>
          <a:p>
            <a:pPr indent="0" lvl="0" marL="0" marR="0" rtl="0" algn="just">
              <a:lnSpc>
                <a:spcPct val="100000"/>
              </a:lnSpc>
              <a:spcBef>
                <a:spcPts val="0"/>
              </a:spcBef>
              <a:spcAft>
                <a:spcPts val="0"/>
              </a:spcAft>
              <a:buNone/>
            </a:pPr>
            <a:r>
              <a:t/>
            </a:r>
            <a:endParaRPr b="1" i="0" sz="2400" u="none" cap="none" strike="noStrike">
              <a:solidFill>
                <a:srgbClr val="002060"/>
              </a:solidFill>
              <a:latin typeface="Arial"/>
              <a:ea typeface="Arial"/>
              <a:cs typeface="Arial"/>
              <a:sym typeface="Arial"/>
            </a:endParaRPr>
          </a:p>
        </p:txBody>
      </p:sp>
      <p:sp>
        <p:nvSpPr>
          <p:cNvPr id="1303" name="Google Shape;1303;p25"/>
          <p:cNvSpPr txBox="1"/>
          <p:nvPr/>
        </p:nvSpPr>
        <p:spPr>
          <a:xfrm>
            <a:off x="2774004" y="269166"/>
            <a:ext cx="6096000" cy="400110"/>
          </a:xfrm>
          <a:prstGeom prst="rect">
            <a:avLst/>
          </a:prstGeom>
          <a:solidFill>
            <a:srgbClr val="FECB7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Times New Roman"/>
                <a:ea typeface="Times New Roman"/>
                <a:cs typeface="Times New Roman"/>
                <a:sym typeface="Times New Roman"/>
              </a:rPr>
              <a:t>III. BẢO VỆ RỪNG VÀ MÔI TRƯỜNG SINH THÁI</a:t>
            </a:r>
            <a:endParaRPr b="1" i="0" sz="2000" u="none" cap="none" strike="noStrike">
              <a:solidFill>
                <a:srgbClr val="002060"/>
              </a:solidFill>
              <a:latin typeface="Times New Roman"/>
              <a:ea typeface="Times New Roman"/>
              <a:cs typeface="Times New Roman"/>
              <a:sym typeface="Times New Roman"/>
            </a:endParaRPr>
          </a:p>
        </p:txBody>
      </p:sp>
      <p:pic>
        <p:nvPicPr>
          <p:cNvPr id="1304" name="Google Shape;1304;p25"/>
          <p:cNvPicPr preferRelativeResize="0"/>
          <p:nvPr/>
        </p:nvPicPr>
        <p:blipFill rotWithShape="1">
          <a:blip r:embed="rId3">
            <a:alphaModFix/>
          </a:blip>
          <a:srcRect b="0" l="0" r="0" t="0"/>
          <a:stretch/>
        </p:blipFill>
        <p:spPr>
          <a:xfrm>
            <a:off x="7250769" y="3765599"/>
            <a:ext cx="1880261" cy="1377901"/>
          </a:xfrm>
          <a:prstGeom prst="rect">
            <a:avLst/>
          </a:prstGeom>
          <a:noFill/>
          <a:ln>
            <a:noFill/>
          </a:ln>
        </p:spPr>
      </p:pic>
      <p:sp>
        <p:nvSpPr>
          <p:cNvPr id="1305" name="Google Shape;1305;p25"/>
          <p:cNvSpPr/>
          <p:nvPr/>
        </p:nvSpPr>
        <p:spPr>
          <a:xfrm>
            <a:off x="-236922" y="-144463"/>
            <a:ext cx="2599122" cy="1954213"/>
          </a:xfrm>
          <a:prstGeom prst="cloudCallout">
            <a:avLst>
              <a:gd fmla="val 44480" name="adj1"/>
              <a:gd fmla="val 52157" name="adj2"/>
            </a:avLst>
          </a:prstGeom>
          <a:solidFill>
            <a:srgbClr val="B28600"/>
          </a:solidFill>
          <a:ln cap="flat" cmpd="sng" w="25400">
            <a:solidFill>
              <a:srgbClr val="D5FFF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Nhiệm vụ nhóm  (làm ở nhà)</a:t>
            </a:r>
            <a:endParaRPr b="1" i="0" sz="20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2000"/>
                                        <p:tgtEl>
                                          <p:spTgt spid="1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2000"/>
                                        <p:tgtEl>
                                          <p:spTgt spid="1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26"/>
          <p:cNvSpPr txBox="1"/>
          <p:nvPr/>
        </p:nvSpPr>
        <p:spPr>
          <a:xfrm>
            <a:off x="1745925" y="224245"/>
            <a:ext cx="5105400" cy="400110"/>
          </a:xfrm>
          <a:prstGeom prst="rect">
            <a:avLst/>
          </a:prstGeom>
          <a:solidFill>
            <a:srgbClr val="FECB79"/>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Times New Roman"/>
                <a:ea typeface="Times New Roman"/>
                <a:cs typeface="Times New Roman"/>
                <a:sym typeface="Times New Roman"/>
              </a:rPr>
              <a:t>Hướng dẫn nhiệm vụ</a:t>
            </a:r>
            <a:endParaRPr b="1" i="0" sz="2000" u="none" cap="none" strike="noStrike">
              <a:solidFill>
                <a:srgbClr val="002060"/>
              </a:solidFill>
              <a:latin typeface="Times New Roman"/>
              <a:ea typeface="Times New Roman"/>
              <a:cs typeface="Times New Roman"/>
              <a:sym typeface="Times New Roman"/>
            </a:endParaRPr>
          </a:p>
        </p:txBody>
      </p:sp>
      <p:pic>
        <p:nvPicPr>
          <p:cNvPr id="1311" name="Google Shape;1311;p26"/>
          <p:cNvPicPr preferRelativeResize="0"/>
          <p:nvPr/>
        </p:nvPicPr>
        <p:blipFill rotWithShape="1">
          <a:blip r:embed="rId3">
            <a:alphaModFix/>
          </a:blip>
          <a:srcRect b="29843" l="31937" r="29510" t="33786"/>
          <a:stretch/>
        </p:blipFill>
        <p:spPr>
          <a:xfrm>
            <a:off x="3200400" y="1381328"/>
            <a:ext cx="5823725" cy="3090406"/>
          </a:xfrm>
          <a:prstGeom prst="rect">
            <a:avLst/>
          </a:prstGeom>
          <a:noFill/>
          <a:ln cap="flat" cmpd="sng" w="9525">
            <a:solidFill>
              <a:srgbClr val="002060"/>
            </a:solidFill>
            <a:prstDash val="solid"/>
            <a:miter lim="800000"/>
            <a:headEnd len="sm" w="sm" type="none"/>
            <a:tailEnd len="sm" w="sm" type="none"/>
          </a:ln>
        </p:spPr>
      </p:pic>
      <p:sp>
        <p:nvSpPr>
          <p:cNvPr id="1312" name="Google Shape;1312;p26"/>
          <p:cNvSpPr/>
          <p:nvPr/>
        </p:nvSpPr>
        <p:spPr>
          <a:xfrm>
            <a:off x="311906" y="1381328"/>
            <a:ext cx="2819400" cy="3090406"/>
          </a:xfrm>
          <a:prstGeom prst="rect">
            <a:avLst/>
          </a:prstGeom>
          <a:solidFill>
            <a:schemeClr val="accent6"/>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Hình thức báo cáo: các nhóm nghiên cứu và lựa chọn các hình thức: posrer, bài powerpoin, video phim...</a:t>
            </a: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Cử đại diện 1 hs trình bày</a:t>
            </a:r>
            <a:endParaRPr b="0" i="0" sz="1800" u="none" cap="none" strike="noStrike">
              <a:solidFill>
                <a:srgbClr val="000000"/>
              </a:solidFill>
              <a:latin typeface="Arial"/>
              <a:ea typeface="Arial"/>
              <a:cs typeface="Arial"/>
              <a:sym typeface="Arial"/>
            </a:endParaRPr>
          </a:p>
        </p:txBody>
      </p:sp>
      <p:cxnSp>
        <p:nvCxnSpPr>
          <p:cNvPr id="1313" name="Google Shape;1313;p26"/>
          <p:cNvCxnSpPr>
            <a:stCxn id="1310" idx="2"/>
            <a:endCxn id="1312" idx="0"/>
          </p:cNvCxnSpPr>
          <p:nvPr/>
        </p:nvCxnSpPr>
        <p:spPr>
          <a:xfrm flipH="1">
            <a:off x="1721625" y="624355"/>
            <a:ext cx="2577000" cy="756900"/>
          </a:xfrm>
          <a:prstGeom prst="straightConnector1">
            <a:avLst/>
          </a:prstGeom>
          <a:noFill/>
          <a:ln cap="flat" cmpd="sng" w="9525">
            <a:solidFill>
              <a:srgbClr val="971C1C"/>
            </a:solidFill>
            <a:prstDash val="solid"/>
            <a:round/>
            <a:headEnd len="sm" w="sm" type="none"/>
            <a:tailEnd len="med" w="med" type="stealth"/>
          </a:ln>
        </p:spPr>
      </p:cxnSp>
      <p:cxnSp>
        <p:nvCxnSpPr>
          <p:cNvPr id="1314" name="Google Shape;1314;p26"/>
          <p:cNvCxnSpPr>
            <a:stCxn id="1310" idx="2"/>
            <a:endCxn id="1311" idx="0"/>
          </p:cNvCxnSpPr>
          <p:nvPr/>
        </p:nvCxnSpPr>
        <p:spPr>
          <a:xfrm>
            <a:off x="4298625" y="624355"/>
            <a:ext cx="1813500" cy="756900"/>
          </a:xfrm>
          <a:prstGeom prst="straightConnector1">
            <a:avLst/>
          </a:prstGeom>
          <a:noFill/>
          <a:ln cap="flat" cmpd="sng" w="9525">
            <a:solidFill>
              <a:srgbClr val="971C1C"/>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2000"/>
                                        <p:tgtEl>
                                          <p:spTgt spid="1313"/>
                                        </p:tgtEl>
                                      </p:cBhvr>
                                    </p:animEffect>
                                  </p:childTnLst>
                                </p:cTn>
                              </p:par>
                              <p:par>
                                <p:cTn fill="hold" nodeType="with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2000"/>
                                        <p:tgtEl>
                                          <p:spTgt spid="1312"/>
                                        </p:tgtEl>
                                      </p:cBhvr>
                                    </p:animEffect>
                                  </p:childTnLst>
                                </p:cTn>
                              </p:par>
                              <p:par>
                                <p:cTn fill="hold" nodeType="with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2000"/>
                                        <p:tgtEl>
                                          <p:spTgt spid="1314"/>
                                        </p:tgtEl>
                                      </p:cBhvr>
                                    </p:animEffect>
                                  </p:childTnLst>
                                </p:cTn>
                              </p:par>
                              <p:par>
                                <p:cTn fill="hold" nodeType="with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2000"/>
                                        <p:tgtEl>
                                          <p:spTgt spid="1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pic>
        <p:nvPicPr>
          <p:cNvPr id="1320" name="Google Shape;1320;p27"/>
          <p:cNvPicPr preferRelativeResize="0"/>
          <p:nvPr/>
        </p:nvPicPr>
        <p:blipFill rotWithShape="1">
          <a:blip r:embed="rId3">
            <a:alphaModFix/>
          </a:blip>
          <a:srcRect b="14111" l="11908" r="0" t="16713"/>
          <a:stretch/>
        </p:blipFill>
        <p:spPr>
          <a:xfrm>
            <a:off x="1243547" y="-323850"/>
            <a:ext cx="6854825" cy="3775472"/>
          </a:xfrm>
          <a:prstGeom prst="rect">
            <a:avLst/>
          </a:prstGeom>
          <a:noFill/>
          <a:ln>
            <a:noFill/>
          </a:ln>
        </p:spPr>
      </p:pic>
      <p:pic>
        <p:nvPicPr>
          <p:cNvPr id="1321" name="Google Shape;1321;p27"/>
          <p:cNvPicPr preferRelativeResize="0"/>
          <p:nvPr/>
        </p:nvPicPr>
        <p:blipFill rotWithShape="1">
          <a:blip r:embed="rId4">
            <a:alphaModFix/>
          </a:blip>
          <a:srcRect b="0" l="0" r="0" t="0"/>
          <a:stretch/>
        </p:blipFill>
        <p:spPr>
          <a:xfrm>
            <a:off x="619125" y="107156"/>
            <a:ext cx="1223963" cy="1114425"/>
          </a:xfrm>
          <a:prstGeom prst="rect">
            <a:avLst/>
          </a:prstGeom>
          <a:noFill/>
          <a:ln>
            <a:noFill/>
          </a:ln>
        </p:spPr>
      </p:pic>
      <p:sp>
        <p:nvSpPr>
          <p:cNvPr id="1322" name="Google Shape;1322;p27"/>
          <p:cNvSpPr/>
          <p:nvPr/>
        </p:nvSpPr>
        <p:spPr>
          <a:xfrm>
            <a:off x="79375" y="71437"/>
            <a:ext cx="8978900" cy="4976813"/>
          </a:xfrm>
          <a:prstGeom prst="rect">
            <a:avLst/>
          </a:prstGeom>
          <a:noFill/>
          <a:ln cap="flat" cmpd="sng" w="28575">
            <a:solidFill>
              <a:srgbClr val="DC5D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23" name="Google Shape;1323;p27"/>
          <p:cNvPicPr preferRelativeResize="0"/>
          <p:nvPr/>
        </p:nvPicPr>
        <p:blipFill rotWithShape="1">
          <a:blip r:embed="rId5">
            <a:alphaModFix/>
          </a:blip>
          <a:srcRect b="0" l="0" r="0" t="0"/>
          <a:stretch/>
        </p:blipFill>
        <p:spPr>
          <a:xfrm>
            <a:off x="-230188" y="2405063"/>
            <a:ext cx="4313238" cy="3582591"/>
          </a:xfrm>
          <a:prstGeom prst="rect">
            <a:avLst/>
          </a:prstGeom>
          <a:noFill/>
          <a:ln>
            <a:noFill/>
          </a:ln>
        </p:spPr>
      </p:pic>
      <p:pic>
        <p:nvPicPr>
          <p:cNvPr id="1324" name="Google Shape;1324;p27"/>
          <p:cNvPicPr preferRelativeResize="0"/>
          <p:nvPr/>
        </p:nvPicPr>
        <p:blipFill rotWithShape="1">
          <a:blip r:embed="rId6">
            <a:alphaModFix/>
          </a:blip>
          <a:srcRect b="0" l="0" r="0" t="0"/>
          <a:stretch/>
        </p:blipFill>
        <p:spPr>
          <a:xfrm>
            <a:off x="6300789" y="728662"/>
            <a:ext cx="2763837" cy="4319588"/>
          </a:xfrm>
          <a:prstGeom prst="rect">
            <a:avLst/>
          </a:prstGeom>
          <a:noFill/>
          <a:ln>
            <a:noFill/>
          </a:ln>
        </p:spPr>
      </p:pic>
      <p:sp>
        <p:nvSpPr>
          <p:cNvPr id="1325" name="Google Shape;1325;p27"/>
          <p:cNvSpPr txBox="1"/>
          <p:nvPr/>
        </p:nvSpPr>
        <p:spPr>
          <a:xfrm>
            <a:off x="1723757" y="1352550"/>
            <a:ext cx="540751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002060"/>
                </a:solidFill>
                <a:latin typeface="Arial"/>
                <a:ea typeface="Arial"/>
                <a:cs typeface="Arial"/>
                <a:sym typeface="Arial"/>
              </a:rPr>
              <a:t>BUỔI HỌC KẾT THÚC</a:t>
            </a:r>
            <a:endParaRPr b="0" i="0" sz="3600" u="none" cap="none" strike="noStrike">
              <a:solidFill>
                <a:srgbClr val="00206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500"/>
                                        <p:tgtEl>
                                          <p:spTgt spid="1321"/>
                                        </p:tgtEl>
                                      </p:cBhvr>
                                    </p:animEffect>
                                  </p:childTnLst>
                                </p:cTn>
                              </p:par>
                              <p:par>
                                <p:cTn fill="hold" nodeType="withEffect" presetClass="entr" presetID="23" presetSubtype="16">
                                  <p:stCondLst>
                                    <p:cond delay="0"/>
                                  </p:stCondLst>
                                  <p:childTnLst>
                                    <p:set>
                                      <p:cBhvr>
                                        <p:cTn dur="1" fill="hold">
                                          <p:stCondLst>
                                            <p:cond delay="0"/>
                                          </p:stCondLst>
                                        </p:cTn>
                                        <p:tgtEl>
                                          <p:spTgt spid="1323"/>
                                        </p:tgtEl>
                                        <p:attrNameLst>
                                          <p:attrName>style.visibility</p:attrName>
                                        </p:attrNameLst>
                                      </p:cBhvr>
                                      <p:to>
                                        <p:strVal val="visible"/>
                                      </p:to>
                                    </p:set>
                                    <p:anim calcmode="lin" valueType="num">
                                      <p:cBhvr additive="base">
                                        <p:cTn dur="1000"/>
                                        <p:tgtEl>
                                          <p:spTgt spid="1323"/>
                                        </p:tgtEl>
                                        <p:attrNameLst>
                                          <p:attrName>ppt_w</p:attrName>
                                        </p:attrNameLst>
                                      </p:cBhvr>
                                      <p:tavLst>
                                        <p:tav fmla="" tm="0">
                                          <p:val>
                                            <p:strVal val="0"/>
                                          </p:val>
                                        </p:tav>
                                        <p:tav fmla="" tm="100000">
                                          <p:val>
                                            <p:strVal val="#ppt_w"/>
                                          </p:val>
                                        </p:tav>
                                      </p:tavLst>
                                    </p:anim>
                                    <p:anim calcmode="lin" valueType="num">
                                      <p:cBhvr additive="base">
                                        <p:cTn dur="1000"/>
                                        <p:tgtEl>
                                          <p:spTgt spid="13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grpSp>
        <p:nvGrpSpPr>
          <p:cNvPr id="1330" name="Google Shape;1330;p28"/>
          <p:cNvGrpSpPr/>
          <p:nvPr/>
        </p:nvGrpSpPr>
        <p:grpSpPr>
          <a:xfrm>
            <a:off x="731520" y="822960"/>
            <a:ext cx="3063294" cy="3461945"/>
            <a:chOff x="807514" y="821316"/>
            <a:chExt cx="3062988" cy="3480391"/>
          </a:xfrm>
        </p:grpSpPr>
        <p:grpSp>
          <p:nvGrpSpPr>
            <p:cNvPr id="1331" name="Google Shape;1331;p28"/>
            <p:cNvGrpSpPr/>
            <p:nvPr/>
          </p:nvGrpSpPr>
          <p:grpSpPr>
            <a:xfrm>
              <a:off x="807514" y="821316"/>
              <a:ext cx="3062988" cy="1781411"/>
              <a:chOff x="640276" y="674499"/>
              <a:chExt cx="6947126" cy="4058809"/>
            </a:xfrm>
          </p:grpSpPr>
          <p:grpSp>
            <p:nvGrpSpPr>
              <p:cNvPr id="1332" name="Google Shape;1332;p28"/>
              <p:cNvGrpSpPr/>
              <p:nvPr/>
            </p:nvGrpSpPr>
            <p:grpSpPr>
              <a:xfrm>
                <a:off x="7012119" y="4163474"/>
                <a:ext cx="575002" cy="496567"/>
                <a:chOff x="5218225" y="1474825"/>
                <a:chExt cx="259700" cy="224275"/>
              </a:xfrm>
            </p:grpSpPr>
            <p:sp>
              <p:nvSpPr>
                <p:cNvPr id="1333" name="Google Shape;1333;p28"/>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28"/>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28"/>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28"/>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28"/>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8" name="Google Shape;1338;p28"/>
              <p:cNvGrpSpPr/>
              <p:nvPr/>
            </p:nvGrpSpPr>
            <p:grpSpPr>
              <a:xfrm>
                <a:off x="6323195" y="1928748"/>
                <a:ext cx="251632" cy="220856"/>
                <a:chOff x="5042000" y="1255775"/>
                <a:chExt cx="113650" cy="99750"/>
              </a:xfrm>
            </p:grpSpPr>
            <p:sp>
              <p:nvSpPr>
                <p:cNvPr id="1339" name="Google Shape;1339;p2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2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2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2" name="Google Shape;1342;p28"/>
              <p:cNvGrpSpPr/>
              <p:nvPr/>
            </p:nvGrpSpPr>
            <p:grpSpPr>
              <a:xfrm rot="-5400000">
                <a:off x="5180808" y="1061658"/>
                <a:ext cx="575002" cy="496567"/>
                <a:chOff x="5218225" y="1474825"/>
                <a:chExt cx="259700" cy="224275"/>
              </a:xfrm>
            </p:grpSpPr>
            <p:sp>
              <p:nvSpPr>
                <p:cNvPr id="1343" name="Google Shape;1343;p28"/>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28"/>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28"/>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28"/>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28"/>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8" name="Google Shape;1348;p28"/>
              <p:cNvGrpSpPr/>
              <p:nvPr/>
            </p:nvGrpSpPr>
            <p:grpSpPr>
              <a:xfrm rot="10800000">
                <a:off x="1449245" y="1613944"/>
                <a:ext cx="575002" cy="496567"/>
                <a:chOff x="5218225" y="1474825"/>
                <a:chExt cx="259700" cy="224275"/>
              </a:xfrm>
            </p:grpSpPr>
            <p:sp>
              <p:nvSpPr>
                <p:cNvPr id="1349" name="Google Shape;1349;p28"/>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28"/>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28"/>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28"/>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28"/>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4" name="Google Shape;1354;p28"/>
              <p:cNvGrpSpPr/>
              <p:nvPr/>
            </p:nvGrpSpPr>
            <p:grpSpPr>
              <a:xfrm>
                <a:off x="3039726" y="1199520"/>
                <a:ext cx="251632" cy="220856"/>
                <a:chOff x="5042000" y="1255775"/>
                <a:chExt cx="113650" cy="99750"/>
              </a:xfrm>
            </p:grpSpPr>
            <p:sp>
              <p:nvSpPr>
                <p:cNvPr id="1355" name="Google Shape;1355;p2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2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2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8" name="Google Shape;1358;p28"/>
              <p:cNvGrpSpPr/>
              <p:nvPr/>
            </p:nvGrpSpPr>
            <p:grpSpPr>
              <a:xfrm>
                <a:off x="937479" y="2697722"/>
                <a:ext cx="251632" cy="220856"/>
                <a:chOff x="5042000" y="1131200"/>
                <a:chExt cx="113650" cy="99750"/>
              </a:xfrm>
            </p:grpSpPr>
            <p:sp>
              <p:nvSpPr>
                <p:cNvPr id="1359" name="Google Shape;1359;p28"/>
                <p:cNvSpPr/>
                <p:nvPr/>
              </p:nvSpPr>
              <p:spPr>
                <a:xfrm>
                  <a:off x="5042000" y="1145900"/>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28"/>
                <p:cNvSpPr/>
                <p:nvPr/>
              </p:nvSpPr>
              <p:spPr>
                <a:xfrm>
                  <a:off x="5110650" y="1131200"/>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28"/>
                <p:cNvSpPr/>
                <p:nvPr/>
              </p:nvSpPr>
              <p:spPr>
                <a:xfrm>
                  <a:off x="5086150" y="1194950"/>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2" name="Google Shape;1362;p28"/>
              <p:cNvGrpSpPr/>
              <p:nvPr/>
            </p:nvGrpSpPr>
            <p:grpSpPr>
              <a:xfrm rot="-5400000">
                <a:off x="1157792" y="3785439"/>
                <a:ext cx="568752" cy="707026"/>
                <a:chOff x="6095477" y="2311533"/>
                <a:chExt cx="256878" cy="319329"/>
              </a:xfrm>
            </p:grpSpPr>
            <p:sp>
              <p:nvSpPr>
                <p:cNvPr id="1363" name="Google Shape;1363;p28"/>
                <p:cNvSpPr/>
                <p:nvPr/>
              </p:nvSpPr>
              <p:spPr>
                <a:xfrm rot="-3010565">
                  <a:off x="6148523" y="2344736"/>
                  <a:ext cx="167487" cy="17306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28"/>
                <p:cNvSpPr/>
                <p:nvPr/>
              </p:nvSpPr>
              <p:spPr>
                <a:xfrm rot="-3010565">
                  <a:off x="6137644" y="2423042"/>
                  <a:ext cx="153322" cy="181590"/>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5" name="Google Shape;1365;p28"/>
              <p:cNvGrpSpPr/>
              <p:nvPr/>
            </p:nvGrpSpPr>
            <p:grpSpPr>
              <a:xfrm>
                <a:off x="6188241" y="1318245"/>
                <a:ext cx="521476" cy="478854"/>
                <a:chOff x="5874900" y="2285650"/>
                <a:chExt cx="235525" cy="216275"/>
              </a:xfrm>
            </p:grpSpPr>
            <p:sp>
              <p:nvSpPr>
                <p:cNvPr id="1366" name="Google Shape;1366;p28"/>
                <p:cNvSpPr/>
                <p:nvPr/>
              </p:nvSpPr>
              <p:spPr>
                <a:xfrm>
                  <a:off x="5942825" y="2285650"/>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28"/>
                <p:cNvSpPr/>
                <p:nvPr/>
              </p:nvSpPr>
              <p:spPr>
                <a:xfrm>
                  <a:off x="5874900" y="2320450"/>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8" name="Google Shape;1368;p28"/>
              <p:cNvGrpSpPr/>
              <p:nvPr/>
            </p:nvGrpSpPr>
            <p:grpSpPr>
              <a:xfrm>
                <a:off x="4946919" y="1499571"/>
                <a:ext cx="1083004" cy="2354636"/>
                <a:chOff x="5269250" y="2611925"/>
                <a:chExt cx="520750" cy="1132200"/>
              </a:xfrm>
            </p:grpSpPr>
            <p:sp>
              <p:nvSpPr>
                <p:cNvPr id="1369" name="Google Shape;1369;p28"/>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28"/>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28"/>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28"/>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28"/>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28"/>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28"/>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28"/>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7" name="Google Shape;1377;p28"/>
              <p:cNvGrpSpPr/>
              <p:nvPr/>
            </p:nvGrpSpPr>
            <p:grpSpPr>
              <a:xfrm>
                <a:off x="5467143" y="2234512"/>
                <a:ext cx="1989753" cy="1913480"/>
                <a:chOff x="4531600" y="1944475"/>
                <a:chExt cx="956750" cy="920075"/>
              </a:xfrm>
            </p:grpSpPr>
            <p:sp>
              <p:nvSpPr>
                <p:cNvPr id="1378" name="Google Shape;1378;p28"/>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28"/>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28"/>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28"/>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28"/>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28"/>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4" name="Google Shape;1384;p28"/>
              <p:cNvGrpSpPr/>
              <p:nvPr/>
            </p:nvGrpSpPr>
            <p:grpSpPr>
              <a:xfrm rot="1472793">
                <a:off x="5262958" y="2882778"/>
                <a:ext cx="1286956" cy="993969"/>
                <a:chOff x="5517750" y="1707725"/>
                <a:chExt cx="618800" cy="477925"/>
              </a:xfrm>
            </p:grpSpPr>
            <p:sp>
              <p:nvSpPr>
                <p:cNvPr id="1385" name="Google Shape;1385;p28"/>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28"/>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28"/>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28"/>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28"/>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90" name="Google Shape;1390;p28"/>
              <p:cNvSpPr/>
              <p:nvPr/>
            </p:nvSpPr>
            <p:spPr>
              <a:xfrm>
                <a:off x="2435877" y="2215175"/>
                <a:ext cx="2225435" cy="1232586"/>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28"/>
              <p:cNvSpPr/>
              <p:nvPr/>
            </p:nvSpPr>
            <p:spPr>
              <a:xfrm flipH="1">
                <a:off x="3310301" y="1107342"/>
                <a:ext cx="953709" cy="2354671"/>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92" name="Google Shape;1392;p28"/>
              <p:cNvGrpSpPr/>
              <p:nvPr/>
            </p:nvGrpSpPr>
            <p:grpSpPr>
              <a:xfrm>
                <a:off x="1271029" y="2416472"/>
                <a:ext cx="1742633" cy="1934121"/>
                <a:chOff x="6073625" y="2772425"/>
                <a:chExt cx="837925" cy="930000"/>
              </a:xfrm>
            </p:grpSpPr>
            <p:sp>
              <p:nvSpPr>
                <p:cNvPr id="1393" name="Google Shape;1393;p28"/>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28"/>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28"/>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28"/>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28"/>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8" name="Google Shape;1398;p28"/>
              <p:cNvGrpSpPr/>
              <p:nvPr/>
            </p:nvGrpSpPr>
            <p:grpSpPr>
              <a:xfrm>
                <a:off x="1991305" y="1624971"/>
                <a:ext cx="1649618" cy="2182749"/>
                <a:chOff x="5908250" y="536500"/>
                <a:chExt cx="793200" cy="1049550"/>
              </a:xfrm>
            </p:grpSpPr>
            <p:sp>
              <p:nvSpPr>
                <p:cNvPr id="1399" name="Google Shape;1399;p28"/>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28"/>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28"/>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28"/>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28"/>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28"/>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05" name="Google Shape;1405;p28"/>
              <p:cNvGrpSpPr/>
              <p:nvPr/>
            </p:nvGrpSpPr>
            <p:grpSpPr>
              <a:xfrm rot="-2700000">
                <a:off x="2630043" y="2544018"/>
                <a:ext cx="1286945" cy="993961"/>
                <a:chOff x="5517750" y="1707725"/>
                <a:chExt cx="618800" cy="477925"/>
              </a:xfrm>
            </p:grpSpPr>
            <p:sp>
              <p:nvSpPr>
                <p:cNvPr id="1406" name="Google Shape;1406;p28"/>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28"/>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28"/>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28"/>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28"/>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1" name="Google Shape;1411;p28"/>
              <p:cNvSpPr/>
              <p:nvPr/>
            </p:nvSpPr>
            <p:spPr>
              <a:xfrm rot="3599725">
                <a:off x="6554411" y="3205640"/>
                <a:ext cx="567865" cy="1402038"/>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28"/>
              <p:cNvSpPr/>
              <p:nvPr/>
            </p:nvSpPr>
            <p:spPr>
              <a:xfrm>
                <a:off x="4560340" y="674499"/>
                <a:ext cx="659681" cy="2787422"/>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3" name="Google Shape;1413;p28"/>
              <p:cNvGrpSpPr/>
              <p:nvPr/>
            </p:nvGrpSpPr>
            <p:grpSpPr>
              <a:xfrm rot="-6383177">
                <a:off x="974472" y="2783656"/>
                <a:ext cx="1566670" cy="1869002"/>
                <a:chOff x="3768000" y="2982868"/>
                <a:chExt cx="753325" cy="898700"/>
              </a:xfrm>
            </p:grpSpPr>
            <p:sp>
              <p:nvSpPr>
                <p:cNvPr id="1414" name="Google Shape;1414;p28"/>
                <p:cNvSpPr/>
                <p:nvPr/>
              </p:nvSpPr>
              <p:spPr>
                <a:xfrm>
                  <a:off x="3768000" y="3094143"/>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28"/>
                <p:cNvSpPr/>
                <p:nvPr/>
              </p:nvSpPr>
              <p:spPr>
                <a:xfrm>
                  <a:off x="4016775" y="3034793"/>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28"/>
                <p:cNvSpPr/>
                <p:nvPr/>
              </p:nvSpPr>
              <p:spPr>
                <a:xfrm>
                  <a:off x="4021475" y="3243718"/>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28"/>
                <p:cNvSpPr/>
                <p:nvPr/>
              </p:nvSpPr>
              <p:spPr>
                <a:xfrm>
                  <a:off x="4184675" y="3036468"/>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28"/>
                <p:cNvSpPr/>
                <p:nvPr/>
              </p:nvSpPr>
              <p:spPr>
                <a:xfrm>
                  <a:off x="4292250" y="3166068"/>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28"/>
                <p:cNvSpPr/>
                <p:nvPr/>
              </p:nvSpPr>
              <p:spPr>
                <a:xfrm>
                  <a:off x="4342125" y="3005593"/>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28"/>
                <p:cNvSpPr/>
                <p:nvPr/>
              </p:nvSpPr>
              <p:spPr>
                <a:xfrm>
                  <a:off x="4124825" y="3021743"/>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28"/>
                <p:cNvSpPr/>
                <p:nvPr/>
              </p:nvSpPr>
              <p:spPr>
                <a:xfrm>
                  <a:off x="4258900" y="3011143"/>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28"/>
                <p:cNvSpPr/>
                <p:nvPr/>
              </p:nvSpPr>
              <p:spPr>
                <a:xfrm>
                  <a:off x="4369275" y="2982868"/>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28"/>
                <p:cNvSpPr/>
                <p:nvPr/>
              </p:nvSpPr>
              <p:spPr>
                <a:xfrm>
                  <a:off x="4409300" y="3072443"/>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28"/>
                <p:cNvSpPr/>
                <p:nvPr/>
              </p:nvSpPr>
              <p:spPr>
                <a:xfrm>
                  <a:off x="4463525" y="3141093"/>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28"/>
                <p:cNvSpPr/>
                <p:nvPr/>
              </p:nvSpPr>
              <p:spPr>
                <a:xfrm>
                  <a:off x="4431650" y="3231018"/>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28"/>
                <p:cNvSpPr/>
                <p:nvPr/>
              </p:nvSpPr>
              <p:spPr>
                <a:xfrm>
                  <a:off x="4323475" y="3130468"/>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27" name="Google Shape;1427;p28"/>
              <p:cNvGrpSpPr/>
              <p:nvPr/>
            </p:nvGrpSpPr>
            <p:grpSpPr>
              <a:xfrm>
                <a:off x="3854376" y="1663189"/>
                <a:ext cx="1707538" cy="2027292"/>
                <a:chOff x="5243900" y="3898675"/>
                <a:chExt cx="821050" cy="974800"/>
              </a:xfrm>
            </p:grpSpPr>
            <p:sp>
              <p:nvSpPr>
                <p:cNvPr id="1428" name="Google Shape;1428;p28"/>
                <p:cNvSpPr/>
                <p:nvPr/>
              </p:nvSpPr>
              <p:spPr>
                <a:xfrm>
                  <a:off x="5243900" y="3898675"/>
                  <a:ext cx="821050" cy="974800"/>
                </a:xfrm>
                <a:custGeom>
                  <a:rect b="b" l="l" r="r" t="t"/>
                  <a:pathLst>
                    <a:path extrusionOk="0" h="38992" w="32842">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28"/>
                <p:cNvSpPr/>
                <p:nvPr/>
              </p:nvSpPr>
              <p:spPr>
                <a:xfrm>
                  <a:off x="5293600" y="4088200"/>
                  <a:ext cx="150950" cy="553550"/>
                </a:xfrm>
                <a:custGeom>
                  <a:rect b="b" l="l" r="r" t="t"/>
                  <a:pathLst>
                    <a:path extrusionOk="0" h="22142" w="6038">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28"/>
                <p:cNvSpPr/>
                <p:nvPr/>
              </p:nvSpPr>
              <p:spPr>
                <a:xfrm>
                  <a:off x="5495675" y="3989275"/>
                  <a:ext cx="126275" cy="662875"/>
                </a:xfrm>
                <a:custGeom>
                  <a:rect b="b" l="l" r="r" t="t"/>
                  <a:pathLst>
                    <a:path extrusionOk="0" h="26515" w="5051">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28"/>
                <p:cNvSpPr/>
                <p:nvPr/>
              </p:nvSpPr>
              <p:spPr>
                <a:xfrm>
                  <a:off x="5543725" y="4172875"/>
                  <a:ext cx="439700" cy="500125"/>
                </a:xfrm>
                <a:custGeom>
                  <a:rect b="b" l="l" r="r" t="t"/>
                  <a:pathLst>
                    <a:path extrusionOk="0" h="20005" w="17588">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28"/>
                <p:cNvSpPr/>
                <p:nvPr/>
              </p:nvSpPr>
              <p:spPr>
                <a:xfrm>
                  <a:off x="5579875" y="4533550"/>
                  <a:ext cx="66400" cy="50525"/>
                </a:xfrm>
                <a:custGeom>
                  <a:rect b="b" l="l" r="r" t="t"/>
                  <a:pathLst>
                    <a:path extrusionOk="0" h="2021" w="2656">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28"/>
                <p:cNvSpPr/>
                <p:nvPr/>
              </p:nvSpPr>
              <p:spPr>
                <a:xfrm>
                  <a:off x="5615875" y="4421900"/>
                  <a:ext cx="80100" cy="73675"/>
                </a:xfrm>
                <a:custGeom>
                  <a:rect b="b" l="l" r="r" t="t"/>
                  <a:pathLst>
                    <a:path extrusionOk="0" h="2947" w="3204">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28"/>
                <p:cNvSpPr/>
                <p:nvPr/>
              </p:nvSpPr>
              <p:spPr>
                <a:xfrm>
                  <a:off x="5698125" y="4319425"/>
                  <a:ext cx="70950" cy="87850"/>
                </a:xfrm>
                <a:custGeom>
                  <a:rect b="b" l="l" r="r" t="t"/>
                  <a:pathLst>
                    <a:path extrusionOk="0" h="3514" w="2838">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28"/>
                <p:cNvSpPr/>
                <p:nvPr/>
              </p:nvSpPr>
              <p:spPr>
                <a:xfrm>
                  <a:off x="5788800" y="4237650"/>
                  <a:ext cx="70675" cy="80525"/>
                </a:xfrm>
                <a:custGeom>
                  <a:rect b="b" l="l" r="r" t="t"/>
                  <a:pathLst>
                    <a:path extrusionOk="0" h="3221" w="2827">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28"/>
                <p:cNvSpPr/>
                <p:nvPr/>
              </p:nvSpPr>
              <p:spPr>
                <a:xfrm>
                  <a:off x="5887900" y="4176725"/>
                  <a:ext cx="53950" cy="83275"/>
                </a:xfrm>
                <a:custGeom>
                  <a:rect b="b" l="l" r="r" t="t"/>
                  <a:pathLst>
                    <a:path extrusionOk="0" h="3331" w="2158">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28"/>
                <p:cNvSpPr/>
                <p:nvPr/>
              </p:nvSpPr>
              <p:spPr>
                <a:xfrm>
                  <a:off x="5472475" y="4462475"/>
                  <a:ext cx="87825" cy="19975"/>
                </a:xfrm>
                <a:custGeom>
                  <a:rect b="b" l="l" r="r" t="t"/>
                  <a:pathLst>
                    <a:path extrusionOk="0" h="799" w="3513">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28"/>
                <p:cNvSpPr/>
                <p:nvPr/>
              </p:nvSpPr>
              <p:spPr>
                <a:xfrm>
                  <a:off x="5480150" y="4363725"/>
                  <a:ext cx="96475" cy="26400"/>
                </a:xfrm>
                <a:custGeom>
                  <a:rect b="b" l="l" r="r" t="t"/>
                  <a:pathLst>
                    <a:path extrusionOk="0" h="1056" w="3859">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28"/>
                <p:cNvSpPr/>
                <p:nvPr/>
              </p:nvSpPr>
              <p:spPr>
                <a:xfrm>
                  <a:off x="5506225" y="4244050"/>
                  <a:ext cx="81050" cy="20900"/>
                </a:xfrm>
                <a:custGeom>
                  <a:rect b="b" l="l" r="r" t="t"/>
                  <a:pathLst>
                    <a:path extrusionOk="0" h="836" w="3242">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28"/>
                <p:cNvSpPr/>
                <p:nvPr/>
              </p:nvSpPr>
              <p:spPr>
                <a:xfrm>
                  <a:off x="5527225" y="4124875"/>
                  <a:ext cx="80475" cy="19800"/>
                </a:xfrm>
                <a:custGeom>
                  <a:rect b="b" l="l" r="r" t="t"/>
                  <a:pathLst>
                    <a:path extrusionOk="0" h="792" w="3219">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28"/>
                <p:cNvSpPr/>
                <p:nvPr/>
              </p:nvSpPr>
              <p:spPr>
                <a:xfrm>
                  <a:off x="5552100" y="4043300"/>
                  <a:ext cx="76025" cy="13100"/>
                </a:xfrm>
                <a:custGeom>
                  <a:rect b="b" l="l" r="r" t="t"/>
                  <a:pathLst>
                    <a:path extrusionOk="0" h="524" w="3041">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28"/>
                <p:cNvSpPr/>
                <p:nvPr/>
              </p:nvSpPr>
              <p:spPr>
                <a:xfrm>
                  <a:off x="5290500" y="4159050"/>
                  <a:ext cx="80225" cy="29975"/>
                </a:xfrm>
                <a:custGeom>
                  <a:rect b="b" l="l" r="r" t="t"/>
                  <a:pathLst>
                    <a:path extrusionOk="0" h="1199" w="3209">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28"/>
                <p:cNvSpPr/>
                <p:nvPr/>
              </p:nvSpPr>
              <p:spPr>
                <a:xfrm>
                  <a:off x="5295075" y="4278550"/>
                  <a:ext cx="82425" cy="26500"/>
                </a:xfrm>
                <a:custGeom>
                  <a:rect b="b" l="l" r="r" t="t"/>
                  <a:pathLst>
                    <a:path extrusionOk="0" h="1060" w="3297">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28"/>
                <p:cNvSpPr/>
                <p:nvPr/>
              </p:nvSpPr>
              <p:spPr>
                <a:xfrm>
                  <a:off x="5327300" y="4377425"/>
                  <a:ext cx="76025" cy="23125"/>
                </a:xfrm>
                <a:custGeom>
                  <a:rect b="b" l="l" r="r" t="t"/>
                  <a:pathLst>
                    <a:path extrusionOk="0" h="925" w="3041">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28"/>
                <p:cNvSpPr/>
                <p:nvPr/>
              </p:nvSpPr>
              <p:spPr>
                <a:xfrm>
                  <a:off x="5351000" y="4476025"/>
                  <a:ext cx="72775" cy="16275"/>
                </a:xfrm>
                <a:custGeom>
                  <a:rect b="b" l="l" r="r" t="t"/>
                  <a:pathLst>
                    <a:path extrusionOk="0" h="651" w="2911">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46" name="Google Shape;1446;p28"/>
            <p:cNvGrpSpPr/>
            <p:nvPr/>
          </p:nvGrpSpPr>
          <p:grpSpPr>
            <a:xfrm>
              <a:off x="932058" y="1961497"/>
              <a:ext cx="2901262" cy="2340210"/>
              <a:chOff x="582175" y="238125"/>
              <a:chExt cx="6401725" cy="5169450"/>
            </a:xfrm>
          </p:grpSpPr>
          <p:sp>
            <p:nvSpPr>
              <p:cNvPr id="1447" name="Google Shape;1447;p28"/>
              <p:cNvSpPr/>
              <p:nvPr/>
            </p:nvSpPr>
            <p:spPr>
              <a:xfrm>
                <a:off x="1199875" y="238125"/>
                <a:ext cx="5167900" cy="5169450"/>
              </a:xfrm>
              <a:custGeom>
                <a:rect b="b" l="l" r="r" t="t"/>
                <a:pathLst>
                  <a:path extrusionOk="0" h="206778" w="206716">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28"/>
              <p:cNvSpPr/>
              <p:nvPr/>
            </p:nvSpPr>
            <p:spPr>
              <a:xfrm>
                <a:off x="876400" y="790200"/>
                <a:ext cx="2587800" cy="4028950"/>
              </a:xfrm>
              <a:custGeom>
                <a:rect b="b" l="l" r="r" t="t"/>
                <a:pathLst>
                  <a:path extrusionOk="0" h="161158" w="103512">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28"/>
              <p:cNvSpPr/>
              <p:nvPr/>
            </p:nvSpPr>
            <p:spPr>
              <a:xfrm>
                <a:off x="3963250" y="410625"/>
                <a:ext cx="2555475" cy="3173925"/>
              </a:xfrm>
              <a:custGeom>
                <a:rect b="b" l="l" r="r" t="t"/>
                <a:pathLst>
                  <a:path extrusionOk="0" h="126957" w="102219">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28"/>
              <p:cNvSpPr/>
              <p:nvPr/>
            </p:nvSpPr>
            <p:spPr>
              <a:xfrm>
                <a:off x="3080625" y="3407975"/>
                <a:ext cx="2584750" cy="1998475"/>
              </a:xfrm>
              <a:custGeom>
                <a:rect b="b" l="l" r="r" t="t"/>
                <a:pathLst>
                  <a:path extrusionOk="0" h="79939" w="10339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28"/>
              <p:cNvSpPr/>
              <p:nvPr/>
            </p:nvSpPr>
            <p:spPr>
              <a:xfrm>
                <a:off x="2093375" y="914000"/>
                <a:ext cx="150925" cy="133375"/>
              </a:xfrm>
              <a:custGeom>
                <a:rect b="b" l="l" r="r" t="t"/>
                <a:pathLst>
                  <a:path extrusionOk="0" h="5335" w="6037">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28"/>
              <p:cNvSpPr/>
              <p:nvPr/>
            </p:nvSpPr>
            <p:spPr>
              <a:xfrm>
                <a:off x="2319650" y="992550"/>
                <a:ext cx="127950" cy="111625"/>
              </a:xfrm>
              <a:custGeom>
                <a:rect b="b" l="l" r="r" t="t"/>
                <a:pathLst>
                  <a:path extrusionOk="0" h="4465" w="5118">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28"/>
              <p:cNvSpPr/>
              <p:nvPr/>
            </p:nvSpPr>
            <p:spPr>
              <a:xfrm>
                <a:off x="2161150" y="1275975"/>
                <a:ext cx="117025" cy="101025"/>
              </a:xfrm>
              <a:custGeom>
                <a:rect b="b" l="l" r="r" t="t"/>
                <a:pathLst>
                  <a:path extrusionOk="0" h="4041" w="4681">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28"/>
              <p:cNvSpPr/>
              <p:nvPr/>
            </p:nvSpPr>
            <p:spPr>
              <a:xfrm>
                <a:off x="1843850" y="1321975"/>
                <a:ext cx="150750" cy="133600"/>
              </a:xfrm>
              <a:custGeom>
                <a:rect b="b" l="l" r="r" t="t"/>
                <a:pathLst>
                  <a:path extrusionOk="0" h="5344" w="603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28"/>
              <p:cNvSpPr/>
              <p:nvPr/>
            </p:nvSpPr>
            <p:spPr>
              <a:xfrm>
                <a:off x="2160900" y="1537625"/>
                <a:ext cx="140225" cy="121975"/>
              </a:xfrm>
              <a:custGeom>
                <a:rect b="b" l="l" r="r" t="t"/>
                <a:pathLst>
                  <a:path extrusionOk="0" h="4879" w="5609">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28"/>
              <p:cNvSpPr/>
              <p:nvPr/>
            </p:nvSpPr>
            <p:spPr>
              <a:xfrm>
                <a:off x="2489250" y="1605400"/>
                <a:ext cx="127025" cy="109225"/>
              </a:xfrm>
              <a:custGeom>
                <a:rect b="b" l="l" r="r" t="t"/>
                <a:pathLst>
                  <a:path extrusionOk="0" h="4369" w="5081">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28"/>
              <p:cNvSpPr/>
              <p:nvPr/>
            </p:nvSpPr>
            <p:spPr>
              <a:xfrm>
                <a:off x="1604950" y="1694950"/>
                <a:ext cx="140275" cy="122400"/>
              </a:xfrm>
              <a:custGeom>
                <a:rect b="b" l="l" r="r" t="t"/>
                <a:pathLst>
                  <a:path extrusionOk="0" h="4896" w="5611">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28"/>
              <p:cNvSpPr/>
              <p:nvPr/>
            </p:nvSpPr>
            <p:spPr>
              <a:xfrm>
                <a:off x="1900825" y="1831825"/>
                <a:ext cx="150775" cy="133600"/>
              </a:xfrm>
              <a:custGeom>
                <a:rect b="b" l="l" r="r" t="t"/>
                <a:pathLst>
                  <a:path extrusionOk="0" h="5344" w="6031">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28"/>
              <p:cNvSpPr/>
              <p:nvPr/>
            </p:nvSpPr>
            <p:spPr>
              <a:xfrm>
                <a:off x="2410700" y="1865725"/>
                <a:ext cx="150650" cy="134225"/>
              </a:xfrm>
              <a:custGeom>
                <a:rect b="b" l="l" r="r" t="t"/>
                <a:pathLst>
                  <a:path extrusionOk="0" h="5369" w="6026">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28"/>
              <p:cNvSpPr/>
              <p:nvPr/>
            </p:nvSpPr>
            <p:spPr>
              <a:xfrm>
                <a:off x="2886650" y="1808925"/>
                <a:ext cx="140125" cy="122625"/>
              </a:xfrm>
              <a:custGeom>
                <a:rect b="b" l="l" r="r" t="t"/>
                <a:pathLst>
                  <a:path extrusionOk="0" h="4905" w="5605">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28"/>
              <p:cNvSpPr/>
              <p:nvPr/>
            </p:nvSpPr>
            <p:spPr>
              <a:xfrm>
                <a:off x="1492650" y="2115250"/>
                <a:ext cx="150750" cy="133600"/>
              </a:xfrm>
              <a:custGeom>
                <a:rect b="b" l="l" r="r" t="t"/>
                <a:pathLst>
                  <a:path extrusionOk="0" h="5344" w="603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28"/>
              <p:cNvSpPr/>
              <p:nvPr/>
            </p:nvSpPr>
            <p:spPr>
              <a:xfrm>
                <a:off x="1722325" y="2296375"/>
                <a:ext cx="147425" cy="132350"/>
              </a:xfrm>
              <a:custGeom>
                <a:rect b="b" l="l" r="r" t="t"/>
                <a:pathLst>
                  <a:path extrusionOk="0" h="5294" w="5897">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28"/>
              <p:cNvSpPr/>
              <p:nvPr/>
            </p:nvSpPr>
            <p:spPr>
              <a:xfrm>
                <a:off x="2138050" y="2081375"/>
                <a:ext cx="140125" cy="122600"/>
              </a:xfrm>
              <a:custGeom>
                <a:rect b="b" l="l" r="r" t="t"/>
                <a:pathLst>
                  <a:path extrusionOk="0" h="4904" w="5605">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28"/>
              <p:cNvSpPr/>
              <p:nvPr/>
            </p:nvSpPr>
            <p:spPr>
              <a:xfrm>
                <a:off x="2104025" y="2341900"/>
                <a:ext cx="140275" cy="122400"/>
              </a:xfrm>
              <a:custGeom>
                <a:rect b="b" l="l" r="r" t="t"/>
                <a:pathLst>
                  <a:path extrusionOk="0" h="4896" w="5611">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28"/>
              <p:cNvSpPr/>
              <p:nvPr/>
            </p:nvSpPr>
            <p:spPr>
              <a:xfrm>
                <a:off x="1333825" y="2580650"/>
                <a:ext cx="140275" cy="122400"/>
              </a:xfrm>
              <a:custGeom>
                <a:rect b="b" l="l" r="r" t="t"/>
                <a:pathLst>
                  <a:path extrusionOk="0" h="4896" w="5611">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28"/>
              <p:cNvSpPr/>
              <p:nvPr/>
            </p:nvSpPr>
            <p:spPr>
              <a:xfrm>
                <a:off x="1627925" y="2738400"/>
                <a:ext cx="140500" cy="122675"/>
              </a:xfrm>
              <a:custGeom>
                <a:rect b="b" l="l" r="r" t="t"/>
                <a:pathLst>
                  <a:path extrusionOk="0" h="4907" w="562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28"/>
              <p:cNvSpPr/>
              <p:nvPr/>
            </p:nvSpPr>
            <p:spPr>
              <a:xfrm>
                <a:off x="2104150" y="2682100"/>
                <a:ext cx="125950" cy="108625"/>
              </a:xfrm>
              <a:custGeom>
                <a:rect b="b" l="l" r="r" t="t"/>
                <a:pathLst>
                  <a:path extrusionOk="0" h="4345" w="5038">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28"/>
              <p:cNvSpPr/>
              <p:nvPr/>
            </p:nvSpPr>
            <p:spPr>
              <a:xfrm>
                <a:off x="2579875" y="2703875"/>
                <a:ext cx="129600" cy="112525"/>
              </a:xfrm>
              <a:custGeom>
                <a:rect b="b" l="l" r="r" t="t"/>
                <a:pathLst>
                  <a:path extrusionOk="0" h="4501" w="5184">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28"/>
              <p:cNvSpPr/>
              <p:nvPr/>
            </p:nvSpPr>
            <p:spPr>
              <a:xfrm>
                <a:off x="1380825" y="3169075"/>
                <a:ext cx="137950" cy="121325"/>
              </a:xfrm>
              <a:custGeom>
                <a:rect b="b" l="l" r="r" t="t"/>
                <a:pathLst>
                  <a:path extrusionOk="0" h="4853" w="5518">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28"/>
              <p:cNvSpPr/>
              <p:nvPr/>
            </p:nvSpPr>
            <p:spPr>
              <a:xfrm>
                <a:off x="1852975" y="3092400"/>
                <a:ext cx="41600" cy="186025"/>
              </a:xfrm>
              <a:custGeom>
                <a:rect b="b" l="l" r="r" t="t"/>
                <a:pathLst>
                  <a:path extrusionOk="0" h="7441" w="1664">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28"/>
              <p:cNvSpPr/>
              <p:nvPr/>
            </p:nvSpPr>
            <p:spPr>
              <a:xfrm>
                <a:off x="2261175" y="3148225"/>
                <a:ext cx="41600" cy="118250"/>
              </a:xfrm>
              <a:custGeom>
                <a:rect b="b" l="l" r="r" t="t"/>
                <a:pathLst>
                  <a:path extrusionOk="0" h="4730" w="1664">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28"/>
              <p:cNvSpPr/>
              <p:nvPr/>
            </p:nvSpPr>
            <p:spPr>
              <a:xfrm>
                <a:off x="2714025" y="3012675"/>
                <a:ext cx="43150" cy="117875"/>
              </a:xfrm>
              <a:custGeom>
                <a:rect b="b" l="l" r="r" t="t"/>
                <a:pathLst>
                  <a:path extrusionOk="0" h="4715" w="1726">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28"/>
              <p:cNvSpPr/>
              <p:nvPr/>
            </p:nvSpPr>
            <p:spPr>
              <a:xfrm>
                <a:off x="3001275" y="2919525"/>
                <a:ext cx="137950" cy="121350"/>
              </a:xfrm>
              <a:custGeom>
                <a:rect b="b" l="l" r="r" t="t"/>
                <a:pathLst>
                  <a:path extrusionOk="0" h="4854" w="5518">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28"/>
              <p:cNvSpPr/>
              <p:nvPr/>
            </p:nvSpPr>
            <p:spPr>
              <a:xfrm>
                <a:off x="1526600" y="3531775"/>
                <a:ext cx="140050" cy="123200"/>
              </a:xfrm>
              <a:custGeom>
                <a:rect b="b" l="l" r="r" t="t"/>
                <a:pathLst>
                  <a:path extrusionOk="0" h="4928" w="5602">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28"/>
              <p:cNvSpPr/>
              <p:nvPr/>
            </p:nvSpPr>
            <p:spPr>
              <a:xfrm>
                <a:off x="1943850" y="3590300"/>
                <a:ext cx="41625" cy="140975"/>
              </a:xfrm>
              <a:custGeom>
                <a:rect b="b" l="l" r="r" t="t"/>
                <a:pathLst>
                  <a:path extrusionOk="0" h="5639" w="1665">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28"/>
              <p:cNvSpPr/>
              <p:nvPr/>
            </p:nvSpPr>
            <p:spPr>
              <a:xfrm>
                <a:off x="1628200" y="3883575"/>
                <a:ext cx="151125" cy="133600"/>
              </a:xfrm>
              <a:custGeom>
                <a:rect b="b" l="l" r="r" t="t"/>
                <a:pathLst>
                  <a:path extrusionOk="0" h="5344" w="6045">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28"/>
              <p:cNvSpPr/>
              <p:nvPr/>
            </p:nvSpPr>
            <p:spPr>
              <a:xfrm>
                <a:off x="1939225" y="4099775"/>
                <a:ext cx="118650" cy="41625"/>
              </a:xfrm>
              <a:custGeom>
                <a:rect b="b" l="l" r="r" t="t"/>
                <a:pathLst>
                  <a:path extrusionOk="0" h="1665" w="4746">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28"/>
              <p:cNvSpPr/>
              <p:nvPr/>
            </p:nvSpPr>
            <p:spPr>
              <a:xfrm>
                <a:off x="1968600" y="4382650"/>
                <a:ext cx="127650" cy="110500"/>
              </a:xfrm>
              <a:custGeom>
                <a:rect b="b" l="l" r="r" t="t"/>
                <a:pathLst>
                  <a:path extrusionOk="0" h="4420" w="5106">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28"/>
              <p:cNvSpPr/>
              <p:nvPr/>
            </p:nvSpPr>
            <p:spPr>
              <a:xfrm>
                <a:off x="2205825" y="4372500"/>
                <a:ext cx="126925" cy="109875"/>
              </a:xfrm>
              <a:custGeom>
                <a:rect b="b" l="l" r="r" t="t"/>
                <a:pathLst>
                  <a:path extrusionOk="0" h="4395" w="5077">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28"/>
              <p:cNvSpPr/>
              <p:nvPr/>
            </p:nvSpPr>
            <p:spPr>
              <a:xfrm>
                <a:off x="4177475" y="947675"/>
                <a:ext cx="129450" cy="111175"/>
              </a:xfrm>
              <a:custGeom>
                <a:rect b="b" l="l" r="r" t="t"/>
                <a:pathLst>
                  <a:path extrusionOk="0" h="4447" w="5178">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28"/>
              <p:cNvSpPr/>
              <p:nvPr/>
            </p:nvSpPr>
            <p:spPr>
              <a:xfrm>
                <a:off x="4607125" y="733325"/>
                <a:ext cx="41600" cy="166400"/>
              </a:xfrm>
              <a:custGeom>
                <a:rect b="b" l="l" r="r" t="t"/>
                <a:pathLst>
                  <a:path extrusionOk="0" h="6656" w="1664">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28"/>
              <p:cNvSpPr/>
              <p:nvPr/>
            </p:nvSpPr>
            <p:spPr>
              <a:xfrm>
                <a:off x="4530200" y="1095550"/>
                <a:ext cx="147750" cy="130925"/>
              </a:xfrm>
              <a:custGeom>
                <a:rect b="b" l="l" r="r" t="t"/>
                <a:pathLst>
                  <a:path extrusionOk="0" h="5237" w="591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28"/>
              <p:cNvSpPr/>
              <p:nvPr/>
            </p:nvSpPr>
            <p:spPr>
              <a:xfrm>
                <a:off x="4993850" y="800000"/>
                <a:ext cx="106250" cy="88725"/>
              </a:xfrm>
              <a:custGeom>
                <a:rect b="b" l="l" r="r" t="t"/>
                <a:pathLst>
                  <a:path extrusionOk="0" h="3549" w="425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28"/>
              <p:cNvSpPr/>
              <p:nvPr/>
            </p:nvSpPr>
            <p:spPr>
              <a:xfrm>
                <a:off x="4926075" y="1038550"/>
                <a:ext cx="162150" cy="145075"/>
              </a:xfrm>
              <a:custGeom>
                <a:rect b="b" l="l" r="r" t="t"/>
                <a:pathLst>
                  <a:path extrusionOk="0" h="5803" w="6486">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28"/>
              <p:cNvSpPr/>
              <p:nvPr/>
            </p:nvSpPr>
            <p:spPr>
              <a:xfrm>
                <a:off x="5334125" y="1130075"/>
                <a:ext cx="171750" cy="155850"/>
              </a:xfrm>
              <a:custGeom>
                <a:rect b="b" l="l" r="r" t="t"/>
                <a:pathLst>
                  <a:path extrusionOk="0" h="6234" w="687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28"/>
              <p:cNvSpPr/>
              <p:nvPr/>
            </p:nvSpPr>
            <p:spPr>
              <a:xfrm>
                <a:off x="4839700" y="1413400"/>
                <a:ext cx="175625" cy="41625"/>
              </a:xfrm>
              <a:custGeom>
                <a:rect b="b" l="l" r="r" t="t"/>
                <a:pathLst>
                  <a:path extrusionOk="0" h="1665" w="7025">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28"/>
              <p:cNvSpPr/>
              <p:nvPr/>
            </p:nvSpPr>
            <p:spPr>
              <a:xfrm>
                <a:off x="5232475" y="1457725"/>
                <a:ext cx="139050" cy="122425"/>
              </a:xfrm>
              <a:custGeom>
                <a:rect b="b" l="l" r="r" t="t"/>
                <a:pathLst>
                  <a:path extrusionOk="0" h="4897" w="5562">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28"/>
              <p:cNvSpPr/>
              <p:nvPr/>
            </p:nvSpPr>
            <p:spPr>
              <a:xfrm>
                <a:off x="5662375" y="1389750"/>
                <a:ext cx="140125" cy="122600"/>
              </a:xfrm>
              <a:custGeom>
                <a:rect b="b" l="l" r="r" t="t"/>
                <a:pathLst>
                  <a:path extrusionOk="0" h="4904" w="5605">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28"/>
              <p:cNvSpPr/>
              <p:nvPr/>
            </p:nvSpPr>
            <p:spPr>
              <a:xfrm>
                <a:off x="4882850" y="1809275"/>
                <a:ext cx="146350" cy="43150"/>
              </a:xfrm>
              <a:custGeom>
                <a:rect b="b" l="l" r="r" t="t"/>
                <a:pathLst>
                  <a:path extrusionOk="0" h="1726" w="5854">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28"/>
              <p:cNvSpPr/>
              <p:nvPr/>
            </p:nvSpPr>
            <p:spPr>
              <a:xfrm>
                <a:off x="5309525" y="1754200"/>
                <a:ext cx="41600" cy="140975"/>
              </a:xfrm>
              <a:custGeom>
                <a:rect b="b" l="l" r="r" t="t"/>
                <a:pathLst>
                  <a:path extrusionOk="0" h="5639" w="1664">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28"/>
              <p:cNvSpPr/>
              <p:nvPr/>
            </p:nvSpPr>
            <p:spPr>
              <a:xfrm>
                <a:off x="5633000" y="1832375"/>
                <a:ext cx="130950" cy="41625"/>
              </a:xfrm>
              <a:custGeom>
                <a:rect b="b" l="l" r="r" t="t"/>
                <a:pathLst>
                  <a:path extrusionOk="0" h="1665" w="5238">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28"/>
              <p:cNvSpPr/>
              <p:nvPr/>
            </p:nvSpPr>
            <p:spPr>
              <a:xfrm>
                <a:off x="4699500" y="528900"/>
                <a:ext cx="150900" cy="133375"/>
              </a:xfrm>
              <a:custGeom>
                <a:rect b="b" l="l" r="r" t="t"/>
                <a:pathLst>
                  <a:path extrusionOk="0" h="5335" w="6036">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28"/>
              <p:cNvSpPr/>
              <p:nvPr/>
            </p:nvSpPr>
            <p:spPr>
              <a:xfrm>
                <a:off x="4665775" y="2104400"/>
                <a:ext cx="104050" cy="87450"/>
              </a:xfrm>
              <a:custGeom>
                <a:rect b="b" l="l" r="r" t="t"/>
                <a:pathLst>
                  <a:path extrusionOk="0" h="3498" w="4162">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28"/>
              <p:cNvSpPr/>
              <p:nvPr/>
            </p:nvSpPr>
            <p:spPr>
              <a:xfrm>
                <a:off x="5070775" y="2083850"/>
                <a:ext cx="43150" cy="173700"/>
              </a:xfrm>
              <a:custGeom>
                <a:rect b="b" l="l" r="r" t="t"/>
                <a:pathLst>
                  <a:path extrusionOk="0" h="6948" w="1726">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28"/>
              <p:cNvSpPr/>
              <p:nvPr/>
            </p:nvSpPr>
            <p:spPr>
              <a:xfrm>
                <a:off x="5508225" y="2194375"/>
                <a:ext cx="143275" cy="43150"/>
              </a:xfrm>
              <a:custGeom>
                <a:rect b="b" l="l" r="r" t="t"/>
                <a:pathLst>
                  <a:path extrusionOk="0" h="1726" w="5731">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28"/>
              <p:cNvSpPr/>
              <p:nvPr/>
            </p:nvSpPr>
            <p:spPr>
              <a:xfrm>
                <a:off x="5924225" y="2024375"/>
                <a:ext cx="150775" cy="133600"/>
              </a:xfrm>
              <a:custGeom>
                <a:rect b="b" l="l" r="r" t="t"/>
                <a:pathLst>
                  <a:path extrusionOk="0" h="5344" w="6031">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28"/>
              <p:cNvSpPr/>
              <p:nvPr/>
            </p:nvSpPr>
            <p:spPr>
              <a:xfrm>
                <a:off x="6011925" y="1664475"/>
                <a:ext cx="41600" cy="129025"/>
              </a:xfrm>
              <a:custGeom>
                <a:rect b="b" l="l" r="r" t="t"/>
                <a:pathLst>
                  <a:path extrusionOk="0" h="5161" w="1664">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28"/>
              <p:cNvSpPr/>
              <p:nvPr/>
            </p:nvSpPr>
            <p:spPr>
              <a:xfrm>
                <a:off x="4484000" y="2320125"/>
                <a:ext cx="127925" cy="111125"/>
              </a:xfrm>
              <a:custGeom>
                <a:rect b="b" l="l" r="r" t="t"/>
                <a:pathLst>
                  <a:path extrusionOk="0" h="4445" w="5117">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28"/>
              <p:cNvSpPr/>
              <p:nvPr/>
            </p:nvSpPr>
            <p:spPr>
              <a:xfrm>
                <a:off x="5369550" y="2500375"/>
                <a:ext cx="127825" cy="111800"/>
              </a:xfrm>
              <a:custGeom>
                <a:rect b="b" l="l" r="r" t="t"/>
                <a:pathLst>
                  <a:path extrusionOk="0" h="4472" w="5113">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28"/>
              <p:cNvSpPr/>
              <p:nvPr/>
            </p:nvSpPr>
            <p:spPr>
              <a:xfrm>
                <a:off x="5807825" y="2387675"/>
                <a:ext cx="42375" cy="178700"/>
              </a:xfrm>
              <a:custGeom>
                <a:rect b="b" l="l" r="r" t="t"/>
                <a:pathLst>
                  <a:path extrusionOk="0" h="7148" w="1695">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28"/>
              <p:cNvSpPr/>
              <p:nvPr/>
            </p:nvSpPr>
            <p:spPr>
              <a:xfrm>
                <a:off x="5554425" y="2875200"/>
                <a:ext cx="152525" cy="41625"/>
              </a:xfrm>
              <a:custGeom>
                <a:rect b="b" l="l" r="r" t="t"/>
                <a:pathLst>
                  <a:path extrusionOk="0" h="1665" w="6101">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28"/>
              <p:cNvSpPr/>
              <p:nvPr/>
            </p:nvSpPr>
            <p:spPr>
              <a:xfrm>
                <a:off x="5991850" y="2703875"/>
                <a:ext cx="150950" cy="134900"/>
              </a:xfrm>
              <a:custGeom>
                <a:rect b="b" l="l" r="r" t="t"/>
                <a:pathLst>
                  <a:path extrusionOk="0" h="5396" w="6038">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28"/>
              <p:cNvSpPr/>
              <p:nvPr/>
            </p:nvSpPr>
            <p:spPr>
              <a:xfrm>
                <a:off x="6139875" y="2432575"/>
                <a:ext cx="116875" cy="99700"/>
              </a:xfrm>
              <a:custGeom>
                <a:rect b="b" l="l" r="r" t="t"/>
                <a:pathLst>
                  <a:path extrusionOk="0" h="3988" w="4675">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28"/>
              <p:cNvSpPr/>
              <p:nvPr/>
            </p:nvSpPr>
            <p:spPr>
              <a:xfrm>
                <a:off x="5300250" y="3056600"/>
                <a:ext cx="162275" cy="144900"/>
              </a:xfrm>
              <a:custGeom>
                <a:rect b="b" l="l" r="r" t="t"/>
                <a:pathLst>
                  <a:path extrusionOk="0" h="5796" w="6491">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28"/>
              <p:cNvSpPr/>
              <p:nvPr/>
            </p:nvSpPr>
            <p:spPr>
              <a:xfrm>
                <a:off x="5617550" y="3145975"/>
                <a:ext cx="151050" cy="134700"/>
              </a:xfrm>
              <a:custGeom>
                <a:rect b="b" l="l" r="r" t="t"/>
                <a:pathLst>
                  <a:path extrusionOk="0" h="5388" w="6042">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28"/>
              <p:cNvSpPr/>
              <p:nvPr/>
            </p:nvSpPr>
            <p:spPr>
              <a:xfrm>
                <a:off x="6014500" y="2977150"/>
                <a:ext cx="126225" cy="109750"/>
              </a:xfrm>
              <a:custGeom>
                <a:rect b="b" l="l" r="r" t="t"/>
                <a:pathLst>
                  <a:path extrusionOk="0" h="4390" w="5049">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28"/>
              <p:cNvSpPr/>
              <p:nvPr/>
            </p:nvSpPr>
            <p:spPr>
              <a:xfrm>
                <a:off x="5198725" y="3339850"/>
                <a:ext cx="127650" cy="110475"/>
              </a:xfrm>
              <a:custGeom>
                <a:rect b="b" l="l" r="r" t="t"/>
                <a:pathLst>
                  <a:path extrusionOk="0" h="4419" w="5106">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28"/>
              <p:cNvSpPr/>
              <p:nvPr/>
            </p:nvSpPr>
            <p:spPr>
              <a:xfrm>
                <a:off x="3191650" y="4257900"/>
                <a:ext cx="152450" cy="133375"/>
              </a:xfrm>
              <a:custGeom>
                <a:rect b="b" l="l" r="r" t="t"/>
                <a:pathLst>
                  <a:path extrusionOk="0" h="5335" w="6098">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28"/>
              <p:cNvSpPr/>
              <p:nvPr/>
            </p:nvSpPr>
            <p:spPr>
              <a:xfrm>
                <a:off x="3362625" y="4529200"/>
                <a:ext cx="140125" cy="122600"/>
              </a:xfrm>
              <a:custGeom>
                <a:rect b="b" l="l" r="r" t="t"/>
                <a:pathLst>
                  <a:path extrusionOk="0" h="4904" w="5605">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28"/>
              <p:cNvSpPr/>
              <p:nvPr/>
            </p:nvSpPr>
            <p:spPr>
              <a:xfrm>
                <a:off x="3622950" y="4416550"/>
                <a:ext cx="128025" cy="110475"/>
              </a:xfrm>
              <a:custGeom>
                <a:rect b="b" l="l" r="r" t="t"/>
                <a:pathLst>
                  <a:path extrusionOk="0" h="4419" w="5121">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28"/>
              <p:cNvSpPr/>
              <p:nvPr/>
            </p:nvSpPr>
            <p:spPr>
              <a:xfrm>
                <a:off x="3847725" y="4645450"/>
                <a:ext cx="41625" cy="105925"/>
              </a:xfrm>
              <a:custGeom>
                <a:rect b="b" l="l" r="r" t="t"/>
                <a:pathLst>
                  <a:path extrusionOk="0" h="4237" w="1665">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28"/>
              <p:cNvSpPr/>
              <p:nvPr/>
            </p:nvSpPr>
            <p:spPr>
              <a:xfrm>
                <a:off x="4075650" y="4370550"/>
                <a:ext cx="163400" cy="145500"/>
              </a:xfrm>
              <a:custGeom>
                <a:rect b="b" l="l" r="r" t="t"/>
                <a:pathLst>
                  <a:path extrusionOk="0" h="5820" w="6536">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28"/>
              <p:cNvSpPr/>
              <p:nvPr/>
            </p:nvSpPr>
            <p:spPr>
              <a:xfrm>
                <a:off x="4314300" y="4247450"/>
                <a:ext cx="124650" cy="109300"/>
              </a:xfrm>
              <a:custGeom>
                <a:rect b="b" l="l" r="r" t="t"/>
                <a:pathLst>
                  <a:path extrusionOk="0" h="4372" w="4986">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28"/>
              <p:cNvSpPr/>
              <p:nvPr/>
            </p:nvSpPr>
            <p:spPr>
              <a:xfrm>
                <a:off x="4212750" y="3928475"/>
                <a:ext cx="125875" cy="109750"/>
              </a:xfrm>
              <a:custGeom>
                <a:rect b="b" l="l" r="r" t="t"/>
                <a:pathLst>
                  <a:path extrusionOk="0" h="4390" w="5035">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28"/>
              <p:cNvSpPr/>
              <p:nvPr/>
            </p:nvSpPr>
            <p:spPr>
              <a:xfrm>
                <a:off x="4177475" y="3623275"/>
                <a:ext cx="129200" cy="110475"/>
              </a:xfrm>
              <a:custGeom>
                <a:rect b="b" l="l" r="r" t="t"/>
                <a:pathLst>
                  <a:path extrusionOk="0" h="4419" w="5168">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28"/>
              <p:cNvSpPr/>
              <p:nvPr/>
            </p:nvSpPr>
            <p:spPr>
              <a:xfrm>
                <a:off x="4382350" y="4484325"/>
                <a:ext cx="161900" cy="144375"/>
              </a:xfrm>
              <a:custGeom>
                <a:rect b="b" l="l" r="r" t="t"/>
                <a:pathLst>
                  <a:path extrusionOk="0" h="5775" w="6476">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28"/>
              <p:cNvSpPr/>
              <p:nvPr/>
            </p:nvSpPr>
            <p:spPr>
              <a:xfrm>
                <a:off x="4799675" y="4429800"/>
                <a:ext cx="41600" cy="196800"/>
              </a:xfrm>
              <a:custGeom>
                <a:rect b="b" l="l" r="r" t="t"/>
                <a:pathLst>
                  <a:path extrusionOk="0" h="7872" w="1664">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28"/>
              <p:cNvSpPr/>
              <p:nvPr/>
            </p:nvSpPr>
            <p:spPr>
              <a:xfrm>
                <a:off x="4827400" y="4789875"/>
                <a:ext cx="180225" cy="43150"/>
              </a:xfrm>
              <a:custGeom>
                <a:rect b="b" l="l" r="r" t="t"/>
                <a:pathLst>
                  <a:path extrusionOk="0" h="1726" w="7209">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28"/>
              <p:cNvSpPr/>
              <p:nvPr/>
            </p:nvSpPr>
            <p:spPr>
              <a:xfrm>
                <a:off x="5039950" y="4472200"/>
                <a:ext cx="151025" cy="134750"/>
              </a:xfrm>
              <a:custGeom>
                <a:rect b="b" l="l" r="r" t="t"/>
                <a:pathLst>
                  <a:path extrusionOk="0" h="5390" w="6041">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28"/>
              <p:cNvSpPr/>
              <p:nvPr/>
            </p:nvSpPr>
            <p:spPr>
              <a:xfrm>
                <a:off x="5232450" y="4620075"/>
                <a:ext cx="128325" cy="111625"/>
              </a:xfrm>
              <a:custGeom>
                <a:rect b="b" l="l" r="r" t="t"/>
                <a:pathLst>
                  <a:path extrusionOk="0" h="4465" w="5133">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28"/>
              <p:cNvSpPr/>
              <p:nvPr/>
            </p:nvSpPr>
            <p:spPr>
              <a:xfrm>
                <a:off x="5391000" y="4417175"/>
                <a:ext cx="114875" cy="99775"/>
              </a:xfrm>
              <a:custGeom>
                <a:rect b="b" l="l" r="r" t="t"/>
                <a:pathLst>
                  <a:path extrusionOk="0" h="3991" w="4595">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28"/>
              <p:cNvSpPr/>
              <p:nvPr/>
            </p:nvSpPr>
            <p:spPr>
              <a:xfrm>
                <a:off x="3532075" y="4858625"/>
                <a:ext cx="140225" cy="121975"/>
              </a:xfrm>
              <a:custGeom>
                <a:rect b="b" l="l" r="r" t="t"/>
                <a:pathLst>
                  <a:path extrusionOk="0" h="4879" w="5609">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28"/>
              <p:cNvSpPr/>
              <p:nvPr/>
            </p:nvSpPr>
            <p:spPr>
              <a:xfrm>
                <a:off x="3817650" y="5028075"/>
                <a:ext cx="148600" cy="132325"/>
              </a:xfrm>
              <a:custGeom>
                <a:rect b="b" l="l" r="r" t="t"/>
                <a:pathLst>
                  <a:path extrusionOk="0" h="5293" w="5944">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28"/>
              <p:cNvSpPr/>
              <p:nvPr/>
            </p:nvSpPr>
            <p:spPr>
              <a:xfrm>
                <a:off x="4064875" y="4744850"/>
                <a:ext cx="140250" cy="122425"/>
              </a:xfrm>
              <a:custGeom>
                <a:rect b="b" l="l" r="r" t="t"/>
                <a:pathLst>
                  <a:path extrusionOk="0" h="4897" w="561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28"/>
              <p:cNvSpPr/>
              <p:nvPr/>
            </p:nvSpPr>
            <p:spPr>
              <a:xfrm>
                <a:off x="4189800" y="5028075"/>
                <a:ext cx="150750" cy="133600"/>
              </a:xfrm>
              <a:custGeom>
                <a:rect b="b" l="l" r="r" t="t"/>
                <a:pathLst>
                  <a:path extrusionOk="0" h="5344" w="603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28"/>
              <p:cNvSpPr/>
              <p:nvPr/>
            </p:nvSpPr>
            <p:spPr>
              <a:xfrm>
                <a:off x="4473075" y="4778750"/>
                <a:ext cx="140125" cy="122600"/>
              </a:xfrm>
              <a:custGeom>
                <a:rect b="b" l="l" r="r" t="t"/>
                <a:pathLst>
                  <a:path extrusionOk="0" h="4904" w="5605">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28"/>
              <p:cNvSpPr/>
              <p:nvPr/>
            </p:nvSpPr>
            <p:spPr>
              <a:xfrm>
                <a:off x="4665775" y="5085075"/>
                <a:ext cx="128000" cy="110475"/>
              </a:xfrm>
              <a:custGeom>
                <a:rect b="b" l="l" r="r" t="t"/>
                <a:pathLst>
                  <a:path extrusionOk="0" h="4419" w="512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28"/>
              <p:cNvSpPr/>
              <p:nvPr/>
            </p:nvSpPr>
            <p:spPr>
              <a:xfrm>
                <a:off x="3532075" y="5209825"/>
                <a:ext cx="140125" cy="122600"/>
              </a:xfrm>
              <a:custGeom>
                <a:rect b="b" l="l" r="r" t="t"/>
                <a:pathLst>
                  <a:path extrusionOk="0" h="4904" w="5605">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28"/>
              <p:cNvSpPr/>
              <p:nvPr/>
            </p:nvSpPr>
            <p:spPr>
              <a:xfrm>
                <a:off x="2907300" y="1188425"/>
                <a:ext cx="929175" cy="176725"/>
              </a:xfrm>
              <a:custGeom>
                <a:rect b="b" l="l" r="r" t="t"/>
                <a:pathLst>
                  <a:path extrusionOk="0" h="7069" w="37167">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28"/>
              <p:cNvSpPr/>
              <p:nvPr/>
            </p:nvSpPr>
            <p:spPr>
              <a:xfrm>
                <a:off x="3808900" y="2830575"/>
                <a:ext cx="930225" cy="178150"/>
              </a:xfrm>
              <a:custGeom>
                <a:rect b="b" l="l" r="r" t="t"/>
                <a:pathLst>
                  <a:path extrusionOk="0" h="7126" w="37209">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28"/>
              <p:cNvSpPr/>
              <p:nvPr/>
            </p:nvSpPr>
            <p:spPr>
              <a:xfrm>
                <a:off x="2271625" y="3779425"/>
                <a:ext cx="930225" cy="178150"/>
              </a:xfrm>
              <a:custGeom>
                <a:rect b="b" l="l" r="r" t="t"/>
                <a:pathLst>
                  <a:path extrusionOk="0" h="7126" w="37209">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28"/>
              <p:cNvSpPr/>
              <p:nvPr/>
            </p:nvSpPr>
            <p:spPr>
              <a:xfrm>
                <a:off x="4879550" y="3794700"/>
                <a:ext cx="930125" cy="177350"/>
              </a:xfrm>
              <a:custGeom>
                <a:rect b="b" l="l" r="r" t="t"/>
                <a:pathLst>
                  <a:path extrusionOk="0" h="7094" w="37205">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28"/>
              <p:cNvSpPr/>
              <p:nvPr/>
            </p:nvSpPr>
            <p:spPr>
              <a:xfrm>
                <a:off x="3134200" y="3459025"/>
                <a:ext cx="720750" cy="146600"/>
              </a:xfrm>
              <a:custGeom>
                <a:rect b="b" l="l" r="r" t="t"/>
                <a:pathLst>
                  <a:path extrusionOk="0" h="5864" w="2883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28"/>
              <p:cNvSpPr/>
              <p:nvPr/>
            </p:nvSpPr>
            <p:spPr>
              <a:xfrm>
                <a:off x="3482475" y="1923300"/>
                <a:ext cx="720600" cy="147175"/>
              </a:xfrm>
              <a:custGeom>
                <a:rect b="b" l="l" r="r" t="t"/>
                <a:pathLst>
                  <a:path extrusionOk="0" h="5887" w="28824">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28"/>
              <p:cNvSpPr/>
              <p:nvPr/>
            </p:nvSpPr>
            <p:spPr>
              <a:xfrm>
                <a:off x="3108025" y="452250"/>
                <a:ext cx="720750" cy="146600"/>
              </a:xfrm>
              <a:custGeom>
                <a:rect b="b" l="l" r="r" t="t"/>
                <a:pathLst>
                  <a:path extrusionOk="0" h="5864" w="2883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28"/>
              <p:cNvSpPr/>
              <p:nvPr/>
            </p:nvSpPr>
            <p:spPr>
              <a:xfrm>
                <a:off x="2450325" y="4806725"/>
                <a:ext cx="765425" cy="153450"/>
              </a:xfrm>
              <a:custGeom>
                <a:rect b="b" l="l" r="r" t="t"/>
                <a:pathLst>
                  <a:path extrusionOk="0" h="6138" w="30617">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28"/>
              <p:cNvSpPr/>
              <p:nvPr/>
            </p:nvSpPr>
            <p:spPr>
              <a:xfrm>
                <a:off x="582175" y="1019075"/>
                <a:ext cx="2518500" cy="3260300"/>
              </a:xfrm>
              <a:custGeom>
                <a:rect b="b" l="l" r="r" t="t"/>
                <a:pathLst>
                  <a:path extrusionOk="0" h="130412" w="10074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28"/>
              <p:cNvSpPr/>
              <p:nvPr/>
            </p:nvSpPr>
            <p:spPr>
              <a:xfrm>
                <a:off x="4466950" y="1019075"/>
                <a:ext cx="2516950" cy="3260300"/>
              </a:xfrm>
              <a:custGeom>
                <a:rect b="b" l="l" r="r" t="t"/>
                <a:pathLst>
                  <a:path extrusionOk="0" h="130412" w="100678">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39" name="Google Shape;1539;p28"/>
          <p:cNvSpPr/>
          <p:nvPr/>
        </p:nvSpPr>
        <p:spPr>
          <a:xfrm flipH="1">
            <a:off x="2481000" y="3730800"/>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28"/>
          <p:cNvSpPr/>
          <p:nvPr/>
        </p:nvSpPr>
        <p:spPr>
          <a:xfrm>
            <a:off x="337900" y="32020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28"/>
          <p:cNvSpPr/>
          <p:nvPr/>
        </p:nvSpPr>
        <p:spPr>
          <a:xfrm>
            <a:off x="1607924" y="2275526"/>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28"/>
          <p:cNvSpPr/>
          <p:nvPr/>
        </p:nvSpPr>
        <p:spPr>
          <a:xfrm flipH="1">
            <a:off x="5030800" y="4260017"/>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43" name="Google Shape;1543;p28"/>
          <p:cNvGrpSpPr/>
          <p:nvPr/>
        </p:nvGrpSpPr>
        <p:grpSpPr>
          <a:xfrm>
            <a:off x="8343804" y="1464863"/>
            <a:ext cx="261975" cy="340700"/>
            <a:chOff x="4716975" y="1463450"/>
            <a:chExt cx="261975" cy="340700"/>
          </a:xfrm>
        </p:grpSpPr>
        <p:sp>
          <p:nvSpPr>
            <p:cNvPr id="1544" name="Google Shape;1544;p28"/>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28"/>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28"/>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7" name="Google Shape;1547;p28"/>
          <p:cNvGrpSpPr/>
          <p:nvPr/>
        </p:nvGrpSpPr>
        <p:grpSpPr>
          <a:xfrm flipH="1">
            <a:off x="3863801" y="1464863"/>
            <a:ext cx="261975" cy="340700"/>
            <a:chOff x="4716975" y="1463450"/>
            <a:chExt cx="261975" cy="340700"/>
          </a:xfrm>
        </p:grpSpPr>
        <p:sp>
          <p:nvSpPr>
            <p:cNvPr id="1548" name="Google Shape;1548;p28"/>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28"/>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28"/>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1" name="Google Shape;1551;p28"/>
          <p:cNvSpPr/>
          <p:nvPr/>
        </p:nvSpPr>
        <p:spPr>
          <a:xfrm flipH="1">
            <a:off x="3948656" y="5275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28"/>
          <p:cNvSpPr/>
          <p:nvPr/>
        </p:nvSpPr>
        <p:spPr>
          <a:xfrm>
            <a:off x="4637291" y="3622887"/>
            <a:ext cx="3263971" cy="792580"/>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28">
            <a:hlinkClick action="ppaction://hlinksldjump" r:id="rId3"/>
          </p:cNvPr>
          <p:cNvSpPr txBox="1"/>
          <p:nvPr>
            <p:ph idx="2" type="subTitle"/>
          </p:nvPr>
        </p:nvSpPr>
        <p:spPr>
          <a:xfrm>
            <a:off x="5029200" y="3675338"/>
            <a:ext cx="2535950" cy="60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2400" cap="none">
                <a:solidFill>
                  <a:srgbClr val="AE8200"/>
                </a:solidFill>
                <a:latin typeface="Times New Roman"/>
                <a:ea typeface="Times New Roman"/>
                <a:cs typeface="Times New Roman"/>
                <a:sym typeface="Times New Roman"/>
              </a:rPr>
              <a:t>CÔNG NGHỆ 7</a:t>
            </a:r>
            <a:endParaRPr b="1" sz="2400" cap="none">
              <a:solidFill>
                <a:srgbClr val="AE8200"/>
              </a:solidFill>
              <a:latin typeface="Times New Roman"/>
              <a:ea typeface="Times New Roman"/>
              <a:cs typeface="Times New Roman"/>
              <a:sym typeface="Times New Roman"/>
            </a:endParaRPr>
          </a:p>
        </p:txBody>
      </p:sp>
      <p:sp>
        <p:nvSpPr>
          <p:cNvPr id="1554" name="Google Shape;1554;p28"/>
          <p:cNvSpPr txBox="1"/>
          <p:nvPr/>
        </p:nvSpPr>
        <p:spPr>
          <a:xfrm>
            <a:off x="4186179" y="1459973"/>
            <a:ext cx="44196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A11F17"/>
                </a:solidFill>
                <a:latin typeface="Times New Roman"/>
                <a:ea typeface="Times New Roman"/>
                <a:cs typeface="Times New Roman"/>
                <a:sym typeface="Times New Roman"/>
              </a:rPr>
              <a:t>TRỒNG, CHĂM SÓC VÀ BẢO VỆ RỪNG</a:t>
            </a:r>
            <a:endParaRPr b="1" i="0" sz="3200" u="none" cap="none" strike="noStrike">
              <a:solidFill>
                <a:srgbClr val="A11F17"/>
              </a:solidFill>
              <a:latin typeface="Times New Roman"/>
              <a:ea typeface="Times New Roman"/>
              <a:cs typeface="Times New Roman"/>
              <a:sym typeface="Times New Roman"/>
            </a:endParaRPr>
          </a:p>
        </p:txBody>
      </p:sp>
      <p:sp>
        <p:nvSpPr>
          <p:cNvPr id="1555" name="Google Shape;1555;p28"/>
          <p:cNvSpPr txBox="1"/>
          <p:nvPr/>
        </p:nvSpPr>
        <p:spPr>
          <a:xfrm>
            <a:off x="4800600" y="664009"/>
            <a:ext cx="28194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sng" cap="none" strike="noStrike">
                <a:solidFill>
                  <a:srgbClr val="C00000"/>
                </a:solidFill>
                <a:latin typeface="Times New Roman"/>
                <a:ea typeface="Times New Roman"/>
                <a:cs typeface="Times New Roman"/>
                <a:sym typeface="Times New Roman"/>
              </a:rPr>
              <a:t>Tiết 2</a:t>
            </a:r>
            <a:r>
              <a:rPr b="1" i="0" lang="en-US" sz="3200" u="none" cap="none" strike="noStrike">
                <a:solidFill>
                  <a:srgbClr val="C00000"/>
                </a:solidFill>
                <a:latin typeface="Times New Roman"/>
                <a:ea typeface="Times New Roman"/>
                <a:cs typeface="Times New Roman"/>
                <a:sym typeface="Times New Roman"/>
              </a:rPr>
              <a:t> - </a:t>
            </a:r>
            <a:r>
              <a:rPr b="1" i="0" lang="en-US" sz="3200" u="sng" cap="none" strike="noStrike">
                <a:solidFill>
                  <a:srgbClr val="C00000"/>
                </a:solidFill>
                <a:latin typeface="Times New Roman"/>
                <a:ea typeface="Times New Roman"/>
                <a:cs typeface="Times New Roman"/>
                <a:sym typeface="Times New Roman"/>
              </a:rPr>
              <a:t>Bài 8</a:t>
            </a:r>
            <a:endParaRPr b="1" i="0" sz="3200" u="sng" cap="none" strike="noStrike">
              <a:solidFill>
                <a:srgbClr val="C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3"/>
                                        </p:tgtEl>
                                        <p:attrNameLst>
                                          <p:attrName>style.visibility</p:attrName>
                                        </p:attrNameLst>
                                      </p:cBhvr>
                                      <p:to>
                                        <p:strVal val="visible"/>
                                      </p:to>
                                    </p:set>
                                    <p:animEffect filter="fade" transition="in">
                                      <p:cBhvr>
                                        <p:cTn dur="900"/>
                                        <p:tgtEl>
                                          <p:spTgt spid="1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5"/>
                                        </p:tgtEl>
                                        <p:attrNameLst>
                                          <p:attrName>style.visibility</p:attrName>
                                        </p:attrNameLst>
                                      </p:cBhvr>
                                      <p:to>
                                        <p:strVal val="visible"/>
                                      </p:to>
                                    </p:set>
                                    <p:animEffect filter="fade" transition="in">
                                      <p:cBhvr>
                                        <p:cTn dur="2000"/>
                                        <p:tgtEl>
                                          <p:spTgt spid="1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2000"/>
                                        <p:tgtEl>
                                          <p:spTgt spid="1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29"/>
          <p:cNvSpPr txBox="1"/>
          <p:nvPr/>
        </p:nvSpPr>
        <p:spPr>
          <a:xfrm>
            <a:off x="2654030" y="2004358"/>
            <a:ext cx="3962400"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FFFFFF"/>
                </a:solidFill>
                <a:latin typeface="Arial"/>
                <a:ea typeface="Arial"/>
                <a:cs typeface="Arial"/>
                <a:sym typeface="Arial"/>
              </a:rPr>
              <a:t>Hãy cho biết nguyên nhân suy giảm rừng và tuyên truyền đến mọi người các biện pháp nên và không nên để bảo vệ rừng và môi trường sinh thái?</a:t>
            </a:r>
            <a:endParaRPr b="0" i="0" sz="2000" u="none" cap="none" strike="noStrike">
              <a:solidFill>
                <a:srgbClr val="FFFFFF"/>
              </a:solidFill>
              <a:latin typeface="Arial"/>
              <a:ea typeface="Arial"/>
              <a:cs typeface="Arial"/>
              <a:sym typeface="Arial"/>
            </a:endParaRPr>
          </a:p>
          <a:p>
            <a:pPr indent="0" lvl="0" marL="0" marR="0" rtl="0" algn="just">
              <a:lnSpc>
                <a:spcPct val="100000"/>
              </a:lnSpc>
              <a:spcBef>
                <a:spcPts val="0"/>
              </a:spcBef>
              <a:spcAft>
                <a:spcPts val="0"/>
              </a:spcAft>
              <a:buNone/>
            </a:pPr>
            <a:r>
              <a:t/>
            </a:r>
            <a:endParaRPr b="1" i="0" sz="2000" u="none" cap="none" strike="noStrike">
              <a:solidFill>
                <a:srgbClr val="002060"/>
              </a:solidFill>
              <a:latin typeface="Arial"/>
              <a:ea typeface="Arial"/>
              <a:cs typeface="Arial"/>
              <a:sym typeface="Arial"/>
            </a:endParaRPr>
          </a:p>
        </p:txBody>
      </p:sp>
      <p:sp>
        <p:nvSpPr>
          <p:cNvPr id="1561" name="Google Shape;1561;p29"/>
          <p:cNvSpPr txBox="1"/>
          <p:nvPr/>
        </p:nvSpPr>
        <p:spPr>
          <a:xfrm>
            <a:off x="2774004" y="269166"/>
            <a:ext cx="6096000" cy="400110"/>
          </a:xfrm>
          <a:prstGeom prst="rect">
            <a:avLst/>
          </a:prstGeom>
          <a:solidFill>
            <a:srgbClr val="FECB7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Times New Roman"/>
                <a:ea typeface="Times New Roman"/>
                <a:cs typeface="Times New Roman"/>
                <a:sym typeface="Times New Roman"/>
              </a:rPr>
              <a:t>III. BẢO VỆ RỪNG VÀ MÔI TRƯỜNG SINH THÁI</a:t>
            </a:r>
            <a:endParaRPr b="1" i="0" sz="2000" u="none" cap="none" strike="noStrike">
              <a:solidFill>
                <a:srgbClr val="002060"/>
              </a:solidFill>
              <a:latin typeface="Times New Roman"/>
              <a:ea typeface="Times New Roman"/>
              <a:cs typeface="Times New Roman"/>
              <a:sym typeface="Times New Roman"/>
            </a:endParaRPr>
          </a:p>
        </p:txBody>
      </p:sp>
      <p:pic>
        <p:nvPicPr>
          <p:cNvPr id="1562" name="Google Shape;1562;p29"/>
          <p:cNvPicPr preferRelativeResize="0"/>
          <p:nvPr/>
        </p:nvPicPr>
        <p:blipFill rotWithShape="1">
          <a:blip r:embed="rId3">
            <a:alphaModFix/>
          </a:blip>
          <a:srcRect b="0" l="0" r="0" t="0"/>
          <a:stretch/>
        </p:blipFill>
        <p:spPr>
          <a:xfrm>
            <a:off x="7250769" y="3765599"/>
            <a:ext cx="1880261" cy="1377901"/>
          </a:xfrm>
          <a:prstGeom prst="rect">
            <a:avLst/>
          </a:prstGeom>
          <a:noFill/>
          <a:ln>
            <a:noFill/>
          </a:ln>
        </p:spPr>
      </p:pic>
      <p:sp>
        <p:nvSpPr>
          <p:cNvPr id="1563" name="Google Shape;1563;p29"/>
          <p:cNvSpPr/>
          <p:nvPr/>
        </p:nvSpPr>
        <p:spPr>
          <a:xfrm>
            <a:off x="-236922" y="-144463"/>
            <a:ext cx="2599122" cy="1954213"/>
          </a:xfrm>
          <a:prstGeom prst="cloudCallout">
            <a:avLst>
              <a:gd fmla="val 44480" name="adj1"/>
              <a:gd fmla="val 52157" name="adj2"/>
            </a:avLst>
          </a:prstGeom>
          <a:solidFill>
            <a:srgbClr val="B28600"/>
          </a:solidFill>
          <a:ln cap="flat" cmpd="sng" w="25400">
            <a:solidFill>
              <a:srgbClr val="D5FFF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Nhiệm vụ nhóm  (làm ở nhà)</a:t>
            </a:r>
            <a:endParaRPr b="1" i="0" sz="20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2000"/>
                                        <p:tgtEl>
                                          <p:spTgt spid="1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2000"/>
                                        <p:tgtEl>
                                          <p:spTgt spid="1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
          <p:cNvSpPr/>
          <p:nvPr/>
        </p:nvSpPr>
        <p:spPr>
          <a:xfrm rot="10800000">
            <a:off x="2362199" y="4295263"/>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3"/>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3"/>
          <p:cNvSpPr txBox="1"/>
          <p:nvPr>
            <p:ph idx="2" type="title"/>
          </p:nvPr>
        </p:nvSpPr>
        <p:spPr>
          <a:xfrm>
            <a:off x="3352800" y="4381113"/>
            <a:ext cx="2133600" cy="74295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Mời xem</a:t>
            </a:r>
            <a:endParaRPr sz="2800">
              <a:solidFill>
                <a:srgbClr val="FFC20C"/>
              </a:solidFill>
              <a:latin typeface="Times New Roman"/>
              <a:ea typeface="Times New Roman"/>
              <a:cs typeface="Times New Roman"/>
              <a:sym typeface="Times New Roman"/>
            </a:endParaRPr>
          </a:p>
        </p:txBody>
      </p:sp>
      <p:sp>
        <p:nvSpPr>
          <p:cNvPr id="527" name="Google Shape;527;p3"/>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8" name="Google Shape;528;p3"/>
          <p:cNvGrpSpPr/>
          <p:nvPr/>
        </p:nvGrpSpPr>
        <p:grpSpPr>
          <a:xfrm>
            <a:off x="153671" y="90047"/>
            <a:ext cx="493797" cy="446228"/>
            <a:chOff x="2679436" y="3270400"/>
            <a:chExt cx="752625" cy="689795"/>
          </a:xfrm>
        </p:grpSpPr>
        <p:sp>
          <p:nvSpPr>
            <p:cNvPr id="529" name="Google Shape;529;p3"/>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3"/>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3"/>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3"/>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3" name="Google Shape;533;p3"/>
          <p:cNvPicPr preferRelativeResize="0"/>
          <p:nvPr/>
        </p:nvPicPr>
        <p:blipFill rotWithShape="1">
          <a:blip r:embed="rId3">
            <a:alphaModFix/>
          </a:blip>
          <a:srcRect b="0" l="0" r="0" t="0"/>
          <a:stretch/>
        </p:blipFill>
        <p:spPr>
          <a:xfrm>
            <a:off x="332208" y="3"/>
            <a:ext cx="8675816" cy="41138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30"/>
          <p:cNvSpPr txBox="1"/>
          <p:nvPr>
            <p:ph type="title"/>
          </p:nvPr>
        </p:nvSpPr>
        <p:spPr>
          <a:xfrm>
            <a:off x="2590800" y="2114550"/>
            <a:ext cx="4343400" cy="152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4800">
                <a:solidFill>
                  <a:schemeClr val="accent3"/>
                </a:solidFill>
              </a:rPr>
              <a:t>BẢO VỆ RỪNG VÀ MÔI TRƯỜNG SINH THÁI</a:t>
            </a:r>
            <a:endParaRPr sz="4800">
              <a:solidFill>
                <a:schemeClr val="accent3"/>
              </a:solidFill>
            </a:endParaRPr>
          </a:p>
        </p:txBody>
      </p:sp>
      <p:sp>
        <p:nvSpPr>
          <p:cNvPr id="1569" name="Google Shape;1569;p30"/>
          <p:cNvSpPr txBox="1"/>
          <p:nvPr>
            <p:ph idx="1" type="subTitle"/>
          </p:nvPr>
        </p:nvSpPr>
        <p:spPr>
          <a:xfrm>
            <a:off x="1295400" y="133350"/>
            <a:ext cx="6096000" cy="838200"/>
          </a:xfrm>
          <a:prstGeom prst="rect">
            <a:avLst/>
          </a:prstGeom>
          <a:noFill/>
          <a:ln>
            <a:noFill/>
          </a:ln>
        </p:spPr>
        <p:txBody>
          <a:bodyPr anchorCtr="0" anchor="ctr" bIns="91425" lIns="91425" spcFirstLastPara="1" rIns="91425" wrap="square" tIns="91425">
            <a:noAutofit/>
          </a:bodyPr>
          <a:lstStyle/>
          <a:p>
            <a:pPr indent="-342900" lvl="0" marL="457200" rtl="0" algn="ctr">
              <a:lnSpc>
                <a:spcPct val="100000"/>
              </a:lnSpc>
              <a:spcBef>
                <a:spcPts val="0"/>
              </a:spcBef>
              <a:spcAft>
                <a:spcPts val="0"/>
              </a:spcAft>
              <a:buSzPts val="1800"/>
              <a:buNone/>
            </a:pPr>
            <a:r>
              <a:rPr b="1" lang="en-US" sz="4000">
                <a:solidFill>
                  <a:srgbClr val="51814F"/>
                </a:solidFill>
                <a:latin typeface="Arial"/>
                <a:ea typeface="Arial"/>
                <a:cs typeface="Arial"/>
                <a:sym typeface="Arial"/>
              </a:rPr>
              <a:t>CÁC NHÓM </a:t>
            </a:r>
            <a:r>
              <a:rPr b="1" lang="en-US" sz="4000">
                <a:solidFill>
                  <a:srgbClr val="51814F"/>
                </a:solidFill>
              </a:rPr>
              <a:t>BÁO CÁO </a:t>
            </a:r>
            <a:endParaRPr b="1" sz="4000">
              <a:solidFill>
                <a:srgbClr val="51814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pic>
        <p:nvPicPr>
          <p:cNvPr id="1574" name="Google Shape;1574;p31"/>
          <p:cNvPicPr preferRelativeResize="0"/>
          <p:nvPr/>
        </p:nvPicPr>
        <p:blipFill rotWithShape="1">
          <a:blip r:embed="rId3">
            <a:alphaModFix/>
          </a:blip>
          <a:srcRect b="13749" l="26804" r="21964" t="31248"/>
          <a:stretch/>
        </p:blipFill>
        <p:spPr>
          <a:xfrm>
            <a:off x="838200" y="741454"/>
            <a:ext cx="7174149" cy="4332651"/>
          </a:xfrm>
          <a:prstGeom prst="rect">
            <a:avLst/>
          </a:prstGeom>
          <a:noFill/>
          <a:ln>
            <a:noFill/>
          </a:ln>
        </p:spPr>
      </p:pic>
      <p:sp>
        <p:nvSpPr>
          <p:cNvPr id="1575" name="Google Shape;1575;p31"/>
          <p:cNvSpPr/>
          <p:nvPr/>
        </p:nvSpPr>
        <p:spPr>
          <a:xfrm>
            <a:off x="1910674" y="57150"/>
            <a:ext cx="5029200" cy="533400"/>
          </a:xfrm>
          <a:prstGeom prst="roundRect">
            <a:avLst>
              <a:gd fmla="val 16667" name="adj"/>
            </a:avLst>
          </a:prstGeom>
          <a:solidFill>
            <a:srgbClr val="F2F2F2"/>
          </a:solidFill>
          <a:ln cap="flat" cmpd="sng" w="25400">
            <a:solidFill>
              <a:srgbClr val="6F171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TIÊU CHÍ ĐÁNH GIÁ</a:t>
            </a:r>
            <a:endParaRPr b="1" i="0" sz="20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grpSp>
        <p:nvGrpSpPr>
          <p:cNvPr id="1580" name="Google Shape;1580;p32"/>
          <p:cNvGrpSpPr/>
          <p:nvPr/>
        </p:nvGrpSpPr>
        <p:grpSpPr>
          <a:xfrm>
            <a:off x="1447800" y="0"/>
            <a:ext cx="6705600" cy="5097517"/>
            <a:chOff x="1447800" y="361950"/>
            <a:chExt cx="6310313" cy="4735567"/>
          </a:xfrm>
        </p:grpSpPr>
        <p:pic>
          <p:nvPicPr>
            <p:cNvPr id="1581" name="Google Shape;1581;p32"/>
            <p:cNvPicPr preferRelativeResize="0"/>
            <p:nvPr/>
          </p:nvPicPr>
          <p:blipFill rotWithShape="1">
            <a:blip r:embed="rId3">
              <a:alphaModFix/>
            </a:blip>
            <a:srcRect b="0" l="0" r="0" t="0"/>
            <a:stretch/>
          </p:blipFill>
          <p:spPr>
            <a:xfrm>
              <a:off x="1447800" y="361950"/>
              <a:ext cx="6310313" cy="4735567"/>
            </a:xfrm>
            <a:prstGeom prst="rect">
              <a:avLst/>
            </a:prstGeom>
            <a:noFill/>
            <a:ln>
              <a:noFill/>
            </a:ln>
          </p:spPr>
        </p:pic>
        <p:sp>
          <p:nvSpPr>
            <p:cNvPr id="1582" name="Google Shape;1582;p32"/>
            <p:cNvSpPr/>
            <p:nvPr/>
          </p:nvSpPr>
          <p:spPr>
            <a:xfrm>
              <a:off x="1828800" y="4400550"/>
              <a:ext cx="1524000" cy="685800"/>
            </a:xfrm>
            <a:prstGeom prst="rect">
              <a:avLst/>
            </a:prstGeom>
            <a:solidFill>
              <a:schemeClr val="accent6"/>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pic>
        <p:nvPicPr>
          <p:cNvPr id="1587" name="Google Shape;1587;p33"/>
          <p:cNvPicPr preferRelativeResize="0"/>
          <p:nvPr/>
        </p:nvPicPr>
        <p:blipFill rotWithShape="1">
          <a:blip r:embed="rId3">
            <a:alphaModFix/>
          </a:blip>
          <a:srcRect b="0" l="0" r="0" t="0"/>
          <a:stretch/>
        </p:blipFill>
        <p:spPr>
          <a:xfrm>
            <a:off x="1524000" y="168275"/>
            <a:ext cx="7229475" cy="4810125"/>
          </a:xfrm>
          <a:prstGeom prst="rect">
            <a:avLst/>
          </a:prstGeom>
          <a:noFill/>
          <a:ln>
            <a:noFill/>
          </a:ln>
        </p:spPr>
      </p:pic>
      <p:sp>
        <p:nvSpPr>
          <p:cNvPr id="1588" name="Google Shape;1588;p33"/>
          <p:cNvSpPr/>
          <p:nvPr/>
        </p:nvSpPr>
        <p:spPr>
          <a:xfrm>
            <a:off x="228600" y="590550"/>
            <a:ext cx="685800" cy="3657600"/>
          </a:xfrm>
          <a:prstGeom prst="rect">
            <a:avLst/>
          </a:prstGeom>
          <a:solidFill>
            <a:srgbClr val="FFE7A3"/>
          </a:solidFill>
          <a:ln cap="flat" cmpd="sng" w="25400">
            <a:solidFill>
              <a:srgbClr val="6F171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002060"/>
                </a:solidFill>
                <a:latin typeface="Arial"/>
                <a:ea typeface="Arial"/>
                <a:cs typeface="Arial"/>
                <a:sym typeface="Arial"/>
              </a:rPr>
              <a:t>GIẢI PHÁP</a:t>
            </a:r>
            <a:endParaRPr/>
          </a:p>
          <a:p>
            <a:pPr indent="0" lvl="0" marL="0" marR="0" rtl="0" algn="ctr">
              <a:lnSpc>
                <a:spcPct val="100000"/>
              </a:lnSpc>
              <a:spcBef>
                <a:spcPts val="0"/>
              </a:spcBef>
              <a:spcAft>
                <a:spcPts val="0"/>
              </a:spcAft>
              <a:buNone/>
            </a:pPr>
            <a:r>
              <a:rPr b="1" i="0" lang="en-US" sz="1400" u="none" cap="none" strike="noStrike">
                <a:solidFill>
                  <a:srgbClr val="002060"/>
                </a:solidFill>
                <a:latin typeface="Arial"/>
                <a:ea typeface="Arial"/>
                <a:cs typeface="Arial"/>
                <a:sym typeface="Arial"/>
              </a:rPr>
              <a:t>BẢO VỆ </a:t>
            </a:r>
            <a:r>
              <a:rPr b="1" i="0" lang="en-US" sz="1200" u="none" cap="none" strike="noStrike">
                <a:solidFill>
                  <a:srgbClr val="002060"/>
                </a:solidFill>
                <a:latin typeface="Arial"/>
                <a:ea typeface="Arial"/>
                <a:cs typeface="Arial"/>
                <a:sym typeface="Arial"/>
              </a:rPr>
              <a:t>RỪNG</a:t>
            </a:r>
            <a:r>
              <a:rPr b="1" i="0" lang="en-US" sz="1400" u="none" cap="none" strike="noStrike">
                <a:solidFill>
                  <a:srgbClr val="002060"/>
                </a:solidFill>
                <a:latin typeface="Arial"/>
                <a:ea typeface="Arial"/>
                <a:cs typeface="Arial"/>
                <a:sym typeface="Arial"/>
              </a:rPr>
              <a:t> VÀ MT</a:t>
            </a:r>
            <a:endParaRPr/>
          </a:p>
          <a:p>
            <a:pPr indent="0" lvl="0" marL="0" marR="0" rtl="0" algn="ctr">
              <a:lnSpc>
                <a:spcPct val="100000"/>
              </a:lnSpc>
              <a:spcBef>
                <a:spcPts val="0"/>
              </a:spcBef>
              <a:spcAft>
                <a:spcPts val="0"/>
              </a:spcAft>
              <a:buNone/>
            </a:pPr>
            <a:r>
              <a:rPr b="1" i="0" lang="en-US" sz="1400" u="none" cap="none" strike="noStrike">
                <a:solidFill>
                  <a:srgbClr val="002060"/>
                </a:solidFill>
                <a:latin typeface="Arial"/>
                <a:ea typeface="Arial"/>
                <a:cs typeface="Arial"/>
                <a:sym typeface="Arial"/>
              </a:rPr>
              <a:t>SINH THÁI</a:t>
            </a:r>
            <a:endParaRPr b="1" i="0" sz="1400" u="none" cap="none" strike="noStrike">
              <a:solidFill>
                <a:srgbClr val="002060"/>
              </a:solidFill>
              <a:latin typeface="Arial"/>
              <a:ea typeface="Arial"/>
              <a:cs typeface="Arial"/>
              <a:sym typeface="Arial"/>
            </a:endParaRPr>
          </a:p>
        </p:txBody>
      </p:sp>
      <p:pic>
        <p:nvPicPr>
          <p:cNvPr id="1589" name="Google Shape;1589;p33"/>
          <p:cNvPicPr preferRelativeResize="0"/>
          <p:nvPr/>
        </p:nvPicPr>
        <p:blipFill rotWithShape="1">
          <a:blip r:embed="rId4">
            <a:alphaModFix/>
          </a:blip>
          <a:srcRect b="0" l="0" r="0" t="0"/>
          <a:stretch/>
        </p:blipFill>
        <p:spPr>
          <a:xfrm>
            <a:off x="1676400" y="168275"/>
            <a:ext cx="6934200" cy="4591739"/>
          </a:xfrm>
          <a:prstGeom prst="rect">
            <a:avLst/>
          </a:prstGeom>
          <a:noFill/>
          <a:ln>
            <a:noFill/>
          </a:ln>
        </p:spPr>
      </p:pic>
      <p:grpSp>
        <p:nvGrpSpPr>
          <p:cNvPr id="1590" name="Google Shape;1590;p33"/>
          <p:cNvGrpSpPr/>
          <p:nvPr/>
        </p:nvGrpSpPr>
        <p:grpSpPr>
          <a:xfrm>
            <a:off x="1600200" y="168275"/>
            <a:ext cx="7010400" cy="4692650"/>
            <a:chOff x="3048000" y="439638"/>
            <a:chExt cx="7010400" cy="4692650"/>
          </a:xfrm>
        </p:grpSpPr>
        <p:pic>
          <p:nvPicPr>
            <p:cNvPr id="1591" name="Google Shape;1591;p33"/>
            <p:cNvPicPr preferRelativeResize="0"/>
            <p:nvPr/>
          </p:nvPicPr>
          <p:blipFill rotWithShape="1">
            <a:blip r:embed="rId5">
              <a:alphaModFix/>
            </a:blip>
            <a:srcRect b="0" l="0" r="0" t="0"/>
            <a:stretch/>
          </p:blipFill>
          <p:spPr>
            <a:xfrm>
              <a:off x="3048000" y="439638"/>
              <a:ext cx="7010400" cy="4692650"/>
            </a:xfrm>
            <a:prstGeom prst="rect">
              <a:avLst/>
            </a:prstGeom>
            <a:noFill/>
            <a:ln>
              <a:noFill/>
            </a:ln>
          </p:spPr>
        </p:pic>
        <p:sp>
          <p:nvSpPr>
            <p:cNvPr id="1592" name="Google Shape;1592;p33"/>
            <p:cNvSpPr txBox="1"/>
            <p:nvPr/>
          </p:nvSpPr>
          <p:spPr>
            <a:xfrm>
              <a:off x="7162800" y="439638"/>
              <a:ext cx="2895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Tuần tra bảo vệ rừng</a:t>
              </a:r>
              <a:endParaRPr b="0" i="0" sz="1400" u="none" cap="none" strike="noStrike">
                <a:solidFill>
                  <a:srgbClr val="000000"/>
                </a:solidFill>
                <a:latin typeface="Arial"/>
                <a:ea typeface="Arial"/>
                <a:cs typeface="Arial"/>
                <a:sym typeface="Arial"/>
              </a:endParaRPr>
            </a:p>
          </p:txBody>
        </p:sp>
      </p:grpSp>
      <p:pic>
        <p:nvPicPr>
          <p:cNvPr id="1593" name="Google Shape;1593;p33"/>
          <p:cNvPicPr preferRelativeResize="0"/>
          <p:nvPr/>
        </p:nvPicPr>
        <p:blipFill rotWithShape="1">
          <a:blip r:embed="rId6">
            <a:alphaModFix/>
          </a:blip>
          <a:srcRect b="0" l="0" r="0" t="0"/>
          <a:stretch/>
        </p:blipFill>
        <p:spPr>
          <a:xfrm>
            <a:off x="1496963" y="168275"/>
            <a:ext cx="7113637" cy="469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8"/>
                                        </p:tgtEl>
                                        <p:attrNameLst>
                                          <p:attrName>style.visibility</p:attrName>
                                        </p:attrNameLst>
                                      </p:cBhvr>
                                      <p:to>
                                        <p:strVal val="visible"/>
                                      </p:to>
                                    </p:set>
                                    <p:animEffect filter="fade" transition="in">
                                      <p:cBhvr>
                                        <p:cTn dur="2000"/>
                                        <p:tgtEl>
                                          <p:spTgt spid="1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7"/>
                                        </p:tgtEl>
                                        <p:attrNameLst>
                                          <p:attrName>style.visibility</p:attrName>
                                        </p:attrNameLst>
                                      </p:cBhvr>
                                      <p:to>
                                        <p:strVal val="visible"/>
                                      </p:to>
                                    </p:set>
                                    <p:animEffect filter="fade" transition="in">
                                      <p:cBhvr>
                                        <p:cTn dur="2000"/>
                                        <p:tgtEl>
                                          <p:spTgt spid="1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9"/>
                                        </p:tgtEl>
                                        <p:attrNameLst>
                                          <p:attrName>style.visibility</p:attrName>
                                        </p:attrNameLst>
                                      </p:cBhvr>
                                      <p:to>
                                        <p:strVal val="visible"/>
                                      </p:to>
                                    </p:set>
                                    <p:animEffect filter="fade" transition="in">
                                      <p:cBhvr>
                                        <p:cTn dur="2000"/>
                                        <p:tgtEl>
                                          <p:spTgt spid="1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2000"/>
                                        <p:tgtEl>
                                          <p:spTgt spid="1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3"/>
                                        </p:tgtEl>
                                        <p:attrNameLst>
                                          <p:attrName>style.visibility</p:attrName>
                                        </p:attrNameLst>
                                      </p:cBhvr>
                                      <p:to>
                                        <p:strVal val="visible"/>
                                      </p:to>
                                    </p:set>
                                    <p:animEffect filter="fade" transition="in">
                                      <p:cBhvr>
                                        <p:cTn dur="2000"/>
                                        <p:tgtEl>
                                          <p:spTgt spid="1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34"/>
          <p:cNvSpPr txBox="1"/>
          <p:nvPr/>
        </p:nvSpPr>
        <p:spPr>
          <a:xfrm>
            <a:off x="1219200" y="2967958"/>
            <a:ext cx="884633" cy="918541"/>
          </a:xfrm>
          <a:prstGeom prst="rect">
            <a:avLst/>
          </a:prstGeom>
          <a:solidFill>
            <a:srgbClr val="00C4A8"/>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3852"/>
                </a:solidFill>
                <a:latin typeface="Times New Roman"/>
                <a:ea typeface="Times New Roman"/>
                <a:cs typeface="Times New Roman"/>
                <a:sym typeface="Times New Roman"/>
              </a:rPr>
              <a:t>Trồng bằng cây con rễ trần</a:t>
            </a:r>
            <a:endParaRPr b="0" i="0" sz="1100" u="none" cap="none" strike="noStrike">
              <a:solidFill>
                <a:srgbClr val="003852"/>
              </a:solidFill>
              <a:latin typeface="Times New Roman"/>
              <a:ea typeface="Times New Roman"/>
              <a:cs typeface="Times New Roman"/>
              <a:sym typeface="Times New Roman"/>
            </a:endParaRPr>
          </a:p>
        </p:txBody>
      </p:sp>
      <p:sp>
        <p:nvSpPr>
          <p:cNvPr id="1599" name="Google Shape;1599;p34"/>
          <p:cNvSpPr txBox="1"/>
          <p:nvPr/>
        </p:nvSpPr>
        <p:spPr>
          <a:xfrm>
            <a:off x="32426" y="2967959"/>
            <a:ext cx="1035322" cy="918541"/>
          </a:xfrm>
          <a:prstGeom prst="rect">
            <a:avLst/>
          </a:prstGeom>
          <a:solidFill>
            <a:srgbClr val="00C4A8"/>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Trồng bằng cây con có bầu đất</a:t>
            </a:r>
            <a:endParaRPr b="0" i="0" sz="1200" u="none" cap="none" strike="noStrike">
              <a:solidFill>
                <a:srgbClr val="003852"/>
              </a:solidFill>
              <a:latin typeface="Times New Roman"/>
              <a:ea typeface="Times New Roman"/>
              <a:cs typeface="Times New Roman"/>
              <a:sym typeface="Times New Roman"/>
            </a:endParaRPr>
          </a:p>
        </p:txBody>
      </p:sp>
      <p:sp>
        <p:nvSpPr>
          <p:cNvPr id="1600" name="Google Shape;1600;p34"/>
          <p:cNvSpPr/>
          <p:nvPr/>
        </p:nvSpPr>
        <p:spPr>
          <a:xfrm>
            <a:off x="4038600" y="874246"/>
            <a:ext cx="1371600" cy="595390"/>
          </a:xfrm>
          <a:prstGeom prst="roundRect">
            <a:avLst>
              <a:gd fmla="val 16667" name="adj"/>
            </a:avLst>
          </a:prstGeom>
          <a:solidFill>
            <a:srgbClr val="92D050"/>
          </a:solidFill>
          <a:ln cap="flat" cmpd="sng" w="9525">
            <a:solidFill>
              <a:srgbClr val="00791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700" u="none" cap="none" strike="noStrike">
                <a:solidFill>
                  <a:srgbClr val="003852"/>
                </a:solidFill>
                <a:latin typeface="Fira Sans Extra Condensed Medium"/>
                <a:ea typeface="Fira Sans Extra Condensed Medium"/>
                <a:cs typeface="Fira Sans Extra Condensed Medium"/>
                <a:sym typeface="Fira Sans Extra Condensed Medium"/>
              </a:rPr>
              <a:t>Chăm sóc cây rừng</a:t>
            </a:r>
            <a:endParaRPr b="0" i="0" sz="1400" u="none" cap="none" strike="noStrike">
              <a:solidFill>
                <a:srgbClr val="003852"/>
              </a:solidFill>
              <a:latin typeface="Arial"/>
              <a:ea typeface="Arial"/>
              <a:cs typeface="Arial"/>
              <a:sym typeface="Arial"/>
            </a:endParaRPr>
          </a:p>
        </p:txBody>
      </p:sp>
      <p:sp>
        <p:nvSpPr>
          <p:cNvPr id="1601" name="Google Shape;1601;p34"/>
          <p:cNvSpPr txBox="1"/>
          <p:nvPr/>
        </p:nvSpPr>
        <p:spPr>
          <a:xfrm>
            <a:off x="4408729" y="2353631"/>
            <a:ext cx="533400" cy="1532869"/>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Làm rào bảo vệ</a:t>
            </a:r>
            <a:endParaRPr/>
          </a:p>
        </p:txBody>
      </p:sp>
      <p:sp>
        <p:nvSpPr>
          <p:cNvPr id="1602" name="Google Shape;1602;p34"/>
          <p:cNvSpPr txBox="1"/>
          <p:nvPr/>
        </p:nvSpPr>
        <p:spPr>
          <a:xfrm>
            <a:off x="3875329" y="2348017"/>
            <a:ext cx="491235" cy="1538483"/>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Tỉa và dặm</a:t>
            </a:r>
            <a:endParaRPr b="0" i="0" sz="1200" u="none" cap="none" strike="noStrike">
              <a:solidFill>
                <a:srgbClr val="003852"/>
              </a:solidFill>
              <a:latin typeface="Times New Roman"/>
              <a:ea typeface="Times New Roman"/>
              <a:cs typeface="Times New Roman"/>
              <a:sym typeface="Times New Roman"/>
            </a:endParaRPr>
          </a:p>
        </p:txBody>
      </p:sp>
      <p:sp>
        <p:nvSpPr>
          <p:cNvPr id="1603" name="Google Shape;1603;p34"/>
          <p:cNvSpPr txBox="1"/>
          <p:nvPr/>
        </p:nvSpPr>
        <p:spPr>
          <a:xfrm>
            <a:off x="7086601" y="2932737"/>
            <a:ext cx="847172" cy="922580"/>
          </a:xfrm>
          <a:prstGeom prst="rect">
            <a:avLst/>
          </a:prstGeom>
          <a:solidFill>
            <a:srgbClr val="B4FFC5"/>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Nguyên nhân rừng suy giảm</a:t>
            </a:r>
            <a:endParaRPr b="0" i="0" sz="1200" u="none" cap="none" strike="noStrike">
              <a:solidFill>
                <a:srgbClr val="003852"/>
              </a:solidFill>
              <a:latin typeface="Times New Roman"/>
              <a:ea typeface="Times New Roman"/>
              <a:cs typeface="Times New Roman"/>
              <a:sym typeface="Times New Roman"/>
            </a:endParaRPr>
          </a:p>
        </p:txBody>
      </p:sp>
      <p:sp>
        <p:nvSpPr>
          <p:cNvPr id="1604" name="Google Shape;1604;p34"/>
          <p:cNvSpPr txBox="1"/>
          <p:nvPr/>
        </p:nvSpPr>
        <p:spPr>
          <a:xfrm>
            <a:off x="6223419" y="2353630"/>
            <a:ext cx="610452" cy="1532869"/>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Bón phân </a:t>
            </a:r>
            <a:endParaRPr b="0" i="0" sz="1200" u="none" cap="none" strike="noStrike">
              <a:solidFill>
                <a:srgbClr val="003852"/>
              </a:solidFill>
              <a:latin typeface="Times New Roman"/>
              <a:ea typeface="Times New Roman"/>
              <a:cs typeface="Times New Roman"/>
              <a:sym typeface="Times New Roman"/>
            </a:endParaRPr>
          </a:p>
        </p:txBody>
      </p:sp>
      <p:sp>
        <p:nvSpPr>
          <p:cNvPr id="1605" name="Google Shape;1605;p34"/>
          <p:cNvSpPr txBox="1"/>
          <p:nvPr/>
        </p:nvSpPr>
        <p:spPr>
          <a:xfrm>
            <a:off x="8070984" y="2932737"/>
            <a:ext cx="768216" cy="922579"/>
          </a:xfrm>
          <a:prstGeom prst="rect">
            <a:avLst/>
          </a:prstGeom>
          <a:solidFill>
            <a:srgbClr val="B4FFC5"/>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Biện pháp bảo vệ</a:t>
            </a:r>
            <a:endParaRPr b="0" i="0" sz="1200" u="none" cap="none" strike="noStrike">
              <a:solidFill>
                <a:srgbClr val="003852"/>
              </a:solidFill>
              <a:latin typeface="Times New Roman"/>
              <a:ea typeface="Times New Roman"/>
              <a:cs typeface="Times New Roman"/>
              <a:sym typeface="Times New Roman"/>
            </a:endParaRPr>
          </a:p>
        </p:txBody>
      </p:sp>
      <p:sp>
        <p:nvSpPr>
          <p:cNvPr id="1606" name="Google Shape;1606;p34"/>
          <p:cNvSpPr txBox="1"/>
          <p:nvPr/>
        </p:nvSpPr>
        <p:spPr>
          <a:xfrm>
            <a:off x="3276600" y="2348017"/>
            <a:ext cx="522529" cy="1538481"/>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Làm cỏ</a:t>
            </a:r>
            <a:endParaRPr b="0" i="0" sz="1200" u="none" cap="none" strike="noStrike">
              <a:solidFill>
                <a:srgbClr val="003852"/>
              </a:solidFill>
              <a:latin typeface="Times New Roman"/>
              <a:ea typeface="Times New Roman"/>
              <a:cs typeface="Times New Roman"/>
              <a:sym typeface="Times New Roman"/>
            </a:endParaRPr>
          </a:p>
        </p:txBody>
      </p:sp>
      <p:sp>
        <p:nvSpPr>
          <p:cNvPr id="1607" name="Google Shape;1607;p34"/>
          <p:cNvSpPr txBox="1"/>
          <p:nvPr/>
        </p:nvSpPr>
        <p:spPr>
          <a:xfrm>
            <a:off x="5018329" y="2343598"/>
            <a:ext cx="619007" cy="1542902"/>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Phát quang</a:t>
            </a:r>
            <a:endParaRPr/>
          </a:p>
        </p:txBody>
      </p:sp>
      <p:sp>
        <p:nvSpPr>
          <p:cNvPr id="1608" name="Google Shape;1608;p34"/>
          <p:cNvSpPr txBox="1"/>
          <p:nvPr/>
        </p:nvSpPr>
        <p:spPr>
          <a:xfrm>
            <a:off x="5704129" y="2343598"/>
            <a:ext cx="447793" cy="1542900"/>
          </a:xfrm>
          <a:prstGeom prst="rect">
            <a:avLst/>
          </a:prstGeom>
          <a:solidFill>
            <a:srgbClr val="92D050"/>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Xới đất và xun gốc</a:t>
            </a:r>
            <a:endParaRPr/>
          </a:p>
        </p:txBody>
      </p:sp>
      <p:sp>
        <p:nvSpPr>
          <p:cNvPr id="1609" name="Google Shape;1609;p34"/>
          <p:cNvSpPr/>
          <p:nvPr/>
        </p:nvSpPr>
        <p:spPr>
          <a:xfrm>
            <a:off x="6858434" y="891675"/>
            <a:ext cx="1523566" cy="521532"/>
          </a:xfrm>
          <a:prstGeom prst="roundRect">
            <a:avLst>
              <a:gd fmla="val 16667" name="adj"/>
            </a:avLst>
          </a:prstGeom>
          <a:solidFill>
            <a:srgbClr val="B4FFC5"/>
          </a:solidFill>
          <a:ln cap="flat" cmpd="sng" w="9525">
            <a:solidFill>
              <a:srgbClr val="00791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700" u="none" cap="none" strike="noStrike">
                <a:solidFill>
                  <a:srgbClr val="003852"/>
                </a:solidFill>
                <a:latin typeface="Fira Sans Extra Condensed Medium"/>
                <a:ea typeface="Fira Sans Extra Condensed Medium"/>
                <a:cs typeface="Fira Sans Extra Condensed Medium"/>
                <a:sym typeface="Fira Sans Extra Condensed Medium"/>
              </a:rPr>
              <a:t>Bảo vệ rừng</a:t>
            </a:r>
            <a:endParaRPr b="0" i="0" sz="1400" u="none" cap="none" strike="noStrike">
              <a:solidFill>
                <a:srgbClr val="003852"/>
              </a:solidFill>
              <a:latin typeface="Arial"/>
              <a:ea typeface="Arial"/>
              <a:cs typeface="Arial"/>
              <a:sym typeface="Arial"/>
            </a:endParaRPr>
          </a:p>
        </p:txBody>
      </p:sp>
      <p:sp>
        <p:nvSpPr>
          <p:cNvPr id="1610" name="Google Shape;1610;p34"/>
          <p:cNvSpPr/>
          <p:nvPr/>
        </p:nvSpPr>
        <p:spPr>
          <a:xfrm>
            <a:off x="1067748" y="873003"/>
            <a:ext cx="1298766" cy="521532"/>
          </a:xfrm>
          <a:prstGeom prst="roundRect">
            <a:avLst>
              <a:gd fmla="val 16667" name="adj"/>
            </a:avLst>
          </a:prstGeom>
          <a:solidFill>
            <a:srgbClr val="00C4A8"/>
          </a:solidFill>
          <a:ln cap="flat" cmpd="sng" w="9525">
            <a:solidFill>
              <a:srgbClr val="00791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700" u="none" cap="none" strike="noStrike">
                <a:solidFill>
                  <a:srgbClr val="003852"/>
                </a:solidFill>
                <a:latin typeface="Fira Sans Extra Condensed Medium"/>
                <a:ea typeface="Fira Sans Extra Condensed Medium"/>
                <a:cs typeface="Fira Sans Extra Condensed Medium"/>
                <a:sym typeface="Fira Sans Extra Condensed Medium"/>
              </a:rPr>
              <a:t>Trồng rừng</a:t>
            </a:r>
            <a:endParaRPr b="0" i="0" sz="1400" u="none" cap="none" strike="noStrike">
              <a:solidFill>
                <a:srgbClr val="003852"/>
              </a:solidFill>
              <a:latin typeface="Arial"/>
              <a:ea typeface="Arial"/>
              <a:cs typeface="Arial"/>
              <a:sym typeface="Arial"/>
            </a:endParaRPr>
          </a:p>
        </p:txBody>
      </p:sp>
      <p:sp>
        <p:nvSpPr>
          <p:cNvPr id="1611" name="Google Shape;1611;p34"/>
          <p:cNvSpPr txBox="1"/>
          <p:nvPr/>
        </p:nvSpPr>
        <p:spPr>
          <a:xfrm>
            <a:off x="263595" y="1821871"/>
            <a:ext cx="779834" cy="501763"/>
          </a:xfrm>
          <a:prstGeom prst="rect">
            <a:avLst/>
          </a:prstGeom>
          <a:solidFill>
            <a:srgbClr val="00C4A8"/>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Thời vụ</a:t>
            </a:r>
            <a:endParaRPr b="0" i="0" sz="1200" u="none" cap="none" strike="noStrike">
              <a:solidFill>
                <a:srgbClr val="003852"/>
              </a:solidFill>
              <a:latin typeface="Times New Roman"/>
              <a:ea typeface="Times New Roman"/>
              <a:cs typeface="Times New Roman"/>
              <a:sym typeface="Times New Roman"/>
            </a:endParaRPr>
          </a:p>
        </p:txBody>
      </p:sp>
      <p:sp>
        <p:nvSpPr>
          <p:cNvPr id="1612" name="Google Shape;1612;p34"/>
          <p:cNvSpPr txBox="1"/>
          <p:nvPr/>
        </p:nvSpPr>
        <p:spPr>
          <a:xfrm>
            <a:off x="1661516" y="1824672"/>
            <a:ext cx="838200" cy="501762"/>
          </a:xfrm>
          <a:prstGeom prst="rect">
            <a:avLst/>
          </a:prstGeom>
          <a:solidFill>
            <a:srgbClr val="00C4A8"/>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Phương pháp</a:t>
            </a:r>
            <a:endParaRPr b="0" i="0" sz="1200" u="none" cap="none" strike="noStrike">
              <a:solidFill>
                <a:srgbClr val="003852"/>
              </a:solidFill>
              <a:latin typeface="Times New Roman"/>
              <a:ea typeface="Times New Roman"/>
              <a:cs typeface="Times New Roman"/>
              <a:sym typeface="Times New Roman"/>
            </a:endParaRPr>
          </a:p>
        </p:txBody>
      </p:sp>
      <p:sp>
        <p:nvSpPr>
          <p:cNvPr id="1613" name="Google Shape;1613;p34"/>
          <p:cNvSpPr txBox="1"/>
          <p:nvPr/>
        </p:nvSpPr>
        <p:spPr>
          <a:xfrm>
            <a:off x="2180617" y="2967959"/>
            <a:ext cx="913220" cy="918540"/>
          </a:xfrm>
          <a:prstGeom prst="rect">
            <a:avLst/>
          </a:prstGeom>
          <a:solidFill>
            <a:srgbClr val="00C4A8"/>
          </a:solidFill>
          <a:ln cap="flat" cmpd="sng" w="9525">
            <a:solidFill>
              <a:srgbClr val="4C0F1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3852"/>
                </a:solidFill>
                <a:latin typeface="Times New Roman"/>
                <a:ea typeface="Times New Roman"/>
                <a:cs typeface="Times New Roman"/>
                <a:sym typeface="Times New Roman"/>
              </a:rPr>
              <a:t>Trồng bằng hạt</a:t>
            </a:r>
            <a:endParaRPr b="0" i="0" sz="1200" u="none" cap="none" strike="noStrike">
              <a:solidFill>
                <a:srgbClr val="003852"/>
              </a:solidFill>
              <a:latin typeface="Times New Roman"/>
              <a:ea typeface="Times New Roman"/>
              <a:cs typeface="Times New Roman"/>
              <a:sym typeface="Times New Roman"/>
            </a:endParaRPr>
          </a:p>
        </p:txBody>
      </p:sp>
      <p:sp>
        <p:nvSpPr>
          <p:cNvPr descr="SÉT GẠCH NGÓI – Bimico KSB | Công ty Cổ phần Khoáng sản và Xây dựng Bình  Dương" id="1614" name="Google Shape;1614;p34"/>
          <p:cNvSpPr/>
          <p:nvPr/>
        </p:nvSpPr>
        <p:spPr>
          <a:xfrm>
            <a:off x="155575" y="-171449"/>
            <a:ext cx="304800" cy="3864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5" name="Google Shape;1615;p34"/>
          <p:cNvSpPr/>
          <p:nvPr/>
        </p:nvSpPr>
        <p:spPr>
          <a:xfrm>
            <a:off x="1400200" y="19862"/>
            <a:ext cx="6143600" cy="307777"/>
          </a:xfrm>
          <a:prstGeom prst="rect">
            <a:avLst/>
          </a:prstGeom>
          <a:solidFill>
            <a:srgbClr val="6BFF8D"/>
          </a:solidFill>
          <a:ln cap="flat" cmpd="sng" w="25400">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3852"/>
                </a:solidFill>
                <a:latin typeface="Arial"/>
                <a:ea typeface="Arial"/>
                <a:cs typeface="Arial"/>
                <a:sym typeface="Arial"/>
              </a:rPr>
              <a:t>TRÔNG, CHĂM SÓC VÀ BẢO VỆ RỪNG</a:t>
            </a:r>
            <a:endParaRPr b="1" i="0" sz="1400" u="none" cap="none" strike="noStrike">
              <a:solidFill>
                <a:srgbClr val="003852"/>
              </a:solidFill>
              <a:latin typeface="Arial"/>
              <a:ea typeface="Arial"/>
              <a:cs typeface="Arial"/>
              <a:sym typeface="Arial"/>
            </a:endParaRPr>
          </a:p>
        </p:txBody>
      </p:sp>
      <p:pic>
        <p:nvPicPr>
          <p:cNvPr descr="Qũy Bảo vệ và Phát triển rừng tỉnh Yên Bái" id="1616" name="Google Shape;1616;p34"/>
          <p:cNvPicPr preferRelativeResize="0"/>
          <p:nvPr/>
        </p:nvPicPr>
        <p:blipFill rotWithShape="1">
          <a:blip r:embed="rId3">
            <a:alphaModFix/>
          </a:blip>
          <a:srcRect b="0" l="0" r="0" t="0"/>
          <a:stretch/>
        </p:blipFill>
        <p:spPr>
          <a:xfrm>
            <a:off x="7340106" y="4017258"/>
            <a:ext cx="1803894" cy="1096116"/>
          </a:xfrm>
          <a:prstGeom prst="rect">
            <a:avLst/>
          </a:prstGeom>
          <a:noFill/>
          <a:ln>
            <a:noFill/>
          </a:ln>
        </p:spPr>
      </p:pic>
      <p:cxnSp>
        <p:nvCxnSpPr>
          <p:cNvPr id="1617" name="Google Shape;1617;p34"/>
          <p:cNvCxnSpPr>
            <a:endCxn id="1610" idx="0"/>
          </p:cNvCxnSpPr>
          <p:nvPr/>
        </p:nvCxnSpPr>
        <p:spPr>
          <a:xfrm flipH="1">
            <a:off x="1717131" y="327603"/>
            <a:ext cx="2719200" cy="545400"/>
          </a:xfrm>
          <a:prstGeom prst="straightConnector1">
            <a:avLst/>
          </a:prstGeom>
          <a:noFill/>
          <a:ln cap="flat" cmpd="sng" w="9525">
            <a:solidFill>
              <a:srgbClr val="971C1C"/>
            </a:solidFill>
            <a:prstDash val="solid"/>
            <a:round/>
            <a:headEnd len="sm" w="sm" type="none"/>
            <a:tailEnd len="med" w="med" type="stealth"/>
          </a:ln>
        </p:spPr>
      </p:cxnSp>
      <p:cxnSp>
        <p:nvCxnSpPr>
          <p:cNvPr id="1618" name="Google Shape;1618;p34"/>
          <p:cNvCxnSpPr/>
          <p:nvPr/>
        </p:nvCxnSpPr>
        <p:spPr>
          <a:xfrm>
            <a:off x="4499562" y="327639"/>
            <a:ext cx="252400" cy="546607"/>
          </a:xfrm>
          <a:prstGeom prst="straightConnector1">
            <a:avLst/>
          </a:prstGeom>
          <a:noFill/>
          <a:ln cap="flat" cmpd="sng" w="9525">
            <a:solidFill>
              <a:srgbClr val="971C1C"/>
            </a:solidFill>
            <a:prstDash val="solid"/>
            <a:round/>
            <a:headEnd len="sm" w="sm" type="none"/>
            <a:tailEnd len="med" w="med" type="stealth"/>
          </a:ln>
        </p:spPr>
      </p:cxnSp>
      <p:cxnSp>
        <p:nvCxnSpPr>
          <p:cNvPr id="1619" name="Google Shape;1619;p34"/>
          <p:cNvCxnSpPr/>
          <p:nvPr/>
        </p:nvCxnSpPr>
        <p:spPr>
          <a:xfrm>
            <a:off x="4499562" y="327639"/>
            <a:ext cx="3148217" cy="564036"/>
          </a:xfrm>
          <a:prstGeom prst="straightConnector1">
            <a:avLst/>
          </a:prstGeom>
          <a:noFill/>
          <a:ln cap="flat" cmpd="sng" w="9525">
            <a:solidFill>
              <a:srgbClr val="971C1C"/>
            </a:solidFill>
            <a:prstDash val="solid"/>
            <a:round/>
            <a:headEnd len="sm" w="sm" type="none"/>
            <a:tailEnd len="med" w="med" type="stealth"/>
          </a:ln>
        </p:spPr>
      </p:cxnSp>
      <p:cxnSp>
        <p:nvCxnSpPr>
          <p:cNvPr id="1620" name="Google Shape;1620;p34"/>
          <p:cNvCxnSpPr>
            <a:stCxn id="1610" idx="2"/>
            <a:endCxn id="1611" idx="0"/>
          </p:cNvCxnSpPr>
          <p:nvPr/>
        </p:nvCxnSpPr>
        <p:spPr>
          <a:xfrm flipH="1">
            <a:off x="653631" y="1394535"/>
            <a:ext cx="1063500" cy="427200"/>
          </a:xfrm>
          <a:prstGeom prst="straightConnector1">
            <a:avLst/>
          </a:prstGeom>
          <a:noFill/>
          <a:ln cap="flat" cmpd="sng" w="9525">
            <a:solidFill>
              <a:srgbClr val="971C1C"/>
            </a:solidFill>
            <a:prstDash val="solid"/>
            <a:round/>
            <a:headEnd len="sm" w="sm" type="none"/>
            <a:tailEnd len="med" w="med" type="stealth"/>
          </a:ln>
        </p:spPr>
      </p:cxnSp>
      <p:cxnSp>
        <p:nvCxnSpPr>
          <p:cNvPr id="1621" name="Google Shape;1621;p34"/>
          <p:cNvCxnSpPr>
            <a:endCxn id="1612" idx="0"/>
          </p:cNvCxnSpPr>
          <p:nvPr/>
        </p:nvCxnSpPr>
        <p:spPr>
          <a:xfrm>
            <a:off x="1689716" y="1413072"/>
            <a:ext cx="390900" cy="411600"/>
          </a:xfrm>
          <a:prstGeom prst="straightConnector1">
            <a:avLst/>
          </a:prstGeom>
          <a:noFill/>
          <a:ln cap="flat" cmpd="sng" w="9525">
            <a:solidFill>
              <a:srgbClr val="971C1C"/>
            </a:solidFill>
            <a:prstDash val="solid"/>
            <a:round/>
            <a:headEnd len="sm" w="sm" type="none"/>
            <a:tailEnd len="med" w="med" type="stealth"/>
          </a:ln>
        </p:spPr>
      </p:cxnSp>
      <p:cxnSp>
        <p:nvCxnSpPr>
          <p:cNvPr id="1622" name="Google Shape;1622;p34"/>
          <p:cNvCxnSpPr>
            <a:stCxn id="1600" idx="2"/>
            <a:endCxn id="1606" idx="0"/>
          </p:cNvCxnSpPr>
          <p:nvPr/>
        </p:nvCxnSpPr>
        <p:spPr>
          <a:xfrm flipH="1">
            <a:off x="3537900" y="1469636"/>
            <a:ext cx="1186500" cy="878400"/>
          </a:xfrm>
          <a:prstGeom prst="straightConnector1">
            <a:avLst/>
          </a:prstGeom>
          <a:noFill/>
          <a:ln cap="flat" cmpd="sng" w="9525">
            <a:solidFill>
              <a:srgbClr val="971C1C"/>
            </a:solidFill>
            <a:prstDash val="solid"/>
            <a:round/>
            <a:headEnd len="sm" w="sm" type="none"/>
            <a:tailEnd len="med" w="med" type="stealth"/>
          </a:ln>
        </p:spPr>
      </p:cxnSp>
      <p:cxnSp>
        <p:nvCxnSpPr>
          <p:cNvPr id="1623" name="Google Shape;1623;p34"/>
          <p:cNvCxnSpPr>
            <a:endCxn id="1602" idx="0"/>
          </p:cNvCxnSpPr>
          <p:nvPr/>
        </p:nvCxnSpPr>
        <p:spPr>
          <a:xfrm flipH="1">
            <a:off x="4120947" y="1469617"/>
            <a:ext cx="603600" cy="878400"/>
          </a:xfrm>
          <a:prstGeom prst="straightConnector1">
            <a:avLst/>
          </a:prstGeom>
          <a:noFill/>
          <a:ln cap="flat" cmpd="sng" w="9525">
            <a:solidFill>
              <a:srgbClr val="971C1C"/>
            </a:solidFill>
            <a:prstDash val="solid"/>
            <a:round/>
            <a:headEnd len="sm" w="sm" type="none"/>
            <a:tailEnd len="med" w="med" type="stealth"/>
          </a:ln>
        </p:spPr>
      </p:cxnSp>
      <p:cxnSp>
        <p:nvCxnSpPr>
          <p:cNvPr id="1624" name="Google Shape;1624;p34"/>
          <p:cNvCxnSpPr>
            <a:endCxn id="1601" idx="0"/>
          </p:cNvCxnSpPr>
          <p:nvPr/>
        </p:nvCxnSpPr>
        <p:spPr>
          <a:xfrm flipH="1">
            <a:off x="4675429" y="1469531"/>
            <a:ext cx="48900" cy="884100"/>
          </a:xfrm>
          <a:prstGeom prst="straightConnector1">
            <a:avLst/>
          </a:prstGeom>
          <a:noFill/>
          <a:ln cap="flat" cmpd="sng" w="9525">
            <a:solidFill>
              <a:srgbClr val="971C1C"/>
            </a:solidFill>
            <a:prstDash val="solid"/>
            <a:round/>
            <a:headEnd len="sm" w="sm" type="none"/>
            <a:tailEnd len="med" w="med" type="stealth"/>
          </a:ln>
        </p:spPr>
      </p:cxnSp>
      <p:cxnSp>
        <p:nvCxnSpPr>
          <p:cNvPr id="1625" name="Google Shape;1625;p34"/>
          <p:cNvCxnSpPr>
            <a:stCxn id="1600" idx="2"/>
            <a:endCxn id="1607" idx="0"/>
          </p:cNvCxnSpPr>
          <p:nvPr/>
        </p:nvCxnSpPr>
        <p:spPr>
          <a:xfrm>
            <a:off x="4724400" y="1469636"/>
            <a:ext cx="603300" cy="873900"/>
          </a:xfrm>
          <a:prstGeom prst="straightConnector1">
            <a:avLst/>
          </a:prstGeom>
          <a:noFill/>
          <a:ln cap="flat" cmpd="sng" w="9525">
            <a:solidFill>
              <a:srgbClr val="971C1C"/>
            </a:solidFill>
            <a:prstDash val="solid"/>
            <a:round/>
            <a:headEnd len="sm" w="sm" type="none"/>
            <a:tailEnd len="med" w="med" type="stealth"/>
          </a:ln>
        </p:spPr>
      </p:cxnSp>
      <p:cxnSp>
        <p:nvCxnSpPr>
          <p:cNvPr id="1626" name="Google Shape;1626;p34"/>
          <p:cNvCxnSpPr>
            <a:stCxn id="1600" idx="2"/>
            <a:endCxn id="1608" idx="0"/>
          </p:cNvCxnSpPr>
          <p:nvPr/>
        </p:nvCxnSpPr>
        <p:spPr>
          <a:xfrm>
            <a:off x="4724400" y="1469636"/>
            <a:ext cx="1203600" cy="873900"/>
          </a:xfrm>
          <a:prstGeom prst="straightConnector1">
            <a:avLst/>
          </a:prstGeom>
          <a:noFill/>
          <a:ln cap="flat" cmpd="sng" w="9525">
            <a:solidFill>
              <a:srgbClr val="971C1C"/>
            </a:solidFill>
            <a:prstDash val="solid"/>
            <a:round/>
            <a:headEnd len="sm" w="sm" type="none"/>
            <a:tailEnd len="med" w="med" type="stealth"/>
          </a:ln>
        </p:spPr>
      </p:cxnSp>
      <p:cxnSp>
        <p:nvCxnSpPr>
          <p:cNvPr id="1627" name="Google Shape;1627;p34"/>
          <p:cNvCxnSpPr>
            <a:stCxn id="1600" idx="2"/>
            <a:endCxn id="1604" idx="0"/>
          </p:cNvCxnSpPr>
          <p:nvPr/>
        </p:nvCxnSpPr>
        <p:spPr>
          <a:xfrm>
            <a:off x="4724400" y="1469636"/>
            <a:ext cx="1804200" cy="884100"/>
          </a:xfrm>
          <a:prstGeom prst="straightConnector1">
            <a:avLst/>
          </a:prstGeom>
          <a:noFill/>
          <a:ln cap="flat" cmpd="sng" w="9525">
            <a:solidFill>
              <a:srgbClr val="971C1C"/>
            </a:solidFill>
            <a:prstDash val="solid"/>
            <a:round/>
            <a:headEnd len="sm" w="sm" type="none"/>
            <a:tailEnd len="med" w="med" type="stealth"/>
          </a:ln>
        </p:spPr>
      </p:cxnSp>
      <p:cxnSp>
        <p:nvCxnSpPr>
          <p:cNvPr id="1628" name="Google Shape;1628;p34"/>
          <p:cNvCxnSpPr>
            <a:stCxn id="1609" idx="2"/>
            <a:endCxn id="1603" idx="0"/>
          </p:cNvCxnSpPr>
          <p:nvPr/>
        </p:nvCxnSpPr>
        <p:spPr>
          <a:xfrm flipH="1">
            <a:off x="7510117" y="1413207"/>
            <a:ext cx="110100" cy="1519500"/>
          </a:xfrm>
          <a:prstGeom prst="straightConnector1">
            <a:avLst/>
          </a:prstGeom>
          <a:noFill/>
          <a:ln cap="flat" cmpd="sng" w="9525">
            <a:solidFill>
              <a:srgbClr val="971C1C"/>
            </a:solidFill>
            <a:prstDash val="solid"/>
            <a:round/>
            <a:headEnd len="sm" w="sm" type="none"/>
            <a:tailEnd len="med" w="med" type="stealth"/>
          </a:ln>
        </p:spPr>
      </p:cxnSp>
      <p:cxnSp>
        <p:nvCxnSpPr>
          <p:cNvPr id="1629" name="Google Shape;1629;p34"/>
          <p:cNvCxnSpPr>
            <a:stCxn id="1609" idx="2"/>
            <a:endCxn id="1605" idx="0"/>
          </p:cNvCxnSpPr>
          <p:nvPr/>
        </p:nvCxnSpPr>
        <p:spPr>
          <a:xfrm>
            <a:off x="7620217" y="1413207"/>
            <a:ext cx="834900" cy="1519500"/>
          </a:xfrm>
          <a:prstGeom prst="straightConnector1">
            <a:avLst/>
          </a:prstGeom>
          <a:noFill/>
          <a:ln cap="flat" cmpd="sng" w="9525">
            <a:solidFill>
              <a:srgbClr val="971C1C"/>
            </a:solidFill>
            <a:prstDash val="solid"/>
            <a:round/>
            <a:headEnd len="sm" w="sm" type="none"/>
            <a:tailEnd len="med" w="med" type="stealth"/>
          </a:ln>
        </p:spPr>
      </p:cxnSp>
      <p:pic>
        <p:nvPicPr>
          <p:cNvPr id="1630" name="Google Shape;1630;p34"/>
          <p:cNvPicPr preferRelativeResize="0"/>
          <p:nvPr/>
        </p:nvPicPr>
        <p:blipFill rotWithShape="1">
          <a:blip r:embed="rId4">
            <a:alphaModFix/>
          </a:blip>
          <a:srcRect b="0" l="0" r="0" t="0"/>
          <a:stretch/>
        </p:blipFill>
        <p:spPr>
          <a:xfrm>
            <a:off x="1982308" y="3991935"/>
            <a:ext cx="1843240" cy="1175397"/>
          </a:xfrm>
          <a:prstGeom prst="rect">
            <a:avLst/>
          </a:prstGeom>
          <a:noFill/>
          <a:ln>
            <a:noFill/>
          </a:ln>
        </p:spPr>
      </p:pic>
      <p:pic>
        <p:nvPicPr>
          <p:cNvPr id="1631" name="Google Shape;1631;p34"/>
          <p:cNvPicPr preferRelativeResize="0"/>
          <p:nvPr/>
        </p:nvPicPr>
        <p:blipFill rotWithShape="1">
          <a:blip r:embed="rId5">
            <a:alphaModFix/>
          </a:blip>
          <a:srcRect b="0" l="0" r="0" t="0"/>
          <a:stretch/>
        </p:blipFill>
        <p:spPr>
          <a:xfrm>
            <a:off x="92121" y="3919627"/>
            <a:ext cx="1834252" cy="1223063"/>
          </a:xfrm>
          <a:prstGeom prst="rect">
            <a:avLst/>
          </a:prstGeom>
          <a:noFill/>
          <a:ln>
            <a:noFill/>
          </a:ln>
        </p:spPr>
      </p:pic>
      <p:pic>
        <p:nvPicPr>
          <p:cNvPr id="1632" name="Google Shape;1632;p34"/>
          <p:cNvPicPr preferRelativeResize="0"/>
          <p:nvPr/>
        </p:nvPicPr>
        <p:blipFill rotWithShape="1">
          <a:blip r:embed="rId6">
            <a:alphaModFix/>
          </a:blip>
          <a:srcRect b="0" l="0" r="0" t="0"/>
          <a:stretch/>
        </p:blipFill>
        <p:spPr>
          <a:xfrm>
            <a:off x="3875329" y="3991935"/>
            <a:ext cx="1800225" cy="1146763"/>
          </a:xfrm>
          <a:prstGeom prst="rect">
            <a:avLst/>
          </a:prstGeom>
          <a:noFill/>
          <a:ln>
            <a:noFill/>
          </a:ln>
        </p:spPr>
      </p:pic>
      <p:pic>
        <p:nvPicPr>
          <p:cNvPr id="1633" name="Google Shape;1633;p34"/>
          <p:cNvPicPr preferRelativeResize="0"/>
          <p:nvPr/>
        </p:nvPicPr>
        <p:blipFill rotWithShape="1">
          <a:blip r:embed="rId7">
            <a:alphaModFix/>
          </a:blip>
          <a:srcRect b="0" l="0" r="0" t="0"/>
          <a:stretch/>
        </p:blipFill>
        <p:spPr>
          <a:xfrm>
            <a:off x="5704129" y="4017259"/>
            <a:ext cx="1552709" cy="1121440"/>
          </a:xfrm>
          <a:prstGeom prst="rect">
            <a:avLst/>
          </a:prstGeom>
          <a:noFill/>
          <a:ln>
            <a:noFill/>
          </a:ln>
        </p:spPr>
      </p:pic>
      <p:cxnSp>
        <p:nvCxnSpPr>
          <p:cNvPr id="1634" name="Google Shape;1634;p34"/>
          <p:cNvCxnSpPr>
            <a:stCxn id="1612" idx="2"/>
            <a:endCxn id="1599" idx="0"/>
          </p:cNvCxnSpPr>
          <p:nvPr/>
        </p:nvCxnSpPr>
        <p:spPr>
          <a:xfrm flipH="1">
            <a:off x="550016" y="2326434"/>
            <a:ext cx="1530600" cy="641400"/>
          </a:xfrm>
          <a:prstGeom prst="straightConnector1">
            <a:avLst/>
          </a:prstGeom>
          <a:noFill/>
          <a:ln cap="flat" cmpd="sng" w="9525">
            <a:solidFill>
              <a:srgbClr val="971C1C"/>
            </a:solidFill>
            <a:prstDash val="solid"/>
            <a:round/>
            <a:headEnd len="sm" w="sm" type="none"/>
            <a:tailEnd len="med" w="med" type="stealth"/>
          </a:ln>
        </p:spPr>
      </p:cxnSp>
      <p:cxnSp>
        <p:nvCxnSpPr>
          <p:cNvPr id="1635" name="Google Shape;1635;p34"/>
          <p:cNvCxnSpPr>
            <a:stCxn id="1612" idx="2"/>
            <a:endCxn id="1598" idx="0"/>
          </p:cNvCxnSpPr>
          <p:nvPr/>
        </p:nvCxnSpPr>
        <p:spPr>
          <a:xfrm flipH="1">
            <a:off x="1661516" y="2326434"/>
            <a:ext cx="419100" cy="641400"/>
          </a:xfrm>
          <a:prstGeom prst="straightConnector1">
            <a:avLst/>
          </a:prstGeom>
          <a:noFill/>
          <a:ln cap="flat" cmpd="sng" w="9525">
            <a:solidFill>
              <a:srgbClr val="971C1C"/>
            </a:solidFill>
            <a:prstDash val="solid"/>
            <a:round/>
            <a:headEnd len="sm" w="sm" type="none"/>
            <a:tailEnd len="med" w="med" type="stealth"/>
          </a:ln>
        </p:spPr>
      </p:cxnSp>
      <p:cxnSp>
        <p:nvCxnSpPr>
          <p:cNvPr id="1636" name="Google Shape;1636;p34"/>
          <p:cNvCxnSpPr>
            <a:stCxn id="1612" idx="2"/>
            <a:endCxn id="1613" idx="0"/>
          </p:cNvCxnSpPr>
          <p:nvPr/>
        </p:nvCxnSpPr>
        <p:spPr>
          <a:xfrm>
            <a:off x="2080616" y="2326434"/>
            <a:ext cx="556500" cy="641400"/>
          </a:xfrm>
          <a:prstGeom prst="straightConnector1">
            <a:avLst/>
          </a:prstGeom>
          <a:noFill/>
          <a:ln cap="flat" cmpd="sng" w="9525">
            <a:solidFill>
              <a:srgbClr val="971C1C"/>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5"/>
                                        </p:tgtEl>
                                        <p:attrNameLst>
                                          <p:attrName>style.visibility</p:attrName>
                                        </p:attrNameLst>
                                      </p:cBhvr>
                                      <p:to>
                                        <p:strVal val="visible"/>
                                      </p:to>
                                    </p:set>
                                    <p:animEffect filter="fade" transition="in">
                                      <p:cBhvr>
                                        <p:cTn dur="2000"/>
                                        <p:tgtEl>
                                          <p:spTgt spid="1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gtEl>
                                        <p:attrNameLst>
                                          <p:attrName>style.visibility</p:attrName>
                                        </p:attrNameLst>
                                      </p:cBhvr>
                                      <p:to>
                                        <p:strVal val="visible"/>
                                      </p:to>
                                    </p:set>
                                    <p:animEffect filter="fade" transition="in">
                                      <p:cBhvr>
                                        <p:cTn dur="2000"/>
                                        <p:tgtEl>
                                          <p:spTgt spid="1617"/>
                                        </p:tgtEl>
                                      </p:cBhvr>
                                    </p:animEffect>
                                  </p:childTnLst>
                                </p:cTn>
                              </p:par>
                              <p:par>
                                <p:cTn fill="hold" nodeType="withEffect" presetClass="entr" presetID="10" presetSubtype="0">
                                  <p:stCondLst>
                                    <p:cond delay="0"/>
                                  </p:stCondLst>
                                  <p:childTnLst>
                                    <p:set>
                                      <p:cBhvr>
                                        <p:cTn dur="1" fill="hold">
                                          <p:stCondLst>
                                            <p:cond delay="0"/>
                                          </p:stCondLst>
                                        </p:cTn>
                                        <p:tgtEl>
                                          <p:spTgt spid="1618"/>
                                        </p:tgtEl>
                                        <p:attrNameLst>
                                          <p:attrName>style.visibility</p:attrName>
                                        </p:attrNameLst>
                                      </p:cBhvr>
                                      <p:to>
                                        <p:strVal val="visible"/>
                                      </p:to>
                                    </p:set>
                                    <p:animEffect filter="fade" transition="in">
                                      <p:cBhvr>
                                        <p:cTn dur="2000"/>
                                        <p:tgtEl>
                                          <p:spTgt spid="1618"/>
                                        </p:tgtEl>
                                      </p:cBhvr>
                                    </p:animEffect>
                                  </p:childTnLst>
                                </p:cTn>
                              </p:par>
                              <p:par>
                                <p:cTn fill="hold" nodeType="withEffect" presetClass="entr" presetID="10" presetSubtype="0">
                                  <p:stCondLst>
                                    <p:cond delay="0"/>
                                  </p:stCondLst>
                                  <p:childTnLst>
                                    <p:set>
                                      <p:cBhvr>
                                        <p:cTn dur="1" fill="hold">
                                          <p:stCondLst>
                                            <p:cond delay="0"/>
                                          </p:stCondLst>
                                        </p:cTn>
                                        <p:tgtEl>
                                          <p:spTgt spid="1619"/>
                                        </p:tgtEl>
                                        <p:attrNameLst>
                                          <p:attrName>style.visibility</p:attrName>
                                        </p:attrNameLst>
                                      </p:cBhvr>
                                      <p:to>
                                        <p:strVal val="visible"/>
                                      </p:to>
                                    </p:set>
                                    <p:animEffect filter="fade" transition="in">
                                      <p:cBhvr>
                                        <p:cTn dur="2000"/>
                                        <p:tgtEl>
                                          <p:spTgt spid="1619"/>
                                        </p:tgtEl>
                                      </p:cBhvr>
                                    </p:animEffect>
                                  </p:childTnLst>
                                </p:cTn>
                              </p:par>
                              <p:par>
                                <p:cTn fill="hold" nodeType="withEffect" presetClass="entr" presetID="10" presetSubtype="0">
                                  <p:stCondLst>
                                    <p:cond delay="0"/>
                                  </p:stCondLst>
                                  <p:childTnLst>
                                    <p:set>
                                      <p:cBhvr>
                                        <p:cTn dur="1" fill="hold">
                                          <p:stCondLst>
                                            <p:cond delay="0"/>
                                          </p:stCondLst>
                                        </p:cTn>
                                        <p:tgtEl>
                                          <p:spTgt spid="1610"/>
                                        </p:tgtEl>
                                        <p:attrNameLst>
                                          <p:attrName>style.visibility</p:attrName>
                                        </p:attrNameLst>
                                      </p:cBhvr>
                                      <p:to>
                                        <p:strVal val="visible"/>
                                      </p:to>
                                    </p:set>
                                    <p:animEffect filter="fade" transition="in">
                                      <p:cBhvr>
                                        <p:cTn dur="2000"/>
                                        <p:tgtEl>
                                          <p:spTgt spid="1610"/>
                                        </p:tgtEl>
                                      </p:cBhvr>
                                    </p:animEffect>
                                  </p:childTnLst>
                                </p:cTn>
                              </p:par>
                              <p:par>
                                <p:cTn fill="hold" nodeType="with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2000"/>
                                        <p:tgtEl>
                                          <p:spTgt spid="1600"/>
                                        </p:tgtEl>
                                      </p:cBhvr>
                                    </p:animEffect>
                                  </p:childTnLst>
                                </p:cTn>
                              </p:par>
                              <p:par>
                                <p:cTn fill="hold" nodeType="withEffect" presetClass="entr" presetID="10" presetSubtype="0">
                                  <p:stCondLst>
                                    <p:cond delay="0"/>
                                  </p:stCondLst>
                                  <p:childTnLst>
                                    <p:set>
                                      <p:cBhvr>
                                        <p:cTn dur="1" fill="hold">
                                          <p:stCondLst>
                                            <p:cond delay="0"/>
                                          </p:stCondLst>
                                        </p:cTn>
                                        <p:tgtEl>
                                          <p:spTgt spid="1609"/>
                                        </p:tgtEl>
                                        <p:attrNameLst>
                                          <p:attrName>style.visibility</p:attrName>
                                        </p:attrNameLst>
                                      </p:cBhvr>
                                      <p:to>
                                        <p:strVal val="visible"/>
                                      </p:to>
                                    </p:set>
                                    <p:animEffect filter="fade" transition="in">
                                      <p:cBhvr>
                                        <p:cTn dur="2000"/>
                                        <p:tgtEl>
                                          <p:spTgt spid="1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0"/>
                                        </p:tgtEl>
                                        <p:attrNameLst>
                                          <p:attrName>style.visibility</p:attrName>
                                        </p:attrNameLst>
                                      </p:cBhvr>
                                      <p:to>
                                        <p:strVal val="visible"/>
                                      </p:to>
                                    </p:set>
                                    <p:animEffect filter="fade" transition="in">
                                      <p:cBhvr>
                                        <p:cTn dur="2000"/>
                                        <p:tgtEl>
                                          <p:spTgt spid="1620"/>
                                        </p:tgtEl>
                                      </p:cBhvr>
                                    </p:animEffect>
                                  </p:childTnLst>
                                </p:cTn>
                              </p:par>
                              <p:par>
                                <p:cTn fill="hold" nodeType="withEffect" presetClass="entr" presetID="10" presetSubtype="0">
                                  <p:stCondLst>
                                    <p:cond delay="0"/>
                                  </p:stCondLst>
                                  <p:childTnLst>
                                    <p:set>
                                      <p:cBhvr>
                                        <p:cTn dur="1" fill="hold">
                                          <p:stCondLst>
                                            <p:cond delay="0"/>
                                          </p:stCondLst>
                                        </p:cTn>
                                        <p:tgtEl>
                                          <p:spTgt spid="1611"/>
                                        </p:tgtEl>
                                        <p:attrNameLst>
                                          <p:attrName>style.visibility</p:attrName>
                                        </p:attrNameLst>
                                      </p:cBhvr>
                                      <p:to>
                                        <p:strVal val="visible"/>
                                      </p:to>
                                    </p:set>
                                    <p:animEffect filter="fade" transition="in">
                                      <p:cBhvr>
                                        <p:cTn dur="2000"/>
                                        <p:tgtEl>
                                          <p:spTgt spid="1611"/>
                                        </p:tgtEl>
                                      </p:cBhvr>
                                    </p:animEffect>
                                  </p:childTnLst>
                                </p:cTn>
                              </p:par>
                              <p:par>
                                <p:cTn fill="hold" nodeType="withEffect" presetClass="entr" presetID="10" presetSubtype="0">
                                  <p:stCondLst>
                                    <p:cond delay="0"/>
                                  </p:stCondLst>
                                  <p:childTnLst>
                                    <p:set>
                                      <p:cBhvr>
                                        <p:cTn dur="1" fill="hold">
                                          <p:stCondLst>
                                            <p:cond delay="0"/>
                                          </p:stCondLst>
                                        </p:cTn>
                                        <p:tgtEl>
                                          <p:spTgt spid="1612"/>
                                        </p:tgtEl>
                                        <p:attrNameLst>
                                          <p:attrName>style.visibility</p:attrName>
                                        </p:attrNameLst>
                                      </p:cBhvr>
                                      <p:to>
                                        <p:strVal val="visible"/>
                                      </p:to>
                                    </p:set>
                                    <p:animEffect filter="fade" transition="in">
                                      <p:cBhvr>
                                        <p:cTn dur="2000"/>
                                        <p:tgtEl>
                                          <p:spTgt spid="1612"/>
                                        </p:tgtEl>
                                      </p:cBhvr>
                                    </p:animEffect>
                                  </p:childTnLst>
                                </p:cTn>
                              </p:par>
                              <p:par>
                                <p:cTn fill="hold" nodeType="withEffect" presetClass="entr" presetID="10" presetSubtype="0">
                                  <p:stCondLst>
                                    <p:cond delay="0"/>
                                  </p:stCondLst>
                                  <p:childTnLst>
                                    <p:set>
                                      <p:cBhvr>
                                        <p:cTn dur="1" fill="hold">
                                          <p:stCondLst>
                                            <p:cond delay="0"/>
                                          </p:stCondLst>
                                        </p:cTn>
                                        <p:tgtEl>
                                          <p:spTgt spid="1621"/>
                                        </p:tgtEl>
                                        <p:attrNameLst>
                                          <p:attrName>style.visibility</p:attrName>
                                        </p:attrNameLst>
                                      </p:cBhvr>
                                      <p:to>
                                        <p:strVal val="visible"/>
                                      </p:to>
                                    </p:set>
                                    <p:animEffect filter="fade" transition="in">
                                      <p:cBhvr>
                                        <p:cTn dur="2000"/>
                                        <p:tgtEl>
                                          <p:spTgt spid="1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4"/>
                                        </p:tgtEl>
                                        <p:attrNameLst>
                                          <p:attrName>style.visibility</p:attrName>
                                        </p:attrNameLst>
                                      </p:cBhvr>
                                      <p:to>
                                        <p:strVal val="visible"/>
                                      </p:to>
                                    </p:set>
                                    <p:animEffect filter="fade" transition="in">
                                      <p:cBhvr>
                                        <p:cTn dur="2000"/>
                                        <p:tgtEl>
                                          <p:spTgt spid="1634"/>
                                        </p:tgtEl>
                                      </p:cBhvr>
                                    </p:animEffect>
                                  </p:childTnLst>
                                </p:cTn>
                              </p:par>
                              <p:par>
                                <p:cTn fill="hold" nodeType="with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2000"/>
                                        <p:tgtEl>
                                          <p:spTgt spid="1635"/>
                                        </p:tgtEl>
                                      </p:cBhvr>
                                    </p:animEffect>
                                  </p:childTnLst>
                                </p:cTn>
                              </p:par>
                              <p:par>
                                <p:cTn fill="hold" nodeType="withEffect" presetClass="entr" presetID="10" presetSubtype="0">
                                  <p:stCondLst>
                                    <p:cond delay="0"/>
                                  </p:stCondLst>
                                  <p:childTnLst>
                                    <p:set>
                                      <p:cBhvr>
                                        <p:cTn dur="1" fill="hold">
                                          <p:stCondLst>
                                            <p:cond delay="0"/>
                                          </p:stCondLst>
                                        </p:cTn>
                                        <p:tgtEl>
                                          <p:spTgt spid="1636"/>
                                        </p:tgtEl>
                                        <p:attrNameLst>
                                          <p:attrName>style.visibility</p:attrName>
                                        </p:attrNameLst>
                                      </p:cBhvr>
                                      <p:to>
                                        <p:strVal val="visible"/>
                                      </p:to>
                                    </p:set>
                                    <p:animEffect filter="fade" transition="in">
                                      <p:cBhvr>
                                        <p:cTn dur="2000"/>
                                        <p:tgtEl>
                                          <p:spTgt spid="1636"/>
                                        </p:tgtEl>
                                      </p:cBhvr>
                                    </p:animEffect>
                                  </p:childTnLst>
                                </p:cTn>
                              </p:par>
                              <p:par>
                                <p:cTn fill="hold" nodeType="with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2000"/>
                                        <p:tgtEl>
                                          <p:spTgt spid="1613"/>
                                        </p:tgtEl>
                                      </p:cBhvr>
                                    </p:animEffect>
                                  </p:childTnLst>
                                </p:cTn>
                              </p:par>
                              <p:par>
                                <p:cTn fill="hold" nodeType="with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2000"/>
                                        <p:tgtEl>
                                          <p:spTgt spid="1598"/>
                                        </p:tgtEl>
                                      </p:cBhvr>
                                    </p:animEffect>
                                  </p:childTnLst>
                                </p:cTn>
                              </p:par>
                              <p:par>
                                <p:cTn fill="hold" nodeType="with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2000"/>
                                        <p:tgtEl>
                                          <p:spTgt spid="1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2"/>
                                        </p:tgtEl>
                                        <p:attrNameLst>
                                          <p:attrName>style.visibility</p:attrName>
                                        </p:attrNameLst>
                                      </p:cBhvr>
                                      <p:to>
                                        <p:strVal val="visible"/>
                                      </p:to>
                                    </p:set>
                                    <p:animEffect filter="fade" transition="in">
                                      <p:cBhvr>
                                        <p:cTn dur="2000"/>
                                        <p:tgtEl>
                                          <p:spTgt spid="1622"/>
                                        </p:tgtEl>
                                      </p:cBhvr>
                                    </p:animEffect>
                                  </p:childTnLst>
                                </p:cTn>
                              </p:par>
                              <p:par>
                                <p:cTn fill="hold" nodeType="withEffect" presetClass="entr" presetID="10" presetSubtype="0">
                                  <p:stCondLst>
                                    <p:cond delay="0"/>
                                  </p:stCondLst>
                                  <p:childTnLst>
                                    <p:set>
                                      <p:cBhvr>
                                        <p:cTn dur="1" fill="hold">
                                          <p:stCondLst>
                                            <p:cond delay="0"/>
                                          </p:stCondLst>
                                        </p:cTn>
                                        <p:tgtEl>
                                          <p:spTgt spid="1623"/>
                                        </p:tgtEl>
                                        <p:attrNameLst>
                                          <p:attrName>style.visibility</p:attrName>
                                        </p:attrNameLst>
                                      </p:cBhvr>
                                      <p:to>
                                        <p:strVal val="visible"/>
                                      </p:to>
                                    </p:set>
                                    <p:animEffect filter="fade" transition="in">
                                      <p:cBhvr>
                                        <p:cTn dur="2000"/>
                                        <p:tgtEl>
                                          <p:spTgt spid="1623"/>
                                        </p:tgtEl>
                                      </p:cBhvr>
                                    </p:animEffect>
                                  </p:childTnLst>
                                </p:cTn>
                              </p:par>
                              <p:par>
                                <p:cTn fill="hold" nodeType="withEffect" presetClass="entr" presetID="10" presetSubtype="0">
                                  <p:stCondLst>
                                    <p:cond delay="0"/>
                                  </p:stCondLst>
                                  <p:childTnLst>
                                    <p:set>
                                      <p:cBhvr>
                                        <p:cTn dur="1" fill="hold">
                                          <p:stCondLst>
                                            <p:cond delay="0"/>
                                          </p:stCondLst>
                                        </p:cTn>
                                        <p:tgtEl>
                                          <p:spTgt spid="1624"/>
                                        </p:tgtEl>
                                        <p:attrNameLst>
                                          <p:attrName>style.visibility</p:attrName>
                                        </p:attrNameLst>
                                      </p:cBhvr>
                                      <p:to>
                                        <p:strVal val="visible"/>
                                      </p:to>
                                    </p:set>
                                    <p:animEffect filter="fade" transition="in">
                                      <p:cBhvr>
                                        <p:cTn dur="2000"/>
                                        <p:tgtEl>
                                          <p:spTgt spid="1624"/>
                                        </p:tgtEl>
                                      </p:cBhvr>
                                    </p:animEffect>
                                  </p:childTnLst>
                                </p:cTn>
                              </p:par>
                              <p:par>
                                <p:cTn fill="hold" nodeType="withEffect" presetClass="entr" presetID="10" presetSubtype="0">
                                  <p:stCondLst>
                                    <p:cond delay="0"/>
                                  </p:stCondLst>
                                  <p:childTnLst>
                                    <p:set>
                                      <p:cBhvr>
                                        <p:cTn dur="1" fill="hold">
                                          <p:stCondLst>
                                            <p:cond delay="0"/>
                                          </p:stCondLst>
                                        </p:cTn>
                                        <p:tgtEl>
                                          <p:spTgt spid="1625"/>
                                        </p:tgtEl>
                                        <p:attrNameLst>
                                          <p:attrName>style.visibility</p:attrName>
                                        </p:attrNameLst>
                                      </p:cBhvr>
                                      <p:to>
                                        <p:strVal val="visible"/>
                                      </p:to>
                                    </p:set>
                                    <p:animEffect filter="fade" transition="in">
                                      <p:cBhvr>
                                        <p:cTn dur="2000"/>
                                        <p:tgtEl>
                                          <p:spTgt spid="1625"/>
                                        </p:tgtEl>
                                      </p:cBhvr>
                                    </p:animEffect>
                                  </p:childTnLst>
                                </p:cTn>
                              </p:par>
                              <p:par>
                                <p:cTn fill="hold" nodeType="withEffect" presetClass="entr" presetID="10" presetSubtype="0">
                                  <p:stCondLst>
                                    <p:cond delay="0"/>
                                  </p:stCondLst>
                                  <p:childTnLst>
                                    <p:set>
                                      <p:cBhvr>
                                        <p:cTn dur="1" fill="hold">
                                          <p:stCondLst>
                                            <p:cond delay="0"/>
                                          </p:stCondLst>
                                        </p:cTn>
                                        <p:tgtEl>
                                          <p:spTgt spid="1626"/>
                                        </p:tgtEl>
                                        <p:attrNameLst>
                                          <p:attrName>style.visibility</p:attrName>
                                        </p:attrNameLst>
                                      </p:cBhvr>
                                      <p:to>
                                        <p:strVal val="visible"/>
                                      </p:to>
                                    </p:set>
                                    <p:animEffect filter="fade" transition="in">
                                      <p:cBhvr>
                                        <p:cTn dur="2000"/>
                                        <p:tgtEl>
                                          <p:spTgt spid="1626"/>
                                        </p:tgtEl>
                                      </p:cBhvr>
                                    </p:animEffect>
                                  </p:childTnLst>
                                </p:cTn>
                              </p:par>
                              <p:par>
                                <p:cTn fill="hold" nodeType="withEffect" presetClass="entr" presetID="10" presetSubtype="0">
                                  <p:stCondLst>
                                    <p:cond delay="0"/>
                                  </p:stCondLst>
                                  <p:childTnLst>
                                    <p:set>
                                      <p:cBhvr>
                                        <p:cTn dur="1" fill="hold">
                                          <p:stCondLst>
                                            <p:cond delay="0"/>
                                          </p:stCondLst>
                                        </p:cTn>
                                        <p:tgtEl>
                                          <p:spTgt spid="1627"/>
                                        </p:tgtEl>
                                        <p:attrNameLst>
                                          <p:attrName>style.visibility</p:attrName>
                                        </p:attrNameLst>
                                      </p:cBhvr>
                                      <p:to>
                                        <p:strVal val="visible"/>
                                      </p:to>
                                    </p:set>
                                    <p:animEffect filter="fade" transition="in">
                                      <p:cBhvr>
                                        <p:cTn dur="2000"/>
                                        <p:tgtEl>
                                          <p:spTgt spid="1627"/>
                                        </p:tgtEl>
                                      </p:cBhvr>
                                    </p:animEffect>
                                  </p:childTnLst>
                                </p:cTn>
                              </p:par>
                              <p:par>
                                <p:cTn fill="hold" nodeType="withEffect" presetClass="entr" presetID="10" presetSubtype="0">
                                  <p:stCondLst>
                                    <p:cond delay="0"/>
                                  </p:stCondLst>
                                  <p:childTnLst>
                                    <p:set>
                                      <p:cBhvr>
                                        <p:cTn dur="1" fill="hold">
                                          <p:stCondLst>
                                            <p:cond delay="0"/>
                                          </p:stCondLst>
                                        </p:cTn>
                                        <p:tgtEl>
                                          <p:spTgt spid="1606"/>
                                        </p:tgtEl>
                                        <p:attrNameLst>
                                          <p:attrName>style.visibility</p:attrName>
                                        </p:attrNameLst>
                                      </p:cBhvr>
                                      <p:to>
                                        <p:strVal val="visible"/>
                                      </p:to>
                                    </p:set>
                                    <p:animEffect filter="fade" transition="in">
                                      <p:cBhvr>
                                        <p:cTn dur="2000"/>
                                        <p:tgtEl>
                                          <p:spTgt spid="1606"/>
                                        </p:tgtEl>
                                      </p:cBhvr>
                                    </p:animEffect>
                                  </p:childTnLst>
                                </p:cTn>
                              </p:par>
                              <p:par>
                                <p:cTn fill="hold" nodeType="withEffect" presetClass="entr" presetID="10" presetSubtype="0">
                                  <p:stCondLst>
                                    <p:cond delay="0"/>
                                  </p:stCondLst>
                                  <p:childTnLst>
                                    <p:set>
                                      <p:cBhvr>
                                        <p:cTn dur="1" fill="hold">
                                          <p:stCondLst>
                                            <p:cond delay="0"/>
                                          </p:stCondLst>
                                        </p:cTn>
                                        <p:tgtEl>
                                          <p:spTgt spid="1602"/>
                                        </p:tgtEl>
                                        <p:attrNameLst>
                                          <p:attrName>style.visibility</p:attrName>
                                        </p:attrNameLst>
                                      </p:cBhvr>
                                      <p:to>
                                        <p:strVal val="visible"/>
                                      </p:to>
                                    </p:set>
                                    <p:animEffect filter="fade" transition="in">
                                      <p:cBhvr>
                                        <p:cTn dur="2000"/>
                                        <p:tgtEl>
                                          <p:spTgt spid="1602"/>
                                        </p:tgtEl>
                                      </p:cBhvr>
                                    </p:animEffect>
                                  </p:childTnLst>
                                </p:cTn>
                              </p:par>
                              <p:par>
                                <p:cTn fill="hold" nodeType="withEffect" presetClass="entr" presetID="10" presetSubtype="0">
                                  <p:stCondLst>
                                    <p:cond delay="0"/>
                                  </p:stCondLst>
                                  <p:childTnLst>
                                    <p:set>
                                      <p:cBhvr>
                                        <p:cTn dur="1" fill="hold">
                                          <p:stCondLst>
                                            <p:cond delay="0"/>
                                          </p:stCondLst>
                                        </p:cTn>
                                        <p:tgtEl>
                                          <p:spTgt spid="1601"/>
                                        </p:tgtEl>
                                        <p:attrNameLst>
                                          <p:attrName>style.visibility</p:attrName>
                                        </p:attrNameLst>
                                      </p:cBhvr>
                                      <p:to>
                                        <p:strVal val="visible"/>
                                      </p:to>
                                    </p:set>
                                    <p:animEffect filter="fade" transition="in">
                                      <p:cBhvr>
                                        <p:cTn dur="2000"/>
                                        <p:tgtEl>
                                          <p:spTgt spid="1601"/>
                                        </p:tgtEl>
                                      </p:cBhvr>
                                    </p:animEffect>
                                  </p:childTnLst>
                                </p:cTn>
                              </p:par>
                              <p:par>
                                <p:cTn fill="hold" nodeType="withEffect" presetClass="entr" presetID="10" presetSubtype="0">
                                  <p:stCondLst>
                                    <p:cond delay="0"/>
                                  </p:stCondLst>
                                  <p:childTnLst>
                                    <p:set>
                                      <p:cBhvr>
                                        <p:cTn dur="1" fill="hold">
                                          <p:stCondLst>
                                            <p:cond delay="0"/>
                                          </p:stCondLst>
                                        </p:cTn>
                                        <p:tgtEl>
                                          <p:spTgt spid="1607"/>
                                        </p:tgtEl>
                                        <p:attrNameLst>
                                          <p:attrName>style.visibility</p:attrName>
                                        </p:attrNameLst>
                                      </p:cBhvr>
                                      <p:to>
                                        <p:strVal val="visible"/>
                                      </p:to>
                                    </p:set>
                                    <p:animEffect filter="fade" transition="in">
                                      <p:cBhvr>
                                        <p:cTn dur="2000"/>
                                        <p:tgtEl>
                                          <p:spTgt spid="1607"/>
                                        </p:tgtEl>
                                      </p:cBhvr>
                                    </p:animEffect>
                                  </p:childTnLst>
                                </p:cTn>
                              </p:par>
                              <p:par>
                                <p:cTn fill="hold" nodeType="with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2000"/>
                                        <p:tgtEl>
                                          <p:spTgt spid="1608"/>
                                        </p:tgtEl>
                                      </p:cBhvr>
                                    </p:animEffect>
                                  </p:childTnLst>
                                </p:cTn>
                              </p:par>
                              <p:par>
                                <p:cTn fill="hold" nodeType="withEffect" presetClass="entr" presetID="10" presetSubtype="0">
                                  <p:stCondLst>
                                    <p:cond delay="0"/>
                                  </p:stCondLst>
                                  <p:childTnLst>
                                    <p:set>
                                      <p:cBhvr>
                                        <p:cTn dur="1" fill="hold">
                                          <p:stCondLst>
                                            <p:cond delay="0"/>
                                          </p:stCondLst>
                                        </p:cTn>
                                        <p:tgtEl>
                                          <p:spTgt spid="1604"/>
                                        </p:tgtEl>
                                        <p:attrNameLst>
                                          <p:attrName>style.visibility</p:attrName>
                                        </p:attrNameLst>
                                      </p:cBhvr>
                                      <p:to>
                                        <p:strVal val="visible"/>
                                      </p:to>
                                    </p:set>
                                    <p:animEffect filter="fade" transition="in">
                                      <p:cBhvr>
                                        <p:cTn dur="2000"/>
                                        <p:tgtEl>
                                          <p:spTgt spid="1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8"/>
                                        </p:tgtEl>
                                        <p:attrNameLst>
                                          <p:attrName>style.visibility</p:attrName>
                                        </p:attrNameLst>
                                      </p:cBhvr>
                                      <p:to>
                                        <p:strVal val="visible"/>
                                      </p:to>
                                    </p:set>
                                    <p:animEffect filter="fade" transition="in">
                                      <p:cBhvr>
                                        <p:cTn dur="2000"/>
                                        <p:tgtEl>
                                          <p:spTgt spid="1628"/>
                                        </p:tgtEl>
                                      </p:cBhvr>
                                    </p:animEffect>
                                  </p:childTnLst>
                                </p:cTn>
                              </p:par>
                              <p:par>
                                <p:cTn fill="hold" nodeType="withEffect" presetClass="entr" presetID="10" presetSubtype="0">
                                  <p:stCondLst>
                                    <p:cond delay="0"/>
                                  </p:stCondLst>
                                  <p:childTnLst>
                                    <p:set>
                                      <p:cBhvr>
                                        <p:cTn dur="1" fill="hold">
                                          <p:stCondLst>
                                            <p:cond delay="0"/>
                                          </p:stCondLst>
                                        </p:cTn>
                                        <p:tgtEl>
                                          <p:spTgt spid="1629"/>
                                        </p:tgtEl>
                                        <p:attrNameLst>
                                          <p:attrName>style.visibility</p:attrName>
                                        </p:attrNameLst>
                                      </p:cBhvr>
                                      <p:to>
                                        <p:strVal val="visible"/>
                                      </p:to>
                                    </p:set>
                                    <p:animEffect filter="fade" transition="in">
                                      <p:cBhvr>
                                        <p:cTn dur="2000"/>
                                        <p:tgtEl>
                                          <p:spTgt spid="1629"/>
                                        </p:tgtEl>
                                      </p:cBhvr>
                                    </p:animEffect>
                                  </p:childTnLst>
                                </p:cTn>
                              </p:par>
                              <p:par>
                                <p:cTn fill="hold" nodeType="withEffect" presetClass="entr" presetID="10" presetSubtype="0">
                                  <p:stCondLst>
                                    <p:cond delay="0"/>
                                  </p:stCondLst>
                                  <p:childTnLst>
                                    <p:set>
                                      <p:cBhvr>
                                        <p:cTn dur="1" fill="hold">
                                          <p:stCondLst>
                                            <p:cond delay="0"/>
                                          </p:stCondLst>
                                        </p:cTn>
                                        <p:tgtEl>
                                          <p:spTgt spid="1603"/>
                                        </p:tgtEl>
                                        <p:attrNameLst>
                                          <p:attrName>style.visibility</p:attrName>
                                        </p:attrNameLst>
                                      </p:cBhvr>
                                      <p:to>
                                        <p:strVal val="visible"/>
                                      </p:to>
                                    </p:set>
                                    <p:animEffect filter="fade" transition="in">
                                      <p:cBhvr>
                                        <p:cTn dur="2000"/>
                                        <p:tgtEl>
                                          <p:spTgt spid="1603"/>
                                        </p:tgtEl>
                                      </p:cBhvr>
                                    </p:animEffect>
                                  </p:childTnLst>
                                </p:cTn>
                              </p:par>
                              <p:par>
                                <p:cTn fill="hold" nodeType="withEffect" presetClass="entr" presetID="10" presetSubtype="0">
                                  <p:stCondLst>
                                    <p:cond delay="0"/>
                                  </p:stCondLst>
                                  <p:childTnLst>
                                    <p:set>
                                      <p:cBhvr>
                                        <p:cTn dur="1" fill="hold">
                                          <p:stCondLst>
                                            <p:cond delay="0"/>
                                          </p:stCondLst>
                                        </p:cTn>
                                        <p:tgtEl>
                                          <p:spTgt spid="1605"/>
                                        </p:tgtEl>
                                        <p:attrNameLst>
                                          <p:attrName>style.visibility</p:attrName>
                                        </p:attrNameLst>
                                      </p:cBhvr>
                                      <p:to>
                                        <p:strVal val="visible"/>
                                      </p:to>
                                    </p:set>
                                    <p:animEffect filter="fade" transition="in">
                                      <p:cBhvr>
                                        <p:cTn dur="2000"/>
                                        <p:tgtEl>
                                          <p:spTgt spid="1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1"/>
                                        </p:tgtEl>
                                        <p:attrNameLst>
                                          <p:attrName>style.visibility</p:attrName>
                                        </p:attrNameLst>
                                      </p:cBhvr>
                                      <p:to>
                                        <p:strVal val="visible"/>
                                      </p:to>
                                    </p:set>
                                    <p:animEffect filter="fade" transition="in">
                                      <p:cBhvr>
                                        <p:cTn dur="2000"/>
                                        <p:tgtEl>
                                          <p:spTgt spid="1631"/>
                                        </p:tgtEl>
                                      </p:cBhvr>
                                    </p:animEffect>
                                  </p:childTnLst>
                                </p:cTn>
                              </p:par>
                              <p:par>
                                <p:cTn fill="hold" nodeType="withEffect" presetClass="entr" presetID="10" presetSubtype="0">
                                  <p:stCondLst>
                                    <p:cond delay="0"/>
                                  </p:stCondLst>
                                  <p:childTnLst>
                                    <p:set>
                                      <p:cBhvr>
                                        <p:cTn dur="1" fill="hold">
                                          <p:stCondLst>
                                            <p:cond delay="0"/>
                                          </p:stCondLst>
                                        </p:cTn>
                                        <p:tgtEl>
                                          <p:spTgt spid="1630"/>
                                        </p:tgtEl>
                                        <p:attrNameLst>
                                          <p:attrName>style.visibility</p:attrName>
                                        </p:attrNameLst>
                                      </p:cBhvr>
                                      <p:to>
                                        <p:strVal val="visible"/>
                                      </p:to>
                                    </p:set>
                                    <p:animEffect filter="fade" transition="in">
                                      <p:cBhvr>
                                        <p:cTn dur="2000"/>
                                        <p:tgtEl>
                                          <p:spTgt spid="1630"/>
                                        </p:tgtEl>
                                      </p:cBhvr>
                                    </p:animEffect>
                                  </p:childTnLst>
                                </p:cTn>
                              </p:par>
                              <p:par>
                                <p:cTn fill="hold" nodeType="withEffect" presetClass="entr" presetID="10" presetSubtype="0">
                                  <p:stCondLst>
                                    <p:cond delay="0"/>
                                  </p:stCondLst>
                                  <p:childTnLst>
                                    <p:set>
                                      <p:cBhvr>
                                        <p:cTn dur="1" fill="hold">
                                          <p:stCondLst>
                                            <p:cond delay="0"/>
                                          </p:stCondLst>
                                        </p:cTn>
                                        <p:tgtEl>
                                          <p:spTgt spid="1632"/>
                                        </p:tgtEl>
                                        <p:attrNameLst>
                                          <p:attrName>style.visibility</p:attrName>
                                        </p:attrNameLst>
                                      </p:cBhvr>
                                      <p:to>
                                        <p:strVal val="visible"/>
                                      </p:to>
                                    </p:set>
                                    <p:animEffect filter="fade" transition="in">
                                      <p:cBhvr>
                                        <p:cTn dur="2000"/>
                                        <p:tgtEl>
                                          <p:spTgt spid="1632"/>
                                        </p:tgtEl>
                                      </p:cBhvr>
                                    </p:animEffect>
                                  </p:childTnLst>
                                </p:cTn>
                              </p:par>
                              <p:par>
                                <p:cTn fill="hold" nodeType="withEffect" presetClass="entr" presetID="10" presetSubtype="0">
                                  <p:stCondLst>
                                    <p:cond delay="0"/>
                                  </p:stCondLst>
                                  <p:childTnLst>
                                    <p:set>
                                      <p:cBhvr>
                                        <p:cTn dur="1" fill="hold">
                                          <p:stCondLst>
                                            <p:cond delay="0"/>
                                          </p:stCondLst>
                                        </p:cTn>
                                        <p:tgtEl>
                                          <p:spTgt spid="1633"/>
                                        </p:tgtEl>
                                        <p:attrNameLst>
                                          <p:attrName>style.visibility</p:attrName>
                                        </p:attrNameLst>
                                      </p:cBhvr>
                                      <p:to>
                                        <p:strVal val="visible"/>
                                      </p:to>
                                    </p:set>
                                    <p:animEffect filter="fade" transition="in">
                                      <p:cBhvr>
                                        <p:cTn dur="2000"/>
                                        <p:tgtEl>
                                          <p:spTgt spid="1633"/>
                                        </p:tgtEl>
                                      </p:cBhvr>
                                    </p:animEffect>
                                  </p:childTnLst>
                                </p:cTn>
                              </p:par>
                              <p:par>
                                <p:cTn fill="hold" nodeType="withEffect" presetClass="entr" presetID="10" presetSubtype="0">
                                  <p:stCondLst>
                                    <p:cond delay="0"/>
                                  </p:stCondLst>
                                  <p:childTnLst>
                                    <p:set>
                                      <p:cBhvr>
                                        <p:cTn dur="1" fill="hold">
                                          <p:stCondLst>
                                            <p:cond delay="0"/>
                                          </p:stCondLst>
                                        </p:cTn>
                                        <p:tgtEl>
                                          <p:spTgt spid="1616"/>
                                        </p:tgtEl>
                                        <p:attrNameLst>
                                          <p:attrName>style.visibility</p:attrName>
                                        </p:attrNameLst>
                                      </p:cBhvr>
                                      <p:to>
                                        <p:strVal val="visible"/>
                                      </p:to>
                                    </p:set>
                                    <p:animEffect filter="fade" transition="in">
                                      <p:cBhvr>
                                        <p:cTn dur="2000"/>
                                        <p:tgtEl>
                                          <p:spTgt spid="1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pic>
        <p:nvPicPr>
          <p:cNvPr id="1642" name="Google Shape;1642;p35"/>
          <p:cNvPicPr preferRelativeResize="0"/>
          <p:nvPr/>
        </p:nvPicPr>
        <p:blipFill rotWithShape="1">
          <a:blip r:embed="rId3">
            <a:alphaModFix/>
          </a:blip>
          <a:srcRect b="14111" l="11908" r="0" t="16713"/>
          <a:stretch/>
        </p:blipFill>
        <p:spPr>
          <a:xfrm>
            <a:off x="1243547" y="-323850"/>
            <a:ext cx="6854825" cy="3775472"/>
          </a:xfrm>
          <a:prstGeom prst="rect">
            <a:avLst/>
          </a:prstGeom>
          <a:noFill/>
          <a:ln>
            <a:noFill/>
          </a:ln>
        </p:spPr>
      </p:pic>
      <p:pic>
        <p:nvPicPr>
          <p:cNvPr id="1643" name="Google Shape;1643;p35"/>
          <p:cNvPicPr preferRelativeResize="0"/>
          <p:nvPr/>
        </p:nvPicPr>
        <p:blipFill rotWithShape="1">
          <a:blip r:embed="rId4">
            <a:alphaModFix/>
          </a:blip>
          <a:srcRect b="0" l="0" r="0" t="0"/>
          <a:stretch/>
        </p:blipFill>
        <p:spPr>
          <a:xfrm>
            <a:off x="619125" y="107156"/>
            <a:ext cx="1223963" cy="1114425"/>
          </a:xfrm>
          <a:prstGeom prst="rect">
            <a:avLst/>
          </a:prstGeom>
          <a:noFill/>
          <a:ln>
            <a:noFill/>
          </a:ln>
        </p:spPr>
      </p:pic>
      <p:sp>
        <p:nvSpPr>
          <p:cNvPr id="1644" name="Google Shape;1644;p35"/>
          <p:cNvSpPr/>
          <p:nvPr/>
        </p:nvSpPr>
        <p:spPr>
          <a:xfrm>
            <a:off x="79375" y="71437"/>
            <a:ext cx="8978900" cy="4976813"/>
          </a:xfrm>
          <a:prstGeom prst="rect">
            <a:avLst/>
          </a:prstGeom>
          <a:noFill/>
          <a:ln cap="flat" cmpd="sng" w="28575">
            <a:solidFill>
              <a:srgbClr val="DC5D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45" name="Google Shape;1645;p35"/>
          <p:cNvPicPr preferRelativeResize="0"/>
          <p:nvPr/>
        </p:nvPicPr>
        <p:blipFill rotWithShape="1">
          <a:blip r:embed="rId5">
            <a:alphaModFix/>
          </a:blip>
          <a:srcRect b="0" l="0" r="0" t="0"/>
          <a:stretch/>
        </p:blipFill>
        <p:spPr>
          <a:xfrm>
            <a:off x="-230188" y="2405063"/>
            <a:ext cx="4313238" cy="3582591"/>
          </a:xfrm>
          <a:prstGeom prst="rect">
            <a:avLst/>
          </a:prstGeom>
          <a:noFill/>
          <a:ln>
            <a:noFill/>
          </a:ln>
        </p:spPr>
      </p:pic>
      <p:pic>
        <p:nvPicPr>
          <p:cNvPr id="1646" name="Google Shape;1646;p35"/>
          <p:cNvPicPr preferRelativeResize="0"/>
          <p:nvPr/>
        </p:nvPicPr>
        <p:blipFill rotWithShape="1">
          <a:blip r:embed="rId6">
            <a:alphaModFix/>
          </a:blip>
          <a:srcRect b="0" l="0" r="0" t="0"/>
          <a:stretch/>
        </p:blipFill>
        <p:spPr>
          <a:xfrm>
            <a:off x="6300789" y="728662"/>
            <a:ext cx="2763837" cy="4319588"/>
          </a:xfrm>
          <a:prstGeom prst="rect">
            <a:avLst/>
          </a:prstGeom>
          <a:noFill/>
          <a:ln>
            <a:noFill/>
          </a:ln>
        </p:spPr>
      </p:pic>
      <p:sp>
        <p:nvSpPr>
          <p:cNvPr id="1647" name="Google Shape;1647;p35"/>
          <p:cNvSpPr txBox="1"/>
          <p:nvPr/>
        </p:nvSpPr>
        <p:spPr>
          <a:xfrm>
            <a:off x="1723757" y="1352550"/>
            <a:ext cx="540751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002060"/>
                </a:solidFill>
                <a:latin typeface="Arial"/>
                <a:ea typeface="Arial"/>
                <a:cs typeface="Arial"/>
                <a:sym typeface="Arial"/>
              </a:rPr>
              <a:t>BUỔI HỌC KẾT THÚC</a:t>
            </a:r>
            <a:endParaRPr b="0" i="0" sz="3600" u="none" cap="none" strike="noStrike">
              <a:solidFill>
                <a:srgbClr val="00206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2"/>
                                        </p:tgtEl>
                                        <p:attrNameLst>
                                          <p:attrName>style.visibility</p:attrName>
                                        </p:attrNameLst>
                                      </p:cBhvr>
                                      <p:to>
                                        <p:strVal val="visible"/>
                                      </p:to>
                                    </p:set>
                                    <p:animEffect filter="fade" transition="in">
                                      <p:cBhvr>
                                        <p:cTn dur="500"/>
                                        <p:tgtEl>
                                          <p:spTgt spid="1642"/>
                                        </p:tgtEl>
                                      </p:cBhvr>
                                    </p:animEffect>
                                  </p:childTnLst>
                                </p:cTn>
                              </p:par>
                              <p:par>
                                <p:cTn fill="hold" nodeType="withEffect" presetClass="entr" presetID="10" presetSubtype="0">
                                  <p:stCondLst>
                                    <p:cond delay="0"/>
                                  </p:stCondLst>
                                  <p:childTnLst>
                                    <p:set>
                                      <p:cBhvr>
                                        <p:cTn dur="1" fill="hold">
                                          <p:stCondLst>
                                            <p:cond delay="0"/>
                                          </p:stCondLst>
                                        </p:cTn>
                                        <p:tgtEl>
                                          <p:spTgt spid="1643"/>
                                        </p:tgtEl>
                                        <p:attrNameLst>
                                          <p:attrName>style.visibility</p:attrName>
                                        </p:attrNameLst>
                                      </p:cBhvr>
                                      <p:to>
                                        <p:strVal val="visible"/>
                                      </p:to>
                                    </p:set>
                                    <p:animEffect filter="fade" transition="in">
                                      <p:cBhvr>
                                        <p:cTn dur="500"/>
                                        <p:tgtEl>
                                          <p:spTgt spid="1643"/>
                                        </p:tgtEl>
                                      </p:cBhvr>
                                    </p:animEffect>
                                  </p:childTnLst>
                                </p:cTn>
                              </p:par>
                              <p:par>
                                <p:cTn fill="hold" nodeType="withEffect" presetClass="entr" presetID="23" presetSubtype="16">
                                  <p:stCondLst>
                                    <p:cond delay="0"/>
                                  </p:stCondLst>
                                  <p:childTnLst>
                                    <p:set>
                                      <p:cBhvr>
                                        <p:cTn dur="1" fill="hold">
                                          <p:stCondLst>
                                            <p:cond delay="0"/>
                                          </p:stCondLst>
                                        </p:cTn>
                                        <p:tgtEl>
                                          <p:spTgt spid="1645"/>
                                        </p:tgtEl>
                                        <p:attrNameLst>
                                          <p:attrName>style.visibility</p:attrName>
                                        </p:attrNameLst>
                                      </p:cBhvr>
                                      <p:to>
                                        <p:strVal val="visible"/>
                                      </p:to>
                                    </p:set>
                                    <p:anim calcmode="lin" valueType="num">
                                      <p:cBhvr additive="base">
                                        <p:cTn dur="1000"/>
                                        <p:tgtEl>
                                          <p:spTgt spid="1645"/>
                                        </p:tgtEl>
                                        <p:attrNameLst>
                                          <p:attrName>ppt_w</p:attrName>
                                        </p:attrNameLst>
                                      </p:cBhvr>
                                      <p:tavLst>
                                        <p:tav fmla="" tm="0">
                                          <p:val>
                                            <p:strVal val="0"/>
                                          </p:val>
                                        </p:tav>
                                        <p:tav fmla="" tm="100000">
                                          <p:val>
                                            <p:strVal val="#ppt_w"/>
                                          </p:val>
                                        </p:tav>
                                      </p:tavLst>
                                    </p:anim>
                                    <p:anim calcmode="lin" valueType="num">
                                      <p:cBhvr additive="base">
                                        <p:cTn dur="1000"/>
                                        <p:tgtEl>
                                          <p:spTgt spid="164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pSp>
        <p:nvGrpSpPr>
          <p:cNvPr id="538" name="Google Shape;538;p4"/>
          <p:cNvGrpSpPr/>
          <p:nvPr/>
        </p:nvGrpSpPr>
        <p:grpSpPr>
          <a:xfrm>
            <a:off x="731520" y="822960"/>
            <a:ext cx="3063294" cy="3461945"/>
            <a:chOff x="807514" y="821316"/>
            <a:chExt cx="3062988" cy="3480391"/>
          </a:xfrm>
        </p:grpSpPr>
        <p:grpSp>
          <p:nvGrpSpPr>
            <p:cNvPr id="539" name="Google Shape;539;p4"/>
            <p:cNvGrpSpPr/>
            <p:nvPr/>
          </p:nvGrpSpPr>
          <p:grpSpPr>
            <a:xfrm>
              <a:off x="807514" y="821316"/>
              <a:ext cx="3062988" cy="1781411"/>
              <a:chOff x="640276" y="674499"/>
              <a:chExt cx="6947126" cy="4058809"/>
            </a:xfrm>
          </p:grpSpPr>
          <p:grpSp>
            <p:nvGrpSpPr>
              <p:cNvPr id="540" name="Google Shape;540;p4"/>
              <p:cNvGrpSpPr/>
              <p:nvPr/>
            </p:nvGrpSpPr>
            <p:grpSpPr>
              <a:xfrm>
                <a:off x="7012119" y="4163474"/>
                <a:ext cx="575002" cy="496567"/>
                <a:chOff x="5218225" y="1474825"/>
                <a:chExt cx="259700" cy="224275"/>
              </a:xfrm>
            </p:grpSpPr>
            <p:sp>
              <p:nvSpPr>
                <p:cNvPr id="541" name="Google Shape;541;p4"/>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4"/>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4"/>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4"/>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6" name="Google Shape;546;p4"/>
              <p:cNvGrpSpPr/>
              <p:nvPr/>
            </p:nvGrpSpPr>
            <p:grpSpPr>
              <a:xfrm>
                <a:off x="6323195" y="1928748"/>
                <a:ext cx="251632" cy="220856"/>
                <a:chOff x="5042000" y="1255775"/>
                <a:chExt cx="113650" cy="99750"/>
              </a:xfrm>
            </p:grpSpPr>
            <p:sp>
              <p:nvSpPr>
                <p:cNvPr id="547" name="Google Shape;547;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0" name="Google Shape;550;p4"/>
              <p:cNvGrpSpPr/>
              <p:nvPr/>
            </p:nvGrpSpPr>
            <p:grpSpPr>
              <a:xfrm rot="-5400000">
                <a:off x="5180808" y="1061658"/>
                <a:ext cx="575002" cy="496567"/>
                <a:chOff x="5218225" y="1474825"/>
                <a:chExt cx="259700" cy="224275"/>
              </a:xfrm>
            </p:grpSpPr>
            <p:sp>
              <p:nvSpPr>
                <p:cNvPr id="551" name="Google Shape;551;p4"/>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4"/>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4"/>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4"/>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4"/>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6" name="Google Shape;556;p4"/>
              <p:cNvGrpSpPr/>
              <p:nvPr/>
            </p:nvGrpSpPr>
            <p:grpSpPr>
              <a:xfrm rot="10800000">
                <a:off x="1449245" y="1613944"/>
                <a:ext cx="575002" cy="496567"/>
                <a:chOff x="5218225" y="1474825"/>
                <a:chExt cx="259700" cy="224275"/>
              </a:xfrm>
            </p:grpSpPr>
            <p:sp>
              <p:nvSpPr>
                <p:cNvPr id="557" name="Google Shape;557;p4"/>
                <p:cNvSpPr/>
                <p:nvPr/>
              </p:nvSpPr>
              <p:spPr>
                <a:xfrm>
                  <a:off x="5224300" y="1474825"/>
                  <a:ext cx="253625" cy="224275"/>
                </a:xfrm>
                <a:custGeom>
                  <a:rect b="b" l="l" r="r" t="t"/>
                  <a:pathLst>
                    <a:path extrusionOk="0" h="8971" w="10145">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4"/>
                <p:cNvSpPr/>
                <p:nvPr/>
              </p:nvSpPr>
              <p:spPr>
                <a:xfrm>
                  <a:off x="5225925" y="1487900"/>
                  <a:ext cx="162075" cy="143150"/>
                </a:xfrm>
                <a:custGeom>
                  <a:rect b="b" l="l" r="r" t="t"/>
                  <a:pathLst>
                    <a:path extrusionOk="0" h="5726" w="6483">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4"/>
                <p:cNvSpPr/>
                <p:nvPr/>
              </p:nvSpPr>
              <p:spPr>
                <a:xfrm>
                  <a:off x="5218225" y="1509800"/>
                  <a:ext cx="68350" cy="102800"/>
                </a:xfrm>
                <a:custGeom>
                  <a:rect b="b" l="l" r="r" t="t"/>
                  <a:pathLst>
                    <a:path extrusionOk="0" h="4112" w="2734">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4"/>
                <p:cNvSpPr/>
                <p:nvPr/>
              </p:nvSpPr>
              <p:spPr>
                <a:xfrm>
                  <a:off x="5220200" y="1506725"/>
                  <a:ext cx="113475" cy="65175"/>
                </a:xfrm>
                <a:custGeom>
                  <a:rect b="b" l="l" r="r" t="t"/>
                  <a:pathLst>
                    <a:path extrusionOk="0" h="2607" w="4539">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4"/>
                <p:cNvSpPr/>
                <p:nvPr/>
              </p:nvSpPr>
              <p:spPr>
                <a:xfrm>
                  <a:off x="5221525" y="1493500"/>
                  <a:ext cx="132250" cy="28175"/>
                </a:xfrm>
                <a:custGeom>
                  <a:rect b="b" l="l" r="r" t="t"/>
                  <a:pathLst>
                    <a:path extrusionOk="0" h="1127" w="529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2" name="Google Shape;562;p4"/>
              <p:cNvGrpSpPr/>
              <p:nvPr/>
            </p:nvGrpSpPr>
            <p:grpSpPr>
              <a:xfrm>
                <a:off x="3039726" y="1199520"/>
                <a:ext cx="251632" cy="220856"/>
                <a:chOff x="5042000" y="1255775"/>
                <a:chExt cx="113650" cy="99750"/>
              </a:xfrm>
            </p:grpSpPr>
            <p:sp>
              <p:nvSpPr>
                <p:cNvPr id="563" name="Google Shape;563;p4"/>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4"/>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4"/>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6" name="Google Shape;566;p4"/>
              <p:cNvGrpSpPr/>
              <p:nvPr/>
            </p:nvGrpSpPr>
            <p:grpSpPr>
              <a:xfrm>
                <a:off x="937479" y="2697722"/>
                <a:ext cx="251632" cy="220856"/>
                <a:chOff x="5042000" y="1131200"/>
                <a:chExt cx="113650" cy="99750"/>
              </a:xfrm>
            </p:grpSpPr>
            <p:sp>
              <p:nvSpPr>
                <p:cNvPr id="567" name="Google Shape;567;p4"/>
                <p:cNvSpPr/>
                <p:nvPr/>
              </p:nvSpPr>
              <p:spPr>
                <a:xfrm>
                  <a:off x="5042000" y="1145900"/>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4"/>
                <p:cNvSpPr/>
                <p:nvPr/>
              </p:nvSpPr>
              <p:spPr>
                <a:xfrm>
                  <a:off x="5110650" y="1131200"/>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4"/>
                <p:cNvSpPr/>
                <p:nvPr/>
              </p:nvSpPr>
              <p:spPr>
                <a:xfrm>
                  <a:off x="5086150" y="1194950"/>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0" name="Google Shape;570;p4"/>
              <p:cNvGrpSpPr/>
              <p:nvPr/>
            </p:nvGrpSpPr>
            <p:grpSpPr>
              <a:xfrm rot="-5400000">
                <a:off x="1157792" y="3785439"/>
                <a:ext cx="568752" cy="707026"/>
                <a:chOff x="6095477" y="2311533"/>
                <a:chExt cx="256878" cy="319329"/>
              </a:xfrm>
            </p:grpSpPr>
            <p:sp>
              <p:nvSpPr>
                <p:cNvPr id="571" name="Google Shape;571;p4"/>
                <p:cNvSpPr/>
                <p:nvPr/>
              </p:nvSpPr>
              <p:spPr>
                <a:xfrm rot="-3010565">
                  <a:off x="6148523" y="2344736"/>
                  <a:ext cx="167487" cy="17306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4"/>
                <p:cNvSpPr/>
                <p:nvPr/>
              </p:nvSpPr>
              <p:spPr>
                <a:xfrm rot="-3010565">
                  <a:off x="6137644" y="2423042"/>
                  <a:ext cx="153322" cy="181590"/>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3" name="Google Shape;573;p4"/>
              <p:cNvGrpSpPr/>
              <p:nvPr/>
            </p:nvGrpSpPr>
            <p:grpSpPr>
              <a:xfrm>
                <a:off x="6188241" y="1318245"/>
                <a:ext cx="521476" cy="478854"/>
                <a:chOff x="5874900" y="2285650"/>
                <a:chExt cx="235525" cy="216275"/>
              </a:xfrm>
            </p:grpSpPr>
            <p:sp>
              <p:nvSpPr>
                <p:cNvPr id="574" name="Google Shape;574;p4"/>
                <p:cNvSpPr/>
                <p:nvPr/>
              </p:nvSpPr>
              <p:spPr>
                <a:xfrm>
                  <a:off x="5942825" y="2285650"/>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
                <p:cNvSpPr/>
                <p:nvPr/>
              </p:nvSpPr>
              <p:spPr>
                <a:xfrm>
                  <a:off x="5874900" y="2320450"/>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6" name="Google Shape;576;p4"/>
              <p:cNvGrpSpPr/>
              <p:nvPr/>
            </p:nvGrpSpPr>
            <p:grpSpPr>
              <a:xfrm>
                <a:off x="4946919" y="1499571"/>
                <a:ext cx="1083004" cy="2354636"/>
                <a:chOff x="5269250" y="2611925"/>
                <a:chExt cx="520750" cy="1132200"/>
              </a:xfrm>
            </p:grpSpPr>
            <p:sp>
              <p:nvSpPr>
                <p:cNvPr id="577" name="Google Shape;577;p4"/>
                <p:cNvSpPr/>
                <p:nvPr/>
              </p:nvSpPr>
              <p:spPr>
                <a:xfrm>
                  <a:off x="5269250" y="2611925"/>
                  <a:ext cx="520750" cy="1132200"/>
                </a:xfrm>
                <a:custGeom>
                  <a:rect b="b" l="l" r="r" t="t"/>
                  <a:pathLst>
                    <a:path extrusionOk="0" h="45288" w="2083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4"/>
                <p:cNvSpPr/>
                <p:nvPr/>
              </p:nvSpPr>
              <p:spPr>
                <a:xfrm>
                  <a:off x="5375525" y="2730650"/>
                  <a:ext cx="309825" cy="998550"/>
                </a:xfrm>
                <a:custGeom>
                  <a:rect b="b" l="l" r="r" t="t"/>
                  <a:pathLst>
                    <a:path extrusionOk="0" h="39942" w="12393">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4"/>
                <p:cNvSpPr/>
                <p:nvPr/>
              </p:nvSpPr>
              <p:spPr>
                <a:xfrm>
                  <a:off x="5600650" y="2767750"/>
                  <a:ext cx="114650" cy="87200"/>
                </a:xfrm>
                <a:custGeom>
                  <a:rect b="b" l="l" r="r" t="t"/>
                  <a:pathLst>
                    <a:path extrusionOk="0" h="3488" w="4586">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4"/>
                <p:cNvSpPr/>
                <p:nvPr/>
              </p:nvSpPr>
              <p:spPr>
                <a:xfrm>
                  <a:off x="5514125" y="2889900"/>
                  <a:ext cx="183650" cy="111475"/>
                </a:xfrm>
                <a:custGeom>
                  <a:rect b="b" l="l" r="r" t="t"/>
                  <a:pathLst>
                    <a:path extrusionOk="0" h="4459" w="7346">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4"/>
                <p:cNvSpPr/>
                <p:nvPr/>
              </p:nvSpPr>
              <p:spPr>
                <a:xfrm>
                  <a:off x="5488175" y="3009725"/>
                  <a:ext cx="135550" cy="113975"/>
                </a:xfrm>
                <a:custGeom>
                  <a:rect b="b" l="l" r="r" t="t"/>
                  <a:pathLst>
                    <a:path extrusionOk="0" h="4559" w="5422">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
                <p:cNvSpPr/>
                <p:nvPr/>
              </p:nvSpPr>
              <p:spPr>
                <a:xfrm>
                  <a:off x="5411050" y="3114850"/>
                  <a:ext cx="205350" cy="166000"/>
                </a:xfrm>
                <a:custGeom>
                  <a:rect b="b" l="l" r="r" t="t"/>
                  <a:pathLst>
                    <a:path extrusionOk="0" h="6640" w="8214">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4"/>
                <p:cNvSpPr/>
                <p:nvPr/>
              </p:nvSpPr>
              <p:spPr>
                <a:xfrm>
                  <a:off x="5372575" y="3295825"/>
                  <a:ext cx="183550" cy="154825"/>
                </a:xfrm>
                <a:custGeom>
                  <a:rect b="b" l="l" r="r" t="t"/>
                  <a:pathLst>
                    <a:path extrusionOk="0" h="6193" w="7342">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4"/>
                <p:cNvSpPr/>
                <p:nvPr/>
              </p:nvSpPr>
              <p:spPr>
                <a:xfrm>
                  <a:off x="5353925" y="3462025"/>
                  <a:ext cx="150050" cy="97700"/>
                </a:xfrm>
                <a:custGeom>
                  <a:rect b="b" l="l" r="r" t="t"/>
                  <a:pathLst>
                    <a:path extrusionOk="0" h="3908" w="6002">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5" name="Google Shape;585;p4"/>
              <p:cNvGrpSpPr/>
              <p:nvPr/>
            </p:nvGrpSpPr>
            <p:grpSpPr>
              <a:xfrm>
                <a:off x="5467143" y="2234512"/>
                <a:ext cx="1989753" cy="1913480"/>
                <a:chOff x="4531600" y="1944475"/>
                <a:chExt cx="956750" cy="920075"/>
              </a:xfrm>
            </p:grpSpPr>
            <p:sp>
              <p:nvSpPr>
                <p:cNvPr id="586" name="Google Shape;586;p4"/>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2" name="Google Shape;592;p4"/>
              <p:cNvGrpSpPr/>
              <p:nvPr/>
            </p:nvGrpSpPr>
            <p:grpSpPr>
              <a:xfrm rot="1472793">
                <a:off x="5262958" y="2882778"/>
                <a:ext cx="1286956" cy="993969"/>
                <a:chOff x="5517750" y="1707725"/>
                <a:chExt cx="618800" cy="477925"/>
              </a:xfrm>
            </p:grpSpPr>
            <p:sp>
              <p:nvSpPr>
                <p:cNvPr id="593" name="Google Shape;593;p4"/>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4"/>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4"/>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4"/>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4"/>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8" name="Google Shape;598;p4"/>
              <p:cNvSpPr/>
              <p:nvPr/>
            </p:nvSpPr>
            <p:spPr>
              <a:xfrm>
                <a:off x="2435877" y="2215175"/>
                <a:ext cx="2225435" cy="1232586"/>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
              <p:cNvSpPr/>
              <p:nvPr/>
            </p:nvSpPr>
            <p:spPr>
              <a:xfrm flipH="1">
                <a:off x="3310301" y="1107342"/>
                <a:ext cx="953709" cy="2354671"/>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0" name="Google Shape;600;p4"/>
              <p:cNvGrpSpPr/>
              <p:nvPr/>
            </p:nvGrpSpPr>
            <p:grpSpPr>
              <a:xfrm>
                <a:off x="1271029" y="2416472"/>
                <a:ext cx="1742633" cy="1934121"/>
                <a:chOff x="6073625" y="2772425"/>
                <a:chExt cx="837925" cy="930000"/>
              </a:xfrm>
            </p:grpSpPr>
            <p:sp>
              <p:nvSpPr>
                <p:cNvPr id="601" name="Google Shape;601;p4"/>
                <p:cNvSpPr/>
                <p:nvPr/>
              </p:nvSpPr>
              <p:spPr>
                <a:xfrm>
                  <a:off x="6073625" y="2772425"/>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4"/>
                <p:cNvSpPr/>
                <p:nvPr/>
              </p:nvSpPr>
              <p:spPr>
                <a:xfrm>
                  <a:off x="6202150" y="2858025"/>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4"/>
                <p:cNvSpPr/>
                <p:nvPr/>
              </p:nvSpPr>
              <p:spPr>
                <a:xfrm>
                  <a:off x="6166500" y="2859000"/>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4"/>
                <p:cNvSpPr/>
                <p:nvPr/>
              </p:nvSpPr>
              <p:spPr>
                <a:xfrm>
                  <a:off x="6214675" y="2967100"/>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4"/>
                <p:cNvSpPr/>
                <p:nvPr/>
              </p:nvSpPr>
              <p:spPr>
                <a:xfrm>
                  <a:off x="6311500" y="3103375"/>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6" name="Google Shape;606;p4"/>
              <p:cNvGrpSpPr/>
              <p:nvPr/>
            </p:nvGrpSpPr>
            <p:grpSpPr>
              <a:xfrm>
                <a:off x="1991305" y="1624971"/>
                <a:ext cx="1649618" cy="2182749"/>
                <a:chOff x="5908250" y="536500"/>
                <a:chExt cx="793200" cy="1049550"/>
              </a:xfrm>
            </p:grpSpPr>
            <p:sp>
              <p:nvSpPr>
                <p:cNvPr id="607" name="Google Shape;607;p4"/>
                <p:cNvSpPr/>
                <p:nvPr/>
              </p:nvSpPr>
              <p:spPr>
                <a:xfrm>
                  <a:off x="5908250" y="536500"/>
                  <a:ext cx="793200" cy="1049550"/>
                </a:xfrm>
                <a:custGeom>
                  <a:rect b="b" l="l" r="r" t="t"/>
                  <a:pathLst>
                    <a:path extrusionOk="0" h="41982" w="31728">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4"/>
                <p:cNvSpPr/>
                <p:nvPr/>
              </p:nvSpPr>
              <p:spPr>
                <a:xfrm>
                  <a:off x="6264900" y="578275"/>
                  <a:ext cx="308550" cy="982625"/>
                </a:xfrm>
                <a:custGeom>
                  <a:rect b="b" l="l" r="r" t="t"/>
                  <a:pathLst>
                    <a:path extrusionOk="0" h="39305" w="12342">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4"/>
                <p:cNvSpPr/>
                <p:nvPr/>
              </p:nvSpPr>
              <p:spPr>
                <a:xfrm>
                  <a:off x="6171500" y="727075"/>
                  <a:ext cx="371850" cy="138800"/>
                </a:xfrm>
                <a:custGeom>
                  <a:rect b="b" l="l" r="r" t="t"/>
                  <a:pathLst>
                    <a:path extrusionOk="0" h="5552" w="14874">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4"/>
                <p:cNvSpPr/>
                <p:nvPr/>
              </p:nvSpPr>
              <p:spPr>
                <a:xfrm>
                  <a:off x="6061800" y="845825"/>
                  <a:ext cx="505450" cy="114975"/>
                </a:xfrm>
                <a:custGeom>
                  <a:rect b="b" l="l" r="r" t="t"/>
                  <a:pathLst>
                    <a:path extrusionOk="0" h="4599" w="20218">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4"/>
                <p:cNvSpPr/>
                <p:nvPr/>
              </p:nvSpPr>
              <p:spPr>
                <a:xfrm>
                  <a:off x="5972900" y="995425"/>
                  <a:ext cx="586700" cy="75025"/>
                </a:xfrm>
                <a:custGeom>
                  <a:rect b="b" l="l" r="r" t="t"/>
                  <a:pathLst>
                    <a:path extrusionOk="0" h="3001" w="23468">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4"/>
                <p:cNvSpPr/>
                <p:nvPr/>
              </p:nvSpPr>
              <p:spPr>
                <a:xfrm>
                  <a:off x="6049100" y="1128500"/>
                  <a:ext cx="520700" cy="69875"/>
                </a:xfrm>
                <a:custGeom>
                  <a:rect b="b" l="l" r="r" t="t"/>
                  <a:pathLst>
                    <a:path extrusionOk="0" h="2795" w="20828">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3" name="Google Shape;613;p4"/>
              <p:cNvGrpSpPr/>
              <p:nvPr/>
            </p:nvGrpSpPr>
            <p:grpSpPr>
              <a:xfrm rot="-2700000">
                <a:off x="2630043" y="2544018"/>
                <a:ext cx="1286945" cy="993961"/>
                <a:chOff x="5517750" y="1707725"/>
                <a:chExt cx="618800" cy="477925"/>
              </a:xfrm>
            </p:grpSpPr>
            <p:sp>
              <p:nvSpPr>
                <p:cNvPr id="614" name="Google Shape;614;p4"/>
                <p:cNvSpPr/>
                <p:nvPr/>
              </p:nvSpPr>
              <p:spPr>
                <a:xfrm>
                  <a:off x="5517750" y="1707725"/>
                  <a:ext cx="618800" cy="466075"/>
                </a:xfrm>
                <a:custGeom>
                  <a:rect b="b" l="l" r="r" t="t"/>
                  <a:pathLst>
                    <a:path extrusionOk="0" h="18643" w="24752">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4"/>
                <p:cNvSpPr/>
                <p:nvPr/>
              </p:nvSpPr>
              <p:spPr>
                <a:xfrm>
                  <a:off x="5589700" y="1878600"/>
                  <a:ext cx="396975" cy="298450"/>
                </a:xfrm>
                <a:custGeom>
                  <a:rect b="b" l="l" r="r" t="t"/>
                  <a:pathLst>
                    <a:path extrusionOk="0" h="11938" w="15879">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4"/>
                <p:cNvSpPr/>
                <p:nvPr/>
              </p:nvSpPr>
              <p:spPr>
                <a:xfrm>
                  <a:off x="5650025" y="1932800"/>
                  <a:ext cx="68025" cy="247125"/>
                </a:xfrm>
                <a:custGeom>
                  <a:rect b="b" l="l" r="r" t="t"/>
                  <a:pathLst>
                    <a:path extrusionOk="0" h="9885" w="2721">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4"/>
                <p:cNvSpPr/>
                <p:nvPr/>
              </p:nvSpPr>
              <p:spPr>
                <a:xfrm>
                  <a:off x="5706100" y="1932675"/>
                  <a:ext cx="101675" cy="252975"/>
                </a:xfrm>
                <a:custGeom>
                  <a:rect b="b" l="l" r="r" t="t"/>
                  <a:pathLst>
                    <a:path extrusionOk="0" h="10119" w="4067">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4"/>
                <p:cNvSpPr/>
                <p:nvPr/>
              </p:nvSpPr>
              <p:spPr>
                <a:xfrm>
                  <a:off x="5709625" y="2014525"/>
                  <a:ext cx="237225" cy="166450"/>
                </a:xfrm>
                <a:custGeom>
                  <a:rect b="b" l="l" r="r" t="t"/>
                  <a:pathLst>
                    <a:path extrusionOk="0" h="6658" w="9489">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 name="Google Shape;619;p4"/>
              <p:cNvSpPr/>
              <p:nvPr/>
            </p:nvSpPr>
            <p:spPr>
              <a:xfrm rot="3599725">
                <a:off x="6554411" y="3205640"/>
                <a:ext cx="567865" cy="1402038"/>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4"/>
              <p:cNvSpPr/>
              <p:nvPr/>
            </p:nvSpPr>
            <p:spPr>
              <a:xfrm>
                <a:off x="4560340" y="674499"/>
                <a:ext cx="659681" cy="2787422"/>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1" name="Google Shape;621;p4"/>
              <p:cNvGrpSpPr/>
              <p:nvPr/>
            </p:nvGrpSpPr>
            <p:grpSpPr>
              <a:xfrm rot="-6383177">
                <a:off x="974472" y="2783656"/>
                <a:ext cx="1566670" cy="1869002"/>
                <a:chOff x="3768000" y="2982868"/>
                <a:chExt cx="753325" cy="898700"/>
              </a:xfrm>
            </p:grpSpPr>
            <p:sp>
              <p:nvSpPr>
                <p:cNvPr id="622" name="Google Shape;622;p4"/>
                <p:cNvSpPr/>
                <p:nvPr/>
              </p:nvSpPr>
              <p:spPr>
                <a:xfrm>
                  <a:off x="3768000" y="3094143"/>
                  <a:ext cx="667200" cy="787425"/>
                </a:xfrm>
                <a:custGeom>
                  <a:rect b="b" l="l" r="r" t="t"/>
                  <a:pathLst>
                    <a:path extrusionOk="0" h="31497" w="26688">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4"/>
                <p:cNvSpPr/>
                <p:nvPr/>
              </p:nvSpPr>
              <p:spPr>
                <a:xfrm>
                  <a:off x="4016775" y="3034793"/>
                  <a:ext cx="151250" cy="476475"/>
                </a:xfrm>
                <a:custGeom>
                  <a:rect b="b" l="l" r="r" t="t"/>
                  <a:pathLst>
                    <a:path extrusionOk="0" h="19059" w="605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4"/>
                <p:cNvSpPr/>
                <p:nvPr/>
              </p:nvSpPr>
              <p:spPr>
                <a:xfrm>
                  <a:off x="4021475" y="3243718"/>
                  <a:ext cx="445450" cy="274450"/>
                </a:xfrm>
                <a:custGeom>
                  <a:rect b="b" l="l" r="r" t="t"/>
                  <a:pathLst>
                    <a:path extrusionOk="0" h="10978" w="17818">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4"/>
                <p:cNvSpPr/>
                <p:nvPr/>
              </p:nvSpPr>
              <p:spPr>
                <a:xfrm>
                  <a:off x="4184675" y="3036468"/>
                  <a:ext cx="111725" cy="258175"/>
                </a:xfrm>
                <a:custGeom>
                  <a:rect b="b" l="l" r="r" t="t"/>
                  <a:pathLst>
                    <a:path extrusionOk="0" h="10327" w="4469">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4"/>
                <p:cNvSpPr/>
                <p:nvPr/>
              </p:nvSpPr>
              <p:spPr>
                <a:xfrm>
                  <a:off x="4292250" y="3166068"/>
                  <a:ext cx="200150" cy="52475"/>
                </a:xfrm>
                <a:custGeom>
                  <a:rect b="b" l="l" r="r" t="t"/>
                  <a:pathLst>
                    <a:path extrusionOk="0" h="2099" w="8006">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4"/>
                <p:cNvSpPr/>
                <p:nvPr/>
              </p:nvSpPr>
              <p:spPr>
                <a:xfrm>
                  <a:off x="4342125" y="3005593"/>
                  <a:ext cx="70900" cy="150900"/>
                </a:xfrm>
                <a:custGeom>
                  <a:rect b="b" l="l" r="r" t="t"/>
                  <a:pathLst>
                    <a:path extrusionOk="0" h="6036" w="2836">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4"/>
                <p:cNvSpPr/>
                <p:nvPr/>
              </p:nvSpPr>
              <p:spPr>
                <a:xfrm>
                  <a:off x="4124825" y="3021743"/>
                  <a:ext cx="58050" cy="45000"/>
                </a:xfrm>
                <a:custGeom>
                  <a:rect b="b" l="l" r="r" t="t"/>
                  <a:pathLst>
                    <a:path extrusionOk="0" h="1800" w="2322">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4"/>
                <p:cNvSpPr/>
                <p:nvPr/>
              </p:nvSpPr>
              <p:spPr>
                <a:xfrm>
                  <a:off x="4258900" y="3011143"/>
                  <a:ext cx="58050" cy="44975"/>
                </a:xfrm>
                <a:custGeom>
                  <a:rect b="b" l="l" r="r" t="t"/>
                  <a:pathLst>
                    <a:path extrusionOk="0" h="1799" w="2322">
                      <a:moveTo>
                        <a:pt x="1177" y="0"/>
                      </a:moveTo>
                      <a:cubicBezTo>
                        <a:pt x="0" y="0"/>
                        <a:pt x="33" y="1799"/>
                        <a:pt x="1177" y="1799"/>
                      </a:cubicBezTo>
                      <a:cubicBezTo>
                        <a:pt x="2322" y="1799"/>
                        <a:pt x="2322" y="0"/>
                        <a:pt x="117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4"/>
                <p:cNvSpPr/>
                <p:nvPr/>
              </p:nvSpPr>
              <p:spPr>
                <a:xfrm>
                  <a:off x="4369275" y="2982868"/>
                  <a:ext cx="67125" cy="48750"/>
                </a:xfrm>
                <a:custGeom>
                  <a:rect b="b" l="l" r="r" t="t"/>
                  <a:pathLst>
                    <a:path extrusionOk="0" h="1950" w="2685">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4"/>
                <p:cNvSpPr/>
                <p:nvPr/>
              </p:nvSpPr>
              <p:spPr>
                <a:xfrm>
                  <a:off x="4409300" y="3072443"/>
                  <a:ext cx="58075" cy="44975"/>
                </a:xfrm>
                <a:custGeom>
                  <a:rect b="b" l="l" r="r" t="t"/>
                  <a:pathLst>
                    <a:path extrusionOk="0" h="1799" w="2323">
                      <a:moveTo>
                        <a:pt x="1145" y="1"/>
                      </a:moveTo>
                      <a:cubicBezTo>
                        <a:pt x="1" y="1"/>
                        <a:pt x="1" y="1799"/>
                        <a:pt x="1145" y="1799"/>
                      </a:cubicBezTo>
                      <a:cubicBezTo>
                        <a:pt x="2290" y="1799"/>
                        <a:pt x="2322" y="1"/>
                        <a:pt x="114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4"/>
                <p:cNvSpPr/>
                <p:nvPr/>
              </p:nvSpPr>
              <p:spPr>
                <a:xfrm>
                  <a:off x="4463525" y="3141093"/>
                  <a:ext cx="57800" cy="44200"/>
                </a:xfrm>
                <a:custGeom>
                  <a:rect b="b" l="l" r="r" t="t"/>
                  <a:pathLst>
                    <a:path extrusionOk="0" h="1768" w="2312">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4"/>
                <p:cNvSpPr/>
                <p:nvPr/>
              </p:nvSpPr>
              <p:spPr>
                <a:xfrm>
                  <a:off x="4431650" y="3231018"/>
                  <a:ext cx="58350" cy="44200"/>
                </a:xfrm>
                <a:custGeom>
                  <a:rect b="b" l="l" r="r" t="t"/>
                  <a:pathLst>
                    <a:path extrusionOk="0" h="1768" w="2334">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
                <p:cNvSpPr/>
                <p:nvPr/>
              </p:nvSpPr>
              <p:spPr>
                <a:xfrm>
                  <a:off x="4323475" y="3130468"/>
                  <a:ext cx="58050" cy="44200"/>
                </a:xfrm>
                <a:custGeom>
                  <a:rect b="b" l="l" r="r" t="t"/>
                  <a:pathLst>
                    <a:path extrusionOk="0" h="1768" w="2322">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5" name="Google Shape;635;p4"/>
              <p:cNvGrpSpPr/>
              <p:nvPr/>
            </p:nvGrpSpPr>
            <p:grpSpPr>
              <a:xfrm>
                <a:off x="3854376" y="1663189"/>
                <a:ext cx="1707538" cy="2027292"/>
                <a:chOff x="5243900" y="3898675"/>
                <a:chExt cx="821050" cy="974800"/>
              </a:xfrm>
            </p:grpSpPr>
            <p:sp>
              <p:nvSpPr>
                <p:cNvPr id="636" name="Google Shape;636;p4"/>
                <p:cNvSpPr/>
                <p:nvPr/>
              </p:nvSpPr>
              <p:spPr>
                <a:xfrm>
                  <a:off x="5243900" y="3898675"/>
                  <a:ext cx="821050" cy="974800"/>
                </a:xfrm>
                <a:custGeom>
                  <a:rect b="b" l="l" r="r" t="t"/>
                  <a:pathLst>
                    <a:path extrusionOk="0" h="38992" w="32842">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4"/>
                <p:cNvSpPr/>
                <p:nvPr/>
              </p:nvSpPr>
              <p:spPr>
                <a:xfrm>
                  <a:off x="5293600" y="4088200"/>
                  <a:ext cx="150950" cy="553550"/>
                </a:xfrm>
                <a:custGeom>
                  <a:rect b="b" l="l" r="r" t="t"/>
                  <a:pathLst>
                    <a:path extrusionOk="0" h="22142" w="6038">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4"/>
                <p:cNvSpPr/>
                <p:nvPr/>
              </p:nvSpPr>
              <p:spPr>
                <a:xfrm>
                  <a:off x="5495675" y="3989275"/>
                  <a:ext cx="126275" cy="662875"/>
                </a:xfrm>
                <a:custGeom>
                  <a:rect b="b" l="l" r="r" t="t"/>
                  <a:pathLst>
                    <a:path extrusionOk="0" h="26515" w="5051">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4"/>
                <p:cNvSpPr/>
                <p:nvPr/>
              </p:nvSpPr>
              <p:spPr>
                <a:xfrm>
                  <a:off x="5543725" y="4172875"/>
                  <a:ext cx="439700" cy="500125"/>
                </a:xfrm>
                <a:custGeom>
                  <a:rect b="b" l="l" r="r" t="t"/>
                  <a:pathLst>
                    <a:path extrusionOk="0" h="20005" w="17588">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4"/>
                <p:cNvSpPr/>
                <p:nvPr/>
              </p:nvSpPr>
              <p:spPr>
                <a:xfrm>
                  <a:off x="5579875" y="4533550"/>
                  <a:ext cx="66400" cy="50525"/>
                </a:xfrm>
                <a:custGeom>
                  <a:rect b="b" l="l" r="r" t="t"/>
                  <a:pathLst>
                    <a:path extrusionOk="0" h="2021" w="2656">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4"/>
                <p:cNvSpPr/>
                <p:nvPr/>
              </p:nvSpPr>
              <p:spPr>
                <a:xfrm>
                  <a:off x="5615875" y="4421900"/>
                  <a:ext cx="80100" cy="73675"/>
                </a:xfrm>
                <a:custGeom>
                  <a:rect b="b" l="l" r="r" t="t"/>
                  <a:pathLst>
                    <a:path extrusionOk="0" h="2947" w="3204">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4"/>
                <p:cNvSpPr/>
                <p:nvPr/>
              </p:nvSpPr>
              <p:spPr>
                <a:xfrm>
                  <a:off x="5698125" y="4319425"/>
                  <a:ext cx="70950" cy="87850"/>
                </a:xfrm>
                <a:custGeom>
                  <a:rect b="b" l="l" r="r" t="t"/>
                  <a:pathLst>
                    <a:path extrusionOk="0" h="3514" w="2838">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4"/>
                <p:cNvSpPr/>
                <p:nvPr/>
              </p:nvSpPr>
              <p:spPr>
                <a:xfrm>
                  <a:off x="5788800" y="4237650"/>
                  <a:ext cx="70675" cy="80525"/>
                </a:xfrm>
                <a:custGeom>
                  <a:rect b="b" l="l" r="r" t="t"/>
                  <a:pathLst>
                    <a:path extrusionOk="0" h="3221" w="2827">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4"/>
                <p:cNvSpPr/>
                <p:nvPr/>
              </p:nvSpPr>
              <p:spPr>
                <a:xfrm>
                  <a:off x="5887900" y="4176725"/>
                  <a:ext cx="53950" cy="83275"/>
                </a:xfrm>
                <a:custGeom>
                  <a:rect b="b" l="l" r="r" t="t"/>
                  <a:pathLst>
                    <a:path extrusionOk="0" h="3331" w="2158">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4"/>
                <p:cNvSpPr/>
                <p:nvPr/>
              </p:nvSpPr>
              <p:spPr>
                <a:xfrm>
                  <a:off x="5472475" y="4462475"/>
                  <a:ext cx="87825" cy="19975"/>
                </a:xfrm>
                <a:custGeom>
                  <a:rect b="b" l="l" r="r" t="t"/>
                  <a:pathLst>
                    <a:path extrusionOk="0" h="799" w="3513">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4"/>
                <p:cNvSpPr/>
                <p:nvPr/>
              </p:nvSpPr>
              <p:spPr>
                <a:xfrm>
                  <a:off x="5480150" y="4363725"/>
                  <a:ext cx="96475" cy="26400"/>
                </a:xfrm>
                <a:custGeom>
                  <a:rect b="b" l="l" r="r" t="t"/>
                  <a:pathLst>
                    <a:path extrusionOk="0" h="1056" w="3859">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4"/>
                <p:cNvSpPr/>
                <p:nvPr/>
              </p:nvSpPr>
              <p:spPr>
                <a:xfrm>
                  <a:off x="5506225" y="4244050"/>
                  <a:ext cx="81050" cy="20900"/>
                </a:xfrm>
                <a:custGeom>
                  <a:rect b="b" l="l" r="r" t="t"/>
                  <a:pathLst>
                    <a:path extrusionOk="0" h="836" w="3242">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
                <p:cNvSpPr/>
                <p:nvPr/>
              </p:nvSpPr>
              <p:spPr>
                <a:xfrm>
                  <a:off x="5527225" y="4124875"/>
                  <a:ext cx="80475" cy="19800"/>
                </a:xfrm>
                <a:custGeom>
                  <a:rect b="b" l="l" r="r" t="t"/>
                  <a:pathLst>
                    <a:path extrusionOk="0" h="792" w="3219">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4"/>
                <p:cNvSpPr/>
                <p:nvPr/>
              </p:nvSpPr>
              <p:spPr>
                <a:xfrm>
                  <a:off x="5552100" y="4043300"/>
                  <a:ext cx="76025" cy="13100"/>
                </a:xfrm>
                <a:custGeom>
                  <a:rect b="b" l="l" r="r" t="t"/>
                  <a:pathLst>
                    <a:path extrusionOk="0" h="524" w="3041">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4"/>
                <p:cNvSpPr/>
                <p:nvPr/>
              </p:nvSpPr>
              <p:spPr>
                <a:xfrm>
                  <a:off x="5290500" y="4159050"/>
                  <a:ext cx="80225" cy="29975"/>
                </a:xfrm>
                <a:custGeom>
                  <a:rect b="b" l="l" r="r" t="t"/>
                  <a:pathLst>
                    <a:path extrusionOk="0" h="1199" w="3209">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4"/>
                <p:cNvSpPr/>
                <p:nvPr/>
              </p:nvSpPr>
              <p:spPr>
                <a:xfrm>
                  <a:off x="5295075" y="4278550"/>
                  <a:ext cx="82425" cy="26500"/>
                </a:xfrm>
                <a:custGeom>
                  <a:rect b="b" l="l" r="r" t="t"/>
                  <a:pathLst>
                    <a:path extrusionOk="0" h="1060" w="3297">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4"/>
                <p:cNvSpPr/>
                <p:nvPr/>
              </p:nvSpPr>
              <p:spPr>
                <a:xfrm>
                  <a:off x="5327300" y="4377425"/>
                  <a:ext cx="76025" cy="23125"/>
                </a:xfrm>
                <a:custGeom>
                  <a:rect b="b" l="l" r="r" t="t"/>
                  <a:pathLst>
                    <a:path extrusionOk="0" h="925" w="3041">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4"/>
                <p:cNvSpPr/>
                <p:nvPr/>
              </p:nvSpPr>
              <p:spPr>
                <a:xfrm>
                  <a:off x="5351000" y="4476025"/>
                  <a:ext cx="72775" cy="16275"/>
                </a:xfrm>
                <a:custGeom>
                  <a:rect b="b" l="l" r="r" t="t"/>
                  <a:pathLst>
                    <a:path extrusionOk="0" h="651" w="2911">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54" name="Google Shape;654;p4"/>
            <p:cNvGrpSpPr/>
            <p:nvPr/>
          </p:nvGrpSpPr>
          <p:grpSpPr>
            <a:xfrm>
              <a:off x="932058" y="1961497"/>
              <a:ext cx="2901262" cy="2340210"/>
              <a:chOff x="582175" y="238125"/>
              <a:chExt cx="6401725" cy="5169450"/>
            </a:xfrm>
          </p:grpSpPr>
          <p:sp>
            <p:nvSpPr>
              <p:cNvPr id="655" name="Google Shape;655;p4"/>
              <p:cNvSpPr/>
              <p:nvPr/>
            </p:nvSpPr>
            <p:spPr>
              <a:xfrm>
                <a:off x="1199875" y="238125"/>
                <a:ext cx="5167900" cy="5169450"/>
              </a:xfrm>
              <a:custGeom>
                <a:rect b="b" l="l" r="r" t="t"/>
                <a:pathLst>
                  <a:path extrusionOk="0" h="206778" w="206716">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4"/>
              <p:cNvSpPr/>
              <p:nvPr/>
            </p:nvSpPr>
            <p:spPr>
              <a:xfrm>
                <a:off x="876400" y="790200"/>
                <a:ext cx="2587800" cy="4028950"/>
              </a:xfrm>
              <a:custGeom>
                <a:rect b="b" l="l" r="r" t="t"/>
                <a:pathLst>
                  <a:path extrusionOk="0" h="161158" w="103512">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4"/>
              <p:cNvSpPr/>
              <p:nvPr/>
            </p:nvSpPr>
            <p:spPr>
              <a:xfrm>
                <a:off x="3963250" y="410625"/>
                <a:ext cx="2555475" cy="3173925"/>
              </a:xfrm>
              <a:custGeom>
                <a:rect b="b" l="l" r="r" t="t"/>
                <a:pathLst>
                  <a:path extrusionOk="0" h="126957" w="102219">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4"/>
              <p:cNvSpPr/>
              <p:nvPr/>
            </p:nvSpPr>
            <p:spPr>
              <a:xfrm>
                <a:off x="3080625" y="3407975"/>
                <a:ext cx="2584750" cy="1998475"/>
              </a:xfrm>
              <a:custGeom>
                <a:rect b="b" l="l" r="r" t="t"/>
                <a:pathLst>
                  <a:path extrusionOk="0" h="79939" w="10339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4"/>
              <p:cNvSpPr/>
              <p:nvPr/>
            </p:nvSpPr>
            <p:spPr>
              <a:xfrm>
                <a:off x="2093375" y="914000"/>
                <a:ext cx="150925" cy="133375"/>
              </a:xfrm>
              <a:custGeom>
                <a:rect b="b" l="l" r="r" t="t"/>
                <a:pathLst>
                  <a:path extrusionOk="0" h="5335" w="6037">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4"/>
              <p:cNvSpPr/>
              <p:nvPr/>
            </p:nvSpPr>
            <p:spPr>
              <a:xfrm>
                <a:off x="2319650" y="992550"/>
                <a:ext cx="127950" cy="111625"/>
              </a:xfrm>
              <a:custGeom>
                <a:rect b="b" l="l" r="r" t="t"/>
                <a:pathLst>
                  <a:path extrusionOk="0" h="4465" w="5118">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4"/>
              <p:cNvSpPr/>
              <p:nvPr/>
            </p:nvSpPr>
            <p:spPr>
              <a:xfrm>
                <a:off x="2161150" y="1275975"/>
                <a:ext cx="117025" cy="101025"/>
              </a:xfrm>
              <a:custGeom>
                <a:rect b="b" l="l" r="r" t="t"/>
                <a:pathLst>
                  <a:path extrusionOk="0" h="4041" w="4681">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4"/>
              <p:cNvSpPr/>
              <p:nvPr/>
            </p:nvSpPr>
            <p:spPr>
              <a:xfrm>
                <a:off x="1843850" y="1321975"/>
                <a:ext cx="150750" cy="133600"/>
              </a:xfrm>
              <a:custGeom>
                <a:rect b="b" l="l" r="r" t="t"/>
                <a:pathLst>
                  <a:path extrusionOk="0" h="5344" w="603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4"/>
              <p:cNvSpPr/>
              <p:nvPr/>
            </p:nvSpPr>
            <p:spPr>
              <a:xfrm>
                <a:off x="2160900" y="1537625"/>
                <a:ext cx="140225" cy="121975"/>
              </a:xfrm>
              <a:custGeom>
                <a:rect b="b" l="l" r="r" t="t"/>
                <a:pathLst>
                  <a:path extrusionOk="0" h="4879" w="5609">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
              <p:cNvSpPr/>
              <p:nvPr/>
            </p:nvSpPr>
            <p:spPr>
              <a:xfrm>
                <a:off x="2489250" y="1605400"/>
                <a:ext cx="127025" cy="109225"/>
              </a:xfrm>
              <a:custGeom>
                <a:rect b="b" l="l" r="r" t="t"/>
                <a:pathLst>
                  <a:path extrusionOk="0" h="4369" w="5081">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4"/>
              <p:cNvSpPr/>
              <p:nvPr/>
            </p:nvSpPr>
            <p:spPr>
              <a:xfrm>
                <a:off x="1604950" y="1694950"/>
                <a:ext cx="140275" cy="122400"/>
              </a:xfrm>
              <a:custGeom>
                <a:rect b="b" l="l" r="r" t="t"/>
                <a:pathLst>
                  <a:path extrusionOk="0" h="4896" w="5611">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4"/>
              <p:cNvSpPr/>
              <p:nvPr/>
            </p:nvSpPr>
            <p:spPr>
              <a:xfrm>
                <a:off x="1900825" y="1831825"/>
                <a:ext cx="150775" cy="133600"/>
              </a:xfrm>
              <a:custGeom>
                <a:rect b="b" l="l" r="r" t="t"/>
                <a:pathLst>
                  <a:path extrusionOk="0" h="5344" w="6031">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4"/>
              <p:cNvSpPr/>
              <p:nvPr/>
            </p:nvSpPr>
            <p:spPr>
              <a:xfrm>
                <a:off x="2410700" y="1865725"/>
                <a:ext cx="150650" cy="134225"/>
              </a:xfrm>
              <a:custGeom>
                <a:rect b="b" l="l" r="r" t="t"/>
                <a:pathLst>
                  <a:path extrusionOk="0" h="5369" w="6026">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4"/>
              <p:cNvSpPr/>
              <p:nvPr/>
            </p:nvSpPr>
            <p:spPr>
              <a:xfrm>
                <a:off x="2886650" y="1808925"/>
                <a:ext cx="140125" cy="122625"/>
              </a:xfrm>
              <a:custGeom>
                <a:rect b="b" l="l" r="r" t="t"/>
                <a:pathLst>
                  <a:path extrusionOk="0" h="4905" w="5605">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4"/>
              <p:cNvSpPr/>
              <p:nvPr/>
            </p:nvSpPr>
            <p:spPr>
              <a:xfrm>
                <a:off x="1492650" y="2115250"/>
                <a:ext cx="150750" cy="133600"/>
              </a:xfrm>
              <a:custGeom>
                <a:rect b="b" l="l" r="r" t="t"/>
                <a:pathLst>
                  <a:path extrusionOk="0" h="5344" w="603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4"/>
              <p:cNvSpPr/>
              <p:nvPr/>
            </p:nvSpPr>
            <p:spPr>
              <a:xfrm>
                <a:off x="1722325" y="2296375"/>
                <a:ext cx="147425" cy="132350"/>
              </a:xfrm>
              <a:custGeom>
                <a:rect b="b" l="l" r="r" t="t"/>
                <a:pathLst>
                  <a:path extrusionOk="0" h="5294" w="5897">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4"/>
              <p:cNvSpPr/>
              <p:nvPr/>
            </p:nvSpPr>
            <p:spPr>
              <a:xfrm>
                <a:off x="2138050" y="2081375"/>
                <a:ext cx="140125" cy="122600"/>
              </a:xfrm>
              <a:custGeom>
                <a:rect b="b" l="l" r="r" t="t"/>
                <a:pathLst>
                  <a:path extrusionOk="0" h="4904" w="5605">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4"/>
              <p:cNvSpPr/>
              <p:nvPr/>
            </p:nvSpPr>
            <p:spPr>
              <a:xfrm>
                <a:off x="2104025" y="2341900"/>
                <a:ext cx="140275" cy="122400"/>
              </a:xfrm>
              <a:custGeom>
                <a:rect b="b" l="l" r="r" t="t"/>
                <a:pathLst>
                  <a:path extrusionOk="0" h="4896" w="5611">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4"/>
              <p:cNvSpPr/>
              <p:nvPr/>
            </p:nvSpPr>
            <p:spPr>
              <a:xfrm>
                <a:off x="1333825" y="2580650"/>
                <a:ext cx="140275" cy="122400"/>
              </a:xfrm>
              <a:custGeom>
                <a:rect b="b" l="l" r="r" t="t"/>
                <a:pathLst>
                  <a:path extrusionOk="0" h="4896" w="5611">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4"/>
              <p:cNvSpPr/>
              <p:nvPr/>
            </p:nvSpPr>
            <p:spPr>
              <a:xfrm>
                <a:off x="1627925" y="2738400"/>
                <a:ext cx="140500" cy="122675"/>
              </a:xfrm>
              <a:custGeom>
                <a:rect b="b" l="l" r="r" t="t"/>
                <a:pathLst>
                  <a:path extrusionOk="0" h="4907" w="562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4"/>
              <p:cNvSpPr/>
              <p:nvPr/>
            </p:nvSpPr>
            <p:spPr>
              <a:xfrm>
                <a:off x="2104150" y="2682100"/>
                <a:ext cx="125950" cy="108625"/>
              </a:xfrm>
              <a:custGeom>
                <a:rect b="b" l="l" r="r" t="t"/>
                <a:pathLst>
                  <a:path extrusionOk="0" h="4345" w="5038">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4"/>
              <p:cNvSpPr/>
              <p:nvPr/>
            </p:nvSpPr>
            <p:spPr>
              <a:xfrm>
                <a:off x="2579875" y="2703875"/>
                <a:ext cx="129600" cy="112525"/>
              </a:xfrm>
              <a:custGeom>
                <a:rect b="b" l="l" r="r" t="t"/>
                <a:pathLst>
                  <a:path extrusionOk="0" h="4501" w="5184">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4"/>
              <p:cNvSpPr/>
              <p:nvPr/>
            </p:nvSpPr>
            <p:spPr>
              <a:xfrm>
                <a:off x="1380825" y="3169075"/>
                <a:ext cx="137950" cy="121325"/>
              </a:xfrm>
              <a:custGeom>
                <a:rect b="b" l="l" r="r" t="t"/>
                <a:pathLst>
                  <a:path extrusionOk="0" h="4853" w="5518">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
              <p:cNvSpPr/>
              <p:nvPr/>
            </p:nvSpPr>
            <p:spPr>
              <a:xfrm>
                <a:off x="1852975" y="3092400"/>
                <a:ext cx="41600" cy="186025"/>
              </a:xfrm>
              <a:custGeom>
                <a:rect b="b" l="l" r="r" t="t"/>
                <a:pathLst>
                  <a:path extrusionOk="0" h="7441" w="1664">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4"/>
              <p:cNvSpPr/>
              <p:nvPr/>
            </p:nvSpPr>
            <p:spPr>
              <a:xfrm>
                <a:off x="2261175" y="3148225"/>
                <a:ext cx="41600" cy="118250"/>
              </a:xfrm>
              <a:custGeom>
                <a:rect b="b" l="l" r="r" t="t"/>
                <a:pathLst>
                  <a:path extrusionOk="0" h="4730" w="1664">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4"/>
              <p:cNvSpPr/>
              <p:nvPr/>
            </p:nvSpPr>
            <p:spPr>
              <a:xfrm>
                <a:off x="2714025" y="3012675"/>
                <a:ext cx="43150" cy="117875"/>
              </a:xfrm>
              <a:custGeom>
                <a:rect b="b" l="l" r="r" t="t"/>
                <a:pathLst>
                  <a:path extrusionOk="0" h="4715" w="1726">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4"/>
              <p:cNvSpPr/>
              <p:nvPr/>
            </p:nvSpPr>
            <p:spPr>
              <a:xfrm>
                <a:off x="3001275" y="2919525"/>
                <a:ext cx="137950" cy="121350"/>
              </a:xfrm>
              <a:custGeom>
                <a:rect b="b" l="l" r="r" t="t"/>
                <a:pathLst>
                  <a:path extrusionOk="0" h="4854" w="5518">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4"/>
              <p:cNvSpPr/>
              <p:nvPr/>
            </p:nvSpPr>
            <p:spPr>
              <a:xfrm>
                <a:off x="1526600" y="3531775"/>
                <a:ext cx="140050" cy="123200"/>
              </a:xfrm>
              <a:custGeom>
                <a:rect b="b" l="l" r="r" t="t"/>
                <a:pathLst>
                  <a:path extrusionOk="0" h="4928" w="5602">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4"/>
              <p:cNvSpPr/>
              <p:nvPr/>
            </p:nvSpPr>
            <p:spPr>
              <a:xfrm>
                <a:off x="1943850" y="3590300"/>
                <a:ext cx="41625" cy="140975"/>
              </a:xfrm>
              <a:custGeom>
                <a:rect b="b" l="l" r="r" t="t"/>
                <a:pathLst>
                  <a:path extrusionOk="0" h="5639" w="1665">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4"/>
              <p:cNvSpPr/>
              <p:nvPr/>
            </p:nvSpPr>
            <p:spPr>
              <a:xfrm>
                <a:off x="1628200" y="3883575"/>
                <a:ext cx="151125" cy="133600"/>
              </a:xfrm>
              <a:custGeom>
                <a:rect b="b" l="l" r="r" t="t"/>
                <a:pathLst>
                  <a:path extrusionOk="0" h="5344" w="6045">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4"/>
              <p:cNvSpPr/>
              <p:nvPr/>
            </p:nvSpPr>
            <p:spPr>
              <a:xfrm>
                <a:off x="1939225" y="4099775"/>
                <a:ext cx="118650" cy="41625"/>
              </a:xfrm>
              <a:custGeom>
                <a:rect b="b" l="l" r="r" t="t"/>
                <a:pathLst>
                  <a:path extrusionOk="0" h="1665" w="4746">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4"/>
              <p:cNvSpPr/>
              <p:nvPr/>
            </p:nvSpPr>
            <p:spPr>
              <a:xfrm>
                <a:off x="1968600" y="4382650"/>
                <a:ext cx="127650" cy="110500"/>
              </a:xfrm>
              <a:custGeom>
                <a:rect b="b" l="l" r="r" t="t"/>
                <a:pathLst>
                  <a:path extrusionOk="0" h="4420" w="5106">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4"/>
              <p:cNvSpPr/>
              <p:nvPr/>
            </p:nvSpPr>
            <p:spPr>
              <a:xfrm>
                <a:off x="2205825" y="4372500"/>
                <a:ext cx="126925" cy="109875"/>
              </a:xfrm>
              <a:custGeom>
                <a:rect b="b" l="l" r="r" t="t"/>
                <a:pathLst>
                  <a:path extrusionOk="0" h="4395" w="5077">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4"/>
              <p:cNvSpPr/>
              <p:nvPr/>
            </p:nvSpPr>
            <p:spPr>
              <a:xfrm>
                <a:off x="4177475" y="947675"/>
                <a:ext cx="129450" cy="111175"/>
              </a:xfrm>
              <a:custGeom>
                <a:rect b="b" l="l" r="r" t="t"/>
                <a:pathLst>
                  <a:path extrusionOk="0" h="4447" w="5178">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4"/>
              <p:cNvSpPr/>
              <p:nvPr/>
            </p:nvSpPr>
            <p:spPr>
              <a:xfrm>
                <a:off x="4607125" y="733325"/>
                <a:ext cx="41600" cy="166400"/>
              </a:xfrm>
              <a:custGeom>
                <a:rect b="b" l="l" r="r" t="t"/>
                <a:pathLst>
                  <a:path extrusionOk="0" h="6656" w="1664">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4"/>
              <p:cNvSpPr/>
              <p:nvPr/>
            </p:nvSpPr>
            <p:spPr>
              <a:xfrm>
                <a:off x="4530200" y="1095550"/>
                <a:ext cx="147750" cy="130925"/>
              </a:xfrm>
              <a:custGeom>
                <a:rect b="b" l="l" r="r" t="t"/>
                <a:pathLst>
                  <a:path extrusionOk="0" h="5237" w="591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4"/>
              <p:cNvSpPr/>
              <p:nvPr/>
            </p:nvSpPr>
            <p:spPr>
              <a:xfrm>
                <a:off x="4993850" y="800000"/>
                <a:ext cx="106250" cy="88725"/>
              </a:xfrm>
              <a:custGeom>
                <a:rect b="b" l="l" r="r" t="t"/>
                <a:pathLst>
                  <a:path extrusionOk="0" h="3549" w="425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4"/>
              <p:cNvSpPr/>
              <p:nvPr/>
            </p:nvSpPr>
            <p:spPr>
              <a:xfrm>
                <a:off x="4926075" y="1038550"/>
                <a:ext cx="162150" cy="145075"/>
              </a:xfrm>
              <a:custGeom>
                <a:rect b="b" l="l" r="r" t="t"/>
                <a:pathLst>
                  <a:path extrusionOk="0" h="5803" w="6486">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4"/>
              <p:cNvSpPr/>
              <p:nvPr/>
            </p:nvSpPr>
            <p:spPr>
              <a:xfrm>
                <a:off x="5334125" y="1130075"/>
                <a:ext cx="171750" cy="155850"/>
              </a:xfrm>
              <a:custGeom>
                <a:rect b="b" l="l" r="r" t="t"/>
                <a:pathLst>
                  <a:path extrusionOk="0" h="6234" w="687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4"/>
              <p:cNvSpPr/>
              <p:nvPr/>
            </p:nvSpPr>
            <p:spPr>
              <a:xfrm>
                <a:off x="4839700" y="1413400"/>
                <a:ext cx="175625" cy="41625"/>
              </a:xfrm>
              <a:custGeom>
                <a:rect b="b" l="l" r="r" t="t"/>
                <a:pathLst>
                  <a:path extrusionOk="0" h="1665" w="7025">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4"/>
              <p:cNvSpPr/>
              <p:nvPr/>
            </p:nvSpPr>
            <p:spPr>
              <a:xfrm>
                <a:off x="5232475" y="1457725"/>
                <a:ext cx="139050" cy="122425"/>
              </a:xfrm>
              <a:custGeom>
                <a:rect b="b" l="l" r="r" t="t"/>
                <a:pathLst>
                  <a:path extrusionOk="0" h="4897" w="5562">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4"/>
              <p:cNvSpPr/>
              <p:nvPr/>
            </p:nvSpPr>
            <p:spPr>
              <a:xfrm>
                <a:off x="5662375" y="1389750"/>
                <a:ext cx="140125" cy="122600"/>
              </a:xfrm>
              <a:custGeom>
                <a:rect b="b" l="l" r="r" t="t"/>
                <a:pathLst>
                  <a:path extrusionOk="0" h="4904" w="5605">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4"/>
              <p:cNvSpPr/>
              <p:nvPr/>
            </p:nvSpPr>
            <p:spPr>
              <a:xfrm>
                <a:off x="4882850" y="1809275"/>
                <a:ext cx="146350" cy="43150"/>
              </a:xfrm>
              <a:custGeom>
                <a:rect b="b" l="l" r="r" t="t"/>
                <a:pathLst>
                  <a:path extrusionOk="0" h="1726" w="5854">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4"/>
              <p:cNvSpPr/>
              <p:nvPr/>
            </p:nvSpPr>
            <p:spPr>
              <a:xfrm>
                <a:off x="5309525" y="1754200"/>
                <a:ext cx="41600" cy="140975"/>
              </a:xfrm>
              <a:custGeom>
                <a:rect b="b" l="l" r="r" t="t"/>
                <a:pathLst>
                  <a:path extrusionOk="0" h="5639" w="1664">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4"/>
              <p:cNvSpPr/>
              <p:nvPr/>
            </p:nvSpPr>
            <p:spPr>
              <a:xfrm>
                <a:off x="5633000" y="1832375"/>
                <a:ext cx="130950" cy="41625"/>
              </a:xfrm>
              <a:custGeom>
                <a:rect b="b" l="l" r="r" t="t"/>
                <a:pathLst>
                  <a:path extrusionOk="0" h="1665" w="5238">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4"/>
              <p:cNvSpPr/>
              <p:nvPr/>
            </p:nvSpPr>
            <p:spPr>
              <a:xfrm>
                <a:off x="4699500" y="528900"/>
                <a:ext cx="150900" cy="133375"/>
              </a:xfrm>
              <a:custGeom>
                <a:rect b="b" l="l" r="r" t="t"/>
                <a:pathLst>
                  <a:path extrusionOk="0" h="5335" w="6036">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4"/>
              <p:cNvSpPr/>
              <p:nvPr/>
            </p:nvSpPr>
            <p:spPr>
              <a:xfrm>
                <a:off x="4665775" y="2104400"/>
                <a:ext cx="104050" cy="87450"/>
              </a:xfrm>
              <a:custGeom>
                <a:rect b="b" l="l" r="r" t="t"/>
                <a:pathLst>
                  <a:path extrusionOk="0" h="3498" w="4162">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4"/>
              <p:cNvSpPr/>
              <p:nvPr/>
            </p:nvSpPr>
            <p:spPr>
              <a:xfrm>
                <a:off x="5070775" y="2083850"/>
                <a:ext cx="43150" cy="173700"/>
              </a:xfrm>
              <a:custGeom>
                <a:rect b="b" l="l" r="r" t="t"/>
                <a:pathLst>
                  <a:path extrusionOk="0" h="6948" w="1726">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4"/>
              <p:cNvSpPr/>
              <p:nvPr/>
            </p:nvSpPr>
            <p:spPr>
              <a:xfrm>
                <a:off x="5508225" y="2194375"/>
                <a:ext cx="143275" cy="43150"/>
              </a:xfrm>
              <a:custGeom>
                <a:rect b="b" l="l" r="r" t="t"/>
                <a:pathLst>
                  <a:path extrusionOk="0" h="1726" w="5731">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4"/>
              <p:cNvSpPr/>
              <p:nvPr/>
            </p:nvSpPr>
            <p:spPr>
              <a:xfrm>
                <a:off x="5924225" y="2024375"/>
                <a:ext cx="150775" cy="133600"/>
              </a:xfrm>
              <a:custGeom>
                <a:rect b="b" l="l" r="r" t="t"/>
                <a:pathLst>
                  <a:path extrusionOk="0" h="5344" w="6031">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
              <p:cNvSpPr/>
              <p:nvPr/>
            </p:nvSpPr>
            <p:spPr>
              <a:xfrm>
                <a:off x="6011925" y="1664475"/>
                <a:ext cx="41600" cy="129025"/>
              </a:xfrm>
              <a:custGeom>
                <a:rect b="b" l="l" r="r" t="t"/>
                <a:pathLst>
                  <a:path extrusionOk="0" h="5161" w="1664">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4"/>
              <p:cNvSpPr/>
              <p:nvPr/>
            </p:nvSpPr>
            <p:spPr>
              <a:xfrm>
                <a:off x="4484000" y="2320125"/>
                <a:ext cx="127925" cy="111125"/>
              </a:xfrm>
              <a:custGeom>
                <a:rect b="b" l="l" r="r" t="t"/>
                <a:pathLst>
                  <a:path extrusionOk="0" h="4445" w="5117">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4"/>
              <p:cNvSpPr/>
              <p:nvPr/>
            </p:nvSpPr>
            <p:spPr>
              <a:xfrm>
                <a:off x="5369550" y="2500375"/>
                <a:ext cx="127825" cy="111800"/>
              </a:xfrm>
              <a:custGeom>
                <a:rect b="b" l="l" r="r" t="t"/>
                <a:pathLst>
                  <a:path extrusionOk="0" h="4472" w="5113">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4"/>
              <p:cNvSpPr/>
              <p:nvPr/>
            </p:nvSpPr>
            <p:spPr>
              <a:xfrm>
                <a:off x="5807825" y="2387675"/>
                <a:ext cx="42375" cy="178700"/>
              </a:xfrm>
              <a:custGeom>
                <a:rect b="b" l="l" r="r" t="t"/>
                <a:pathLst>
                  <a:path extrusionOk="0" h="7148" w="1695">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4"/>
              <p:cNvSpPr/>
              <p:nvPr/>
            </p:nvSpPr>
            <p:spPr>
              <a:xfrm>
                <a:off x="5554425" y="2875200"/>
                <a:ext cx="152525" cy="41625"/>
              </a:xfrm>
              <a:custGeom>
                <a:rect b="b" l="l" r="r" t="t"/>
                <a:pathLst>
                  <a:path extrusionOk="0" h="1665" w="6101">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4"/>
              <p:cNvSpPr/>
              <p:nvPr/>
            </p:nvSpPr>
            <p:spPr>
              <a:xfrm>
                <a:off x="5991850" y="2703875"/>
                <a:ext cx="150950" cy="134900"/>
              </a:xfrm>
              <a:custGeom>
                <a:rect b="b" l="l" r="r" t="t"/>
                <a:pathLst>
                  <a:path extrusionOk="0" h="5396" w="6038">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
              <p:cNvSpPr/>
              <p:nvPr/>
            </p:nvSpPr>
            <p:spPr>
              <a:xfrm>
                <a:off x="6139875" y="2432575"/>
                <a:ext cx="116875" cy="99700"/>
              </a:xfrm>
              <a:custGeom>
                <a:rect b="b" l="l" r="r" t="t"/>
                <a:pathLst>
                  <a:path extrusionOk="0" h="3988" w="4675">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4"/>
              <p:cNvSpPr/>
              <p:nvPr/>
            </p:nvSpPr>
            <p:spPr>
              <a:xfrm>
                <a:off x="5300250" y="3056600"/>
                <a:ext cx="162275" cy="144900"/>
              </a:xfrm>
              <a:custGeom>
                <a:rect b="b" l="l" r="r" t="t"/>
                <a:pathLst>
                  <a:path extrusionOk="0" h="5796" w="6491">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4"/>
              <p:cNvSpPr/>
              <p:nvPr/>
            </p:nvSpPr>
            <p:spPr>
              <a:xfrm>
                <a:off x="5617550" y="3145975"/>
                <a:ext cx="151050" cy="134700"/>
              </a:xfrm>
              <a:custGeom>
                <a:rect b="b" l="l" r="r" t="t"/>
                <a:pathLst>
                  <a:path extrusionOk="0" h="5388" w="6042">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4"/>
              <p:cNvSpPr/>
              <p:nvPr/>
            </p:nvSpPr>
            <p:spPr>
              <a:xfrm>
                <a:off x="6014500" y="2977150"/>
                <a:ext cx="126225" cy="109750"/>
              </a:xfrm>
              <a:custGeom>
                <a:rect b="b" l="l" r="r" t="t"/>
                <a:pathLst>
                  <a:path extrusionOk="0" h="4390" w="5049">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
              <p:cNvSpPr/>
              <p:nvPr/>
            </p:nvSpPr>
            <p:spPr>
              <a:xfrm>
                <a:off x="5198725" y="3339850"/>
                <a:ext cx="127650" cy="110475"/>
              </a:xfrm>
              <a:custGeom>
                <a:rect b="b" l="l" r="r" t="t"/>
                <a:pathLst>
                  <a:path extrusionOk="0" h="4419" w="5106">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4"/>
              <p:cNvSpPr/>
              <p:nvPr/>
            </p:nvSpPr>
            <p:spPr>
              <a:xfrm>
                <a:off x="3191650" y="4257900"/>
                <a:ext cx="152450" cy="133375"/>
              </a:xfrm>
              <a:custGeom>
                <a:rect b="b" l="l" r="r" t="t"/>
                <a:pathLst>
                  <a:path extrusionOk="0" h="5335" w="6098">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4"/>
              <p:cNvSpPr/>
              <p:nvPr/>
            </p:nvSpPr>
            <p:spPr>
              <a:xfrm>
                <a:off x="3362625" y="4529200"/>
                <a:ext cx="140125" cy="122600"/>
              </a:xfrm>
              <a:custGeom>
                <a:rect b="b" l="l" r="r" t="t"/>
                <a:pathLst>
                  <a:path extrusionOk="0" h="4904" w="5605">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4"/>
              <p:cNvSpPr/>
              <p:nvPr/>
            </p:nvSpPr>
            <p:spPr>
              <a:xfrm>
                <a:off x="3622950" y="4416550"/>
                <a:ext cx="128025" cy="110475"/>
              </a:xfrm>
              <a:custGeom>
                <a:rect b="b" l="l" r="r" t="t"/>
                <a:pathLst>
                  <a:path extrusionOk="0" h="4419" w="5121">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4"/>
              <p:cNvSpPr/>
              <p:nvPr/>
            </p:nvSpPr>
            <p:spPr>
              <a:xfrm>
                <a:off x="3847725" y="4645450"/>
                <a:ext cx="41625" cy="105925"/>
              </a:xfrm>
              <a:custGeom>
                <a:rect b="b" l="l" r="r" t="t"/>
                <a:pathLst>
                  <a:path extrusionOk="0" h="4237" w="1665">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4"/>
              <p:cNvSpPr/>
              <p:nvPr/>
            </p:nvSpPr>
            <p:spPr>
              <a:xfrm>
                <a:off x="4075650" y="4370550"/>
                <a:ext cx="163400" cy="145500"/>
              </a:xfrm>
              <a:custGeom>
                <a:rect b="b" l="l" r="r" t="t"/>
                <a:pathLst>
                  <a:path extrusionOk="0" h="5820" w="6536">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4"/>
              <p:cNvSpPr/>
              <p:nvPr/>
            </p:nvSpPr>
            <p:spPr>
              <a:xfrm>
                <a:off x="4314300" y="4247450"/>
                <a:ext cx="124650" cy="109300"/>
              </a:xfrm>
              <a:custGeom>
                <a:rect b="b" l="l" r="r" t="t"/>
                <a:pathLst>
                  <a:path extrusionOk="0" h="4372" w="4986">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4"/>
              <p:cNvSpPr/>
              <p:nvPr/>
            </p:nvSpPr>
            <p:spPr>
              <a:xfrm>
                <a:off x="4212750" y="3928475"/>
                <a:ext cx="125875" cy="109750"/>
              </a:xfrm>
              <a:custGeom>
                <a:rect b="b" l="l" r="r" t="t"/>
                <a:pathLst>
                  <a:path extrusionOk="0" h="4390" w="5035">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4"/>
              <p:cNvSpPr/>
              <p:nvPr/>
            </p:nvSpPr>
            <p:spPr>
              <a:xfrm>
                <a:off x="4177475" y="3623275"/>
                <a:ext cx="129200" cy="110475"/>
              </a:xfrm>
              <a:custGeom>
                <a:rect b="b" l="l" r="r" t="t"/>
                <a:pathLst>
                  <a:path extrusionOk="0" h="4419" w="5168">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4"/>
              <p:cNvSpPr/>
              <p:nvPr/>
            </p:nvSpPr>
            <p:spPr>
              <a:xfrm>
                <a:off x="4382350" y="4484325"/>
                <a:ext cx="161900" cy="144375"/>
              </a:xfrm>
              <a:custGeom>
                <a:rect b="b" l="l" r="r" t="t"/>
                <a:pathLst>
                  <a:path extrusionOk="0" h="5775" w="6476">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4"/>
              <p:cNvSpPr/>
              <p:nvPr/>
            </p:nvSpPr>
            <p:spPr>
              <a:xfrm>
                <a:off x="4799675" y="4429800"/>
                <a:ext cx="41600" cy="196800"/>
              </a:xfrm>
              <a:custGeom>
                <a:rect b="b" l="l" r="r" t="t"/>
                <a:pathLst>
                  <a:path extrusionOk="0" h="7872" w="1664">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4"/>
              <p:cNvSpPr/>
              <p:nvPr/>
            </p:nvSpPr>
            <p:spPr>
              <a:xfrm>
                <a:off x="4827400" y="4789875"/>
                <a:ext cx="180225" cy="43150"/>
              </a:xfrm>
              <a:custGeom>
                <a:rect b="b" l="l" r="r" t="t"/>
                <a:pathLst>
                  <a:path extrusionOk="0" h="1726" w="7209">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4"/>
              <p:cNvSpPr/>
              <p:nvPr/>
            </p:nvSpPr>
            <p:spPr>
              <a:xfrm>
                <a:off x="5039950" y="4472200"/>
                <a:ext cx="151025" cy="134750"/>
              </a:xfrm>
              <a:custGeom>
                <a:rect b="b" l="l" r="r" t="t"/>
                <a:pathLst>
                  <a:path extrusionOk="0" h="5390" w="6041">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4"/>
              <p:cNvSpPr/>
              <p:nvPr/>
            </p:nvSpPr>
            <p:spPr>
              <a:xfrm>
                <a:off x="5232450" y="4620075"/>
                <a:ext cx="128325" cy="111625"/>
              </a:xfrm>
              <a:custGeom>
                <a:rect b="b" l="l" r="r" t="t"/>
                <a:pathLst>
                  <a:path extrusionOk="0" h="4465" w="5133">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4"/>
              <p:cNvSpPr/>
              <p:nvPr/>
            </p:nvSpPr>
            <p:spPr>
              <a:xfrm>
                <a:off x="5391000" y="4417175"/>
                <a:ext cx="114875" cy="99775"/>
              </a:xfrm>
              <a:custGeom>
                <a:rect b="b" l="l" r="r" t="t"/>
                <a:pathLst>
                  <a:path extrusionOk="0" h="3991" w="4595">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
              <p:cNvSpPr/>
              <p:nvPr/>
            </p:nvSpPr>
            <p:spPr>
              <a:xfrm>
                <a:off x="3532075" y="4858625"/>
                <a:ext cx="140225" cy="121975"/>
              </a:xfrm>
              <a:custGeom>
                <a:rect b="b" l="l" r="r" t="t"/>
                <a:pathLst>
                  <a:path extrusionOk="0" h="4879" w="5609">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4"/>
              <p:cNvSpPr/>
              <p:nvPr/>
            </p:nvSpPr>
            <p:spPr>
              <a:xfrm>
                <a:off x="3817650" y="5028075"/>
                <a:ext cx="148600" cy="132325"/>
              </a:xfrm>
              <a:custGeom>
                <a:rect b="b" l="l" r="r" t="t"/>
                <a:pathLst>
                  <a:path extrusionOk="0" h="5293" w="5944">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
              <p:cNvSpPr/>
              <p:nvPr/>
            </p:nvSpPr>
            <p:spPr>
              <a:xfrm>
                <a:off x="4064875" y="4744850"/>
                <a:ext cx="140250" cy="122425"/>
              </a:xfrm>
              <a:custGeom>
                <a:rect b="b" l="l" r="r" t="t"/>
                <a:pathLst>
                  <a:path extrusionOk="0" h="4897" w="561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4"/>
              <p:cNvSpPr/>
              <p:nvPr/>
            </p:nvSpPr>
            <p:spPr>
              <a:xfrm>
                <a:off x="4189800" y="5028075"/>
                <a:ext cx="150750" cy="133600"/>
              </a:xfrm>
              <a:custGeom>
                <a:rect b="b" l="l" r="r" t="t"/>
                <a:pathLst>
                  <a:path extrusionOk="0" h="5344" w="603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4"/>
              <p:cNvSpPr/>
              <p:nvPr/>
            </p:nvSpPr>
            <p:spPr>
              <a:xfrm>
                <a:off x="4473075" y="4778750"/>
                <a:ext cx="140125" cy="122600"/>
              </a:xfrm>
              <a:custGeom>
                <a:rect b="b" l="l" r="r" t="t"/>
                <a:pathLst>
                  <a:path extrusionOk="0" h="4904" w="5605">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4"/>
              <p:cNvSpPr/>
              <p:nvPr/>
            </p:nvSpPr>
            <p:spPr>
              <a:xfrm>
                <a:off x="4665775" y="5085075"/>
                <a:ext cx="128000" cy="110475"/>
              </a:xfrm>
              <a:custGeom>
                <a:rect b="b" l="l" r="r" t="t"/>
                <a:pathLst>
                  <a:path extrusionOk="0" h="4419" w="512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4"/>
              <p:cNvSpPr/>
              <p:nvPr/>
            </p:nvSpPr>
            <p:spPr>
              <a:xfrm>
                <a:off x="3532075" y="5209825"/>
                <a:ext cx="140125" cy="122600"/>
              </a:xfrm>
              <a:custGeom>
                <a:rect b="b" l="l" r="r" t="t"/>
                <a:pathLst>
                  <a:path extrusionOk="0" h="4904" w="5605">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4"/>
              <p:cNvSpPr/>
              <p:nvPr/>
            </p:nvSpPr>
            <p:spPr>
              <a:xfrm>
                <a:off x="2907300" y="1188425"/>
                <a:ext cx="929175" cy="176725"/>
              </a:xfrm>
              <a:custGeom>
                <a:rect b="b" l="l" r="r" t="t"/>
                <a:pathLst>
                  <a:path extrusionOk="0" h="7069" w="37167">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4"/>
              <p:cNvSpPr/>
              <p:nvPr/>
            </p:nvSpPr>
            <p:spPr>
              <a:xfrm>
                <a:off x="3808900" y="2830575"/>
                <a:ext cx="930225" cy="178150"/>
              </a:xfrm>
              <a:custGeom>
                <a:rect b="b" l="l" r="r" t="t"/>
                <a:pathLst>
                  <a:path extrusionOk="0" h="7126" w="37209">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4"/>
              <p:cNvSpPr/>
              <p:nvPr/>
            </p:nvSpPr>
            <p:spPr>
              <a:xfrm>
                <a:off x="2271625" y="3779425"/>
                <a:ext cx="930225" cy="178150"/>
              </a:xfrm>
              <a:custGeom>
                <a:rect b="b" l="l" r="r" t="t"/>
                <a:pathLst>
                  <a:path extrusionOk="0" h="7126" w="37209">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4"/>
              <p:cNvSpPr/>
              <p:nvPr/>
            </p:nvSpPr>
            <p:spPr>
              <a:xfrm>
                <a:off x="4879550" y="3794700"/>
                <a:ext cx="930125" cy="177350"/>
              </a:xfrm>
              <a:custGeom>
                <a:rect b="b" l="l" r="r" t="t"/>
                <a:pathLst>
                  <a:path extrusionOk="0" h="7094" w="37205">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4"/>
              <p:cNvSpPr/>
              <p:nvPr/>
            </p:nvSpPr>
            <p:spPr>
              <a:xfrm>
                <a:off x="3134200" y="3459025"/>
                <a:ext cx="720750" cy="146600"/>
              </a:xfrm>
              <a:custGeom>
                <a:rect b="b" l="l" r="r" t="t"/>
                <a:pathLst>
                  <a:path extrusionOk="0" h="5864" w="2883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4"/>
              <p:cNvSpPr/>
              <p:nvPr/>
            </p:nvSpPr>
            <p:spPr>
              <a:xfrm>
                <a:off x="3482475" y="1923300"/>
                <a:ext cx="720600" cy="147175"/>
              </a:xfrm>
              <a:custGeom>
                <a:rect b="b" l="l" r="r" t="t"/>
                <a:pathLst>
                  <a:path extrusionOk="0" h="5887" w="28824">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4"/>
              <p:cNvSpPr/>
              <p:nvPr/>
            </p:nvSpPr>
            <p:spPr>
              <a:xfrm>
                <a:off x="3108025" y="452250"/>
                <a:ext cx="720750" cy="146600"/>
              </a:xfrm>
              <a:custGeom>
                <a:rect b="b" l="l" r="r" t="t"/>
                <a:pathLst>
                  <a:path extrusionOk="0" h="5864" w="2883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
              <p:cNvSpPr/>
              <p:nvPr/>
            </p:nvSpPr>
            <p:spPr>
              <a:xfrm>
                <a:off x="2450325" y="4806725"/>
                <a:ext cx="765425" cy="153450"/>
              </a:xfrm>
              <a:custGeom>
                <a:rect b="b" l="l" r="r" t="t"/>
                <a:pathLst>
                  <a:path extrusionOk="0" h="6138" w="30617">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4"/>
              <p:cNvSpPr/>
              <p:nvPr/>
            </p:nvSpPr>
            <p:spPr>
              <a:xfrm>
                <a:off x="582175" y="1019075"/>
                <a:ext cx="2518500" cy="3260300"/>
              </a:xfrm>
              <a:custGeom>
                <a:rect b="b" l="l" r="r" t="t"/>
                <a:pathLst>
                  <a:path extrusionOk="0" h="130412" w="10074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4"/>
              <p:cNvSpPr/>
              <p:nvPr/>
            </p:nvSpPr>
            <p:spPr>
              <a:xfrm>
                <a:off x="4466950" y="1019075"/>
                <a:ext cx="2516950" cy="3260300"/>
              </a:xfrm>
              <a:custGeom>
                <a:rect b="b" l="l" r="r" t="t"/>
                <a:pathLst>
                  <a:path extrusionOk="0" h="130412" w="100678">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47" name="Google Shape;747;p4"/>
          <p:cNvSpPr/>
          <p:nvPr/>
        </p:nvSpPr>
        <p:spPr>
          <a:xfrm flipH="1">
            <a:off x="2481000" y="3730800"/>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4"/>
          <p:cNvSpPr/>
          <p:nvPr/>
        </p:nvSpPr>
        <p:spPr>
          <a:xfrm>
            <a:off x="337900" y="3202075"/>
            <a:ext cx="1138319" cy="518855"/>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4"/>
          <p:cNvSpPr/>
          <p:nvPr/>
        </p:nvSpPr>
        <p:spPr>
          <a:xfrm>
            <a:off x="1607924" y="2275526"/>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4"/>
          <p:cNvSpPr/>
          <p:nvPr/>
        </p:nvSpPr>
        <p:spPr>
          <a:xfrm flipH="1">
            <a:off x="5030800" y="4260017"/>
            <a:ext cx="1509339" cy="687968"/>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1" name="Google Shape;751;p4"/>
          <p:cNvGrpSpPr/>
          <p:nvPr/>
        </p:nvGrpSpPr>
        <p:grpSpPr>
          <a:xfrm>
            <a:off x="8343804" y="1464863"/>
            <a:ext cx="261975" cy="340700"/>
            <a:chOff x="4716975" y="1463450"/>
            <a:chExt cx="261975" cy="340700"/>
          </a:xfrm>
        </p:grpSpPr>
        <p:sp>
          <p:nvSpPr>
            <p:cNvPr id="752" name="Google Shape;752;p4"/>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4"/>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5" name="Google Shape;755;p4"/>
          <p:cNvGrpSpPr/>
          <p:nvPr/>
        </p:nvGrpSpPr>
        <p:grpSpPr>
          <a:xfrm flipH="1">
            <a:off x="3863801" y="1464863"/>
            <a:ext cx="261975" cy="340700"/>
            <a:chOff x="4716975" y="1463450"/>
            <a:chExt cx="261975" cy="340700"/>
          </a:xfrm>
        </p:grpSpPr>
        <p:sp>
          <p:nvSpPr>
            <p:cNvPr id="756" name="Google Shape;756;p4"/>
            <p:cNvSpPr/>
            <p:nvPr/>
          </p:nvSpPr>
          <p:spPr>
            <a:xfrm>
              <a:off x="4754325" y="1583975"/>
              <a:ext cx="224625" cy="77675"/>
            </a:xfrm>
            <a:custGeom>
              <a:rect b="b" l="l" r="r" t="t"/>
              <a:pathLst>
                <a:path extrusionOk="0" h="3107" w="8985">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4"/>
            <p:cNvSpPr/>
            <p:nvPr/>
          </p:nvSpPr>
          <p:spPr>
            <a:xfrm>
              <a:off x="4716975" y="1463450"/>
              <a:ext cx="130400" cy="128250"/>
            </a:xfrm>
            <a:custGeom>
              <a:rect b="b" l="l" r="r" t="t"/>
              <a:pathLst>
                <a:path extrusionOk="0" h="5130" w="5216">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4"/>
            <p:cNvSpPr/>
            <p:nvPr/>
          </p:nvSpPr>
          <p:spPr>
            <a:xfrm>
              <a:off x="4759650" y="1706775"/>
              <a:ext cx="135700" cy="97375"/>
            </a:xfrm>
            <a:custGeom>
              <a:rect b="b" l="l" r="r" t="t"/>
              <a:pathLst>
                <a:path extrusionOk="0" h="3895" w="5428">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9" name="Google Shape;759;p4"/>
          <p:cNvSpPr/>
          <p:nvPr/>
        </p:nvSpPr>
        <p:spPr>
          <a:xfrm flipH="1">
            <a:off x="3948656" y="527563"/>
            <a:ext cx="1055819" cy="481250"/>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4"/>
          <p:cNvSpPr/>
          <p:nvPr/>
        </p:nvSpPr>
        <p:spPr>
          <a:xfrm>
            <a:off x="4637291" y="3622887"/>
            <a:ext cx="3263971" cy="792580"/>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
            <a:hlinkClick action="ppaction://hlinksldjump" r:id="rId3"/>
          </p:cNvPr>
          <p:cNvSpPr txBox="1"/>
          <p:nvPr>
            <p:ph idx="2" type="subTitle"/>
          </p:nvPr>
        </p:nvSpPr>
        <p:spPr>
          <a:xfrm>
            <a:off x="5029200" y="3675338"/>
            <a:ext cx="2535950" cy="603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US" sz="2400" cap="none">
                <a:solidFill>
                  <a:srgbClr val="AE8200"/>
                </a:solidFill>
                <a:latin typeface="Times New Roman"/>
                <a:ea typeface="Times New Roman"/>
                <a:cs typeface="Times New Roman"/>
                <a:sym typeface="Times New Roman"/>
              </a:rPr>
              <a:t>CÔNG NGHỆ 7</a:t>
            </a:r>
            <a:endParaRPr b="1" sz="2400" cap="none">
              <a:solidFill>
                <a:srgbClr val="AE8200"/>
              </a:solidFill>
              <a:latin typeface="Times New Roman"/>
              <a:ea typeface="Times New Roman"/>
              <a:cs typeface="Times New Roman"/>
              <a:sym typeface="Times New Roman"/>
            </a:endParaRPr>
          </a:p>
        </p:txBody>
      </p:sp>
      <p:sp>
        <p:nvSpPr>
          <p:cNvPr id="762" name="Google Shape;762;p4"/>
          <p:cNvSpPr txBox="1"/>
          <p:nvPr/>
        </p:nvSpPr>
        <p:spPr>
          <a:xfrm>
            <a:off x="4186179" y="1459973"/>
            <a:ext cx="44196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A11F17"/>
                </a:solidFill>
                <a:latin typeface="Times New Roman"/>
                <a:ea typeface="Times New Roman"/>
                <a:cs typeface="Times New Roman"/>
                <a:sym typeface="Times New Roman"/>
              </a:rPr>
              <a:t>TRỒNG, CHĂM SÓC VÀ BẢO VỆ RỪNG</a:t>
            </a:r>
            <a:endParaRPr b="1" i="0" sz="3200" u="none" cap="none" strike="noStrike">
              <a:solidFill>
                <a:srgbClr val="A11F17"/>
              </a:solidFill>
              <a:latin typeface="Times New Roman"/>
              <a:ea typeface="Times New Roman"/>
              <a:cs typeface="Times New Roman"/>
              <a:sym typeface="Times New Roman"/>
            </a:endParaRPr>
          </a:p>
        </p:txBody>
      </p:sp>
      <p:sp>
        <p:nvSpPr>
          <p:cNvPr id="763" name="Google Shape;763;p4"/>
          <p:cNvSpPr txBox="1"/>
          <p:nvPr/>
        </p:nvSpPr>
        <p:spPr>
          <a:xfrm>
            <a:off x="5752826" y="664009"/>
            <a:ext cx="128630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sng" cap="none" strike="noStrike">
                <a:solidFill>
                  <a:srgbClr val="C00000"/>
                </a:solidFill>
                <a:latin typeface="Times New Roman"/>
                <a:ea typeface="Times New Roman"/>
                <a:cs typeface="Times New Roman"/>
                <a:sym typeface="Times New Roman"/>
              </a:rPr>
              <a:t>Bài 8</a:t>
            </a:r>
            <a:endParaRPr b="1" i="0" sz="3200" u="sng" cap="none" strike="noStrike">
              <a:solidFill>
                <a:srgbClr val="C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9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2000"/>
                                        <p:tgtEl>
                                          <p:spTgt spid="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2000"/>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descr="SÉT GẠCH NGÓI – Bimico KSB | Công ty Cổ phần Khoáng sản và Xây dựng Bình  Dương" id="768" name="Google Shape;768;p5"/>
          <p:cNvSpPr/>
          <p:nvPr/>
        </p:nvSpPr>
        <p:spPr>
          <a:xfrm>
            <a:off x="155575" y="-171449"/>
            <a:ext cx="304800" cy="3864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769" name="Google Shape;769;p5"/>
          <p:cNvGrpSpPr/>
          <p:nvPr/>
        </p:nvGrpSpPr>
        <p:grpSpPr>
          <a:xfrm>
            <a:off x="903195" y="438150"/>
            <a:ext cx="3070409" cy="1554480"/>
            <a:chOff x="64995" y="0"/>
            <a:chExt cx="3070409" cy="1554480"/>
          </a:xfrm>
        </p:grpSpPr>
        <p:sp>
          <p:nvSpPr>
            <p:cNvPr id="770" name="Google Shape;770;p5"/>
            <p:cNvSpPr/>
            <p:nvPr/>
          </p:nvSpPr>
          <p:spPr>
            <a:xfrm>
              <a:off x="1580856" y="0"/>
              <a:ext cx="1554548" cy="1554480"/>
            </a:xfrm>
            <a:prstGeom prst="donut">
              <a:avLst>
                <a:gd fmla="val 11010" name="adj"/>
              </a:avLst>
            </a:prstGeom>
            <a:solidFill>
              <a:srgbClr val="991D20"/>
            </a:solidFill>
            <a:ln cap="flat" cmpd="sng" w="25400">
              <a:solidFill>
                <a:srgbClr val="991D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
            <p:cNvSpPr/>
            <p:nvPr/>
          </p:nvSpPr>
          <p:spPr>
            <a:xfrm>
              <a:off x="64995" y="54404"/>
              <a:ext cx="1911943" cy="1445603"/>
            </a:xfrm>
            <a:prstGeom prst="rect">
              <a:avLst/>
            </a:prstGeom>
            <a:blipFill rotWithShape="1">
              <a:blip r:embed="rId3">
                <a:alphaModFix/>
              </a:blip>
              <a:stretch>
                <a:fillRect b="0" l="-6998" r="-6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
            <p:cNvSpPr/>
            <p:nvPr/>
          </p:nvSpPr>
          <p:spPr>
            <a:xfrm>
              <a:off x="1751878" y="170985"/>
              <a:ext cx="1212504" cy="1212451"/>
            </a:xfrm>
            <a:prstGeom prst="ellipse">
              <a:avLst/>
            </a:prstGeom>
            <a:solidFill>
              <a:srgbClr val="DDC9C9">
                <a:alpha val="89803"/>
              </a:srgbClr>
            </a:solidFill>
            <a:ln cap="flat" cmpd="sng" w="25400">
              <a:solidFill>
                <a:srgbClr val="DDC9C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
            <p:cNvSpPr txBox="1"/>
            <p:nvPr/>
          </p:nvSpPr>
          <p:spPr>
            <a:xfrm>
              <a:off x="1929445" y="348544"/>
              <a:ext cx="857370" cy="85733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2600" u="none" cap="none" strike="noStrike">
                  <a:solidFill>
                    <a:srgbClr val="00300B"/>
                  </a:solidFill>
                  <a:latin typeface="Arial"/>
                  <a:ea typeface="Arial"/>
                  <a:cs typeface="Arial"/>
                  <a:sym typeface="Arial"/>
                </a:rPr>
                <a:t>Trồng rừng</a:t>
              </a:r>
              <a:endParaRPr b="0" i="0" sz="2600" u="none" cap="none" strike="noStrike">
                <a:solidFill>
                  <a:srgbClr val="00300B"/>
                </a:solidFill>
                <a:latin typeface="Arial"/>
                <a:ea typeface="Arial"/>
                <a:cs typeface="Arial"/>
                <a:sym typeface="Arial"/>
              </a:endParaRPr>
            </a:p>
          </p:txBody>
        </p:sp>
      </p:grpSp>
      <p:grpSp>
        <p:nvGrpSpPr>
          <p:cNvPr id="774" name="Google Shape;774;p5"/>
          <p:cNvGrpSpPr/>
          <p:nvPr/>
        </p:nvGrpSpPr>
        <p:grpSpPr>
          <a:xfrm>
            <a:off x="2971806" y="2114550"/>
            <a:ext cx="2885114" cy="1455368"/>
            <a:chOff x="6" y="0"/>
            <a:chExt cx="2885114" cy="1455368"/>
          </a:xfrm>
        </p:grpSpPr>
        <p:sp>
          <p:nvSpPr>
            <p:cNvPr id="775" name="Google Shape;775;p5"/>
            <p:cNvSpPr/>
            <p:nvPr/>
          </p:nvSpPr>
          <p:spPr>
            <a:xfrm>
              <a:off x="1429689" y="0"/>
              <a:ext cx="1455431" cy="1455368"/>
            </a:xfrm>
            <a:prstGeom prst="donut">
              <a:avLst>
                <a:gd fmla="val 11010" name="adj"/>
              </a:avLst>
            </a:prstGeom>
            <a:solidFill>
              <a:srgbClr val="991D20"/>
            </a:solidFill>
            <a:ln cap="flat" cmpd="sng" w="25400">
              <a:solidFill>
                <a:srgbClr val="991D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
            <p:cNvSpPr/>
            <p:nvPr/>
          </p:nvSpPr>
          <p:spPr>
            <a:xfrm>
              <a:off x="6" y="83769"/>
              <a:ext cx="1790040" cy="1353433"/>
            </a:xfrm>
            <a:prstGeom prst="rect">
              <a:avLst/>
            </a:prstGeom>
            <a:blipFill rotWithShape="1">
              <a:blip r:embed="rId4">
                <a:alphaModFix/>
              </a:blip>
              <a:stretch>
                <a:fillRect b="0" l="-24998" r="-2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
            <p:cNvSpPr/>
            <p:nvPr/>
          </p:nvSpPr>
          <p:spPr>
            <a:xfrm>
              <a:off x="1589807" y="160083"/>
              <a:ext cx="1135196" cy="1135146"/>
            </a:xfrm>
            <a:prstGeom prst="ellipse">
              <a:avLst/>
            </a:prstGeom>
            <a:solidFill>
              <a:srgbClr val="DDC9C9">
                <a:alpha val="89803"/>
              </a:srgbClr>
            </a:solidFill>
            <a:ln cap="flat" cmpd="sng" w="25400">
              <a:solidFill>
                <a:srgbClr val="DDC9C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
            <p:cNvSpPr txBox="1"/>
            <p:nvPr/>
          </p:nvSpPr>
          <p:spPr>
            <a:xfrm>
              <a:off x="1756053" y="326321"/>
              <a:ext cx="802704" cy="80267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2000" u="none" cap="none" strike="noStrike">
                  <a:solidFill>
                    <a:srgbClr val="00300B"/>
                  </a:solidFill>
                  <a:latin typeface="Arial"/>
                  <a:ea typeface="Arial"/>
                  <a:cs typeface="Arial"/>
                  <a:sym typeface="Arial"/>
                </a:rPr>
                <a:t>Chăm sóc rừng</a:t>
              </a:r>
              <a:endParaRPr b="0" i="0" sz="2000" u="none" cap="none" strike="noStrike">
                <a:solidFill>
                  <a:srgbClr val="00300B"/>
                </a:solidFill>
                <a:latin typeface="Arial"/>
                <a:ea typeface="Arial"/>
                <a:cs typeface="Arial"/>
                <a:sym typeface="Arial"/>
              </a:endParaRPr>
            </a:p>
          </p:txBody>
        </p:sp>
      </p:grpSp>
      <p:grpSp>
        <p:nvGrpSpPr>
          <p:cNvPr id="779" name="Google Shape;779;p5"/>
          <p:cNvGrpSpPr/>
          <p:nvPr/>
        </p:nvGrpSpPr>
        <p:grpSpPr>
          <a:xfrm>
            <a:off x="5106659" y="3528020"/>
            <a:ext cx="3045480" cy="1541859"/>
            <a:chOff x="1259" y="118070"/>
            <a:chExt cx="3045480" cy="1541859"/>
          </a:xfrm>
        </p:grpSpPr>
        <p:sp>
          <p:nvSpPr>
            <p:cNvPr id="780" name="Google Shape;780;p5"/>
            <p:cNvSpPr/>
            <p:nvPr/>
          </p:nvSpPr>
          <p:spPr>
            <a:xfrm>
              <a:off x="1504813" y="118070"/>
              <a:ext cx="1541926" cy="1541859"/>
            </a:xfrm>
            <a:prstGeom prst="donut">
              <a:avLst>
                <a:gd fmla="val 11010" name="adj"/>
              </a:avLst>
            </a:prstGeom>
            <a:solidFill>
              <a:srgbClr val="991D20"/>
            </a:solidFill>
            <a:ln cap="flat" cmpd="sng" w="25400">
              <a:solidFill>
                <a:srgbClr val="991D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
            <p:cNvSpPr/>
            <p:nvPr/>
          </p:nvSpPr>
          <p:spPr>
            <a:xfrm>
              <a:off x="1259" y="172033"/>
              <a:ext cx="1896420" cy="1433866"/>
            </a:xfrm>
            <a:prstGeom prst="rect">
              <a:avLst/>
            </a:prstGeom>
            <a:blipFill rotWithShape="1">
              <a:blip r:embed="rId5">
                <a:alphaModFix/>
              </a:blip>
              <a:stretch>
                <a:fillRect b="0" l="-6998" r="-6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
            <p:cNvSpPr/>
            <p:nvPr/>
          </p:nvSpPr>
          <p:spPr>
            <a:xfrm>
              <a:off x="1674446" y="287667"/>
              <a:ext cx="1202660" cy="1202607"/>
            </a:xfrm>
            <a:prstGeom prst="ellipse">
              <a:avLst/>
            </a:prstGeom>
            <a:solidFill>
              <a:srgbClr val="DDC9C9">
                <a:alpha val="89803"/>
              </a:srgbClr>
            </a:solidFill>
            <a:ln cap="flat" cmpd="sng" w="25400">
              <a:solidFill>
                <a:srgbClr val="DDC9C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
            <p:cNvSpPr txBox="1"/>
            <p:nvPr/>
          </p:nvSpPr>
          <p:spPr>
            <a:xfrm>
              <a:off x="1850571" y="463785"/>
              <a:ext cx="850410" cy="85037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1600" u="none" cap="none" strike="noStrike">
                  <a:solidFill>
                    <a:srgbClr val="00300B"/>
                  </a:solidFill>
                  <a:latin typeface="Arial"/>
                  <a:ea typeface="Arial"/>
                  <a:cs typeface="Arial"/>
                  <a:sym typeface="Arial"/>
                </a:rPr>
                <a:t>Bảo vệ rừng,và môi trường</a:t>
              </a:r>
              <a:endParaRPr b="0" i="0" sz="1600" u="none" cap="none" strike="noStrike">
                <a:solidFill>
                  <a:srgbClr val="00300B"/>
                </a:solidFill>
                <a:latin typeface="Arial"/>
                <a:ea typeface="Arial"/>
                <a:cs typeface="Arial"/>
                <a:sym typeface="Arial"/>
              </a:endParaRPr>
            </a:p>
          </p:txBody>
        </p:sp>
      </p:grpSp>
      <p:grpSp>
        <p:nvGrpSpPr>
          <p:cNvPr id="784" name="Google Shape;784;p5"/>
          <p:cNvGrpSpPr/>
          <p:nvPr/>
        </p:nvGrpSpPr>
        <p:grpSpPr>
          <a:xfrm>
            <a:off x="0" y="2818024"/>
            <a:ext cx="2712465" cy="2152234"/>
            <a:chOff x="8038497" y="2906079"/>
            <a:chExt cx="236568" cy="370105"/>
          </a:xfrm>
        </p:grpSpPr>
        <p:sp>
          <p:nvSpPr>
            <p:cNvPr id="785" name="Google Shape;785;p5"/>
            <p:cNvSpPr/>
            <p:nvPr/>
          </p:nvSpPr>
          <p:spPr>
            <a:xfrm>
              <a:off x="8114616" y="3032508"/>
              <a:ext cx="55345" cy="237801"/>
            </a:xfrm>
            <a:custGeom>
              <a:rect b="b" l="l" r="r" t="t"/>
              <a:pathLst>
                <a:path extrusionOk="0" h="9066" w="2110">
                  <a:moveTo>
                    <a:pt x="1370" y="0"/>
                  </a:moveTo>
                  <a:cubicBezTo>
                    <a:pt x="0" y="3275"/>
                    <a:pt x="373" y="9066"/>
                    <a:pt x="373" y="9066"/>
                  </a:cubicBezTo>
                  <a:lnTo>
                    <a:pt x="1723" y="9066"/>
                  </a:lnTo>
                  <a:cubicBezTo>
                    <a:pt x="1723" y="9066"/>
                    <a:pt x="943" y="3696"/>
                    <a:pt x="2109" y="285"/>
                  </a:cubicBezTo>
                  <a:lnTo>
                    <a:pt x="1370" y="0"/>
                  </a:lnTo>
                  <a:close/>
                </a:path>
              </a:pathLst>
            </a:custGeom>
            <a:solidFill>
              <a:schemeClr val="lt1"/>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6" name="Google Shape;786;p5"/>
            <p:cNvSpPr/>
            <p:nvPr/>
          </p:nvSpPr>
          <p:spPr>
            <a:xfrm>
              <a:off x="8114800" y="2997123"/>
              <a:ext cx="83070" cy="273185"/>
            </a:xfrm>
            <a:custGeom>
              <a:rect b="b" l="l" r="r" t="t"/>
              <a:pathLst>
                <a:path extrusionOk="0" h="10415" w="3167">
                  <a:moveTo>
                    <a:pt x="1105" y="0"/>
                  </a:moveTo>
                  <a:cubicBezTo>
                    <a:pt x="848" y="454"/>
                    <a:pt x="949" y="1031"/>
                    <a:pt x="1356" y="1370"/>
                  </a:cubicBezTo>
                  <a:cubicBezTo>
                    <a:pt x="0" y="4651"/>
                    <a:pt x="366" y="10415"/>
                    <a:pt x="366" y="10415"/>
                  </a:cubicBezTo>
                  <a:lnTo>
                    <a:pt x="997" y="10415"/>
                  </a:lnTo>
                  <a:cubicBezTo>
                    <a:pt x="922" y="9357"/>
                    <a:pt x="692" y="4760"/>
                    <a:pt x="1594" y="1756"/>
                  </a:cubicBezTo>
                  <a:cubicBezTo>
                    <a:pt x="1622" y="1665"/>
                    <a:pt x="1708" y="1607"/>
                    <a:pt x="1803" y="1607"/>
                  </a:cubicBezTo>
                  <a:cubicBezTo>
                    <a:pt x="1821" y="1607"/>
                    <a:pt x="1840" y="1609"/>
                    <a:pt x="1858" y="1614"/>
                  </a:cubicBezTo>
                  <a:cubicBezTo>
                    <a:pt x="1926" y="1627"/>
                    <a:pt x="1994" y="1634"/>
                    <a:pt x="2068" y="1634"/>
                  </a:cubicBezTo>
                  <a:cubicBezTo>
                    <a:pt x="2665" y="1634"/>
                    <a:pt x="3146" y="1166"/>
                    <a:pt x="3167" y="570"/>
                  </a:cubicBezTo>
                  <a:cubicBezTo>
                    <a:pt x="2482" y="366"/>
                    <a:pt x="1797" y="170"/>
                    <a:pt x="1105" y="0"/>
                  </a:cubicBezTo>
                  <a:close/>
                </a:path>
              </a:pathLst>
            </a:custGeom>
            <a:solidFill>
              <a:schemeClr val="lt1"/>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7" name="Google Shape;787;p5"/>
            <p:cNvSpPr/>
            <p:nvPr/>
          </p:nvSpPr>
          <p:spPr>
            <a:xfrm>
              <a:off x="8104649" y="3264433"/>
              <a:ext cx="74729" cy="11751"/>
            </a:xfrm>
            <a:custGeom>
              <a:rect b="b" l="l" r="r" t="t"/>
              <a:pathLst>
                <a:path extrusionOk="0" h="448" w="2849">
                  <a:moveTo>
                    <a:pt x="299" y="0"/>
                  </a:moveTo>
                  <a:cubicBezTo>
                    <a:pt x="1" y="0"/>
                    <a:pt x="1" y="448"/>
                    <a:pt x="299" y="448"/>
                  </a:cubicBezTo>
                  <a:lnTo>
                    <a:pt x="2550" y="448"/>
                  </a:lnTo>
                  <a:cubicBezTo>
                    <a:pt x="2849" y="448"/>
                    <a:pt x="2849" y="0"/>
                    <a:pt x="2550" y="0"/>
                  </a:cubicBezTo>
                  <a:close/>
                </a:path>
              </a:pathLst>
            </a:custGeom>
            <a:solidFill>
              <a:srgbClr val="ADBC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5"/>
            <p:cNvSpPr/>
            <p:nvPr/>
          </p:nvSpPr>
          <p:spPr>
            <a:xfrm>
              <a:off x="8139666" y="2906079"/>
              <a:ext cx="60355" cy="104763"/>
            </a:xfrm>
            <a:custGeom>
              <a:rect b="b" l="l" r="r" t="t"/>
              <a:pathLst>
                <a:path extrusionOk="0" h="3994" w="2301">
                  <a:moveTo>
                    <a:pt x="177" y="0"/>
                  </a:moveTo>
                  <a:cubicBezTo>
                    <a:pt x="75" y="0"/>
                    <a:pt x="1" y="107"/>
                    <a:pt x="49" y="203"/>
                  </a:cubicBezTo>
                  <a:cubicBezTo>
                    <a:pt x="327" y="833"/>
                    <a:pt x="1025" y="2508"/>
                    <a:pt x="1215" y="3993"/>
                  </a:cubicBezTo>
                  <a:cubicBezTo>
                    <a:pt x="2300" y="2644"/>
                    <a:pt x="2198" y="1871"/>
                    <a:pt x="1995" y="1444"/>
                  </a:cubicBezTo>
                  <a:cubicBezTo>
                    <a:pt x="1547" y="501"/>
                    <a:pt x="666" y="135"/>
                    <a:pt x="218" y="6"/>
                  </a:cubicBezTo>
                  <a:cubicBezTo>
                    <a:pt x="204" y="2"/>
                    <a:pt x="190" y="0"/>
                    <a:pt x="177" y="0"/>
                  </a:cubicBezTo>
                  <a:close/>
                </a:path>
              </a:pathLst>
            </a:custGeom>
            <a:solidFill>
              <a:schemeClr val="lt1"/>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9" name="Google Shape;789;p5"/>
            <p:cNvSpPr/>
            <p:nvPr/>
          </p:nvSpPr>
          <p:spPr>
            <a:xfrm>
              <a:off x="8038497" y="2975169"/>
              <a:ext cx="133065" cy="50598"/>
            </a:xfrm>
            <a:custGeom>
              <a:rect b="b" l="l" r="r" t="t"/>
              <a:pathLst>
                <a:path extrusionOk="0" h="1929" w="5073">
                  <a:moveTo>
                    <a:pt x="2830" y="0"/>
                  </a:moveTo>
                  <a:cubicBezTo>
                    <a:pt x="2617" y="0"/>
                    <a:pt x="2416" y="22"/>
                    <a:pt x="2238" y="57"/>
                  </a:cubicBezTo>
                  <a:cubicBezTo>
                    <a:pt x="1051" y="288"/>
                    <a:pt x="333" y="1278"/>
                    <a:pt x="48" y="1766"/>
                  </a:cubicBezTo>
                  <a:cubicBezTo>
                    <a:pt x="0" y="1837"/>
                    <a:pt x="61" y="1928"/>
                    <a:pt x="140" y="1928"/>
                  </a:cubicBezTo>
                  <a:cubicBezTo>
                    <a:pt x="152" y="1928"/>
                    <a:pt x="164" y="1926"/>
                    <a:pt x="177" y="1922"/>
                  </a:cubicBezTo>
                  <a:cubicBezTo>
                    <a:pt x="732" y="1710"/>
                    <a:pt x="2087" y="1270"/>
                    <a:pt x="3776" y="1270"/>
                  </a:cubicBezTo>
                  <a:cubicBezTo>
                    <a:pt x="4190" y="1270"/>
                    <a:pt x="4625" y="1296"/>
                    <a:pt x="5072" y="1359"/>
                  </a:cubicBezTo>
                  <a:cubicBezTo>
                    <a:pt x="4545" y="298"/>
                    <a:pt x="3611" y="0"/>
                    <a:pt x="2830" y="0"/>
                  </a:cubicBezTo>
                  <a:close/>
                </a:path>
              </a:pathLst>
            </a:custGeom>
            <a:solidFill>
              <a:schemeClr val="lt1"/>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0" name="Google Shape;790;p5"/>
            <p:cNvSpPr/>
            <p:nvPr/>
          </p:nvSpPr>
          <p:spPr>
            <a:xfrm>
              <a:off x="8171535" y="2996048"/>
              <a:ext cx="93221" cy="82152"/>
            </a:xfrm>
            <a:custGeom>
              <a:rect b="b" l="l" r="r" t="t"/>
              <a:pathLst>
                <a:path extrusionOk="0" h="3132" w="3554">
                  <a:moveTo>
                    <a:pt x="1261" y="0"/>
                  </a:moveTo>
                  <a:cubicBezTo>
                    <a:pt x="469" y="0"/>
                    <a:pt x="0" y="563"/>
                    <a:pt x="0" y="563"/>
                  </a:cubicBezTo>
                  <a:cubicBezTo>
                    <a:pt x="1736" y="1221"/>
                    <a:pt x="2835" y="2482"/>
                    <a:pt x="3282" y="3079"/>
                  </a:cubicBezTo>
                  <a:cubicBezTo>
                    <a:pt x="3313" y="3115"/>
                    <a:pt x="3354" y="3131"/>
                    <a:pt x="3394" y="3131"/>
                  </a:cubicBezTo>
                  <a:cubicBezTo>
                    <a:pt x="3466" y="3131"/>
                    <a:pt x="3535" y="3078"/>
                    <a:pt x="3540" y="2991"/>
                  </a:cubicBezTo>
                  <a:cubicBezTo>
                    <a:pt x="3553" y="2414"/>
                    <a:pt x="3499" y="1234"/>
                    <a:pt x="2740" y="617"/>
                  </a:cubicBezTo>
                  <a:cubicBezTo>
                    <a:pt x="2173" y="153"/>
                    <a:pt x="1673" y="0"/>
                    <a:pt x="1261" y="0"/>
                  </a:cubicBezTo>
                  <a:close/>
                </a:path>
              </a:pathLst>
            </a:custGeom>
            <a:solidFill>
              <a:schemeClr val="lt1"/>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1" name="Google Shape;791;p5"/>
            <p:cNvSpPr/>
            <p:nvPr/>
          </p:nvSpPr>
          <p:spPr>
            <a:xfrm>
              <a:off x="8067297" y="2917646"/>
              <a:ext cx="207768" cy="93195"/>
            </a:xfrm>
            <a:custGeom>
              <a:rect b="b" l="l" r="r" t="t"/>
              <a:pathLst>
                <a:path extrusionOk="0" h="3553" w="7921">
                  <a:moveTo>
                    <a:pt x="1147" y="0"/>
                  </a:moveTo>
                  <a:cubicBezTo>
                    <a:pt x="773" y="0"/>
                    <a:pt x="433" y="58"/>
                    <a:pt x="163" y="128"/>
                  </a:cubicBezTo>
                  <a:cubicBezTo>
                    <a:pt x="14" y="175"/>
                    <a:pt x="1" y="379"/>
                    <a:pt x="150" y="447"/>
                  </a:cubicBezTo>
                  <a:cubicBezTo>
                    <a:pt x="957" y="799"/>
                    <a:pt x="2930" y="2189"/>
                    <a:pt x="3974" y="3552"/>
                  </a:cubicBezTo>
                  <a:cubicBezTo>
                    <a:pt x="5032" y="2799"/>
                    <a:pt x="7019" y="1938"/>
                    <a:pt x="7751" y="1816"/>
                  </a:cubicBezTo>
                  <a:cubicBezTo>
                    <a:pt x="7887" y="1796"/>
                    <a:pt x="7921" y="1620"/>
                    <a:pt x="7798" y="1552"/>
                  </a:cubicBezTo>
                  <a:cubicBezTo>
                    <a:pt x="7422" y="1341"/>
                    <a:pt x="6789" y="1060"/>
                    <a:pt x="6112" y="1060"/>
                  </a:cubicBezTo>
                  <a:cubicBezTo>
                    <a:pt x="5874" y="1060"/>
                    <a:pt x="5631" y="1094"/>
                    <a:pt x="5391" y="1179"/>
                  </a:cubicBezTo>
                  <a:cubicBezTo>
                    <a:pt x="4618" y="1450"/>
                    <a:pt x="4252" y="1952"/>
                    <a:pt x="4089" y="2427"/>
                  </a:cubicBezTo>
                  <a:cubicBezTo>
                    <a:pt x="4022" y="1823"/>
                    <a:pt x="3737" y="1091"/>
                    <a:pt x="2862" y="501"/>
                  </a:cubicBezTo>
                  <a:cubicBezTo>
                    <a:pt x="2294" y="121"/>
                    <a:pt x="1686" y="0"/>
                    <a:pt x="1147" y="0"/>
                  </a:cubicBezTo>
                  <a:close/>
                </a:path>
              </a:pathLst>
            </a:custGeom>
            <a:solidFill>
              <a:schemeClr val="lt1"/>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792" name="Google Shape;792;p5"/>
          <p:cNvGrpSpPr/>
          <p:nvPr/>
        </p:nvGrpSpPr>
        <p:grpSpPr>
          <a:xfrm>
            <a:off x="7506806" y="286009"/>
            <a:ext cx="1511042" cy="914141"/>
            <a:chOff x="5776868" y="1515181"/>
            <a:chExt cx="370865" cy="364151"/>
          </a:xfrm>
        </p:grpSpPr>
        <p:sp>
          <p:nvSpPr>
            <p:cNvPr id="793" name="Google Shape;793;p5"/>
            <p:cNvSpPr/>
            <p:nvPr/>
          </p:nvSpPr>
          <p:spPr>
            <a:xfrm>
              <a:off x="5776868" y="1515181"/>
              <a:ext cx="176213" cy="156147"/>
            </a:xfrm>
            <a:custGeom>
              <a:rect b="b" l="l" r="r" t="t"/>
              <a:pathLst>
                <a:path extrusionOk="0" h="5953" w="6718">
                  <a:moveTo>
                    <a:pt x="2004" y="1"/>
                  </a:moveTo>
                  <a:cubicBezTo>
                    <a:pt x="1894" y="1"/>
                    <a:pt x="1784" y="73"/>
                    <a:pt x="1784" y="219"/>
                  </a:cubicBezTo>
                  <a:cubicBezTo>
                    <a:pt x="1784" y="674"/>
                    <a:pt x="1716" y="1935"/>
                    <a:pt x="1411" y="2464"/>
                  </a:cubicBezTo>
                  <a:cubicBezTo>
                    <a:pt x="367" y="1596"/>
                    <a:pt x="455" y="524"/>
                    <a:pt x="462" y="463"/>
                  </a:cubicBezTo>
                  <a:cubicBezTo>
                    <a:pt x="473" y="309"/>
                    <a:pt x="355" y="225"/>
                    <a:pt x="237" y="225"/>
                  </a:cubicBezTo>
                  <a:cubicBezTo>
                    <a:pt x="138" y="225"/>
                    <a:pt x="40" y="285"/>
                    <a:pt x="21" y="416"/>
                  </a:cubicBezTo>
                  <a:cubicBezTo>
                    <a:pt x="1" y="823"/>
                    <a:pt x="75" y="1230"/>
                    <a:pt x="238" y="1609"/>
                  </a:cubicBezTo>
                  <a:cubicBezTo>
                    <a:pt x="482" y="2199"/>
                    <a:pt x="1052" y="3006"/>
                    <a:pt x="2367" y="3508"/>
                  </a:cubicBezTo>
                  <a:cubicBezTo>
                    <a:pt x="5134" y="4572"/>
                    <a:pt x="6232" y="5854"/>
                    <a:pt x="6239" y="5867"/>
                  </a:cubicBezTo>
                  <a:cubicBezTo>
                    <a:pt x="6289" y="5928"/>
                    <a:pt x="6349" y="5953"/>
                    <a:pt x="6407" y="5953"/>
                  </a:cubicBezTo>
                  <a:cubicBezTo>
                    <a:pt x="6570" y="5953"/>
                    <a:pt x="6718" y="5755"/>
                    <a:pt x="6578" y="5589"/>
                  </a:cubicBezTo>
                  <a:cubicBezTo>
                    <a:pt x="6544" y="5549"/>
                    <a:pt x="5900" y="4789"/>
                    <a:pt x="4367" y="3949"/>
                  </a:cubicBezTo>
                  <a:lnTo>
                    <a:pt x="4177" y="3765"/>
                  </a:lnTo>
                  <a:cubicBezTo>
                    <a:pt x="3974" y="3501"/>
                    <a:pt x="3798" y="3264"/>
                    <a:pt x="3662" y="3033"/>
                  </a:cubicBezTo>
                  <a:cubicBezTo>
                    <a:pt x="4042" y="2803"/>
                    <a:pt x="4367" y="2484"/>
                    <a:pt x="4611" y="2104"/>
                  </a:cubicBezTo>
                  <a:cubicBezTo>
                    <a:pt x="4726" y="1932"/>
                    <a:pt x="4577" y="1759"/>
                    <a:pt x="4422" y="1759"/>
                  </a:cubicBezTo>
                  <a:cubicBezTo>
                    <a:pt x="4358" y="1759"/>
                    <a:pt x="4293" y="1789"/>
                    <a:pt x="4245" y="1860"/>
                  </a:cubicBezTo>
                  <a:cubicBezTo>
                    <a:pt x="4042" y="2172"/>
                    <a:pt x="3777" y="2436"/>
                    <a:pt x="3465" y="2640"/>
                  </a:cubicBezTo>
                  <a:cubicBezTo>
                    <a:pt x="3323" y="2274"/>
                    <a:pt x="3316" y="1867"/>
                    <a:pt x="3445" y="1494"/>
                  </a:cubicBezTo>
                  <a:cubicBezTo>
                    <a:pt x="3499" y="1324"/>
                    <a:pt x="3360" y="1207"/>
                    <a:pt x="3226" y="1207"/>
                  </a:cubicBezTo>
                  <a:cubicBezTo>
                    <a:pt x="3140" y="1207"/>
                    <a:pt x="3056" y="1254"/>
                    <a:pt x="3025" y="1365"/>
                  </a:cubicBezTo>
                  <a:cubicBezTo>
                    <a:pt x="2747" y="2247"/>
                    <a:pt x="2991" y="2850"/>
                    <a:pt x="3418" y="3474"/>
                  </a:cubicBezTo>
                  <a:cubicBezTo>
                    <a:pt x="3140" y="3345"/>
                    <a:pt x="2842" y="3223"/>
                    <a:pt x="2523" y="3101"/>
                  </a:cubicBezTo>
                  <a:cubicBezTo>
                    <a:pt x="2259" y="2999"/>
                    <a:pt x="2008" y="2870"/>
                    <a:pt x="1770" y="2728"/>
                  </a:cubicBezTo>
                  <a:cubicBezTo>
                    <a:pt x="2218" y="1996"/>
                    <a:pt x="2225" y="294"/>
                    <a:pt x="2225" y="219"/>
                  </a:cubicBezTo>
                  <a:cubicBezTo>
                    <a:pt x="2225" y="73"/>
                    <a:pt x="2114" y="1"/>
                    <a:pt x="2004" y="1"/>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4" name="Google Shape;794;p5"/>
            <p:cNvSpPr/>
            <p:nvPr/>
          </p:nvSpPr>
          <p:spPr>
            <a:xfrm>
              <a:off x="5971494" y="1515181"/>
              <a:ext cx="176239" cy="156147"/>
            </a:xfrm>
            <a:custGeom>
              <a:rect b="b" l="l" r="r" t="t"/>
              <a:pathLst>
                <a:path extrusionOk="0" h="5953" w="6719">
                  <a:moveTo>
                    <a:pt x="4715" y="1"/>
                  </a:moveTo>
                  <a:cubicBezTo>
                    <a:pt x="4604" y="1"/>
                    <a:pt x="4494" y="73"/>
                    <a:pt x="4494" y="219"/>
                  </a:cubicBezTo>
                  <a:cubicBezTo>
                    <a:pt x="4494" y="294"/>
                    <a:pt x="4501" y="1996"/>
                    <a:pt x="4948" y="2721"/>
                  </a:cubicBezTo>
                  <a:cubicBezTo>
                    <a:pt x="4711" y="2870"/>
                    <a:pt x="4460" y="2999"/>
                    <a:pt x="4196" y="3101"/>
                  </a:cubicBezTo>
                  <a:cubicBezTo>
                    <a:pt x="3877" y="3223"/>
                    <a:pt x="3579" y="3345"/>
                    <a:pt x="3301" y="3474"/>
                  </a:cubicBezTo>
                  <a:cubicBezTo>
                    <a:pt x="3728" y="2850"/>
                    <a:pt x="3972" y="2247"/>
                    <a:pt x="3694" y="1365"/>
                  </a:cubicBezTo>
                  <a:cubicBezTo>
                    <a:pt x="3662" y="1253"/>
                    <a:pt x="3577" y="1205"/>
                    <a:pt x="3491" y="1205"/>
                  </a:cubicBezTo>
                  <a:cubicBezTo>
                    <a:pt x="3357" y="1205"/>
                    <a:pt x="3220" y="1321"/>
                    <a:pt x="3274" y="1494"/>
                  </a:cubicBezTo>
                  <a:cubicBezTo>
                    <a:pt x="3402" y="1867"/>
                    <a:pt x="3396" y="2274"/>
                    <a:pt x="3253" y="2640"/>
                  </a:cubicBezTo>
                  <a:cubicBezTo>
                    <a:pt x="2941" y="2436"/>
                    <a:pt x="2677" y="2172"/>
                    <a:pt x="2474" y="1860"/>
                  </a:cubicBezTo>
                  <a:cubicBezTo>
                    <a:pt x="2426" y="1789"/>
                    <a:pt x="2361" y="1759"/>
                    <a:pt x="2297" y="1759"/>
                  </a:cubicBezTo>
                  <a:cubicBezTo>
                    <a:pt x="2142" y="1759"/>
                    <a:pt x="1992" y="1932"/>
                    <a:pt x="2107" y="2104"/>
                  </a:cubicBezTo>
                  <a:cubicBezTo>
                    <a:pt x="2351" y="2484"/>
                    <a:pt x="2677" y="2796"/>
                    <a:pt x="3057" y="3033"/>
                  </a:cubicBezTo>
                  <a:cubicBezTo>
                    <a:pt x="2921" y="3264"/>
                    <a:pt x="2745" y="3501"/>
                    <a:pt x="2541" y="3765"/>
                  </a:cubicBezTo>
                  <a:lnTo>
                    <a:pt x="2351" y="3949"/>
                  </a:lnTo>
                  <a:cubicBezTo>
                    <a:pt x="819" y="4789"/>
                    <a:pt x="175" y="5549"/>
                    <a:pt x="141" y="5589"/>
                  </a:cubicBezTo>
                  <a:cubicBezTo>
                    <a:pt x="1" y="5755"/>
                    <a:pt x="149" y="5953"/>
                    <a:pt x="312" y="5953"/>
                  </a:cubicBezTo>
                  <a:cubicBezTo>
                    <a:pt x="370" y="5953"/>
                    <a:pt x="430" y="5928"/>
                    <a:pt x="480" y="5867"/>
                  </a:cubicBezTo>
                  <a:cubicBezTo>
                    <a:pt x="487" y="5861"/>
                    <a:pt x="1585" y="4572"/>
                    <a:pt x="4352" y="3508"/>
                  </a:cubicBezTo>
                  <a:cubicBezTo>
                    <a:pt x="5667" y="2999"/>
                    <a:pt x="6237" y="2192"/>
                    <a:pt x="6481" y="1609"/>
                  </a:cubicBezTo>
                  <a:cubicBezTo>
                    <a:pt x="6644" y="1230"/>
                    <a:pt x="6718" y="823"/>
                    <a:pt x="6698" y="416"/>
                  </a:cubicBezTo>
                  <a:cubicBezTo>
                    <a:pt x="6679" y="285"/>
                    <a:pt x="6581" y="225"/>
                    <a:pt x="6481" y="225"/>
                  </a:cubicBezTo>
                  <a:cubicBezTo>
                    <a:pt x="6364" y="225"/>
                    <a:pt x="6246" y="309"/>
                    <a:pt x="6257" y="463"/>
                  </a:cubicBezTo>
                  <a:cubicBezTo>
                    <a:pt x="6264" y="524"/>
                    <a:pt x="6352" y="1596"/>
                    <a:pt x="5308" y="2464"/>
                  </a:cubicBezTo>
                  <a:cubicBezTo>
                    <a:pt x="5003" y="1935"/>
                    <a:pt x="4935" y="674"/>
                    <a:pt x="4935" y="219"/>
                  </a:cubicBezTo>
                  <a:cubicBezTo>
                    <a:pt x="4935" y="73"/>
                    <a:pt x="4825" y="1"/>
                    <a:pt x="4715" y="1"/>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5" name="Google Shape;795;p5"/>
            <p:cNvSpPr/>
            <p:nvPr/>
          </p:nvSpPr>
          <p:spPr>
            <a:xfrm>
              <a:off x="5818180" y="1637360"/>
              <a:ext cx="97969" cy="62873"/>
            </a:xfrm>
            <a:custGeom>
              <a:rect b="b" l="l" r="r" t="t"/>
              <a:pathLst>
                <a:path extrusionOk="0" h="2397" w="3735">
                  <a:moveTo>
                    <a:pt x="227" y="0"/>
                  </a:moveTo>
                  <a:cubicBezTo>
                    <a:pt x="104" y="0"/>
                    <a:pt x="1" y="114"/>
                    <a:pt x="26" y="240"/>
                  </a:cubicBezTo>
                  <a:cubicBezTo>
                    <a:pt x="161" y="857"/>
                    <a:pt x="677" y="2308"/>
                    <a:pt x="2630" y="2396"/>
                  </a:cubicBezTo>
                  <a:lnTo>
                    <a:pt x="3735" y="1291"/>
                  </a:lnTo>
                  <a:cubicBezTo>
                    <a:pt x="3735" y="1291"/>
                    <a:pt x="1918" y="240"/>
                    <a:pt x="256" y="3"/>
                  </a:cubicBezTo>
                  <a:cubicBezTo>
                    <a:pt x="246" y="1"/>
                    <a:pt x="236" y="0"/>
                    <a:pt x="227" y="0"/>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6" name="Google Shape;796;p5"/>
            <p:cNvSpPr/>
            <p:nvPr/>
          </p:nvSpPr>
          <p:spPr>
            <a:xfrm>
              <a:off x="5821327" y="1637360"/>
              <a:ext cx="94821" cy="52906"/>
            </a:xfrm>
            <a:custGeom>
              <a:rect b="b" l="l" r="r" t="t"/>
              <a:pathLst>
                <a:path extrusionOk="0" h="2017" w="3615">
                  <a:moveTo>
                    <a:pt x="109" y="0"/>
                  </a:moveTo>
                  <a:cubicBezTo>
                    <a:pt x="71" y="0"/>
                    <a:pt x="32" y="9"/>
                    <a:pt x="1" y="30"/>
                  </a:cubicBezTo>
                  <a:cubicBezTo>
                    <a:pt x="435" y="220"/>
                    <a:pt x="1798" y="884"/>
                    <a:pt x="2883" y="2016"/>
                  </a:cubicBezTo>
                  <a:lnTo>
                    <a:pt x="3615" y="1291"/>
                  </a:lnTo>
                  <a:cubicBezTo>
                    <a:pt x="3615" y="1291"/>
                    <a:pt x="1804" y="233"/>
                    <a:pt x="143" y="3"/>
                  </a:cubicBezTo>
                  <a:cubicBezTo>
                    <a:pt x="132" y="1"/>
                    <a:pt x="120" y="0"/>
                    <a:pt x="109" y="0"/>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7" name="Google Shape;797;p5"/>
            <p:cNvSpPr/>
            <p:nvPr/>
          </p:nvSpPr>
          <p:spPr>
            <a:xfrm>
              <a:off x="6008610" y="1637360"/>
              <a:ext cx="97812" cy="62873"/>
            </a:xfrm>
            <a:custGeom>
              <a:rect b="b" l="l" r="r" t="t"/>
              <a:pathLst>
                <a:path extrusionOk="0" h="2397" w="3729">
                  <a:moveTo>
                    <a:pt x="3502" y="0"/>
                  </a:moveTo>
                  <a:cubicBezTo>
                    <a:pt x="3492" y="0"/>
                    <a:pt x="3482" y="1"/>
                    <a:pt x="3472" y="3"/>
                  </a:cubicBezTo>
                  <a:cubicBezTo>
                    <a:pt x="1811" y="240"/>
                    <a:pt x="1" y="1291"/>
                    <a:pt x="1" y="1291"/>
                  </a:cubicBezTo>
                  <a:lnTo>
                    <a:pt x="1099" y="2396"/>
                  </a:lnTo>
                  <a:cubicBezTo>
                    <a:pt x="3052" y="2308"/>
                    <a:pt x="3567" y="857"/>
                    <a:pt x="3703" y="240"/>
                  </a:cubicBezTo>
                  <a:cubicBezTo>
                    <a:pt x="3728" y="114"/>
                    <a:pt x="3625" y="0"/>
                    <a:pt x="3502" y="0"/>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8" name="Google Shape;798;p5"/>
            <p:cNvSpPr/>
            <p:nvPr/>
          </p:nvSpPr>
          <p:spPr>
            <a:xfrm>
              <a:off x="6008610" y="1637360"/>
              <a:ext cx="94664" cy="52906"/>
            </a:xfrm>
            <a:custGeom>
              <a:rect b="b" l="l" r="r" t="t"/>
              <a:pathLst>
                <a:path extrusionOk="0" h="2017" w="3609">
                  <a:moveTo>
                    <a:pt x="3506" y="0"/>
                  </a:moveTo>
                  <a:cubicBezTo>
                    <a:pt x="3495" y="0"/>
                    <a:pt x="3484" y="1"/>
                    <a:pt x="3472" y="3"/>
                  </a:cubicBezTo>
                  <a:cubicBezTo>
                    <a:pt x="1811" y="233"/>
                    <a:pt x="1" y="1291"/>
                    <a:pt x="1" y="1291"/>
                  </a:cubicBezTo>
                  <a:lnTo>
                    <a:pt x="726" y="2016"/>
                  </a:lnTo>
                  <a:cubicBezTo>
                    <a:pt x="1818" y="884"/>
                    <a:pt x="3181" y="220"/>
                    <a:pt x="3608" y="30"/>
                  </a:cubicBezTo>
                  <a:cubicBezTo>
                    <a:pt x="3577" y="9"/>
                    <a:pt x="3542" y="0"/>
                    <a:pt x="3506" y="0"/>
                  </a:cubicBezTo>
                  <a:close/>
                </a:path>
              </a:pathLst>
            </a:custGeom>
            <a:solidFill>
              <a:schemeClr val="accent5"/>
            </a:solidFill>
            <a:ln cap="flat" cmpd="sng" w="25400">
              <a:solidFill>
                <a:srgbClr val="00517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9" name="Google Shape;799;p5"/>
            <p:cNvSpPr/>
            <p:nvPr/>
          </p:nvSpPr>
          <p:spPr>
            <a:xfrm>
              <a:off x="5927690" y="1844603"/>
              <a:ext cx="69378" cy="34729"/>
            </a:xfrm>
            <a:custGeom>
              <a:rect b="b" l="l" r="r" t="t"/>
              <a:pathLst>
                <a:path extrusionOk="0" h="1324" w="2645">
                  <a:moveTo>
                    <a:pt x="1" y="1"/>
                  </a:moveTo>
                  <a:cubicBezTo>
                    <a:pt x="1" y="733"/>
                    <a:pt x="319" y="1323"/>
                    <a:pt x="1323" y="1323"/>
                  </a:cubicBezTo>
                  <a:cubicBezTo>
                    <a:pt x="2326" y="1323"/>
                    <a:pt x="2645" y="733"/>
                    <a:pt x="2645" y="1"/>
                  </a:cubicBezTo>
                  <a:close/>
                </a:path>
              </a:pathLst>
            </a:custGeom>
            <a:solidFill>
              <a:srgbClr val="465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5"/>
            <p:cNvSpPr/>
            <p:nvPr/>
          </p:nvSpPr>
          <p:spPr>
            <a:xfrm>
              <a:off x="5875571" y="1653964"/>
              <a:ext cx="173433" cy="167557"/>
            </a:xfrm>
            <a:custGeom>
              <a:rect b="b" l="l" r="r" t="t"/>
              <a:pathLst>
                <a:path extrusionOk="0" h="6388" w="6612">
                  <a:moveTo>
                    <a:pt x="3310" y="0"/>
                  </a:moveTo>
                  <a:cubicBezTo>
                    <a:pt x="753" y="0"/>
                    <a:pt x="1" y="1478"/>
                    <a:pt x="1" y="3302"/>
                  </a:cubicBezTo>
                  <a:cubicBezTo>
                    <a:pt x="1" y="4848"/>
                    <a:pt x="442" y="4848"/>
                    <a:pt x="1547" y="6387"/>
                  </a:cubicBezTo>
                  <a:lnTo>
                    <a:pt x="5073" y="6387"/>
                  </a:lnTo>
                  <a:cubicBezTo>
                    <a:pt x="6178" y="4848"/>
                    <a:pt x="6612" y="4848"/>
                    <a:pt x="6612" y="3302"/>
                  </a:cubicBezTo>
                  <a:cubicBezTo>
                    <a:pt x="6612" y="1478"/>
                    <a:pt x="5866" y="0"/>
                    <a:pt x="3310" y="0"/>
                  </a:cubicBezTo>
                  <a:close/>
                </a:path>
              </a:pathLst>
            </a:custGeom>
            <a:solidFill>
              <a:schemeClr val="accent3"/>
            </a:solidFill>
            <a:ln cap="flat" cmpd="sng" w="25400">
              <a:solidFill>
                <a:srgbClr val="BA7C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1" name="Google Shape;801;p5"/>
            <p:cNvSpPr/>
            <p:nvPr/>
          </p:nvSpPr>
          <p:spPr>
            <a:xfrm>
              <a:off x="5875571" y="1653964"/>
              <a:ext cx="88264" cy="167557"/>
            </a:xfrm>
            <a:custGeom>
              <a:rect b="b" l="l" r="r" t="t"/>
              <a:pathLst>
                <a:path extrusionOk="0" h="6388" w="3365">
                  <a:moveTo>
                    <a:pt x="3310" y="0"/>
                  </a:moveTo>
                  <a:cubicBezTo>
                    <a:pt x="753" y="0"/>
                    <a:pt x="1" y="1478"/>
                    <a:pt x="1" y="3302"/>
                  </a:cubicBezTo>
                  <a:cubicBezTo>
                    <a:pt x="1" y="4848"/>
                    <a:pt x="442" y="4848"/>
                    <a:pt x="1547" y="6387"/>
                  </a:cubicBezTo>
                  <a:lnTo>
                    <a:pt x="3208" y="6387"/>
                  </a:lnTo>
                  <a:cubicBezTo>
                    <a:pt x="2577" y="5045"/>
                    <a:pt x="2313" y="4909"/>
                    <a:pt x="2313" y="3316"/>
                  </a:cubicBezTo>
                  <a:cubicBezTo>
                    <a:pt x="2313" y="1865"/>
                    <a:pt x="2577" y="610"/>
                    <a:pt x="3364" y="0"/>
                  </a:cubicBezTo>
                  <a:close/>
                </a:path>
              </a:pathLst>
            </a:custGeom>
            <a:solidFill>
              <a:schemeClr val="accent3"/>
            </a:solidFill>
            <a:ln cap="flat" cmpd="sng" w="25400">
              <a:solidFill>
                <a:srgbClr val="BA7C1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2" name="Google Shape;802;p5"/>
            <p:cNvSpPr/>
            <p:nvPr/>
          </p:nvSpPr>
          <p:spPr>
            <a:xfrm>
              <a:off x="5898706" y="1729008"/>
              <a:ext cx="23135" cy="29010"/>
            </a:xfrm>
            <a:custGeom>
              <a:rect b="b" l="l" r="r" t="t"/>
              <a:pathLst>
                <a:path extrusionOk="0" h="1106" w="882">
                  <a:moveTo>
                    <a:pt x="441" y="1"/>
                  </a:moveTo>
                  <a:cubicBezTo>
                    <a:pt x="197" y="1"/>
                    <a:pt x="0" y="197"/>
                    <a:pt x="0" y="441"/>
                  </a:cubicBezTo>
                  <a:lnTo>
                    <a:pt x="0" y="665"/>
                  </a:lnTo>
                  <a:cubicBezTo>
                    <a:pt x="0" y="909"/>
                    <a:pt x="197" y="1106"/>
                    <a:pt x="441" y="1106"/>
                  </a:cubicBezTo>
                  <a:cubicBezTo>
                    <a:pt x="685" y="1106"/>
                    <a:pt x="882" y="909"/>
                    <a:pt x="882" y="665"/>
                  </a:cubicBezTo>
                  <a:lnTo>
                    <a:pt x="882" y="441"/>
                  </a:lnTo>
                  <a:cubicBezTo>
                    <a:pt x="882" y="197"/>
                    <a:pt x="685" y="1"/>
                    <a:pt x="441" y="1"/>
                  </a:cubicBezTo>
                  <a:close/>
                </a:path>
              </a:pathLst>
            </a:custGeom>
            <a:solidFill>
              <a:srgbClr val="203B5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5"/>
            <p:cNvSpPr/>
            <p:nvPr/>
          </p:nvSpPr>
          <p:spPr>
            <a:xfrm>
              <a:off x="6002734" y="1729008"/>
              <a:ext cx="23161" cy="29010"/>
            </a:xfrm>
            <a:custGeom>
              <a:rect b="b" l="l" r="r" t="t"/>
              <a:pathLst>
                <a:path extrusionOk="0" h="1106" w="883">
                  <a:moveTo>
                    <a:pt x="442" y="1"/>
                  </a:moveTo>
                  <a:cubicBezTo>
                    <a:pt x="198" y="1"/>
                    <a:pt x="1" y="197"/>
                    <a:pt x="1" y="441"/>
                  </a:cubicBezTo>
                  <a:lnTo>
                    <a:pt x="1" y="665"/>
                  </a:lnTo>
                  <a:cubicBezTo>
                    <a:pt x="1" y="909"/>
                    <a:pt x="198" y="1106"/>
                    <a:pt x="442" y="1106"/>
                  </a:cubicBezTo>
                  <a:cubicBezTo>
                    <a:pt x="686" y="1106"/>
                    <a:pt x="882" y="909"/>
                    <a:pt x="882" y="665"/>
                  </a:cubicBezTo>
                  <a:lnTo>
                    <a:pt x="882" y="441"/>
                  </a:lnTo>
                  <a:cubicBezTo>
                    <a:pt x="882" y="197"/>
                    <a:pt x="686" y="1"/>
                    <a:pt x="442" y="1"/>
                  </a:cubicBezTo>
                  <a:close/>
                </a:path>
              </a:pathLst>
            </a:custGeom>
            <a:solidFill>
              <a:srgbClr val="203B5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5"/>
            <p:cNvSpPr/>
            <p:nvPr/>
          </p:nvSpPr>
          <p:spPr>
            <a:xfrm>
              <a:off x="5913814" y="1781127"/>
              <a:ext cx="96972" cy="75070"/>
            </a:xfrm>
            <a:custGeom>
              <a:rect b="b" l="l" r="r" t="t"/>
              <a:pathLst>
                <a:path extrusionOk="0" h="2862" w="3697">
                  <a:moveTo>
                    <a:pt x="1852" y="0"/>
                  </a:moveTo>
                  <a:cubicBezTo>
                    <a:pt x="828" y="0"/>
                    <a:pt x="1" y="638"/>
                    <a:pt x="1" y="1431"/>
                  </a:cubicBezTo>
                  <a:cubicBezTo>
                    <a:pt x="1" y="2224"/>
                    <a:pt x="448" y="2862"/>
                    <a:pt x="1852" y="2862"/>
                  </a:cubicBezTo>
                  <a:cubicBezTo>
                    <a:pt x="3249" y="2862"/>
                    <a:pt x="3696" y="2224"/>
                    <a:pt x="3696" y="1431"/>
                  </a:cubicBezTo>
                  <a:cubicBezTo>
                    <a:pt x="3696" y="638"/>
                    <a:pt x="2869" y="0"/>
                    <a:pt x="1852" y="0"/>
                  </a:cubicBezTo>
                  <a:close/>
                </a:path>
              </a:pathLst>
            </a:custGeom>
            <a:solidFill>
              <a:srgbClr val="98A6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5"/>
            <p:cNvSpPr/>
            <p:nvPr/>
          </p:nvSpPr>
          <p:spPr>
            <a:xfrm>
              <a:off x="5904581" y="1734883"/>
              <a:ext cx="11567" cy="11594"/>
            </a:xfrm>
            <a:custGeom>
              <a:rect b="b" l="l" r="r" t="t"/>
              <a:pathLst>
                <a:path extrusionOk="0" h="442" w="441">
                  <a:moveTo>
                    <a:pt x="217" y="0"/>
                  </a:moveTo>
                  <a:cubicBezTo>
                    <a:pt x="95" y="0"/>
                    <a:pt x="0" y="95"/>
                    <a:pt x="0" y="217"/>
                  </a:cubicBezTo>
                  <a:cubicBezTo>
                    <a:pt x="0" y="339"/>
                    <a:pt x="95" y="441"/>
                    <a:pt x="217" y="441"/>
                  </a:cubicBezTo>
                  <a:cubicBezTo>
                    <a:pt x="339" y="441"/>
                    <a:pt x="441" y="339"/>
                    <a:pt x="441" y="217"/>
                  </a:cubicBezTo>
                  <a:cubicBezTo>
                    <a:pt x="441" y="95"/>
                    <a:pt x="339" y="0"/>
                    <a:pt x="21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5"/>
            <p:cNvSpPr/>
            <p:nvPr/>
          </p:nvSpPr>
          <p:spPr>
            <a:xfrm>
              <a:off x="6008610" y="1734883"/>
              <a:ext cx="11594" cy="11594"/>
            </a:xfrm>
            <a:custGeom>
              <a:rect b="b" l="l" r="r" t="t"/>
              <a:pathLst>
                <a:path extrusionOk="0" h="442" w="442">
                  <a:moveTo>
                    <a:pt x="218" y="0"/>
                  </a:moveTo>
                  <a:cubicBezTo>
                    <a:pt x="96" y="0"/>
                    <a:pt x="1" y="95"/>
                    <a:pt x="1" y="217"/>
                  </a:cubicBezTo>
                  <a:cubicBezTo>
                    <a:pt x="1" y="339"/>
                    <a:pt x="96" y="441"/>
                    <a:pt x="218" y="441"/>
                  </a:cubicBezTo>
                  <a:cubicBezTo>
                    <a:pt x="340" y="441"/>
                    <a:pt x="441" y="339"/>
                    <a:pt x="441" y="217"/>
                  </a:cubicBezTo>
                  <a:cubicBezTo>
                    <a:pt x="441" y="95"/>
                    <a:pt x="340" y="0"/>
                    <a:pt x="21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5"/>
            <p:cNvSpPr/>
            <p:nvPr/>
          </p:nvSpPr>
          <p:spPr>
            <a:xfrm>
              <a:off x="5913998" y="1785376"/>
              <a:ext cx="80238" cy="70821"/>
            </a:xfrm>
            <a:custGeom>
              <a:rect b="b" l="l" r="r" t="t"/>
              <a:pathLst>
                <a:path extrusionOk="0" h="2700" w="3059">
                  <a:moveTo>
                    <a:pt x="997" y="1"/>
                  </a:moveTo>
                  <a:lnTo>
                    <a:pt x="997" y="1"/>
                  </a:lnTo>
                  <a:cubicBezTo>
                    <a:pt x="401" y="238"/>
                    <a:pt x="0" y="713"/>
                    <a:pt x="0" y="1269"/>
                  </a:cubicBezTo>
                  <a:cubicBezTo>
                    <a:pt x="0" y="2062"/>
                    <a:pt x="441" y="2700"/>
                    <a:pt x="1845" y="2700"/>
                  </a:cubicBezTo>
                  <a:cubicBezTo>
                    <a:pt x="2380" y="2700"/>
                    <a:pt x="2781" y="2611"/>
                    <a:pt x="3059" y="2449"/>
                  </a:cubicBezTo>
                  <a:lnTo>
                    <a:pt x="3059" y="2449"/>
                  </a:lnTo>
                  <a:cubicBezTo>
                    <a:pt x="2903" y="2469"/>
                    <a:pt x="2747" y="2483"/>
                    <a:pt x="2584" y="2483"/>
                  </a:cubicBezTo>
                  <a:cubicBezTo>
                    <a:pt x="1187" y="2483"/>
                    <a:pt x="740" y="1744"/>
                    <a:pt x="740" y="828"/>
                  </a:cubicBezTo>
                  <a:cubicBezTo>
                    <a:pt x="740" y="530"/>
                    <a:pt x="828" y="245"/>
                    <a:pt x="997" y="1"/>
                  </a:cubicBezTo>
                  <a:close/>
                </a:path>
              </a:pathLst>
            </a:custGeom>
            <a:solidFill>
              <a:srgbClr val="7D8F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5"/>
            <p:cNvSpPr/>
            <p:nvPr/>
          </p:nvSpPr>
          <p:spPr>
            <a:xfrm>
              <a:off x="5939257" y="1809927"/>
              <a:ext cx="46270" cy="29010"/>
            </a:xfrm>
            <a:custGeom>
              <a:rect b="b" l="l" r="r" t="t"/>
              <a:pathLst>
                <a:path extrusionOk="0" h="1106" w="1764">
                  <a:moveTo>
                    <a:pt x="882" y="1"/>
                  </a:moveTo>
                  <a:cubicBezTo>
                    <a:pt x="394" y="1"/>
                    <a:pt x="0" y="211"/>
                    <a:pt x="0" y="475"/>
                  </a:cubicBezTo>
                  <a:cubicBezTo>
                    <a:pt x="0" y="733"/>
                    <a:pt x="394" y="1106"/>
                    <a:pt x="882" y="1106"/>
                  </a:cubicBezTo>
                  <a:cubicBezTo>
                    <a:pt x="1363" y="1106"/>
                    <a:pt x="1763" y="733"/>
                    <a:pt x="1763" y="475"/>
                  </a:cubicBezTo>
                  <a:cubicBezTo>
                    <a:pt x="1763" y="211"/>
                    <a:pt x="1363" y="1"/>
                    <a:pt x="882" y="1"/>
                  </a:cubicBezTo>
                  <a:close/>
                </a:path>
              </a:pathLst>
            </a:custGeom>
            <a:solidFill>
              <a:srgbClr val="405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5"/>
            <p:cNvSpPr/>
            <p:nvPr/>
          </p:nvSpPr>
          <p:spPr>
            <a:xfrm>
              <a:off x="5939074" y="1811527"/>
              <a:ext cx="30794" cy="44670"/>
            </a:xfrm>
            <a:custGeom>
              <a:rect b="b" l="l" r="r" t="t"/>
              <a:pathLst>
                <a:path extrusionOk="0" h="1703" w="1174">
                  <a:moveTo>
                    <a:pt x="448" y="1"/>
                  </a:moveTo>
                  <a:cubicBezTo>
                    <a:pt x="184" y="89"/>
                    <a:pt x="1" y="238"/>
                    <a:pt x="1" y="414"/>
                  </a:cubicBezTo>
                  <a:cubicBezTo>
                    <a:pt x="1" y="631"/>
                    <a:pt x="285" y="923"/>
                    <a:pt x="665" y="1011"/>
                  </a:cubicBezTo>
                  <a:lnTo>
                    <a:pt x="665" y="1696"/>
                  </a:lnTo>
                  <a:cubicBezTo>
                    <a:pt x="733" y="1696"/>
                    <a:pt x="807" y="1703"/>
                    <a:pt x="882" y="1703"/>
                  </a:cubicBezTo>
                  <a:cubicBezTo>
                    <a:pt x="957" y="1703"/>
                    <a:pt x="1031" y="1703"/>
                    <a:pt x="1106" y="1696"/>
                  </a:cubicBezTo>
                  <a:lnTo>
                    <a:pt x="1106" y="1011"/>
                  </a:lnTo>
                  <a:cubicBezTo>
                    <a:pt x="1126" y="1004"/>
                    <a:pt x="1153" y="1004"/>
                    <a:pt x="1174" y="997"/>
                  </a:cubicBezTo>
                  <a:cubicBezTo>
                    <a:pt x="753" y="848"/>
                    <a:pt x="448" y="380"/>
                    <a:pt x="448" y="35"/>
                  </a:cubicBezTo>
                  <a:lnTo>
                    <a:pt x="448" y="1"/>
                  </a:lnTo>
                  <a:close/>
                </a:path>
              </a:pathLst>
            </a:custGeom>
            <a:solidFill>
              <a:srgbClr val="203B5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0" name="Google Shape;810;p5"/>
          <p:cNvSpPr/>
          <p:nvPr/>
        </p:nvSpPr>
        <p:spPr>
          <a:xfrm>
            <a:off x="5378112" y="651087"/>
            <a:ext cx="2743199" cy="1163089"/>
          </a:xfrm>
          <a:prstGeom prst="ellipse">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accent3"/>
                </a:solidFill>
                <a:latin typeface="Arial"/>
                <a:ea typeface="Arial"/>
                <a:cs typeface="Arial"/>
                <a:sym typeface="Arial"/>
              </a:rPr>
              <a:t>Trồng, chăm sóc và bảo vệ rừng</a:t>
            </a:r>
            <a:endParaRPr b="1" i="0" sz="2000" u="none" cap="none" strike="noStrike">
              <a:solidFill>
                <a:schemeClr val="accent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
          <p:cNvSpPr txBox="1"/>
          <p:nvPr>
            <p:ph type="title"/>
          </p:nvPr>
        </p:nvSpPr>
        <p:spPr>
          <a:xfrm>
            <a:off x="2590800" y="209550"/>
            <a:ext cx="4038600" cy="572700"/>
          </a:xfrm>
          <a:prstGeom prst="rect">
            <a:avLst/>
          </a:prstGeom>
          <a:solidFill>
            <a:srgbClr val="4D8B4A"/>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3200">
                <a:solidFill>
                  <a:srgbClr val="FFC20C"/>
                </a:solidFill>
                <a:latin typeface="Times New Roman"/>
                <a:ea typeface="Times New Roman"/>
                <a:cs typeface="Times New Roman"/>
                <a:sym typeface="Times New Roman"/>
              </a:rPr>
              <a:t>I. TRỒNG RỪNG</a:t>
            </a:r>
            <a:endParaRPr sz="3200">
              <a:solidFill>
                <a:srgbClr val="FFC20C"/>
              </a:solidFill>
              <a:latin typeface="Times New Roman"/>
              <a:ea typeface="Times New Roman"/>
              <a:cs typeface="Times New Roman"/>
              <a:sym typeface="Times New Roman"/>
            </a:endParaRPr>
          </a:p>
        </p:txBody>
      </p:sp>
      <p:sp>
        <p:nvSpPr>
          <p:cNvPr descr="Đak Pơ triển khai trồng hơn 200 ha rừng - Báo Gia Lai điện tử - Tin nhanh -  Chính xác" id="816" name="Google Shape;816;p6"/>
          <p:cNvSpPr/>
          <p:nvPr/>
        </p:nvSpPr>
        <p:spPr>
          <a:xfrm>
            <a:off x="1676400" y="1352550"/>
            <a:ext cx="5410200" cy="3200400"/>
          </a:xfrm>
          <a:prstGeom prst="rect">
            <a:avLst/>
          </a:prstGeom>
          <a:blipFill rotWithShape="1">
            <a:blip r:embed="rId3">
              <a:alphaModFix/>
            </a:blip>
            <a:stretch>
              <a:fillRect b="0" l="-6998" r="-6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7" name="Google Shape;817;p6"/>
          <p:cNvPicPr preferRelativeResize="0"/>
          <p:nvPr/>
        </p:nvPicPr>
        <p:blipFill rotWithShape="1">
          <a:blip r:embed="rId4">
            <a:alphaModFix/>
          </a:blip>
          <a:srcRect b="19075" l="18585" r="17415" t="19972"/>
          <a:stretch/>
        </p:blipFill>
        <p:spPr>
          <a:xfrm>
            <a:off x="7800392" y="-95250"/>
            <a:ext cx="1371600" cy="1306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2000"/>
                                        <p:tgtEl>
                                          <p:spTgt spid="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7"/>
          <p:cNvSpPr/>
          <p:nvPr/>
        </p:nvSpPr>
        <p:spPr>
          <a:xfrm rot="10800000">
            <a:off x="2725140" y="133351"/>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
          <p:cNvSpPr/>
          <p:nvPr/>
        </p:nvSpPr>
        <p:spPr>
          <a:xfrm rot="10800000">
            <a:off x="1295400" y="1240577"/>
            <a:ext cx="6629401" cy="3393263"/>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
          <p:cNvSpPr txBox="1"/>
          <p:nvPr>
            <p:ph idx="2" type="title"/>
          </p:nvPr>
        </p:nvSpPr>
        <p:spPr>
          <a:xfrm>
            <a:off x="2699336" y="137683"/>
            <a:ext cx="4133188"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1. Thời vụ trồng rừng</a:t>
            </a:r>
            <a:endParaRPr sz="2800">
              <a:solidFill>
                <a:srgbClr val="FFC20C"/>
              </a:solidFill>
              <a:latin typeface="Times New Roman"/>
              <a:ea typeface="Times New Roman"/>
              <a:cs typeface="Times New Roman"/>
              <a:sym typeface="Times New Roman"/>
            </a:endParaRPr>
          </a:p>
        </p:txBody>
      </p:sp>
      <p:sp>
        <p:nvSpPr>
          <p:cNvPr id="826" name="Google Shape;826;p7"/>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7" name="Google Shape;827;p7"/>
          <p:cNvGrpSpPr/>
          <p:nvPr/>
        </p:nvGrpSpPr>
        <p:grpSpPr>
          <a:xfrm>
            <a:off x="153671" y="90047"/>
            <a:ext cx="493797" cy="446228"/>
            <a:chOff x="2679436" y="3270400"/>
            <a:chExt cx="752625" cy="689795"/>
          </a:xfrm>
        </p:grpSpPr>
        <p:sp>
          <p:nvSpPr>
            <p:cNvPr id="828" name="Google Shape;828;p7"/>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2" name="Google Shape;832;p7">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833" name="Google Shape;833;p7"/>
          <p:cNvSpPr txBox="1"/>
          <p:nvPr/>
        </p:nvSpPr>
        <p:spPr>
          <a:xfrm>
            <a:off x="1663764" y="1787486"/>
            <a:ext cx="5867400" cy="20621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3200" u="none" cap="none" strike="noStrike">
                <a:solidFill>
                  <a:srgbClr val="FFFFFF"/>
                </a:solidFill>
                <a:latin typeface="Times New Roman"/>
                <a:ea typeface="Times New Roman"/>
                <a:cs typeface="Times New Roman"/>
                <a:sym typeface="Times New Roman"/>
              </a:rPr>
              <a:t>? Thời vụ trồng rừng vào thời gian nào? Giải thích?</a:t>
            </a:r>
            <a:endParaRPr/>
          </a:p>
          <a:p>
            <a:pPr indent="0" lvl="0" marL="0" marR="0" rtl="0" algn="just">
              <a:lnSpc>
                <a:spcPct val="100000"/>
              </a:lnSpc>
              <a:spcBef>
                <a:spcPts val="0"/>
              </a:spcBef>
              <a:spcAft>
                <a:spcPts val="0"/>
              </a:spcAft>
              <a:buNone/>
            </a:pPr>
            <a:r>
              <a:rPr b="0" i="0" lang="en-US" sz="3200" u="none" cap="none" strike="noStrike">
                <a:solidFill>
                  <a:srgbClr val="FFFFFF"/>
                </a:solidFill>
                <a:latin typeface="Times New Roman"/>
                <a:ea typeface="Times New Roman"/>
                <a:cs typeface="Times New Roman"/>
                <a:sym typeface="Times New Roman"/>
              </a:rPr>
              <a:t>? Tại sao cần trồng rừng đúng thời vụ?</a:t>
            </a:r>
            <a:endParaRPr b="0" i="0" sz="3200" u="none" cap="none" strike="noStrike">
              <a:solidFill>
                <a:srgbClr val="FFFFFF"/>
              </a:solidFill>
              <a:latin typeface="Times New Roman"/>
              <a:ea typeface="Times New Roman"/>
              <a:cs typeface="Times New Roman"/>
              <a:sym typeface="Times New Roman"/>
            </a:endParaRPr>
          </a:p>
        </p:txBody>
      </p:sp>
      <p:grpSp>
        <p:nvGrpSpPr>
          <p:cNvPr id="834" name="Google Shape;834;p7"/>
          <p:cNvGrpSpPr/>
          <p:nvPr/>
        </p:nvGrpSpPr>
        <p:grpSpPr>
          <a:xfrm>
            <a:off x="7072211" y="3837546"/>
            <a:ext cx="1953654" cy="1146563"/>
            <a:chOff x="4918522" y="3004287"/>
            <a:chExt cx="2764671" cy="1251598"/>
          </a:xfrm>
        </p:grpSpPr>
        <p:sp>
          <p:nvSpPr>
            <p:cNvPr id="835" name="Google Shape;835;p7"/>
            <p:cNvSpPr/>
            <p:nvPr/>
          </p:nvSpPr>
          <p:spPr>
            <a:xfrm flipH="1">
              <a:off x="5336045" y="4067735"/>
              <a:ext cx="2347148" cy="188150"/>
            </a:xfrm>
            <a:custGeom>
              <a:rect b="b" l="l" r="r" t="t"/>
              <a:pathLst>
                <a:path extrusionOk="0" h="10931" w="136363">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6" name="Google Shape;836;p7"/>
            <p:cNvGrpSpPr/>
            <p:nvPr/>
          </p:nvGrpSpPr>
          <p:grpSpPr>
            <a:xfrm flipH="1">
              <a:off x="4918522" y="3004287"/>
              <a:ext cx="2725009" cy="1164169"/>
              <a:chOff x="17210" y="615712"/>
              <a:chExt cx="9203002" cy="3880562"/>
            </a:xfrm>
          </p:grpSpPr>
          <p:grpSp>
            <p:nvGrpSpPr>
              <p:cNvPr id="837" name="Google Shape;837;p7"/>
              <p:cNvGrpSpPr/>
              <p:nvPr/>
            </p:nvGrpSpPr>
            <p:grpSpPr>
              <a:xfrm flipH="1">
                <a:off x="17210" y="615712"/>
                <a:ext cx="9203002" cy="3880562"/>
                <a:chOff x="3419325" y="427425"/>
                <a:chExt cx="3632525" cy="1531700"/>
              </a:xfrm>
            </p:grpSpPr>
            <p:sp>
              <p:nvSpPr>
                <p:cNvPr id="838" name="Google Shape;838;p7"/>
                <p:cNvSpPr/>
                <p:nvPr/>
              </p:nvSpPr>
              <p:spPr>
                <a:xfrm>
                  <a:off x="3419325" y="427425"/>
                  <a:ext cx="3632525" cy="1531625"/>
                </a:xfrm>
                <a:custGeom>
                  <a:rect b="b" l="l" r="r" t="t"/>
                  <a:pathLst>
                    <a:path extrusionOk="0" h="61265" w="145301">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7"/>
                <p:cNvSpPr/>
                <p:nvPr/>
              </p:nvSpPr>
              <p:spPr>
                <a:xfrm>
                  <a:off x="3830725" y="1603250"/>
                  <a:ext cx="323825" cy="131525"/>
                </a:xfrm>
                <a:custGeom>
                  <a:rect b="b" l="l" r="r" t="t"/>
                  <a:pathLst>
                    <a:path extrusionOk="0" h="5261" w="12953">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
                <p:cNvSpPr/>
                <p:nvPr/>
              </p:nvSpPr>
              <p:spPr>
                <a:xfrm>
                  <a:off x="3777850" y="1098375"/>
                  <a:ext cx="289725" cy="219800"/>
                </a:xfrm>
                <a:custGeom>
                  <a:rect b="b" l="l" r="r" t="t"/>
                  <a:pathLst>
                    <a:path extrusionOk="0" h="8792" w="11589">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
                <p:cNvSpPr/>
                <p:nvPr/>
              </p:nvSpPr>
              <p:spPr>
                <a:xfrm>
                  <a:off x="4207800" y="755650"/>
                  <a:ext cx="94875" cy="239875"/>
                </a:xfrm>
                <a:custGeom>
                  <a:rect b="b" l="l" r="r" t="t"/>
                  <a:pathLst>
                    <a:path extrusionOk="0" h="9595" w="3795">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
                <p:cNvSpPr/>
                <p:nvPr/>
              </p:nvSpPr>
              <p:spPr>
                <a:xfrm>
                  <a:off x="4156275" y="756125"/>
                  <a:ext cx="128825" cy="211075"/>
                </a:xfrm>
                <a:custGeom>
                  <a:rect b="b" l="l" r="r" t="t"/>
                  <a:pathLst>
                    <a:path extrusionOk="0" h="8443" w="5153">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
                <p:cNvSpPr/>
                <p:nvPr/>
              </p:nvSpPr>
              <p:spPr>
                <a:xfrm>
                  <a:off x="4946175" y="935575"/>
                  <a:ext cx="1346675" cy="1023550"/>
                </a:xfrm>
                <a:custGeom>
                  <a:rect b="b" l="l" r="r" t="t"/>
                  <a:pathLst>
                    <a:path extrusionOk="0" h="40942" w="53867">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
                <p:cNvSpPr/>
                <p:nvPr/>
              </p:nvSpPr>
              <p:spPr>
                <a:xfrm>
                  <a:off x="6585325" y="1104550"/>
                  <a:ext cx="466525" cy="839275"/>
                </a:xfrm>
                <a:custGeom>
                  <a:rect b="b" l="l" r="r" t="t"/>
                  <a:pathLst>
                    <a:path extrusionOk="0" h="33571" w="18661">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
                <p:cNvSpPr/>
                <p:nvPr/>
              </p:nvSpPr>
              <p:spPr>
                <a:xfrm>
                  <a:off x="6676925" y="716775"/>
                  <a:ext cx="267225" cy="525400"/>
                </a:xfrm>
                <a:custGeom>
                  <a:rect b="b" l="l" r="r" t="t"/>
                  <a:pathLst>
                    <a:path extrusionOk="0" h="21016" w="10689">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
                <p:cNvSpPr/>
                <p:nvPr/>
              </p:nvSpPr>
              <p:spPr>
                <a:xfrm>
                  <a:off x="4083300" y="1303450"/>
                  <a:ext cx="32950" cy="82350"/>
                </a:xfrm>
                <a:custGeom>
                  <a:rect b="b" l="l" r="r" t="t"/>
                  <a:pathLst>
                    <a:path extrusionOk="0" h="3294" w="1318">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
                <p:cNvSpPr/>
                <p:nvPr/>
              </p:nvSpPr>
              <p:spPr>
                <a:xfrm>
                  <a:off x="4388100" y="891500"/>
                  <a:ext cx="224675" cy="653825"/>
                </a:xfrm>
                <a:custGeom>
                  <a:rect b="b" l="l" r="r" t="t"/>
                  <a:pathLst>
                    <a:path extrusionOk="0" h="26153" w="8987">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8" name="Google Shape;848;p7"/>
              <p:cNvGrpSpPr/>
              <p:nvPr/>
            </p:nvGrpSpPr>
            <p:grpSpPr>
              <a:xfrm flipH="1">
                <a:off x="17210" y="615712"/>
                <a:ext cx="9203002" cy="3880562"/>
                <a:chOff x="3419325" y="427425"/>
                <a:chExt cx="3632525" cy="1531700"/>
              </a:xfrm>
            </p:grpSpPr>
            <p:sp>
              <p:nvSpPr>
                <p:cNvPr id="849" name="Google Shape;849;p7"/>
                <p:cNvSpPr/>
                <p:nvPr/>
              </p:nvSpPr>
              <p:spPr>
                <a:xfrm>
                  <a:off x="3419325" y="427425"/>
                  <a:ext cx="3632525" cy="1531625"/>
                </a:xfrm>
                <a:custGeom>
                  <a:rect b="b" l="l" r="r" t="t"/>
                  <a:pathLst>
                    <a:path extrusionOk="0" h="61265" w="145301">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
                <p:cNvSpPr/>
                <p:nvPr/>
              </p:nvSpPr>
              <p:spPr>
                <a:xfrm>
                  <a:off x="3830725" y="1603250"/>
                  <a:ext cx="323825" cy="131525"/>
                </a:xfrm>
                <a:custGeom>
                  <a:rect b="b" l="l" r="r" t="t"/>
                  <a:pathLst>
                    <a:path extrusionOk="0" h="5261" w="12953">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
                <p:cNvSpPr/>
                <p:nvPr/>
              </p:nvSpPr>
              <p:spPr>
                <a:xfrm>
                  <a:off x="3777850" y="1098375"/>
                  <a:ext cx="289725" cy="219800"/>
                </a:xfrm>
                <a:custGeom>
                  <a:rect b="b" l="l" r="r" t="t"/>
                  <a:pathLst>
                    <a:path extrusionOk="0" h="8792" w="11589">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rgbClr val="C7C7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
                <p:cNvSpPr/>
                <p:nvPr/>
              </p:nvSpPr>
              <p:spPr>
                <a:xfrm>
                  <a:off x="4207800" y="755650"/>
                  <a:ext cx="94875" cy="239875"/>
                </a:xfrm>
                <a:custGeom>
                  <a:rect b="b" l="l" r="r" t="t"/>
                  <a:pathLst>
                    <a:path extrusionOk="0" h="9595" w="3795">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rgbClr val="C7C7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
                <p:cNvSpPr/>
                <p:nvPr/>
              </p:nvSpPr>
              <p:spPr>
                <a:xfrm>
                  <a:off x="4156275" y="756125"/>
                  <a:ext cx="128825" cy="211075"/>
                </a:xfrm>
                <a:custGeom>
                  <a:rect b="b" l="l" r="r" t="t"/>
                  <a:pathLst>
                    <a:path extrusionOk="0" h="8443" w="5153">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rgbClr val="C7C7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
                <p:cNvSpPr/>
                <p:nvPr/>
              </p:nvSpPr>
              <p:spPr>
                <a:xfrm>
                  <a:off x="4946175" y="935575"/>
                  <a:ext cx="1346675" cy="1023550"/>
                </a:xfrm>
                <a:custGeom>
                  <a:rect b="b" l="l" r="r" t="t"/>
                  <a:pathLst>
                    <a:path extrusionOk="0" h="40942" w="53867">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7"/>
                <p:cNvSpPr/>
                <p:nvPr/>
              </p:nvSpPr>
              <p:spPr>
                <a:xfrm>
                  <a:off x="6585325" y="1104550"/>
                  <a:ext cx="466525" cy="839275"/>
                </a:xfrm>
                <a:custGeom>
                  <a:rect b="b" l="l" r="r" t="t"/>
                  <a:pathLst>
                    <a:path extrusionOk="0" h="33571" w="18661">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7"/>
                <p:cNvSpPr/>
                <p:nvPr/>
              </p:nvSpPr>
              <p:spPr>
                <a:xfrm>
                  <a:off x="6676925" y="716775"/>
                  <a:ext cx="267225" cy="525400"/>
                </a:xfrm>
                <a:custGeom>
                  <a:rect b="b" l="l" r="r" t="t"/>
                  <a:pathLst>
                    <a:path extrusionOk="0" h="21016" w="10689">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rgbClr val="C7C7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
                <p:cNvSpPr/>
                <p:nvPr/>
              </p:nvSpPr>
              <p:spPr>
                <a:xfrm>
                  <a:off x="4083300" y="1303450"/>
                  <a:ext cx="32950" cy="82350"/>
                </a:xfrm>
                <a:custGeom>
                  <a:rect b="b" l="l" r="r" t="t"/>
                  <a:pathLst>
                    <a:path extrusionOk="0" h="3294" w="1318">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
                <p:cNvSpPr/>
                <p:nvPr/>
              </p:nvSpPr>
              <p:spPr>
                <a:xfrm>
                  <a:off x="4388100" y="891500"/>
                  <a:ext cx="224675" cy="653825"/>
                </a:xfrm>
                <a:custGeom>
                  <a:rect b="b" l="l" r="r" t="t"/>
                  <a:pathLst>
                    <a:path extrusionOk="0" h="26153" w="8987">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rgbClr val="000000">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nvGrpSpPr>
          <p:cNvPr id="859" name="Google Shape;859;p7"/>
          <p:cNvGrpSpPr/>
          <p:nvPr/>
        </p:nvGrpSpPr>
        <p:grpSpPr>
          <a:xfrm>
            <a:off x="94044" y="972634"/>
            <a:ext cx="2540089" cy="1387541"/>
            <a:chOff x="-1023107" y="983825"/>
            <a:chExt cx="8604132" cy="3689200"/>
          </a:xfrm>
        </p:grpSpPr>
        <p:sp>
          <p:nvSpPr>
            <p:cNvPr id="860" name="Google Shape;860;p7"/>
            <p:cNvSpPr/>
            <p:nvPr/>
          </p:nvSpPr>
          <p:spPr>
            <a:xfrm>
              <a:off x="2310425" y="983825"/>
              <a:ext cx="3472325" cy="3689200"/>
            </a:xfrm>
            <a:custGeom>
              <a:rect b="b" l="l" r="r" t="t"/>
              <a:pathLst>
                <a:path extrusionOk="0" h="147568" w="138893">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
            <p:cNvSpPr/>
            <p:nvPr/>
          </p:nvSpPr>
          <p:spPr>
            <a:xfrm>
              <a:off x="4623750" y="1077925"/>
              <a:ext cx="1016750" cy="1159175"/>
            </a:xfrm>
            <a:custGeom>
              <a:rect b="b" l="l" r="r" t="t"/>
              <a:pathLst>
                <a:path extrusionOk="0" h="46367" w="4067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
            <p:cNvSpPr/>
            <p:nvPr/>
          </p:nvSpPr>
          <p:spPr>
            <a:xfrm>
              <a:off x="4950200" y="1077925"/>
              <a:ext cx="405800" cy="387400"/>
            </a:xfrm>
            <a:custGeom>
              <a:rect b="b" l="l" r="r" t="t"/>
              <a:pathLst>
                <a:path extrusionOk="0" h="15496" w="16232">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
            <p:cNvSpPr/>
            <p:nvPr/>
          </p:nvSpPr>
          <p:spPr>
            <a:xfrm>
              <a:off x="-1023107" y="2849290"/>
              <a:ext cx="6571725" cy="701650"/>
            </a:xfrm>
            <a:custGeom>
              <a:rect b="b" l="l" r="r" t="t"/>
              <a:pathLst>
                <a:path extrusionOk="0" h="28066" w="262869">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
            <p:cNvSpPr/>
            <p:nvPr/>
          </p:nvSpPr>
          <p:spPr>
            <a:xfrm>
              <a:off x="5284100" y="1009700"/>
              <a:ext cx="2296925" cy="1228675"/>
            </a:xfrm>
            <a:custGeom>
              <a:rect b="b" l="l" r="r" t="t"/>
              <a:pathLst>
                <a:path extrusionOk="0" h="49147" w="91877">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
            <p:cNvSpPr/>
            <p:nvPr/>
          </p:nvSpPr>
          <p:spPr>
            <a:xfrm>
              <a:off x="5308075" y="1471725"/>
              <a:ext cx="1972000" cy="750175"/>
            </a:xfrm>
            <a:custGeom>
              <a:rect b="b" l="l" r="r" t="t"/>
              <a:pathLst>
                <a:path extrusionOk="0" h="30007" w="7888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
            <p:cNvSpPr/>
            <p:nvPr/>
          </p:nvSpPr>
          <p:spPr>
            <a:xfrm>
              <a:off x="6751500" y="1598700"/>
              <a:ext cx="615425" cy="639675"/>
            </a:xfrm>
            <a:custGeom>
              <a:rect b="b" l="l" r="r" t="t"/>
              <a:pathLst>
                <a:path extrusionOk="0" h="25587" w="24617">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
            <p:cNvSpPr/>
            <p:nvPr/>
          </p:nvSpPr>
          <p:spPr>
            <a:xfrm>
              <a:off x="6866775" y="1775675"/>
              <a:ext cx="413300" cy="446225"/>
            </a:xfrm>
            <a:custGeom>
              <a:rect b="b" l="l" r="r" t="t"/>
              <a:pathLst>
                <a:path extrusionOk="0" h="17849" w="16532">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
            <p:cNvSpPr/>
            <p:nvPr/>
          </p:nvSpPr>
          <p:spPr>
            <a:xfrm>
              <a:off x="5284100" y="1049475"/>
              <a:ext cx="161750" cy="422275"/>
            </a:xfrm>
            <a:custGeom>
              <a:rect b="b" l="l" r="r" t="t"/>
              <a:pathLst>
                <a:path extrusionOk="0" h="16891" w="647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
            <p:cNvSpPr/>
            <p:nvPr/>
          </p:nvSpPr>
          <p:spPr>
            <a:xfrm>
              <a:off x="5309550" y="1473200"/>
              <a:ext cx="302500" cy="277050"/>
            </a:xfrm>
            <a:custGeom>
              <a:rect b="b" l="l" r="r" t="t"/>
              <a:pathLst>
                <a:path extrusionOk="0" h="11082" w="1210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
            <p:cNvSpPr/>
            <p:nvPr/>
          </p:nvSpPr>
          <p:spPr>
            <a:xfrm>
              <a:off x="5113400" y="1198450"/>
              <a:ext cx="182700" cy="183450"/>
            </a:xfrm>
            <a:custGeom>
              <a:rect b="b" l="l" r="r" t="t"/>
              <a:pathLst>
                <a:path extrusionOk="0" h="7338" w="7308">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
            <p:cNvSpPr/>
            <p:nvPr/>
          </p:nvSpPr>
          <p:spPr>
            <a:xfrm>
              <a:off x="5140375" y="1243175"/>
              <a:ext cx="112300" cy="96800"/>
            </a:xfrm>
            <a:custGeom>
              <a:rect b="b" l="l" r="r" t="t"/>
              <a:pathLst>
                <a:path extrusionOk="0" h="3872" w="4492">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7"/>
            <p:cNvSpPr/>
            <p:nvPr/>
          </p:nvSpPr>
          <p:spPr>
            <a:xfrm>
              <a:off x="4280900" y="3179925"/>
              <a:ext cx="179700" cy="58650"/>
            </a:xfrm>
            <a:custGeom>
              <a:rect b="b" l="l" r="r" t="t"/>
              <a:pathLst>
                <a:path extrusionOk="0" h="2346" w="7188">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7"/>
            <p:cNvSpPr/>
            <p:nvPr/>
          </p:nvSpPr>
          <p:spPr>
            <a:xfrm>
              <a:off x="4168600" y="3077825"/>
              <a:ext cx="468675" cy="457925"/>
            </a:xfrm>
            <a:custGeom>
              <a:rect b="b" l="l" r="r" t="t"/>
              <a:pathLst>
                <a:path extrusionOk="0" h="18317" w="18747">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7"/>
            <p:cNvSpPr/>
            <p:nvPr/>
          </p:nvSpPr>
          <p:spPr>
            <a:xfrm>
              <a:off x="4861850" y="3310625"/>
              <a:ext cx="179725" cy="59725"/>
            </a:xfrm>
            <a:custGeom>
              <a:rect b="b" l="l" r="r" t="t"/>
              <a:pathLst>
                <a:path extrusionOk="0" h="2389" w="7189">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7"/>
            <p:cNvSpPr/>
            <p:nvPr/>
          </p:nvSpPr>
          <p:spPr>
            <a:xfrm>
              <a:off x="4751050" y="3209275"/>
              <a:ext cx="467200" cy="458225"/>
            </a:xfrm>
            <a:custGeom>
              <a:rect b="b" l="l" r="r" t="t"/>
              <a:pathLst>
                <a:path extrusionOk="0" h="18329" w="18688">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20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20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2000"/>
                                        <p:tgtEl>
                                          <p:spTgt spid="8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8"/>
          <p:cNvSpPr/>
          <p:nvPr/>
        </p:nvSpPr>
        <p:spPr>
          <a:xfrm rot="10800000">
            <a:off x="2420340" y="3708764"/>
            <a:ext cx="3980460" cy="902431"/>
          </a:xfrm>
          <a:custGeom>
            <a:rect b="b" l="l" r="r" t="t"/>
            <a:pathLst>
              <a:path extrusionOk="0" h="26046" w="107244">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8"/>
          <p:cNvSpPr/>
          <p:nvPr/>
        </p:nvSpPr>
        <p:spPr>
          <a:xfrm>
            <a:off x="1094949" y="736651"/>
            <a:ext cx="803065" cy="366043"/>
          </a:xfrm>
          <a:custGeom>
            <a:rect b="b" l="l" r="r" t="t"/>
            <a:pathLst>
              <a:path extrusionOk="0" h="14084" w="30899">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8"/>
          <p:cNvSpPr/>
          <p:nvPr/>
        </p:nvSpPr>
        <p:spPr>
          <a:xfrm rot="10800000">
            <a:off x="1295400" y="311557"/>
            <a:ext cx="6629401" cy="3393263"/>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8"/>
          <p:cNvSpPr txBox="1"/>
          <p:nvPr>
            <p:ph idx="2" type="title"/>
          </p:nvPr>
        </p:nvSpPr>
        <p:spPr>
          <a:xfrm>
            <a:off x="2191412" y="3628680"/>
            <a:ext cx="4133188" cy="1062600"/>
          </a:xfrm>
          <a:prstGeom prst="rect">
            <a:avLst/>
          </a:prstGeom>
          <a:noFill/>
          <a:ln>
            <a:noFill/>
          </a:ln>
        </p:spPr>
        <p:txBody>
          <a:bodyPr anchorCtr="0" anchor="ctr" bIns="91425" lIns="91425" spcFirstLastPara="1" rIns="91425" wrap="square" tIns="91425">
            <a:noAutofit/>
          </a:bodyPr>
          <a:lstStyle/>
          <a:p>
            <a:pPr indent="0" lvl="0" marL="0" rtl="0" algn="ctr">
              <a:lnSpc>
                <a:spcPct val="50000"/>
              </a:lnSpc>
              <a:spcBef>
                <a:spcPts val="0"/>
              </a:spcBef>
              <a:spcAft>
                <a:spcPts val="0"/>
              </a:spcAft>
              <a:buSzPts val="6000"/>
              <a:buNone/>
            </a:pPr>
            <a:r>
              <a:rPr lang="en-US" sz="2800">
                <a:solidFill>
                  <a:srgbClr val="FFC20C"/>
                </a:solidFill>
                <a:latin typeface="Times New Roman"/>
                <a:ea typeface="Times New Roman"/>
                <a:cs typeface="Times New Roman"/>
                <a:sym typeface="Times New Roman"/>
              </a:rPr>
              <a:t>1. Thời vụ trồng rừng</a:t>
            </a:r>
            <a:endParaRPr sz="2800">
              <a:solidFill>
                <a:srgbClr val="FFC20C"/>
              </a:solidFill>
              <a:latin typeface="Times New Roman"/>
              <a:ea typeface="Times New Roman"/>
              <a:cs typeface="Times New Roman"/>
              <a:sym typeface="Times New Roman"/>
            </a:endParaRPr>
          </a:p>
        </p:txBody>
      </p:sp>
      <p:sp>
        <p:nvSpPr>
          <p:cNvPr id="884" name="Google Shape;884;p8"/>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5" name="Google Shape;885;p8"/>
          <p:cNvGrpSpPr/>
          <p:nvPr/>
        </p:nvGrpSpPr>
        <p:grpSpPr>
          <a:xfrm>
            <a:off x="153671" y="90047"/>
            <a:ext cx="493797" cy="446228"/>
            <a:chOff x="2679436" y="3270400"/>
            <a:chExt cx="752625" cy="689795"/>
          </a:xfrm>
        </p:grpSpPr>
        <p:sp>
          <p:nvSpPr>
            <p:cNvPr id="886" name="Google Shape;886;p8"/>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8"/>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8"/>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8"/>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0" name="Google Shape;890;p8">
            <a:hlinkClick action="ppaction://hlinksldjump" r:id="rId3"/>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891" name="Google Shape;891;p8"/>
          <p:cNvSpPr txBox="1"/>
          <p:nvPr/>
        </p:nvSpPr>
        <p:spPr>
          <a:xfrm>
            <a:off x="1447800" y="1047750"/>
            <a:ext cx="5867400" cy="2247300"/>
          </a:xfrm>
          <a:prstGeom prst="rect">
            <a:avLst/>
          </a:prstGeom>
          <a:noFill/>
          <a:ln>
            <a:noFill/>
          </a:ln>
        </p:spPr>
        <p:txBody>
          <a:bodyPr anchorCtr="0" anchor="t" bIns="45700" lIns="91425" spcFirstLastPara="1" rIns="91425" wrap="square" tIns="45700">
            <a:spAutoFit/>
          </a:bodyPr>
          <a:lstStyle/>
          <a:p>
            <a:pPr indent="-476250" lvl="0" marL="457200" marR="0" rtl="0" algn="just">
              <a:lnSpc>
                <a:spcPct val="100000"/>
              </a:lnSpc>
              <a:spcBef>
                <a:spcPts val="0"/>
              </a:spcBef>
              <a:spcAft>
                <a:spcPts val="0"/>
              </a:spcAft>
              <a:buSzPts val="3500"/>
              <a:buChar char="-"/>
            </a:pPr>
            <a:r>
              <a:rPr b="1" i="0" lang="en-US" sz="3500" u="none" cap="none" strike="noStrike">
                <a:latin typeface="Times New Roman"/>
                <a:ea typeface="Times New Roman"/>
                <a:cs typeface="Times New Roman"/>
                <a:sym typeface="Times New Roman"/>
              </a:rPr>
              <a:t>Miền Bắc: thường trồng vào mùa xuân và mùa thu</a:t>
            </a:r>
            <a:endParaRPr b="1" i="0" sz="3500" u="none" cap="none" strike="noStrike">
              <a:latin typeface="Times New Roman"/>
              <a:ea typeface="Times New Roman"/>
              <a:cs typeface="Times New Roman"/>
              <a:sym typeface="Times New Roman"/>
            </a:endParaRPr>
          </a:p>
          <a:p>
            <a:pPr indent="-476250" lvl="0" marL="457200" marR="0" rtl="0" algn="just">
              <a:lnSpc>
                <a:spcPct val="100000"/>
              </a:lnSpc>
              <a:spcBef>
                <a:spcPts val="0"/>
              </a:spcBef>
              <a:spcAft>
                <a:spcPts val="0"/>
              </a:spcAft>
              <a:buSzPts val="3500"/>
              <a:buChar char="-"/>
            </a:pPr>
            <a:r>
              <a:rPr b="1" i="0" lang="en-US" sz="3500" u="none" cap="none" strike="noStrike">
                <a:latin typeface="Times New Roman"/>
                <a:ea typeface="Times New Roman"/>
                <a:cs typeface="Times New Roman"/>
                <a:sym typeface="Times New Roman"/>
              </a:rPr>
              <a:t>Miền Trung và miền Nam: trồng vào mùa mưa.</a:t>
            </a:r>
            <a:endParaRPr b="1" i="0" sz="3500" u="none" cap="none" strike="noStrike">
              <a:latin typeface="Times New Roman"/>
              <a:ea typeface="Times New Roman"/>
              <a:cs typeface="Times New Roman"/>
              <a:sym typeface="Times New Roman"/>
            </a:endParaRPr>
          </a:p>
        </p:txBody>
      </p:sp>
      <p:sp>
        <p:nvSpPr>
          <p:cNvPr id="892" name="Google Shape;892;p8"/>
          <p:cNvSpPr/>
          <p:nvPr/>
        </p:nvSpPr>
        <p:spPr>
          <a:xfrm>
            <a:off x="0" y="1473730"/>
            <a:ext cx="1825937" cy="336020"/>
          </a:xfrm>
          <a:custGeom>
            <a:rect b="b" l="l" r="r" t="t"/>
            <a:pathLst>
              <a:path extrusionOk="0" h="28066" w="262869">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3" name="Google Shape;893;p8"/>
          <p:cNvGrpSpPr/>
          <p:nvPr/>
        </p:nvGrpSpPr>
        <p:grpSpPr>
          <a:xfrm rot="1352278">
            <a:off x="666475" y="484406"/>
            <a:ext cx="884090" cy="1938293"/>
            <a:chOff x="1492740" y="972740"/>
            <a:chExt cx="640126" cy="1917962"/>
          </a:xfrm>
        </p:grpSpPr>
        <p:sp>
          <p:nvSpPr>
            <p:cNvPr id="894" name="Google Shape;894;p8"/>
            <p:cNvSpPr/>
            <p:nvPr/>
          </p:nvSpPr>
          <p:spPr>
            <a:xfrm>
              <a:off x="1597532" y="972740"/>
              <a:ext cx="486942" cy="503172"/>
            </a:xfrm>
            <a:custGeom>
              <a:rect b="b" l="l" r="r" t="t"/>
              <a:pathLst>
                <a:path extrusionOk="0" h="32647" w="31502">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5" name="Google Shape;895;p8"/>
            <p:cNvGrpSpPr/>
            <p:nvPr/>
          </p:nvGrpSpPr>
          <p:grpSpPr>
            <a:xfrm>
              <a:off x="1492740" y="972740"/>
              <a:ext cx="640126" cy="1917962"/>
              <a:chOff x="2254575" y="1944800"/>
              <a:chExt cx="1035300" cy="3111050"/>
            </a:xfrm>
          </p:grpSpPr>
          <p:sp>
            <p:nvSpPr>
              <p:cNvPr id="896" name="Google Shape;896;p8"/>
              <p:cNvSpPr/>
              <p:nvPr/>
            </p:nvSpPr>
            <p:spPr>
              <a:xfrm>
                <a:off x="2254575" y="3735350"/>
                <a:ext cx="313375" cy="1320500"/>
              </a:xfrm>
              <a:custGeom>
                <a:rect b="b" l="l" r="r" t="t"/>
                <a:pathLst>
                  <a:path extrusionOk="0" h="52820" w="12535">
                    <a:moveTo>
                      <a:pt x="10000" y="1"/>
                    </a:moveTo>
                    <a:cubicBezTo>
                      <a:pt x="8335" y="1"/>
                      <a:pt x="6079" y="2092"/>
                      <a:pt x="3949" y="10883"/>
                    </a:cubicBezTo>
                    <a:cubicBezTo>
                      <a:pt x="1" y="27177"/>
                      <a:pt x="1374" y="52819"/>
                      <a:pt x="3739" y="52819"/>
                    </a:cubicBezTo>
                    <a:cubicBezTo>
                      <a:pt x="3808" y="52819"/>
                      <a:pt x="3878" y="52797"/>
                      <a:pt x="3949" y="52753"/>
                    </a:cubicBezTo>
                    <a:cubicBezTo>
                      <a:pt x="4579" y="52295"/>
                      <a:pt x="4979" y="51579"/>
                      <a:pt x="5208" y="50520"/>
                    </a:cubicBezTo>
                    <a:cubicBezTo>
                      <a:pt x="5867" y="47515"/>
                      <a:pt x="5294" y="41706"/>
                      <a:pt x="5981" y="32089"/>
                    </a:cubicBezTo>
                    <a:cubicBezTo>
                      <a:pt x="6410" y="25994"/>
                      <a:pt x="7841" y="19011"/>
                      <a:pt x="9272" y="13287"/>
                    </a:cubicBezTo>
                    <a:cubicBezTo>
                      <a:pt x="10904" y="6676"/>
                      <a:pt x="12535" y="1724"/>
                      <a:pt x="12535" y="1724"/>
                    </a:cubicBezTo>
                    <a:cubicBezTo>
                      <a:pt x="12535" y="1724"/>
                      <a:pt x="11511" y="1"/>
                      <a:pt x="1000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
              <p:cNvSpPr/>
              <p:nvPr/>
            </p:nvSpPr>
            <p:spPr>
              <a:xfrm>
                <a:off x="2254575" y="3734975"/>
                <a:ext cx="313375" cy="1320875"/>
              </a:xfrm>
              <a:custGeom>
                <a:rect b="b" l="l" r="r" t="t"/>
                <a:pathLst>
                  <a:path extrusionOk="0" h="52835" w="12535">
                    <a:moveTo>
                      <a:pt x="10009" y="0"/>
                    </a:moveTo>
                    <a:cubicBezTo>
                      <a:pt x="8343" y="0"/>
                      <a:pt x="6083" y="2091"/>
                      <a:pt x="3949" y="10898"/>
                    </a:cubicBezTo>
                    <a:cubicBezTo>
                      <a:pt x="1" y="27219"/>
                      <a:pt x="1374" y="52834"/>
                      <a:pt x="3739" y="52834"/>
                    </a:cubicBezTo>
                    <a:cubicBezTo>
                      <a:pt x="3808" y="52834"/>
                      <a:pt x="3878" y="52812"/>
                      <a:pt x="3949" y="52768"/>
                    </a:cubicBezTo>
                    <a:cubicBezTo>
                      <a:pt x="4579" y="52338"/>
                      <a:pt x="4979" y="51623"/>
                      <a:pt x="5208" y="50535"/>
                    </a:cubicBezTo>
                    <a:lnTo>
                      <a:pt x="5208" y="50535"/>
                    </a:lnTo>
                    <a:cubicBezTo>
                      <a:pt x="5064" y="50580"/>
                      <a:pt x="4917" y="50606"/>
                      <a:pt x="4777" y="50606"/>
                    </a:cubicBezTo>
                    <a:cubicBezTo>
                      <a:pt x="4470" y="50606"/>
                      <a:pt x="4192" y="50486"/>
                      <a:pt x="4035" y="50192"/>
                    </a:cubicBezTo>
                    <a:cubicBezTo>
                      <a:pt x="3921" y="49963"/>
                      <a:pt x="3892" y="49677"/>
                      <a:pt x="3921" y="49419"/>
                    </a:cubicBezTo>
                    <a:cubicBezTo>
                      <a:pt x="3921" y="45355"/>
                      <a:pt x="3921" y="41263"/>
                      <a:pt x="3921" y="37199"/>
                    </a:cubicBezTo>
                    <a:cubicBezTo>
                      <a:pt x="3949" y="32505"/>
                      <a:pt x="3949" y="27754"/>
                      <a:pt x="4922" y="23175"/>
                    </a:cubicBezTo>
                    <a:cubicBezTo>
                      <a:pt x="5638" y="19598"/>
                      <a:pt x="7126" y="16221"/>
                      <a:pt x="9272" y="13273"/>
                    </a:cubicBezTo>
                    <a:cubicBezTo>
                      <a:pt x="10904" y="6662"/>
                      <a:pt x="12535" y="1711"/>
                      <a:pt x="12535" y="1711"/>
                    </a:cubicBezTo>
                    <a:cubicBezTo>
                      <a:pt x="12535" y="1711"/>
                      <a:pt x="11515" y="0"/>
                      <a:pt x="10009" y="0"/>
                    </a:cubicBezTo>
                    <a:close/>
                  </a:path>
                </a:pathLst>
              </a:custGeom>
              <a:solidFill>
                <a:srgbClr val="000000">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
              <p:cNvSpPr/>
              <p:nvPr/>
            </p:nvSpPr>
            <p:spPr>
              <a:xfrm>
                <a:off x="2781150" y="2633675"/>
                <a:ext cx="311975" cy="935175"/>
              </a:xfrm>
              <a:custGeom>
                <a:rect b="b" l="l" r="r" t="t"/>
                <a:pathLst>
                  <a:path extrusionOk="0" h="37407" w="12479">
                    <a:moveTo>
                      <a:pt x="6554" y="1"/>
                    </a:moveTo>
                    <a:lnTo>
                      <a:pt x="6554" y="1"/>
                    </a:lnTo>
                    <a:cubicBezTo>
                      <a:pt x="6554" y="1"/>
                      <a:pt x="11076" y="7642"/>
                      <a:pt x="9473" y="18947"/>
                    </a:cubicBezTo>
                    <a:cubicBezTo>
                      <a:pt x="7871" y="30223"/>
                      <a:pt x="0" y="37406"/>
                      <a:pt x="0" y="37406"/>
                    </a:cubicBezTo>
                    <a:cubicBezTo>
                      <a:pt x="9531" y="35031"/>
                      <a:pt x="12478" y="23726"/>
                      <a:pt x="12021" y="12851"/>
                    </a:cubicBezTo>
                    <a:cubicBezTo>
                      <a:pt x="11591" y="2004"/>
                      <a:pt x="7728" y="459"/>
                      <a:pt x="7728" y="459"/>
                    </a:cubicBezTo>
                    <a:lnTo>
                      <a:pt x="655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
              <p:cNvSpPr/>
              <p:nvPr/>
            </p:nvSpPr>
            <p:spPr>
              <a:xfrm>
                <a:off x="2388525" y="3424725"/>
                <a:ext cx="551475" cy="413250"/>
              </a:xfrm>
              <a:custGeom>
                <a:rect b="b" l="l" r="r" t="t"/>
                <a:pathLst>
                  <a:path extrusionOk="0" h="16530" w="22059">
                    <a:moveTo>
                      <a:pt x="20559" y="0"/>
                    </a:moveTo>
                    <a:cubicBezTo>
                      <a:pt x="11944" y="0"/>
                      <a:pt x="1" y="16530"/>
                      <a:pt x="4429" y="16530"/>
                    </a:cubicBezTo>
                    <a:cubicBezTo>
                      <a:pt x="4962" y="16530"/>
                      <a:pt x="5733" y="16290"/>
                      <a:pt x="6776" y="15752"/>
                    </a:cubicBezTo>
                    <a:cubicBezTo>
                      <a:pt x="16965" y="10486"/>
                      <a:pt x="22059" y="183"/>
                      <a:pt x="22059" y="183"/>
                    </a:cubicBezTo>
                    <a:cubicBezTo>
                      <a:pt x="21574" y="59"/>
                      <a:pt x="21072" y="0"/>
                      <a:pt x="2055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
              <p:cNvSpPr/>
              <p:nvPr/>
            </p:nvSpPr>
            <p:spPr>
              <a:xfrm>
                <a:off x="2351150" y="2529000"/>
                <a:ext cx="761300" cy="1163550"/>
              </a:xfrm>
              <a:custGeom>
                <a:rect b="b" l="l" r="r" t="t"/>
                <a:pathLst>
                  <a:path extrusionOk="0" h="46542" w="30452">
                    <a:moveTo>
                      <a:pt x="16991" y="1"/>
                    </a:moveTo>
                    <a:cubicBezTo>
                      <a:pt x="11736" y="1"/>
                      <a:pt x="5509" y="3012"/>
                      <a:pt x="3807" y="9253"/>
                    </a:cubicBezTo>
                    <a:cubicBezTo>
                      <a:pt x="1059" y="19327"/>
                      <a:pt x="0" y="41507"/>
                      <a:pt x="258" y="45027"/>
                    </a:cubicBezTo>
                    <a:cubicBezTo>
                      <a:pt x="338" y="46015"/>
                      <a:pt x="1645" y="46542"/>
                      <a:pt x="3641" y="46542"/>
                    </a:cubicBezTo>
                    <a:cubicBezTo>
                      <a:pt x="8813" y="46542"/>
                      <a:pt x="18605" y="43002"/>
                      <a:pt x="23583" y="34782"/>
                    </a:cubicBezTo>
                    <a:cubicBezTo>
                      <a:pt x="30451" y="23420"/>
                      <a:pt x="27503" y="9196"/>
                      <a:pt x="24298" y="3358"/>
                    </a:cubicBezTo>
                    <a:cubicBezTo>
                      <a:pt x="23078" y="1136"/>
                      <a:pt x="20218" y="1"/>
                      <a:pt x="1699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
              <p:cNvSpPr/>
              <p:nvPr/>
            </p:nvSpPr>
            <p:spPr>
              <a:xfrm>
                <a:off x="2423289" y="1944800"/>
                <a:ext cx="787550" cy="816175"/>
              </a:xfrm>
              <a:custGeom>
                <a:rect b="b" l="l" r="r" t="t"/>
                <a:pathLst>
                  <a:path extrusionOk="0" h="32647" w="31502">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rgbClr val="000000">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
              <p:cNvSpPr/>
              <p:nvPr/>
            </p:nvSpPr>
            <p:spPr>
              <a:xfrm>
                <a:off x="2616600" y="2044450"/>
                <a:ext cx="412475" cy="262800"/>
              </a:xfrm>
              <a:custGeom>
                <a:rect b="b" l="l" r="r" t="t"/>
                <a:pathLst>
                  <a:path extrusionOk="0" h="10512" w="16499">
                    <a:moveTo>
                      <a:pt x="9950" y="0"/>
                    </a:moveTo>
                    <a:cubicBezTo>
                      <a:pt x="9740" y="0"/>
                      <a:pt x="9524" y="6"/>
                      <a:pt x="9301" y="16"/>
                    </a:cubicBezTo>
                    <a:cubicBezTo>
                      <a:pt x="3835" y="245"/>
                      <a:pt x="401" y="3994"/>
                      <a:pt x="200" y="4624"/>
                    </a:cubicBezTo>
                    <a:cubicBezTo>
                      <a:pt x="0" y="5225"/>
                      <a:pt x="2089" y="8516"/>
                      <a:pt x="5724" y="9832"/>
                    </a:cubicBezTo>
                    <a:cubicBezTo>
                      <a:pt x="6990" y="10292"/>
                      <a:pt x="8264" y="10511"/>
                      <a:pt x="9465" y="10511"/>
                    </a:cubicBezTo>
                    <a:cubicBezTo>
                      <a:pt x="12908" y="10511"/>
                      <a:pt x="15759" y="8708"/>
                      <a:pt x="16141" y="5568"/>
                    </a:cubicBezTo>
                    <a:cubicBezTo>
                      <a:pt x="16498" y="2850"/>
                      <a:pt x="14906" y="0"/>
                      <a:pt x="995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
              <p:cNvSpPr/>
              <p:nvPr/>
            </p:nvSpPr>
            <p:spPr>
              <a:xfrm>
                <a:off x="2924250" y="2526075"/>
                <a:ext cx="59500" cy="132950"/>
              </a:xfrm>
              <a:custGeom>
                <a:rect b="b" l="l" r="r" t="t"/>
                <a:pathLst>
                  <a:path extrusionOk="0" h="5318" w="2380">
                    <a:moveTo>
                      <a:pt x="1808" y="1"/>
                    </a:moveTo>
                    <a:cubicBezTo>
                      <a:pt x="1489" y="1"/>
                      <a:pt x="1110" y="47"/>
                      <a:pt x="916" y="241"/>
                    </a:cubicBezTo>
                    <a:cubicBezTo>
                      <a:pt x="573" y="584"/>
                      <a:pt x="0" y="4133"/>
                      <a:pt x="716" y="4992"/>
                    </a:cubicBezTo>
                    <a:cubicBezTo>
                      <a:pt x="901" y="5214"/>
                      <a:pt x="1108" y="5318"/>
                      <a:pt x="1307" y="5318"/>
                    </a:cubicBezTo>
                    <a:cubicBezTo>
                      <a:pt x="1875" y="5318"/>
                      <a:pt x="2380" y="4474"/>
                      <a:pt x="2147" y="3160"/>
                    </a:cubicBezTo>
                    <a:cubicBezTo>
                      <a:pt x="1975" y="2130"/>
                      <a:pt x="2032" y="1042"/>
                      <a:pt x="2347" y="40"/>
                    </a:cubicBezTo>
                    <a:cubicBezTo>
                      <a:pt x="2347" y="40"/>
                      <a:pt x="2103" y="1"/>
                      <a:pt x="18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
              <p:cNvSpPr/>
              <p:nvPr/>
            </p:nvSpPr>
            <p:spPr>
              <a:xfrm>
                <a:off x="2890625" y="2328875"/>
                <a:ext cx="262600" cy="214675"/>
              </a:xfrm>
              <a:custGeom>
                <a:rect b="b" l="l" r="r" t="t"/>
                <a:pathLst>
                  <a:path extrusionOk="0" h="8587" w="10504">
                    <a:moveTo>
                      <a:pt x="4837" y="1"/>
                    </a:moveTo>
                    <a:cubicBezTo>
                      <a:pt x="3692" y="602"/>
                      <a:pt x="2719" y="1489"/>
                      <a:pt x="2032" y="2605"/>
                    </a:cubicBezTo>
                    <a:cubicBezTo>
                      <a:pt x="945" y="4437"/>
                      <a:pt x="0" y="6612"/>
                      <a:pt x="2032" y="8587"/>
                    </a:cubicBezTo>
                    <a:cubicBezTo>
                      <a:pt x="2032" y="8587"/>
                      <a:pt x="7441" y="8129"/>
                      <a:pt x="10418" y="5839"/>
                    </a:cubicBezTo>
                    <a:cubicBezTo>
                      <a:pt x="10418" y="5839"/>
                      <a:pt x="10503" y="3779"/>
                      <a:pt x="7842" y="2405"/>
                    </a:cubicBezTo>
                    <a:cubicBezTo>
                      <a:pt x="5180" y="1003"/>
                      <a:pt x="4837" y="1"/>
                      <a:pt x="4837" y="1"/>
                    </a:cubicBezTo>
                    <a:close/>
                  </a:path>
                </a:pathLst>
              </a:custGeom>
              <a:solidFill>
                <a:srgbClr val="2027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
              <p:cNvSpPr/>
              <p:nvPr/>
            </p:nvSpPr>
            <p:spPr>
              <a:xfrm>
                <a:off x="2821225" y="2327050"/>
                <a:ext cx="218225" cy="172750"/>
              </a:xfrm>
              <a:custGeom>
                <a:rect b="b" l="l" r="r" t="t"/>
                <a:pathLst>
                  <a:path extrusionOk="0" h="6910" w="8729">
                    <a:moveTo>
                      <a:pt x="3902" y="0"/>
                    </a:moveTo>
                    <a:cubicBezTo>
                      <a:pt x="3030" y="0"/>
                      <a:pt x="2221" y="123"/>
                      <a:pt x="1717" y="503"/>
                    </a:cubicBezTo>
                    <a:cubicBezTo>
                      <a:pt x="544" y="1362"/>
                      <a:pt x="0" y="3136"/>
                      <a:pt x="515" y="4853"/>
                    </a:cubicBezTo>
                    <a:cubicBezTo>
                      <a:pt x="947" y="6378"/>
                      <a:pt x="1808" y="6910"/>
                      <a:pt x="2797" y="6910"/>
                    </a:cubicBezTo>
                    <a:cubicBezTo>
                      <a:pt x="2921" y="6910"/>
                      <a:pt x="3048" y="6901"/>
                      <a:pt x="3177" y="6885"/>
                    </a:cubicBezTo>
                    <a:cubicBezTo>
                      <a:pt x="4350" y="6714"/>
                      <a:pt x="5552" y="5082"/>
                      <a:pt x="6182" y="4052"/>
                    </a:cubicBezTo>
                    <a:cubicBezTo>
                      <a:pt x="6783" y="2993"/>
                      <a:pt x="8271" y="1820"/>
                      <a:pt x="8500" y="1534"/>
                    </a:cubicBezTo>
                    <a:cubicBezTo>
                      <a:pt x="8729" y="1247"/>
                      <a:pt x="7985" y="446"/>
                      <a:pt x="7155" y="332"/>
                    </a:cubicBezTo>
                    <a:cubicBezTo>
                      <a:pt x="6338" y="217"/>
                      <a:pt x="5064" y="0"/>
                      <a:pt x="390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
              <p:cNvSpPr/>
              <p:nvPr/>
            </p:nvSpPr>
            <p:spPr>
              <a:xfrm>
                <a:off x="3005100" y="2175775"/>
                <a:ext cx="284775" cy="437175"/>
              </a:xfrm>
              <a:custGeom>
                <a:rect b="b" l="l" r="r" t="t"/>
                <a:pathLst>
                  <a:path extrusionOk="0" h="17487" w="11391">
                    <a:moveTo>
                      <a:pt x="7470" y="0"/>
                    </a:moveTo>
                    <a:cubicBezTo>
                      <a:pt x="4780" y="1574"/>
                      <a:pt x="4551" y="3263"/>
                      <a:pt x="2919" y="4522"/>
                    </a:cubicBezTo>
                    <a:cubicBezTo>
                      <a:pt x="1288" y="5781"/>
                      <a:pt x="0" y="5867"/>
                      <a:pt x="172" y="6440"/>
                    </a:cubicBezTo>
                    <a:cubicBezTo>
                      <a:pt x="830" y="8386"/>
                      <a:pt x="5495" y="9044"/>
                      <a:pt x="5667" y="12307"/>
                    </a:cubicBezTo>
                    <a:cubicBezTo>
                      <a:pt x="5867" y="15598"/>
                      <a:pt x="1861" y="17487"/>
                      <a:pt x="1861" y="17487"/>
                    </a:cubicBezTo>
                    <a:cubicBezTo>
                      <a:pt x="4350" y="17401"/>
                      <a:pt x="6726" y="16313"/>
                      <a:pt x="8414" y="14453"/>
                    </a:cubicBezTo>
                    <a:cubicBezTo>
                      <a:pt x="10389" y="12278"/>
                      <a:pt x="11391" y="9388"/>
                      <a:pt x="11133" y="6468"/>
                    </a:cubicBezTo>
                    <a:cubicBezTo>
                      <a:pt x="10933" y="4322"/>
                      <a:pt x="10017" y="2347"/>
                      <a:pt x="8500" y="830"/>
                    </a:cubicBezTo>
                    <a:cubicBezTo>
                      <a:pt x="8185" y="516"/>
                      <a:pt x="7842" y="229"/>
                      <a:pt x="7470" y="0"/>
                    </a:cubicBezTo>
                    <a:close/>
                  </a:path>
                </a:pathLst>
              </a:custGeom>
              <a:solidFill>
                <a:srgbClr val="2C30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
              <p:cNvSpPr/>
              <p:nvPr/>
            </p:nvSpPr>
            <p:spPr>
              <a:xfrm>
                <a:off x="2263850" y="3551500"/>
                <a:ext cx="436250" cy="789075"/>
              </a:xfrm>
              <a:custGeom>
                <a:rect b="b" l="l" r="r" t="t"/>
                <a:pathLst>
                  <a:path extrusionOk="0" h="31563" w="17450">
                    <a:moveTo>
                      <a:pt x="15105" y="1"/>
                    </a:moveTo>
                    <a:cubicBezTo>
                      <a:pt x="11628" y="1"/>
                      <a:pt x="4851" y="3967"/>
                      <a:pt x="2777" y="7934"/>
                    </a:cubicBezTo>
                    <a:cubicBezTo>
                      <a:pt x="2777" y="7934"/>
                      <a:pt x="344" y="16262"/>
                      <a:pt x="172" y="22959"/>
                    </a:cubicBezTo>
                    <a:cubicBezTo>
                      <a:pt x="1" y="29684"/>
                      <a:pt x="87" y="30371"/>
                      <a:pt x="745" y="31430"/>
                    </a:cubicBezTo>
                    <a:cubicBezTo>
                      <a:pt x="799" y="31520"/>
                      <a:pt x="850" y="31562"/>
                      <a:pt x="903" y="31562"/>
                    </a:cubicBezTo>
                    <a:cubicBezTo>
                      <a:pt x="1350" y="31562"/>
                      <a:pt x="1812" y="28426"/>
                      <a:pt x="3607" y="24991"/>
                    </a:cubicBezTo>
                    <a:cubicBezTo>
                      <a:pt x="4151" y="23960"/>
                      <a:pt x="4752" y="22987"/>
                      <a:pt x="5467" y="22072"/>
                    </a:cubicBezTo>
                    <a:cubicBezTo>
                      <a:pt x="8443" y="18237"/>
                      <a:pt x="13566" y="11540"/>
                      <a:pt x="15970" y="6073"/>
                    </a:cubicBezTo>
                    <a:cubicBezTo>
                      <a:pt x="16485" y="4900"/>
                      <a:pt x="16886" y="3669"/>
                      <a:pt x="17144" y="2410"/>
                    </a:cubicBezTo>
                    <a:cubicBezTo>
                      <a:pt x="17449" y="705"/>
                      <a:pt x="16570" y="1"/>
                      <a:pt x="1510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
              <p:cNvSpPr/>
              <p:nvPr/>
            </p:nvSpPr>
            <p:spPr>
              <a:xfrm>
                <a:off x="2263150" y="3551500"/>
                <a:ext cx="436950" cy="789075"/>
              </a:xfrm>
              <a:custGeom>
                <a:rect b="b" l="l" r="r" t="t"/>
                <a:pathLst>
                  <a:path extrusionOk="0" h="31563" w="17478">
                    <a:moveTo>
                      <a:pt x="15132" y="1"/>
                    </a:moveTo>
                    <a:cubicBezTo>
                      <a:pt x="11653" y="1"/>
                      <a:pt x="4870" y="3967"/>
                      <a:pt x="2776" y="7934"/>
                    </a:cubicBezTo>
                    <a:cubicBezTo>
                      <a:pt x="2776" y="7934"/>
                      <a:pt x="344" y="16262"/>
                      <a:pt x="172" y="22959"/>
                    </a:cubicBezTo>
                    <a:cubicBezTo>
                      <a:pt x="0" y="29684"/>
                      <a:pt x="115" y="30371"/>
                      <a:pt x="744" y="31430"/>
                    </a:cubicBezTo>
                    <a:cubicBezTo>
                      <a:pt x="801" y="31520"/>
                      <a:pt x="855" y="31562"/>
                      <a:pt x="909" y="31562"/>
                    </a:cubicBezTo>
                    <a:cubicBezTo>
                      <a:pt x="1372" y="31562"/>
                      <a:pt x="1812" y="28426"/>
                      <a:pt x="3606" y="24991"/>
                    </a:cubicBezTo>
                    <a:cubicBezTo>
                      <a:pt x="3520" y="24934"/>
                      <a:pt x="3434" y="24876"/>
                      <a:pt x="3349" y="24790"/>
                    </a:cubicBezTo>
                    <a:cubicBezTo>
                      <a:pt x="2662" y="24247"/>
                      <a:pt x="2604" y="23245"/>
                      <a:pt x="2633" y="22358"/>
                    </a:cubicBezTo>
                    <a:cubicBezTo>
                      <a:pt x="2776" y="18151"/>
                      <a:pt x="3806" y="13514"/>
                      <a:pt x="7269" y="11139"/>
                    </a:cubicBezTo>
                    <a:cubicBezTo>
                      <a:pt x="8729" y="10166"/>
                      <a:pt x="10475" y="9679"/>
                      <a:pt x="12049" y="8907"/>
                    </a:cubicBezTo>
                    <a:cubicBezTo>
                      <a:pt x="13508" y="8220"/>
                      <a:pt x="14854" y="7247"/>
                      <a:pt x="15998" y="6073"/>
                    </a:cubicBezTo>
                    <a:cubicBezTo>
                      <a:pt x="16513" y="4900"/>
                      <a:pt x="16914" y="3669"/>
                      <a:pt x="17172" y="2410"/>
                    </a:cubicBezTo>
                    <a:cubicBezTo>
                      <a:pt x="17477" y="705"/>
                      <a:pt x="16598" y="1"/>
                      <a:pt x="15132" y="1"/>
                    </a:cubicBezTo>
                    <a:close/>
                  </a:path>
                </a:pathLst>
              </a:custGeom>
              <a:solidFill>
                <a:srgbClr val="000000">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
              <p:cNvSpPr/>
              <p:nvPr/>
            </p:nvSpPr>
            <p:spPr>
              <a:xfrm>
                <a:off x="2263750" y="2971375"/>
                <a:ext cx="652650" cy="836775"/>
              </a:xfrm>
              <a:custGeom>
                <a:rect b="b" l="l" r="r" t="t"/>
                <a:pathLst>
                  <a:path extrusionOk="0" h="33471" w="26106">
                    <a:moveTo>
                      <a:pt x="25848" y="1"/>
                    </a:moveTo>
                    <a:lnTo>
                      <a:pt x="2981" y="16428"/>
                    </a:lnTo>
                    <a:cubicBezTo>
                      <a:pt x="2981" y="16428"/>
                      <a:pt x="2724" y="21465"/>
                      <a:pt x="1836" y="26846"/>
                    </a:cubicBezTo>
                    <a:cubicBezTo>
                      <a:pt x="996" y="31944"/>
                      <a:pt x="1" y="33471"/>
                      <a:pt x="1555" y="33471"/>
                    </a:cubicBezTo>
                    <a:cubicBezTo>
                      <a:pt x="1641" y="33471"/>
                      <a:pt x="1734" y="33466"/>
                      <a:pt x="1836" y="33457"/>
                    </a:cubicBezTo>
                    <a:cubicBezTo>
                      <a:pt x="3725" y="33285"/>
                      <a:pt x="5729" y="30738"/>
                      <a:pt x="5872" y="30566"/>
                    </a:cubicBezTo>
                    <a:lnTo>
                      <a:pt x="5872" y="30566"/>
                    </a:lnTo>
                    <a:cubicBezTo>
                      <a:pt x="5757" y="30738"/>
                      <a:pt x="4727" y="32427"/>
                      <a:pt x="5442" y="32656"/>
                    </a:cubicBezTo>
                    <a:cubicBezTo>
                      <a:pt x="5486" y="32670"/>
                      <a:pt x="5537" y="32678"/>
                      <a:pt x="5595" y="32678"/>
                    </a:cubicBezTo>
                    <a:cubicBezTo>
                      <a:pt x="6544" y="32678"/>
                      <a:pt x="9416" y="30772"/>
                      <a:pt x="11195" y="28992"/>
                    </a:cubicBezTo>
                    <a:lnTo>
                      <a:pt x="11195" y="28992"/>
                    </a:lnTo>
                    <a:cubicBezTo>
                      <a:pt x="10851" y="29422"/>
                      <a:pt x="10479" y="30023"/>
                      <a:pt x="10851" y="30280"/>
                    </a:cubicBezTo>
                    <a:cubicBezTo>
                      <a:pt x="10892" y="30309"/>
                      <a:pt x="10956" y="30324"/>
                      <a:pt x="11043" y="30324"/>
                    </a:cubicBezTo>
                    <a:cubicBezTo>
                      <a:pt x="11380" y="30324"/>
                      <a:pt x="12051" y="30095"/>
                      <a:pt x="12941" y="29593"/>
                    </a:cubicBezTo>
                    <a:cubicBezTo>
                      <a:pt x="15144" y="28305"/>
                      <a:pt x="18693" y="25272"/>
                      <a:pt x="21698" y="19863"/>
                    </a:cubicBezTo>
                    <a:cubicBezTo>
                      <a:pt x="22499" y="18403"/>
                      <a:pt x="23158" y="16886"/>
                      <a:pt x="23673" y="15312"/>
                    </a:cubicBezTo>
                    <a:cubicBezTo>
                      <a:pt x="26105" y="7957"/>
                      <a:pt x="25848" y="1"/>
                      <a:pt x="2584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
              <p:cNvSpPr/>
              <p:nvPr/>
            </p:nvSpPr>
            <p:spPr>
              <a:xfrm>
                <a:off x="2264825" y="2970675"/>
                <a:ext cx="651575" cy="836875"/>
              </a:xfrm>
              <a:custGeom>
                <a:rect b="b" l="l" r="r" t="t"/>
                <a:pathLst>
                  <a:path extrusionOk="0" h="33475" w="26063">
                    <a:moveTo>
                      <a:pt x="25834" y="0"/>
                    </a:moveTo>
                    <a:lnTo>
                      <a:pt x="2967" y="16428"/>
                    </a:lnTo>
                    <a:cubicBezTo>
                      <a:pt x="2967" y="16428"/>
                      <a:pt x="2709" y="21465"/>
                      <a:pt x="1822" y="26845"/>
                    </a:cubicBezTo>
                    <a:cubicBezTo>
                      <a:pt x="987" y="31909"/>
                      <a:pt x="0" y="33474"/>
                      <a:pt x="1509" y="33474"/>
                    </a:cubicBezTo>
                    <a:cubicBezTo>
                      <a:pt x="1603" y="33474"/>
                      <a:pt x="1707" y="33468"/>
                      <a:pt x="1822" y="33456"/>
                    </a:cubicBezTo>
                    <a:cubicBezTo>
                      <a:pt x="3682" y="33313"/>
                      <a:pt x="5686" y="30766"/>
                      <a:pt x="5829" y="30566"/>
                    </a:cubicBezTo>
                    <a:lnTo>
                      <a:pt x="5829" y="30566"/>
                    </a:lnTo>
                    <a:cubicBezTo>
                      <a:pt x="5743" y="30737"/>
                      <a:pt x="4713" y="32426"/>
                      <a:pt x="5428" y="32684"/>
                    </a:cubicBezTo>
                    <a:cubicBezTo>
                      <a:pt x="5465" y="32695"/>
                      <a:pt x="5509" y="32701"/>
                      <a:pt x="5559" y="32701"/>
                    </a:cubicBezTo>
                    <a:cubicBezTo>
                      <a:pt x="6468" y="32701"/>
                      <a:pt x="9390" y="30782"/>
                      <a:pt x="11180" y="28992"/>
                    </a:cubicBezTo>
                    <a:lnTo>
                      <a:pt x="11180" y="28992"/>
                    </a:lnTo>
                    <a:cubicBezTo>
                      <a:pt x="10837" y="29450"/>
                      <a:pt x="10465" y="30022"/>
                      <a:pt x="10837" y="30280"/>
                    </a:cubicBezTo>
                    <a:cubicBezTo>
                      <a:pt x="10880" y="30316"/>
                      <a:pt x="10949" y="30335"/>
                      <a:pt x="11042" y="30335"/>
                    </a:cubicBezTo>
                    <a:cubicBezTo>
                      <a:pt x="11384" y="30335"/>
                      <a:pt x="12049" y="30087"/>
                      <a:pt x="12926" y="29593"/>
                    </a:cubicBezTo>
                    <a:cubicBezTo>
                      <a:pt x="12554" y="29535"/>
                      <a:pt x="12211" y="29364"/>
                      <a:pt x="12010" y="29078"/>
                    </a:cubicBezTo>
                    <a:cubicBezTo>
                      <a:pt x="11610" y="28534"/>
                      <a:pt x="11638" y="27790"/>
                      <a:pt x="12068" y="27275"/>
                    </a:cubicBezTo>
                    <a:lnTo>
                      <a:pt x="12068" y="27275"/>
                    </a:lnTo>
                    <a:lnTo>
                      <a:pt x="9149" y="29535"/>
                    </a:lnTo>
                    <a:cubicBezTo>
                      <a:pt x="8920" y="29764"/>
                      <a:pt x="8605" y="29907"/>
                      <a:pt x="8290" y="29993"/>
                    </a:cubicBezTo>
                    <a:cubicBezTo>
                      <a:pt x="8252" y="29998"/>
                      <a:pt x="8214" y="30000"/>
                      <a:pt x="8178" y="30000"/>
                    </a:cubicBezTo>
                    <a:cubicBezTo>
                      <a:pt x="7233" y="30000"/>
                      <a:pt x="6895" y="28610"/>
                      <a:pt x="7088" y="27618"/>
                    </a:cubicBezTo>
                    <a:cubicBezTo>
                      <a:pt x="7431" y="25758"/>
                      <a:pt x="8376" y="24041"/>
                      <a:pt x="9750" y="22724"/>
                    </a:cubicBezTo>
                    <a:cubicBezTo>
                      <a:pt x="10923" y="21608"/>
                      <a:pt x="12468" y="20721"/>
                      <a:pt x="12955" y="19147"/>
                    </a:cubicBezTo>
                    <a:cubicBezTo>
                      <a:pt x="13285" y="19281"/>
                      <a:pt x="13625" y="19345"/>
                      <a:pt x="13961" y="19345"/>
                    </a:cubicBezTo>
                    <a:cubicBezTo>
                      <a:pt x="15052" y="19345"/>
                      <a:pt x="16088" y="18674"/>
                      <a:pt x="16504" y="17601"/>
                    </a:cubicBezTo>
                    <a:cubicBezTo>
                      <a:pt x="16786" y="17669"/>
                      <a:pt x="17069" y="17702"/>
                      <a:pt x="17347" y="17702"/>
                    </a:cubicBezTo>
                    <a:cubicBezTo>
                      <a:pt x="18822" y="17702"/>
                      <a:pt x="20181" y="16784"/>
                      <a:pt x="20711" y="15340"/>
                    </a:cubicBezTo>
                    <a:lnTo>
                      <a:pt x="20711" y="15340"/>
                    </a:lnTo>
                    <a:cubicBezTo>
                      <a:pt x="20598" y="15699"/>
                      <a:pt x="20907" y="15819"/>
                      <a:pt x="21359" y="15819"/>
                    </a:cubicBezTo>
                    <a:cubicBezTo>
                      <a:pt x="22171" y="15819"/>
                      <a:pt x="23444" y="15432"/>
                      <a:pt x="23573" y="15340"/>
                    </a:cubicBezTo>
                    <a:lnTo>
                      <a:pt x="23630" y="15340"/>
                    </a:lnTo>
                    <a:cubicBezTo>
                      <a:pt x="26062" y="7985"/>
                      <a:pt x="25834" y="1"/>
                      <a:pt x="25834" y="0"/>
                    </a:cubicBezTo>
                    <a:close/>
                  </a:path>
                </a:pathLst>
              </a:custGeom>
              <a:solidFill>
                <a:srgbClr val="000000">
                  <a:alpha val="3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
              <p:cNvSpPr/>
              <p:nvPr/>
            </p:nvSpPr>
            <p:spPr>
              <a:xfrm>
                <a:off x="2306650" y="2677075"/>
                <a:ext cx="643375" cy="853875"/>
              </a:xfrm>
              <a:custGeom>
                <a:rect b="b" l="l" r="r" t="t"/>
                <a:pathLst>
                  <a:path extrusionOk="0" h="34155" w="25735">
                    <a:moveTo>
                      <a:pt x="17912" y="0"/>
                    </a:moveTo>
                    <a:cubicBezTo>
                      <a:pt x="14607" y="0"/>
                      <a:pt x="8543" y="1610"/>
                      <a:pt x="4728" y="10914"/>
                    </a:cubicBezTo>
                    <a:cubicBezTo>
                      <a:pt x="1" y="22400"/>
                      <a:pt x="461" y="34155"/>
                      <a:pt x="2670" y="34155"/>
                    </a:cubicBezTo>
                    <a:cubicBezTo>
                      <a:pt x="2735" y="34155"/>
                      <a:pt x="2801" y="34145"/>
                      <a:pt x="2868" y="34125"/>
                    </a:cubicBezTo>
                    <a:cubicBezTo>
                      <a:pt x="5100" y="33466"/>
                      <a:pt x="6073" y="29717"/>
                      <a:pt x="6216" y="29231"/>
                    </a:cubicBezTo>
                    <a:lnTo>
                      <a:pt x="6216" y="29231"/>
                    </a:lnTo>
                    <a:cubicBezTo>
                      <a:pt x="6141" y="29610"/>
                      <a:pt x="5775" y="31971"/>
                      <a:pt x="7165" y="31971"/>
                    </a:cubicBezTo>
                    <a:cubicBezTo>
                      <a:pt x="7350" y="31971"/>
                      <a:pt x="7566" y="31929"/>
                      <a:pt x="7819" y="31835"/>
                    </a:cubicBezTo>
                    <a:cubicBezTo>
                      <a:pt x="8162" y="31663"/>
                      <a:pt x="8477" y="31463"/>
                      <a:pt x="8763" y="31177"/>
                    </a:cubicBezTo>
                    <a:cubicBezTo>
                      <a:pt x="10480" y="29546"/>
                      <a:pt x="11511" y="25740"/>
                      <a:pt x="11511" y="25739"/>
                    </a:cubicBezTo>
                    <a:lnTo>
                      <a:pt x="11511" y="25739"/>
                    </a:lnTo>
                    <a:cubicBezTo>
                      <a:pt x="11511" y="25740"/>
                      <a:pt x="10966" y="29661"/>
                      <a:pt x="12275" y="29661"/>
                    </a:cubicBezTo>
                    <a:cubicBezTo>
                      <a:pt x="12340" y="29661"/>
                      <a:pt x="12409" y="29652"/>
                      <a:pt x="12484" y="29631"/>
                    </a:cubicBezTo>
                    <a:cubicBezTo>
                      <a:pt x="14086" y="29174"/>
                      <a:pt x="16032" y="23967"/>
                      <a:pt x="16033" y="23965"/>
                    </a:cubicBezTo>
                    <a:lnTo>
                      <a:pt x="16033" y="23965"/>
                    </a:lnTo>
                    <a:cubicBezTo>
                      <a:pt x="16032" y="23966"/>
                      <a:pt x="14715" y="28030"/>
                      <a:pt x="16492" y="28030"/>
                    </a:cubicBezTo>
                    <a:cubicBezTo>
                      <a:pt x="16510" y="28030"/>
                      <a:pt x="16529" y="28030"/>
                      <a:pt x="16548" y="28029"/>
                    </a:cubicBezTo>
                    <a:cubicBezTo>
                      <a:pt x="18007" y="27971"/>
                      <a:pt x="19066" y="24966"/>
                      <a:pt x="19467" y="23679"/>
                    </a:cubicBezTo>
                    <a:lnTo>
                      <a:pt x="19467" y="23679"/>
                    </a:lnTo>
                    <a:cubicBezTo>
                      <a:pt x="19274" y="24506"/>
                      <a:pt x="19081" y="25917"/>
                      <a:pt x="20116" y="25917"/>
                    </a:cubicBezTo>
                    <a:cubicBezTo>
                      <a:pt x="20156" y="25917"/>
                      <a:pt x="20197" y="25915"/>
                      <a:pt x="20240" y="25911"/>
                    </a:cubicBezTo>
                    <a:cubicBezTo>
                      <a:pt x="21900" y="25739"/>
                      <a:pt x="22901" y="22019"/>
                      <a:pt x="24304" y="17182"/>
                    </a:cubicBezTo>
                    <a:cubicBezTo>
                      <a:pt x="25735" y="12317"/>
                      <a:pt x="25334" y="1756"/>
                      <a:pt x="19896" y="211"/>
                    </a:cubicBezTo>
                    <a:lnTo>
                      <a:pt x="19696" y="182"/>
                    </a:lnTo>
                    <a:cubicBezTo>
                      <a:pt x="19289" y="86"/>
                      <a:pt x="18674" y="0"/>
                      <a:pt x="1791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
              <p:cNvSpPr/>
              <p:nvPr/>
            </p:nvSpPr>
            <p:spPr>
              <a:xfrm>
                <a:off x="2837675" y="2132825"/>
                <a:ext cx="32925" cy="81625"/>
              </a:xfrm>
              <a:custGeom>
                <a:rect b="b" l="l" r="r" t="t"/>
                <a:pathLst>
                  <a:path extrusionOk="0" h="3265" w="1317">
                    <a:moveTo>
                      <a:pt x="840" y="0"/>
                    </a:moveTo>
                    <a:cubicBezTo>
                      <a:pt x="532" y="0"/>
                      <a:pt x="227" y="678"/>
                      <a:pt x="115" y="1575"/>
                    </a:cubicBezTo>
                    <a:cubicBezTo>
                      <a:pt x="0" y="2463"/>
                      <a:pt x="172" y="3235"/>
                      <a:pt x="458" y="3264"/>
                    </a:cubicBezTo>
                    <a:cubicBezTo>
                      <a:pt x="465" y="3264"/>
                      <a:pt x="471" y="3265"/>
                      <a:pt x="477" y="3265"/>
                    </a:cubicBezTo>
                    <a:cubicBezTo>
                      <a:pt x="787" y="3265"/>
                      <a:pt x="1119" y="2587"/>
                      <a:pt x="1231" y="1690"/>
                    </a:cubicBezTo>
                    <a:cubicBezTo>
                      <a:pt x="1317" y="803"/>
                      <a:pt x="1174" y="30"/>
                      <a:pt x="859" y="1"/>
                    </a:cubicBezTo>
                    <a:cubicBezTo>
                      <a:pt x="853" y="1"/>
                      <a:pt x="846" y="0"/>
                      <a:pt x="84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3" name="Google Shape;913;p8"/>
          <p:cNvGrpSpPr/>
          <p:nvPr/>
        </p:nvGrpSpPr>
        <p:grpSpPr>
          <a:xfrm>
            <a:off x="7111059" y="1277889"/>
            <a:ext cx="1956741" cy="3709991"/>
            <a:chOff x="7521110" y="2906131"/>
            <a:chExt cx="175400" cy="370053"/>
          </a:xfrm>
        </p:grpSpPr>
        <p:sp>
          <p:nvSpPr>
            <p:cNvPr id="914" name="Google Shape;914;p8"/>
            <p:cNvSpPr/>
            <p:nvPr/>
          </p:nvSpPr>
          <p:spPr>
            <a:xfrm>
              <a:off x="7590646" y="3215698"/>
              <a:ext cx="36302" cy="54453"/>
            </a:xfrm>
            <a:custGeom>
              <a:rect b="b" l="l" r="r" t="t"/>
              <a:pathLst>
                <a:path extrusionOk="0" h="2076" w="1384">
                  <a:moveTo>
                    <a:pt x="1" y="0"/>
                  </a:moveTo>
                  <a:lnTo>
                    <a:pt x="1" y="2075"/>
                  </a:lnTo>
                  <a:lnTo>
                    <a:pt x="1384" y="2075"/>
                  </a:lnTo>
                  <a:lnTo>
                    <a:pt x="1384" y="0"/>
                  </a:lnTo>
                  <a:close/>
                </a:path>
              </a:pathLst>
            </a:custGeom>
            <a:solidFill>
              <a:srgbClr val="335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
            <p:cNvSpPr/>
            <p:nvPr/>
          </p:nvSpPr>
          <p:spPr>
            <a:xfrm>
              <a:off x="7608797" y="3233823"/>
              <a:ext cx="18151" cy="36329"/>
            </a:xfrm>
            <a:custGeom>
              <a:rect b="b" l="l" r="r" t="t"/>
              <a:pathLst>
                <a:path extrusionOk="0" h="1385" w="692">
                  <a:moveTo>
                    <a:pt x="231" y="1"/>
                  </a:moveTo>
                  <a:cubicBezTo>
                    <a:pt x="102" y="1"/>
                    <a:pt x="0" y="103"/>
                    <a:pt x="0" y="231"/>
                  </a:cubicBezTo>
                  <a:lnTo>
                    <a:pt x="0" y="1384"/>
                  </a:lnTo>
                  <a:lnTo>
                    <a:pt x="692" y="1384"/>
                  </a:lnTo>
                  <a:lnTo>
                    <a:pt x="692" y="1"/>
                  </a:lnTo>
                  <a:close/>
                </a:path>
              </a:pathLst>
            </a:custGeom>
            <a:solidFill>
              <a:srgbClr val="335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
            <p:cNvSpPr/>
            <p:nvPr/>
          </p:nvSpPr>
          <p:spPr>
            <a:xfrm>
              <a:off x="7570554" y="3264066"/>
              <a:ext cx="76513" cy="12118"/>
            </a:xfrm>
            <a:custGeom>
              <a:rect b="b" l="l" r="r" t="t"/>
              <a:pathLst>
                <a:path extrusionOk="0" h="462" w="2917">
                  <a:moveTo>
                    <a:pt x="306" y="1"/>
                  </a:moveTo>
                  <a:cubicBezTo>
                    <a:pt x="0" y="1"/>
                    <a:pt x="0" y="462"/>
                    <a:pt x="306" y="462"/>
                  </a:cubicBezTo>
                  <a:lnTo>
                    <a:pt x="2611" y="462"/>
                  </a:lnTo>
                  <a:cubicBezTo>
                    <a:pt x="2916" y="462"/>
                    <a:pt x="2916" y="1"/>
                    <a:pt x="2611" y="1"/>
                  </a:cubicBezTo>
                  <a:close/>
                </a:path>
              </a:pathLst>
            </a:custGeom>
            <a:solidFill>
              <a:srgbClr val="335D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
            <p:cNvSpPr/>
            <p:nvPr/>
          </p:nvSpPr>
          <p:spPr>
            <a:xfrm>
              <a:off x="7526094" y="3064351"/>
              <a:ext cx="165433" cy="109038"/>
            </a:xfrm>
            <a:custGeom>
              <a:rect b="b" l="l" r="r" t="t"/>
              <a:pathLst>
                <a:path extrusionOk="0" h="4157" w="6307">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solidFill>
              <a:srgbClr val="62BF5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
            <p:cNvSpPr/>
            <p:nvPr/>
          </p:nvSpPr>
          <p:spPr>
            <a:xfrm>
              <a:off x="7521110" y="3173363"/>
              <a:ext cx="175400" cy="48394"/>
            </a:xfrm>
            <a:custGeom>
              <a:rect b="b" l="l" r="r" t="t"/>
              <a:pathLst>
                <a:path extrusionOk="0" h="1845" w="6687">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solidFill>
              <a:srgbClr val="62BF5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
            <p:cNvSpPr/>
            <p:nvPr/>
          </p:nvSpPr>
          <p:spPr>
            <a:xfrm>
              <a:off x="7521110" y="3173363"/>
              <a:ext cx="156541" cy="48421"/>
            </a:xfrm>
            <a:custGeom>
              <a:rect b="b" l="l" r="r" t="t"/>
              <a:pathLst>
                <a:path extrusionOk="0" h="1846" w="5968">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solidFill>
              <a:srgbClr val="4D8B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
            <p:cNvSpPr/>
            <p:nvPr/>
          </p:nvSpPr>
          <p:spPr>
            <a:xfrm>
              <a:off x="7526094" y="3064351"/>
              <a:ext cx="135189" cy="109038"/>
            </a:xfrm>
            <a:custGeom>
              <a:rect b="b" l="l" r="r" t="t"/>
              <a:pathLst>
                <a:path extrusionOk="0" h="4157" w="5154">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solidFill>
              <a:srgbClr val="4D8B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
            <p:cNvSpPr/>
            <p:nvPr/>
          </p:nvSpPr>
          <p:spPr>
            <a:xfrm>
              <a:off x="7537635" y="2906131"/>
              <a:ext cx="142140" cy="182587"/>
            </a:xfrm>
            <a:custGeom>
              <a:rect b="b" l="l" r="r" t="t"/>
              <a:pathLst>
                <a:path extrusionOk="0" h="6961" w="5419">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solidFill>
              <a:srgbClr val="62BF5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
            <p:cNvSpPr/>
            <p:nvPr/>
          </p:nvSpPr>
          <p:spPr>
            <a:xfrm>
              <a:off x="7537635" y="2906210"/>
              <a:ext cx="71188" cy="182508"/>
            </a:xfrm>
            <a:custGeom>
              <a:rect b="b" l="l" r="r" t="t"/>
              <a:pathLst>
                <a:path extrusionOk="0" h="6958" w="2714">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solidFill>
              <a:srgbClr val="4D8B4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3" name="Google Shape;923;p8"/>
          <p:cNvGrpSpPr/>
          <p:nvPr/>
        </p:nvGrpSpPr>
        <p:grpSpPr>
          <a:xfrm>
            <a:off x="9330" y="2899755"/>
            <a:ext cx="1771971" cy="2315970"/>
            <a:chOff x="4063678" y="1327360"/>
            <a:chExt cx="3471228" cy="3477456"/>
          </a:xfrm>
        </p:grpSpPr>
        <p:grpSp>
          <p:nvGrpSpPr>
            <p:cNvPr id="924" name="Google Shape;924;p8"/>
            <p:cNvGrpSpPr/>
            <p:nvPr/>
          </p:nvGrpSpPr>
          <p:grpSpPr>
            <a:xfrm>
              <a:off x="4063678" y="1413837"/>
              <a:ext cx="3471228" cy="3390980"/>
              <a:chOff x="4063678" y="1413837"/>
              <a:chExt cx="3471228" cy="3390980"/>
            </a:xfrm>
          </p:grpSpPr>
          <p:sp>
            <p:nvSpPr>
              <p:cNvPr id="925" name="Google Shape;925;p8"/>
              <p:cNvSpPr/>
              <p:nvPr/>
            </p:nvSpPr>
            <p:spPr>
              <a:xfrm rot="531256">
                <a:off x="6111230" y="1784349"/>
                <a:ext cx="645897" cy="1594695"/>
              </a:xfrm>
              <a:custGeom>
                <a:rect b="b" l="l" r="r" t="t"/>
                <a:pathLst>
                  <a:path extrusionOk="0" h="26966" w="10922">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6" name="Google Shape;926;p8"/>
              <p:cNvGrpSpPr/>
              <p:nvPr/>
            </p:nvGrpSpPr>
            <p:grpSpPr>
              <a:xfrm rot="-515098">
                <a:off x="5663236" y="2476239"/>
                <a:ext cx="1755501" cy="1688207"/>
                <a:chOff x="4531600" y="1944475"/>
                <a:chExt cx="956750" cy="920075"/>
              </a:xfrm>
            </p:grpSpPr>
            <p:sp>
              <p:nvSpPr>
                <p:cNvPr id="927" name="Google Shape;927;p8"/>
                <p:cNvSpPr/>
                <p:nvPr/>
              </p:nvSpPr>
              <p:spPr>
                <a:xfrm>
                  <a:off x="4531600" y="1944475"/>
                  <a:ext cx="956750" cy="920075"/>
                </a:xfrm>
                <a:custGeom>
                  <a:rect b="b" l="l" r="r" t="t"/>
                  <a:pathLst>
                    <a:path extrusionOk="0" h="36803" w="3827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
                <p:cNvSpPr/>
                <p:nvPr/>
              </p:nvSpPr>
              <p:spPr>
                <a:xfrm>
                  <a:off x="4656300" y="2089375"/>
                  <a:ext cx="594325" cy="749875"/>
                </a:xfrm>
                <a:custGeom>
                  <a:rect b="b" l="l" r="r" t="t"/>
                  <a:pathLst>
                    <a:path extrusionOk="0" h="29995" w="23773">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
                <p:cNvSpPr/>
                <p:nvPr/>
              </p:nvSpPr>
              <p:spPr>
                <a:xfrm>
                  <a:off x="4720725" y="2518075"/>
                  <a:ext cx="225650" cy="190325"/>
                </a:xfrm>
                <a:custGeom>
                  <a:rect b="b" l="l" r="r" t="t"/>
                  <a:pathLst>
                    <a:path extrusionOk="0" h="7613" w="9026">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
                <p:cNvSpPr/>
                <p:nvPr/>
              </p:nvSpPr>
              <p:spPr>
                <a:xfrm>
                  <a:off x="4845150" y="2336650"/>
                  <a:ext cx="256850" cy="217375"/>
                </a:xfrm>
                <a:custGeom>
                  <a:rect b="b" l="l" r="r" t="t"/>
                  <a:pathLst>
                    <a:path extrusionOk="0" h="8695" w="10274">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
                <p:cNvSpPr/>
                <p:nvPr/>
              </p:nvSpPr>
              <p:spPr>
                <a:xfrm>
                  <a:off x="5001125" y="2227300"/>
                  <a:ext cx="151575" cy="149350"/>
                </a:xfrm>
                <a:custGeom>
                  <a:rect b="b" l="l" r="r" t="t"/>
                  <a:pathLst>
                    <a:path extrusionOk="0" h="5974" w="6063">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
                <p:cNvSpPr/>
                <p:nvPr/>
              </p:nvSpPr>
              <p:spPr>
                <a:xfrm>
                  <a:off x="5113925" y="2118350"/>
                  <a:ext cx="106300" cy="121350"/>
                </a:xfrm>
                <a:custGeom>
                  <a:rect b="b" l="l" r="r" t="t"/>
                  <a:pathLst>
                    <a:path extrusionOk="0" h="4854" w="4252">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3" name="Google Shape;933;p8"/>
              <p:cNvSpPr/>
              <p:nvPr/>
            </p:nvSpPr>
            <p:spPr>
              <a:xfrm rot="-1114893">
                <a:off x="4935863" y="1452219"/>
                <a:ext cx="678191" cy="2865635"/>
              </a:xfrm>
              <a:custGeom>
                <a:rect b="b" l="l" r="r" t="t"/>
                <a:pathLst>
                  <a:path extrusionOk="0" h="53612" w="12688">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4" name="Google Shape;934;p8"/>
              <p:cNvGrpSpPr/>
              <p:nvPr/>
            </p:nvGrpSpPr>
            <p:grpSpPr>
              <a:xfrm rot="787396">
                <a:off x="4236594" y="2500648"/>
                <a:ext cx="1594312" cy="1706557"/>
                <a:chOff x="6116785" y="2780818"/>
                <a:chExt cx="837925" cy="930000"/>
              </a:xfrm>
            </p:grpSpPr>
            <p:sp>
              <p:nvSpPr>
                <p:cNvPr id="935" name="Google Shape;935;p8"/>
                <p:cNvSpPr/>
                <p:nvPr/>
              </p:nvSpPr>
              <p:spPr>
                <a:xfrm>
                  <a:off x="6116785" y="2780818"/>
                  <a:ext cx="837925" cy="930000"/>
                </a:xfrm>
                <a:custGeom>
                  <a:rect b="b" l="l" r="r" t="t"/>
                  <a:pathLst>
                    <a:path extrusionOk="0" h="37200" w="33517">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
                <p:cNvSpPr/>
                <p:nvPr/>
              </p:nvSpPr>
              <p:spPr>
                <a:xfrm>
                  <a:off x="6245310" y="2866418"/>
                  <a:ext cx="677700" cy="830775"/>
                </a:xfrm>
                <a:custGeom>
                  <a:rect b="b" l="l" r="r" t="t"/>
                  <a:pathLst>
                    <a:path extrusionOk="0" h="33231" w="27108">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
                <p:cNvSpPr/>
                <p:nvPr/>
              </p:nvSpPr>
              <p:spPr>
                <a:xfrm>
                  <a:off x="6209660" y="2867393"/>
                  <a:ext cx="206350" cy="188800"/>
                </a:xfrm>
                <a:custGeom>
                  <a:rect b="b" l="l" r="r" t="t"/>
                  <a:pathLst>
                    <a:path extrusionOk="0" h="7552" w="8254">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
                <p:cNvSpPr/>
                <p:nvPr/>
              </p:nvSpPr>
              <p:spPr>
                <a:xfrm>
                  <a:off x="6257835" y="2975493"/>
                  <a:ext cx="322075" cy="244250"/>
                </a:xfrm>
                <a:custGeom>
                  <a:rect b="b" l="l" r="r" t="t"/>
                  <a:pathLst>
                    <a:path extrusionOk="0" h="9770" w="12883">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
                <p:cNvSpPr/>
                <p:nvPr/>
              </p:nvSpPr>
              <p:spPr>
                <a:xfrm>
                  <a:off x="6354660" y="3111768"/>
                  <a:ext cx="383250" cy="278625"/>
                </a:xfrm>
                <a:custGeom>
                  <a:rect b="b" l="l" r="r" t="t"/>
                  <a:pathLst>
                    <a:path extrusionOk="0" h="11145" w="1533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0" name="Google Shape;940;p8"/>
              <p:cNvGrpSpPr/>
              <p:nvPr/>
            </p:nvGrpSpPr>
            <p:grpSpPr>
              <a:xfrm rot="203786">
                <a:off x="5141855" y="1443647"/>
                <a:ext cx="1091882" cy="2884864"/>
                <a:chOff x="2058600" y="1081575"/>
                <a:chExt cx="596750" cy="1576675"/>
              </a:xfrm>
            </p:grpSpPr>
            <p:sp>
              <p:nvSpPr>
                <p:cNvPr id="941" name="Google Shape;941;p8"/>
                <p:cNvSpPr/>
                <p:nvPr/>
              </p:nvSpPr>
              <p:spPr>
                <a:xfrm>
                  <a:off x="2407000" y="1708025"/>
                  <a:ext cx="44700" cy="27225"/>
                </a:xfrm>
                <a:custGeom>
                  <a:rect b="b" l="l" r="r" t="t"/>
                  <a:pathLst>
                    <a:path extrusionOk="0" h="1089" w="1788">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
                <p:cNvSpPr/>
                <p:nvPr/>
              </p:nvSpPr>
              <p:spPr>
                <a:xfrm>
                  <a:off x="2390375" y="1700375"/>
                  <a:ext cx="73700" cy="43225"/>
                </a:xfrm>
                <a:custGeom>
                  <a:rect b="b" l="l" r="r" t="t"/>
                  <a:pathLst>
                    <a:path extrusionOk="0" h="1729" w="2948">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
                <p:cNvSpPr/>
                <p:nvPr/>
              </p:nvSpPr>
              <p:spPr>
                <a:xfrm>
                  <a:off x="2141150" y="1373050"/>
                  <a:ext cx="114475" cy="40025"/>
                </a:xfrm>
                <a:custGeom>
                  <a:rect b="b" l="l" r="r" t="t"/>
                  <a:pathLst>
                    <a:path extrusionOk="0" h="1601" w="4579">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
                <p:cNvSpPr/>
                <p:nvPr/>
              </p:nvSpPr>
              <p:spPr>
                <a:xfrm>
                  <a:off x="2258875" y="1336050"/>
                  <a:ext cx="53150" cy="93800"/>
                </a:xfrm>
                <a:custGeom>
                  <a:rect b="b" l="l" r="r" t="t"/>
                  <a:pathLst>
                    <a:path extrusionOk="0" h="3752" w="2126">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
                <p:cNvSpPr/>
                <p:nvPr/>
              </p:nvSpPr>
              <p:spPr>
                <a:xfrm>
                  <a:off x="2269500" y="1230625"/>
                  <a:ext cx="68675" cy="68575"/>
                </a:xfrm>
                <a:custGeom>
                  <a:rect b="b" l="l" r="r" t="t"/>
                  <a:pathLst>
                    <a:path extrusionOk="0" h="2743" w="2747">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
                <p:cNvSpPr/>
                <p:nvPr/>
              </p:nvSpPr>
              <p:spPr>
                <a:xfrm>
                  <a:off x="2345525" y="1185425"/>
                  <a:ext cx="58050" cy="46575"/>
                </a:xfrm>
                <a:custGeom>
                  <a:rect b="b" l="l" r="r" t="t"/>
                  <a:pathLst>
                    <a:path extrusionOk="0" h="1863" w="2322">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
                <p:cNvSpPr/>
                <p:nvPr/>
              </p:nvSpPr>
              <p:spPr>
                <a:xfrm>
                  <a:off x="2308725" y="1130475"/>
                  <a:ext cx="53350" cy="52000"/>
                </a:xfrm>
                <a:custGeom>
                  <a:rect b="b" l="l" r="r" t="t"/>
                  <a:pathLst>
                    <a:path extrusionOk="0" h="2080" w="2134">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
                <p:cNvSpPr/>
                <p:nvPr/>
              </p:nvSpPr>
              <p:spPr>
                <a:xfrm>
                  <a:off x="2366775" y="1325200"/>
                  <a:ext cx="35175" cy="67625"/>
                </a:xfrm>
                <a:custGeom>
                  <a:rect b="b" l="l" r="r" t="t"/>
                  <a:pathLst>
                    <a:path extrusionOk="0" h="2705" w="1407">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
                <p:cNvSpPr/>
                <p:nvPr/>
              </p:nvSpPr>
              <p:spPr>
                <a:xfrm>
                  <a:off x="2406000" y="1345600"/>
                  <a:ext cx="73600" cy="45825"/>
                </a:xfrm>
                <a:custGeom>
                  <a:rect b="b" l="l" r="r" t="t"/>
                  <a:pathLst>
                    <a:path extrusionOk="0" h="1833" w="2944">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
                <p:cNvSpPr/>
                <p:nvPr/>
              </p:nvSpPr>
              <p:spPr>
                <a:xfrm>
                  <a:off x="2374950" y="1588375"/>
                  <a:ext cx="49875" cy="79700"/>
                </a:xfrm>
                <a:custGeom>
                  <a:rect b="b" l="l" r="r" t="t"/>
                  <a:pathLst>
                    <a:path extrusionOk="0" h="3188" w="1995">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
                <p:cNvSpPr/>
                <p:nvPr/>
              </p:nvSpPr>
              <p:spPr>
                <a:xfrm>
                  <a:off x="2439525" y="1596875"/>
                  <a:ext cx="75225" cy="41900"/>
                </a:xfrm>
                <a:custGeom>
                  <a:rect b="b" l="l" r="r" t="t"/>
                  <a:pathLst>
                    <a:path extrusionOk="0" h="1676" w="3009">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
                <p:cNvSpPr/>
                <p:nvPr/>
              </p:nvSpPr>
              <p:spPr>
                <a:xfrm>
                  <a:off x="2446050" y="1487450"/>
                  <a:ext cx="41725" cy="73375"/>
                </a:xfrm>
                <a:custGeom>
                  <a:rect b="b" l="l" r="r" t="t"/>
                  <a:pathLst>
                    <a:path extrusionOk="0" h="2935" w="1669">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
                <p:cNvSpPr/>
                <p:nvPr/>
              </p:nvSpPr>
              <p:spPr>
                <a:xfrm>
                  <a:off x="2170575" y="1515625"/>
                  <a:ext cx="47450" cy="80975"/>
                </a:xfrm>
                <a:custGeom>
                  <a:rect b="b" l="l" r="r" t="t"/>
                  <a:pathLst>
                    <a:path extrusionOk="0" h="3239" w="1898">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
                <p:cNvSpPr/>
                <p:nvPr/>
              </p:nvSpPr>
              <p:spPr>
                <a:xfrm>
                  <a:off x="2124800" y="1608175"/>
                  <a:ext cx="95675" cy="32700"/>
                </a:xfrm>
                <a:custGeom>
                  <a:rect b="b" l="l" r="r" t="t"/>
                  <a:pathLst>
                    <a:path extrusionOk="0" h="1308" w="3827">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
                <p:cNvSpPr/>
                <p:nvPr/>
              </p:nvSpPr>
              <p:spPr>
                <a:xfrm>
                  <a:off x="2240875" y="1597875"/>
                  <a:ext cx="51525" cy="81125"/>
                </a:xfrm>
                <a:custGeom>
                  <a:rect b="b" l="l" r="r" t="t"/>
                  <a:pathLst>
                    <a:path extrusionOk="0" h="3245" w="2061">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
                <p:cNvSpPr/>
                <p:nvPr/>
              </p:nvSpPr>
              <p:spPr>
                <a:xfrm>
                  <a:off x="2226175" y="1704700"/>
                  <a:ext cx="76050" cy="42875"/>
                </a:xfrm>
                <a:custGeom>
                  <a:rect b="b" l="l" r="r" t="t"/>
                  <a:pathLst>
                    <a:path extrusionOk="0" h="1715" w="3042">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
                <p:cNvSpPr/>
                <p:nvPr/>
              </p:nvSpPr>
              <p:spPr>
                <a:xfrm>
                  <a:off x="2421550" y="1915500"/>
                  <a:ext cx="40875" cy="86900"/>
                </a:xfrm>
                <a:custGeom>
                  <a:rect b="b" l="l" r="r" t="t"/>
                  <a:pathLst>
                    <a:path extrusionOk="0" h="3476" w="1635">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
                <p:cNvSpPr/>
                <p:nvPr/>
              </p:nvSpPr>
              <p:spPr>
                <a:xfrm>
                  <a:off x="2491850" y="1934175"/>
                  <a:ext cx="76050" cy="44575"/>
                </a:xfrm>
                <a:custGeom>
                  <a:rect b="b" l="l" r="r" t="t"/>
                  <a:pathLst>
                    <a:path extrusionOk="0" h="1783" w="3042">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
                <p:cNvSpPr/>
                <p:nvPr/>
              </p:nvSpPr>
              <p:spPr>
                <a:xfrm>
                  <a:off x="2485300" y="1819900"/>
                  <a:ext cx="44075" cy="69325"/>
                </a:xfrm>
                <a:custGeom>
                  <a:rect b="b" l="l" r="r" t="t"/>
                  <a:pathLst>
                    <a:path extrusionOk="0" h="2773" w="1763">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
                <p:cNvSpPr/>
                <p:nvPr/>
              </p:nvSpPr>
              <p:spPr>
                <a:xfrm>
                  <a:off x="2527800" y="1836375"/>
                  <a:ext cx="69525" cy="30900"/>
                </a:xfrm>
                <a:custGeom>
                  <a:rect b="b" l="l" r="r" t="t"/>
                  <a:pathLst>
                    <a:path extrusionOk="0" h="1236" w="2781">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
                <p:cNvSpPr/>
                <p:nvPr/>
              </p:nvSpPr>
              <p:spPr>
                <a:xfrm>
                  <a:off x="2189375" y="1811300"/>
                  <a:ext cx="38450" cy="74850"/>
                </a:xfrm>
                <a:custGeom>
                  <a:rect b="b" l="l" r="r" t="t"/>
                  <a:pathLst>
                    <a:path extrusionOk="0" h="2994" w="1538">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8"/>
                <p:cNvSpPr/>
                <p:nvPr/>
              </p:nvSpPr>
              <p:spPr>
                <a:xfrm>
                  <a:off x="2170575" y="1912800"/>
                  <a:ext cx="72775" cy="39075"/>
                </a:xfrm>
                <a:custGeom>
                  <a:rect b="b" l="l" r="r" t="t"/>
                  <a:pathLst>
                    <a:path extrusionOk="0" h="1563" w="2911">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8"/>
                <p:cNvSpPr/>
                <p:nvPr/>
              </p:nvSpPr>
              <p:spPr>
                <a:xfrm>
                  <a:off x="2262950" y="1892900"/>
                  <a:ext cx="36800" cy="68050"/>
                </a:xfrm>
                <a:custGeom>
                  <a:rect b="b" l="l" r="r" t="t"/>
                  <a:pathLst>
                    <a:path extrusionOk="0" h="2722" w="1472">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
                <p:cNvSpPr/>
                <p:nvPr/>
              </p:nvSpPr>
              <p:spPr>
                <a:xfrm>
                  <a:off x="2249875" y="1994400"/>
                  <a:ext cx="77750" cy="37125"/>
                </a:xfrm>
                <a:custGeom>
                  <a:rect b="b" l="l" r="r" t="t"/>
                  <a:pathLst>
                    <a:path extrusionOk="0" h="1485" w="311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
                <p:cNvSpPr/>
                <p:nvPr/>
              </p:nvSpPr>
              <p:spPr>
                <a:xfrm>
                  <a:off x="2339800" y="1977550"/>
                  <a:ext cx="28625" cy="58350"/>
                </a:xfrm>
                <a:custGeom>
                  <a:rect b="b" l="l" r="r" t="t"/>
                  <a:pathLst>
                    <a:path extrusionOk="0" h="2334" w="1145">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
                <p:cNvSpPr/>
                <p:nvPr/>
              </p:nvSpPr>
              <p:spPr>
                <a:xfrm>
                  <a:off x="2072000" y="2140525"/>
                  <a:ext cx="90950" cy="39475"/>
                </a:xfrm>
                <a:custGeom>
                  <a:rect b="b" l="l" r="r" t="t"/>
                  <a:pathLst>
                    <a:path extrusionOk="0" h="1579" w="3638">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
                <p:cNvSpPr/>
                <p:nvPr/>
              </p:nvSpPr>
              <p:spPr>
                <a:xfrm>
                  <a:off x="2178750" y="2111650"/>
                  <a:ext cx="39275" cy="74475"/>
                </a:xfrm>
                <a:custGeom>
                  <a:rect b="b" l="l" r="r" t="t"/>
                  <a:pathLst>
                    <a:path extrusionOk="0" h="2979" w="1571">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
                <p:cNvSpPr/>
                <p:nvPr/>
              </p:nvSpPr>
              <p:spPr>
                <a:xfrm>
                  <a:off x="2172225" y="2223100"/>
                  <a:ext cx="82575" cy="37075"/>
                </a:xfrm>
                <a:custGeom>
                  <a:rect b="b" l="l" r="r" t="t"/>
                  <a:pathLst>
                    <a:path extrusionOk="0" h="1483" w="3303">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
                <p:cNvSpPr/>
                <p:nvPr/>
              </p:nvSpPr>
              <p:spPr>
                <a:xfrm>
                  <a:off x="2263675" y="2194975"/>
                  <a:ext cx="51625" cy="71125"/>
                </a:xfrm>
                <a:custGeom>
                  <a:rect b="b" l="l" r="r" t="t"/>
                  <a:pathLst>
                    <a:path extrusionOk="0" h="2845" w="2065">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
                <p:cNvSpPr/>
                <p:nvPr/>
              </p:nvSpPr>
              <p:spPr>
                <a:xfrm>
                  <a:off x="2274400" y="2311825"/>
                  <a:ext cx="70325" cy="44325"/>
                </a:xfrm>
                <a:custGeom>
                  <a:rect b="b" l="l" r="r" t="t"/>
                  <a:pathLst>
                    <a:path extrusionOk="0" h="1773" w="2813">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
                <p:cNvSpPr/>
                <p:nvPr/>
              </p:nvSpPr>
              <p:spPr>
                <a:xfrm>
                  <a:off x="2349600" y="2278025"/>
                  <a:ext cx="31100" cy="69925"/>
                </a:xfrm>
                <a:custGeom>
                  <a:rect b="b" l="l" r="r" t="t"/>
                  <a:pathLst>
                    <a:path extrusionOk="0" h="2797" w="1244">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
                <p:cNvSpPr/>
                <p:nvPr/>
              </p:nvSpPr>
              <p:spPr>
                <a:xfrm>
                  <a:off x="2443600" y="2279575"/>
                  <a:ext cx="39275" cy="75725"/>
                </a:xfrm>
                <a:custGeom>
                  <a:rect b="b" l="l" r="r" t="t"/>
                  <a:pathLst>
                    <a:path extrusionOk="0" h="3029" w="1571">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
                <p:cNvSpPr/>
                <p:nvPr/>
              </p:nvSpPr>
              <p:spPr>
                <a:xfrm>
                  <a:off x="2500825" y="2309375"/>
                  <a:ext cx="67075" cy="44025"/>
                </a:xfrm>
                <a:custGeom>
                  <a:rect b="b" l="l" r="r" t="t"/>
                  <a:pathLst>
                    <a:path extrusionOk="0" h="1761" w="2683">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
                <p:cNvSpPr/>
                <p:nvPr/>
              </p:nvSpPr>
              <p:spPr>
                <a:xfrm>
                  <a:off x="2509000" y="2214175"/>
                  <a:ext cx="37625" cy="77275"/>
                </a:xfrm>
                <a:custGeom>
                  <a:rect b="b" l="l" r="r" t="t"/>
                  <a:pathLst>
                    <a:path extrusionOk="0" h="3091" w="1505">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8"/>
                <p:cNvSpPr/>
                <p:nvPr/>
              </p:nvSpPr>
              <p:spPr>
                <a:xfrm>
                  <a:off x="2564950" y="2247125"/>
                  <a:ext cx="61550" cy="37050"/>
                </a:xfrm>
                <a:custGeom>
                  <a:rect b="b" l="l" r="r" t="t"/>
                  <a:pathLst>
                    <a:path extrusionOk="0" h="1482" w="2462">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
                <p:cNvSpPr/>
                <p:nvPr/>
              </p:nvSpPr>
              <p:spPr>
                <a:xfrm>
                  <a:off x="2321000" y="1101225"/>
                  <a:ext cx="103025" cy="1557025"/>
                </a:xfrm>
                <a:custGeom>
                  <a:rect b="b" l="l" r="r" t="t"/>
                  <a:pathLst>
                    <a:path extrusionOk="0" h="62281" w="4121">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
                <p:cNvSpPr/>
                <p:nvPr/>
              </p:nvSpPr>
              <p:spPr>
                <a:xfrm>
                  <a:off x="2181400" y="1282700"/>
                  <a:ext cx="300950" cy="228650"/>
                </a:xfrm>
                <a:custGeom>
                  <a:rect b="b" l="l" r="r" t="t"/>
                  <a:pathLst>
                    <a:path extrusionOk="0" h="9146" w="12038">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
                <p:cNvSpPr/>
                <p:nvPr/>
              </p:nvSpPr>
              <p:spPr>
                <a:xfrm>
                  <a:off x="2106500" y="1491975"/>
                  <a:ext cx="416550" cy="298950"/>
                </a:xfrm>
                <a:custGeom>
                  <a:rect b="b" l="l" r="r" t="t"/>
                  <a:pathLst>
                    <a:path extrusionOk="0" h="11958" w="16662">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
                <p:cNvSpPr/>
                <p:nvPr/>
              </p:nvSpPr>
              <p:spPr>
                <a:xfrm>
                  <a:off x="2127875" y="1784750"/>
                  <a:ext cx="435275" cy="294975"/>
                </a:xfrm>
                <a:custGeom>
                  <a:rect b="b" l="l" r="r" t="t"/>
                  <a:pathLst>
                    <a:path extrusionOk="0" h="11799" w="17411">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
                <p:cNvSpPr/>
                <p:nvPr/>
              </p:nvSpPr>
              <p:spPr>
                <a:xfrm>
                  <a:off x="2083700" y="2074125"/>
                  <a:ext cx="546750" cy="337850"/>
                </a:xfrm>
                <a:custGeom>
                  <a:rect b="b" l="l" r="r" t="t"/>
                  <a:pathLst>
                    <a:path extrusionOk="0" h="13514" w="2187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
                <p:cNvSpPr/>
                <p:nvPr/>
              </p:nvSpPr>
              <p:spPr>
                <a:xfrm>
                  <a:off x="2349600" y="1081575"/>
                  <a:ext cx="67050" cy="52325"/>
                </a:xfrm>
                <a:custGeom>
                  <a:rect b="b" l="l" r="r" t="t"/>
                  <a:pathLst>
                    <a:path extrusionOk="0" h="2093" w="2682">
                      <a:moveTo>
                        <a:pt x="1341" y="0"/>
                      </a:moveTo>
                      <a:cubicBezTo>
                        <a:pt x="1" y="0"/>
                        <a:pt x="1" y="2093"/>
                        <a:pt x="1341" y="2093"/>
                      </a:cubicBezTo>
                      <a:cubicBezTo>
                        <a:pt x="2682" y="2093"/>
                        <a:pt x="2682" y="0"/>
                        <a:pt x="134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8"/>
                <p:cNvSpPr/>
                <p:nvPr/>
              </p:nvSpPr>
              <p:spPr>
                <a:xfrm>
                  <a:off x="2165675" y="1266300"/>
                  <a:ext cx="67050" cy="52350"/>
                </a:xfrm>
                <a:custGeom>
                  <a:rect b="b" l="l" r="r" t="t"/>
                  <a:pathLst>
                    <a:path extrusionOk="0" h="2094" w="2682">
                      <a:moveTo>
                        <a:pt x="1341" y="1"/>
                      </a:moveTo>
                      <a:cubicBezTo>
                        <a:pt x="0" y="1"/>
                        <a:pt x="0" y="2093"/>
                        <a:pt x="1341" y="2093"/>
                      </a:cubicBezTo>
                      <a:cubicBezTo>
                        <a:pt x="2682" y="2093"/>
                        <a:pt x="2682"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8"/>
                <p:cNvSpPr/>
                <p:nvPr/>
              </p:nvSpPr>
              <p:spPr>
                <a:xfrm>
                  <a:off x="2449325" y="1263025"/>
                  <a:ext cx="67875" cy="52350"/>
                </a:xfrm>
                <a:custGeom>
                  <a:rect b="b" l="l" r="r" t="t"/>
                  <a:pathLst>
                    <a:path extrusionOk="0" h="2094" w="2715">
                      <a:moveTo>
                        <a:pt x="1341" y="1"/>
                      </a:moveTo>
                      <a:cubicBezTo>
                        <a:pt x="1" y="1"/>
                        <a:pt x="1" y="2094"/>
                        <a:pt x="1341" y="2094"/>
                      </a:cubicBezTo>
                      <a:cubicBezTo>
                        <a:pt x="2682" y="2094"/>
                        <a:pt x="2715"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8"/>
                <p:cNvSpPr/>
                <p:nvPr/>
              </p:nvSpPr>
              <p:spPr>
                <a:xfrm>
                  <a:off x="2066750" y="1487375"/>
                  <a:ext cx="67075" cy="58525"/>
                </a:xfrm>
                <a:custGeom>
                  <a:rect b="b" l="l" r="r" t="t"/>
                  <a:pathLst>
                    <a:path extrusionOk="0" h="2341" w="2683">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8"/>
                <p:cNvSpPr/>
                <p:nvPr/>
              </p:nvSpPr>
              <p:spPr>
                <a:xfrm>
                  <a:off x="2491025" y="1461675"/>
                  <a:ext cx="67050" cy="52350"/>
                </a:xfrm>
                <a:custGeom>
                  <a:rect b="b" l="l" r="r" t="t"/>
                  <a:pathLst>
                    <a:path extrusionOk="0" h="2094" w="2682">
                      <a:moveTo>
                        <a:pt x="1341" y="1"/>
                      </a:moveTo>
                      <a:cubicBezTo>
                        <a:pt x="0" y="1"/>
                        <a:pt x="0" y="2093"/>
                        <a:pt x="1341" y="2093"/>
                      </a:cubicBezTo>
                      <a:cubicBezTo>
                        <a:pt x="2682" y="2093"/>
                        <a:pt x="2682"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8"/>
                <p:cNvSpPr/>
                <p:nvPr/>
              </p:nvSpPr>
              <p:spPr>
                <a:xfrm>
                  <a:off x="2106825" y="1764950"/>
                  <a:ext cx="67050" cy="52350"/>
                </a:xfrm>
                <a:custGeom>
                  <a:rect b="b" l="l" r="r" t="t"/>
                  <a:pathLst>
                    <a:path extrusionOk="0" h="2094" w="2682">
                      <a:moveTo>
                        <a:pt x="1341" y="1"/>
                      </a:moveTo>
                      <a:cubicBezTo>
                        <a:pt x="0" y="1"/>
                        <a:pt x="0" y="2093"/>
                        <a:pt x="1341" y="2093"/>
                      </a:cubicBezTo>
                      <a:cubicBezTo>
                        <a:pt x="2681" y="2093"/>
                        <a:pt x="2681"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8"/>
                <p:cNvSpPr/>
                <p:nvPr/>
              </p:nvSpPr>
              <p:spPr>
                <a:xfrm>
                  <a:off x="2518825" y="1764950"/>
                  <a:ext cx="67050" cy="52350"/>
                </a:xfrm>
                <a:custGeom>
                  <a:rect b="b" l="l" r="r" t="t"/>
                  <a:pathLst>
                    <a:path extrusionOk="0" h="2094" w="2682">
                      <a:moveTo>
                        <a:pt x="1341" y="1"/>
                      </a:moveTo>
                      <a:cubicBezTo>
                        <a:pt x="0" y="1"/>
                        <a:pt x="0" y="2093"/>
                        <a:pt x="1341" y="2093"/>
                      </a:cubicBezTo>
                      <a:cubicBezTo>
                        <a:pt x="2681" y="2093"/>
                        <a:pt x="2681"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8"/>
                <p:cNvSpPr/>
                <p:nvPr/>
              </p:nvSpPr>
              <p:spPr>
                <a:xfrm>
                  <a:off x="2058600" y="2047800"/>
                  <a:ext cx="67050" cy="52325"/>
                </a:xfrm>
                <a:custGeom>
                  <a:rect b="b" l="l" r="r" t="t"/>
                  <a:pathLst>
                    <a:path extrusionOk="0" h="2093" w="2682">
                      <a:moveTo>
                        <a:pt x="1341" y="0"/>
                      </a:moveTo>
                      <a:cubicBezTo>
                        <a:pt x="0" y="0"/>
                        <a:pt x="0" y="2093"/>
                        <a:pt x="1341" y="2093"/>
                      </a:cubicBezTo>
                      <a:cubicBezTo>
                        <a:pt x="2681" y="2093"/>
                        <a:pt x="2681" y="0"/>
                        <a:pt x="134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8"/>
                <p:cNvSpPr/>
                <p:nvPr/>
              </p:nvSpPr>
              <p:spPr>
                <a:xfrm>
                  <a:off x="2588300" y="2173675"/>
                  <a:ext cx="67050" cy="52350"/>
                </a:xfrm>
                <a:custGeom>
                  <a:rect b="b" l="l" r="r" t="t"/>
                  <a:pathLst>
                    <a:path extrusionOk="0" h="2094" w="2682">
                      <a:moveTo>
                        <a:pt x="1341" y="1"/>
                      </a:moveTo>
                      <a:cubicBezTo>
                        <a:pt x="0" y="1"/>
                        <a:pt x="0" y="2093"/>
                        <a:pt x="1341" y="2093"/>
                      </a:cubicBezTo>
                      <a:cubicBezTo>
                        <a:pt x="2682" y="2093"/>
                        <a:pt x="2682" y="1"/>
                        <a:pt x="1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0" name="Google Shape;990;p8"/>
              <p:cNvSpPr/>
              <p:nvPr/>
            </p:nvSpPr>
            <p:spPr>
              <a:xfrm rot="368941">
                <a:off x="4560306" y="3592559"/>
                <a:ext cx="2000996" cy="1108278"/>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8"/>
              <p:cNvSpPr/>
              <p:nvPr/>
            </p:nvSpPr>
            <p:spPr>
              <a:xfrm rot="369003">
                <a:off x="5077981" y="3927983"/>
                <a:ext cx="1367400" cy="757293"/>
              </a:xfrm>
              <a:custGeom>
                <a:rect b="b" l="l" r="r" t="t"/>
                <a:pathLst>
                  <a:path extrusionOk="0" h="23707" w="42803">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2" name="Google Shape;992;p8"/>
            <p:cNvGrpSpPr/>
            <p:nvPr/>
          </p:nvGrpSpPr>
          <p:grpSpPr>
            <a:xfrm>
              <a:off x="5269300" y="1548900"/>
              <a:ext cx="113650" cy="99750"/>
              <a:chOff x="5118200" y="1179575"/>
              <a:chExt cx="113650" cy="99750"/>
            </a:xfrm>
          </p:grpSpPr>
          <p:sp>
            <p:nvSpPr>
              <p:cNvPr id="993" name="Google Shape;993;p8"/>
              <p:cNvSpPr/>
              <p:nvPr/>
            </p:nvSpPr>
            <p:spPr>
              <a:xfrm>
                <a:off x="5118200" y="11942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8"/>
              <p:cNvSpPr/>
              <p:nvPr/>
            </p:nvSpPr>
            <p:spPr>
              <a:xfrm>
                <a:off x="5186850" y="11795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8"/>
              <p:cNvSpPr/>
              <p:nvPr/>
            </p:nvSpPr>
            <p:spPr>
              <a:xfrm>
                <a:off x="5162350" y="12433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6" name="Google Shape;996;p8"/>
            <p:cNvGrpSpPr/>
            <p:nvPr/>
          </p:nvGrpSpPr>
          <p:grpSpPr>
            <a:xfrm>
              <a:off x="6069447" y="1463645"/>
              <a:ext cx="362897" cy="342428"/>
              <a:chOff x="5429807" y="1996886"/>
              <a:chExt cx="235525" cy="216275"/>
            </a:xfrm>
          </p:grpSpPr>
          <p:sp>
            <p:nvSpPr>
              <p:cNvPr id="997" name="Google Shape;997;p8"/>
              <p:cNvSpPr/>
              <p:nvPr/>
            </p:nvSpPr>
            <p:spPr>
              <a:xfrm>
                <a:off x="5497732" y="1996886"/>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8"/>
              <p:cNvSpPr/>
              <p:nvPr/>
            </p:nvSpPr>
            <p:spPr>
              <a:xfrm>
                <a:off x="5429807" y="2031686"/>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9" name="Google Shape;999;p8"/>
            <p:cNvGrpSpPr/>
            <p:nvPr/>
          </p:nvGrpSpPr>
          <p:grpSpPr>
            <a:xfrm>
              <a:off x="4449650" y="1766450"/>
              <a:ext cx="113650" cy="99750"/>
              <a:chOff x="4813400" y="798575"/>
              <a:chExt cx="113650" cy="99750"/>
            </a:xfrm>
          </p:grpSpPr>
          <p:sp>
            <p:nvSpPr>
              <p:cNvPr id="1000" name="Google Shape;1000;p8"/>
              <p:cNvSpPr/>
              <p:nvPr/>
            </p:nvSpPr>
            <p:spPr>
              <a:xfrm>
                <a:off x="4813400" y="8132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8"/>
              <p:cNvSpPr/>
              <p:nvPr/>
            </p:nvSpPr>
            <p:spPr>
              <a:xfrm>
                <a:off x="4882050" y="7985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8"/>
              <p:cNvSpPr/>
              <p:nvPr/>
            </p:nvSpPr>
            <p:spPr>
              <a:xfrm>
                <a:off x="4857550" y="8623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3" name="Google Shape;1003;p8"/>
            <p:cNvGrpSpPr/>
            <p:nvPr/>
          </p:nvGrpSpPr>
          <p:grpSpPr>
            <a:xfrm>
              <a:off x="7118150" y="2697725"/>
              <a:ext cx="113650" cy="99750"/>
              <a:chOff x="5042000" y="1255775"/>
              <a:chExt cx="113650" cy="99750"/>
            </a:xfrm>
          </p:grpSpPr>
          <p:sp>
            <p:nvSpPr>
              <p:cNvPr id="1004" name="Google Shape;1004;p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7" name="Google Shape;1007;p8"/>
            <p:cNvGrpSpPr/>
            <p:nvPr/>
          </p:nvGrpSpPr>
          <p:grpSpPr>
            <a:xfrm rot="-5400000">
              <a:off x="4792797" y="1337595"/>
              <a:ext cx="362897" cy="342428"/>
              <a:chOff x="6221084" y="2622541"/>
              <a:chExt cx="235525" cy="216275"/>
            </a:xfrm>
          </p:grpSpPr>
          <p:sp>
            <p:nvSpPr>
              <p:cNvPr id="1008" name="Google Shape;1008;p8"/>
              <p:cNvSpPr/>
              <p:nvPr/>
            </p:nvSpPr>
            <p:spPr>
              <a:xfrm>
                <a:off x="6289009" y="2622541"/>
                <a:ext cx="167600" cy="172950"/>
              </a:xfrm>
              <a:custGeom>
                <a:rect b="b" l="l" r="r" t="t"/>
                <a:pathLst>
                  <a:path extrusionOk="0" h="6918" w="6704">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8"/>
              <p:cNvSpPr/>
              <p:nvPr/>
            </p:nvSpPr>
            <p:spPr>
              <a:xfrm>
                <a:off x="6221084" y="2657341"/>
                <a:ext cx="153425" cy="181475"/>
              </a:xfrm>
              <a:custGeom>
                <a:rect b="b" l="l" r="r" t="t"/>
                <a:pathLst>
                  <a:path extrusionOk="0" h="7259" w="6137">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0" name="Google Shape;1010;p8"/>
            <p:cNvGrpSpPr/>
            <p:nvPr/>
          </p:nvGrpSpPr>
          <p:grpSpPr>
            <a:xfrm>
              <a:off x="6082875" y="1992325"/>
              <a:ext cx="113650" cy="99750"/>
              <a:chOff x="5042000" y="1255775"/>
              <a:chExt cx="113650" cy="99750"/>
            </a:xfrm>
          </p:grpSpPr>
          <p:sp>
            <p:nvSpPr>
              <p:cNvPr id="1011" name="Google Shape;1011;p8"/>
              <p:cNvSpPr/>
              <p:nvPr/>
            </p:nvSpPr>
            <p:spPr>
              <a:xfrm>
                <a:off x="5042000" y="1270475"/>
                <a:ext cx="44975" cy="36825"/>
              </a:xfrm>
              <a:custGeom>
                <a:rect b="b" l="l" r="r" t="t"/>
                <a:pathLst>
                  <a:path extrusionOk="0" h="1473" w="1799">
                    <a:moveTo>
                      <a:pt x="916" y="1"/>
                    </a:moveTo>
                    <a:cubicBezTo>
                      <a:pt x="0" y="66"/>
                      <a:pt x="0" y="1407"/>
                      <a:pt x="916" y="1472"/>
                    </a:cubicBezTo>
                    <a:cubicBezTo>
                      <a:pt x="1799" y="1407"/>
                      <a:pt x="1799" y="66"/>
                      <a:pt x="9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8"/>
              <p:cNvSpPr/>
              <p:nvPr/>
            </p:nvSpPr>
            <p:spPr>
              <a:xfrm>
                <a:off x="5110650" y="1255775"/>
                <a:ext cx="45000" cy="36800"/>
              </a:xfrm>
              <a:custGeom>
                <a:rect b="b" l="l" r="r" t="t"/>
                <a:pathLst>
                  <a:path extrusionOk="0" h="1472" w="1800">
                    <a:moveTo>
                      <a:pt x="884" y="0"/>
                    </a:moveTo>
                    <a:cubicBezTo>
                      <a:pt x="1" y="66"/>
                      <a:pt x="1" y="1406"/>
                      <a:pt x="884" y="1472"/>
                    </a:cubicBezTo>
                    <a:cubicBezTo>
                      <a:pt x="1799" y="1406"/>
                      <a:pt x="1799" y="66"/>
                      <a:pt x="88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8"/>
              <p:cNvSpPr/>
              <p:nvPr/>
            </p:nvSpPr>
            <p:spPr>
              <a:xfrm>
                <a:off x="5086150" y="1319525"/>
                <a:ext cx="44975" cy="36000"/>
              </a:xfrm>
              <a:custGeom>
                <a:rect b="b" l="l" r="r" t="t"/>
                <a:pathLst>
                  <a:path extrusionOk="0" h="1440" w="1799">
                    <a:moveTo>
                      <a:pt x="883" y="1"/>
                    </a:moveTo>
                    <a:cubicBezTo>
                      <a:pt x="0" y="66"/>
                      <a:pt x="0" y="1374"/>
                      <a:pt x="883" y="1439"/>
                    </a:cubicBezTo>
                    <a:cubicBezTo>
                      <a:pt x="1798" y="1374"/>
                      <a:pt x="1798" y="66"/>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9">
            <a:hlinkClick action="ppaction://hlinksldjump" r:id="rId3"/>
          </p:cNvPr>
          <p:cNvSpPr txBox="1"/>
          <p:nvPr/>
        </p:nvSpPr>
        <p:spPr>
          <a:xfrm>
            <a:off x="1584375" y="2764419"/>
            <a:ext cx="2424900" cy="156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1019" name="Google Shape;1019;p9"/>
          <p:cNvSpPr/>
          <p:nvPr/>
        </p:nvSpPr>
        <p:spPr>
          <a:xfrm>
            <a:off x="-68850" y="-188475"/>
            <a:ext cx="898728" cy="850908"/>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0" name="Google Shape;1020;p9"/>
          <p:cNvGrpSpPr/>
          <p:nvPr/>
        </p:nvGrpSpPr>
        <p:grpSpPr>
          <a:xfrm>
            <a:off x="153671" y="90047"/>
            <a:ext cx="493797" cy="446228"/>
            <a:chOff x="2679436" y="3270400"/>
            <a:chExt cx="752625" cy="689795"/>
          </a:xfrm>
        </p:grpSpPr>
        <p:sp>
          <p:nvSpPr>
            <p:cNvPr id="1021" name="Google Shape;1021;p9"/>
            <p:cNvSpPr/>
            <p:nvPr/>
          </p:nvSpPr>
          <p:spPr>
            <a:xfrm>
              <a:off x="2722600" y="3270400"/>
              <a:ext cx="689490" cy="689691"/>
            </a:xfrm>
            <a:custGeom>
              <a:rect b="b" l="l" r="r" t="t"/>
              <a:pathLst>
                <a:path extrusionOk="0" h="109736" w="109704">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9"/>
            <p:cNvSpPr/>
            <p:nvPr/>
          </p:nvSpPr>
          <p:spPr>
            <a:xfrm>
              <a:off x="2679436" y="3344037"/>
              <a:ext cx="345260" cy="537562"/>
            </a:xfrm>
            <a:custGeom>
              <a:rect b="b" l="l" r="r" t="t"/>
              <a:pathLst>
                <a:path extrusionOk="0" h="85531" w="54934">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9"/>
            <p:cNvSpPr/>
            <p:nvPr/>
          </p:nvSpPr>
          <p:spPr>
            <a:xfrm>
              <a:off x="3091326" y="3293626"/>
              <a:ext cx="340735" cy="423301"/>
            </a:xfrm>
            <a:custGeom>
              <a:rect b="b" l="l" r="r" t="t"/>
              <a:pathLst>
                <a:path extrusionOk="0" h="67351" w="54214">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9"/>
            <p:cNvSpPr/>
            <p:nvPr/>
          </p:nvSpPr>
          <p:spPr>
            <a:xfrm>
              <a:off x="2973550" y="3693340"/>
              <a:ext cx="344852" cy="266855"/>
            </a:xfrm>
            <a:custGeom>
              <a:rect b="b" l="l" r="r" t="t"/>
              <a:pathLst>
                <a:path extrusionOk="0" h="42459" w="54869">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5" name="Google Shape;1025;p9">
            <a:hlinkClick action="ppaction://hlinksldjump" r:id="rId4"/>
          </p:cNvPr>
          <p:cNvSpPr txBox="1"/>
          <p:nvPr/>
        </p:nvSpPr>
        <p:spPr>
          <a:xfrm>
            <a:off x="-8550" y="-32125"/>
            <a:ext cx="7218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1026" name="Google Shape;1026;p9"/>
          <p:cNvSpPr/>
          <p:nvPr/>
        </p:nvSpPr>
        <p:spPr>
          <a:xfrm rot="10800000">
            <a:off x="2362200" y="90047"/>
            <a:ext cx="4324431" cy="850628"/>
          </a:xfrm>
          <a:custGeom>
            <a:rect b="b" l="l" r="r" t="t"/>
            <a:pathLst>
              <a:path extrusionOk="0" h="54388" w="83994">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9"/>
          <p:cNvSpPr txBox="1"/>
          <p:nvPr>
            <p:ph idx="1" type="subTitle"/>
          </p:nvPr>
        </p:nvSpPr>
        <p:spPr>
          <a:xfrm>
            <a:off x="2972963" y="105413"/>
            <a:ext cx="3156000" cy="75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n-US">
                <a:solidFill>
                  <a:srgbClr val="FFFFFF"/>
                </a:solidFill>
                <a:latin typeface="Times New Roman"/>
                <a:ea typeface="Times New Roman"/>
                <a:cs typeface="Times New Roman"/>
                <a:sym typeface="Times New Roman"/>
              </a:rPr>
              <a:t>Các phương pháp trồng rừng</a:t>
            </a:r>
            <a:endParaRPr>
              <a:solidFill>
                <a:srgbClr val="FFFFFF"/>
              </a:solidFill>
              <a:latin typeface="Times New Roman"/>
              <a:ea typeface="Times New Roman"/>
              <a:cs typeface="Times New Roman"/>
              <a:sym typeface="Times New Roman"/>
            </a:endParaRPr>
          </a:p>
        </p:txBody>
      </p:sp>
      <p:pic>
        <p:nvPicPr>
          <p:cNvPr id="1028" name="Google Shape;1028;p9"/>
          <p:cNvPicPr preferRelativeResize="0"/>
          <p:nvPr/>
        </p:nvPicPr>
        <p:blipFill rotWithShape="1">
          <a:blip r:embed="rId5">
            <a:alphaModFix/>
          </a:blip>
          <a:srcRect b="14512" l="0" r="52760" t="0"/>
          <a:stretch/>
        </p:blipFill>
        <p:spPr>
          <a:xfrm>
            <a:off x="1377141" y="2312988"/>
            <a:ext cx="2890059" cy="1858962"/>
          </a:xfrm>
          <a:prstGeom prst="rect">
            <a:avLst/>
          </a:prstGeom>
          <a:noFill/>
          <a:ln cap="flat" cmpd="sng" w="9525">
            <a:solidFill>
              <a:srgbClr val="C00000"/>
            </a:solidFill>
            <a:prstDash val="solid"/>
            <a:miter lim="800000"/>
            <a:headEnd len="sm" w="sm" type="none"/>
            <a:tailEnd len="sm" w="sm" type="none"/>
          </a:ln>
        </p:spPr>
      </p:pic>
      <p:pic>
        <p:nvPicPr>
          <p:cNvPr id="1029" name="Google Shape;1029;p9"/>
          <p:cNvPicPr preferRelativeResize="0"/>
          <p:nvPr/>
        </p:nvPicPr>
        <p:blipFill rotWithShape="1">
          <a:blip r:embed="rId5">
            <a:alphaModFix/>
          </a:blip>
          <a:srcRect b="14512" l="51132" r="1360" t="0"/>
          <a:stretch/>
        </p:blipFill>
        <p:spPr>
          <a:xfrm>
            <a:off x="5018314" y="2312988"/>
            <a:ext cx="2906486" cy="1858962"/>
          </a:xfrm>
          <a:prstGeom prst="rect">
            <a:avLst/>
          </a:prstGeom>
          <a:solidFill>
            <a:srgbClr val="335D31"/>
          </a:solidFill>
          <a:ln cap="flat" cmpd="sng" w="9525">
            <a:solidFill>
              <a:srgbClr val="C00000"/>
            </a:solidFill>
            <a:prstDash val="solid"/>
            <a:round/>
            <a:headEnd len="sm" w="sm" type="none"/>
            <a:tailEnd len="sm" w="sm" type="none"/>
          </a:ln>
        </p:spPr>
      </p:pic>
      <p:cxnSp>
        <p:nvCxnSpPr>
          <p:cNvPr id="1030" name="Google Shape;1030;p9"/>
          <p:cNvCxnSpPr/>
          <p:nvPr/>
        </p:nvCxnSpPr>
        <p:spPr>
          <a:xfrm flipH="1">
            <a:off x="2783700" y="1566706"/>
            <a:ext cx="2321700" cy="746400"/>
          </a:xfrm>
          <a:prstGeom prst="bentConnector2">
            <a:avLst/>
          </a:prstGeom>
          <a:noFill/>
          <a:ln cap="flat" cmpd="sng" w="9525">
            <a:solidFill>
              <a:srgbClr val="971C1C"/>
            </a:solidFill>
            <a:prstDash val="solid"/>
            <a:round/>
            <a:headEnd len="sm" w="sm" type="none"/>
            <a:tailEnd len="med" w="med" type="stealth"/>
          </a:ln>
        </p:spPr>
      </p:cxnSp>
      <p:cxnSp>
        <p:nvCxnSpPr>
          <p:cNvPr id="1031" name="Google Shape;1031;p9"/>
          <p:cNvCxnSpPr>
            <a:endCxn id="1029" idx="0"/>
          </p:cNvCxnSpPr>
          <p:nvPr/>
        </p:nvCxnSpPr>
        <p:spPr>
          <a:xfrm>
            <a:off x="4742057" y="1566588"/>
            <a:ext cx="1729500" cy="746400"/>
          </a:xfrm>
          <a:prstGeom prst="bentConnector2">
            <a:avLst/>
          </a:prstGeom>
          <a:noFill/>
          <a:ln cap="flat" cmpd="sng" w="9525">
            <a:solidFill>
              <a:srgbClr val="971C1C"/>
            </a:solidFill>
            <a:prstDash val="solid"/>
            <a:round/>
            <a:headEnd len="sm" w="sm" type="none"/>
            <a:tailEnd len="med" w="med" type="stealth"/>
          </a:ln>
        </p:spPr>
      </p:cxnSp>
      <p:cxnSp>
        <p:nvCxnSpPr>
          <p:cNvPr id="1032" name="Google Shape;1032;p9"/>
          <p:cNvCxnSpPr/>
          <p:nvPr/>
        </p:nvCxnSpPr>
        <p:spPr>
          <a:xfrm rot="5400000">
            <a:off x="4212722" y="1252225"/>
            <a:ext cx="626100" cy="3000"/>
          </a:xfrm>
          <a:prstGeom prst="bentConnector3">
            <a:avLst>
              <a:gd fmla="val 50000" name="adj1"/>
            </a:avLst>
          </a:prstGeom>
          <a:noFill/>
          <a:ln cap="flat" cmpd="sng" w="9525">
            <a:solidFill>
              <a:srgbClr val="971C1C"/>
            </a:solidFill>
            <a:prstDash val="solid"/>
            <a:round/>
            <a:headEnd len="sm" w="sm" type="none"/>
            <a:tailEnd len="med" w="med" type="stealth"/>
          </a:ln>
        </p:spPr>
      </p:cxnSp>
      <p:pic>
        <p:nvPicPr>
          <p:cNvPr descr="Hình ảnh Trồng Rừng PNG, Vector, PSD, và biểu tượng để tải về miễn phí |  pngtree" id="1033" name="Google Shape;1033;p9"/>
          <p:cNvPicPr preferRelativeResize="0"/>
          <p:nvPr/>
        </p:nvPicPr>
        <p:blipFill rotWithShape="1">
          <a:blip r:embed="rId6">
            <a:alphaModFix/>
          </a:blip>
          <a:srcRect b="0" l="0" r="0" t="0"/>
          <a:stretch/>
        </p:blipFill>
        <p:spPr>
          <a:xfrm>
            <a:off x="7696200" y="79868"/>
            <a:ext cx="1447800" cy="1447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20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2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2000"/>
                                        <p:tgtEl>
                                          <p:spTgt spid="10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2000"/>
                                        <p:tgtEl>
                                          <p:spTgt spid="10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2000"/>
                                        <p:tgtEl>
                                          <p:spTgt spid="10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Hoang Mui</dc:creator>
</cp:coreProperties>
</file>