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9" r:id="rId3"/>
    <p:sldId id="271" r:id="rId4"/>
    <p:sldId id="275" r:id="rId5"/>
    <p:sldId id="263" r:id="rId6"/>
    <p:sldId id="261" r:id="rId7"/>
    <p:sldId id="303" r:id="rId8"/>
    <p:sldId id="296" r:id="rId9"/>
    <p:sldId id="264" r:id="rId10"/>
    <p:sldId id="260" r:id="rId11"/>
    <p:sldId id="297" r:id="rId12"/>
    <p:sldId id="298" r:id="rId13"/>
    <p:sldId id="304" r:id="rId14"/>
    <p:sldId id="345" r:id="rId15"/>
    <p:sldId id="346" r:id="rId16"/>
    <p:sldId id="344" r:id="rId17"/>
    <p:sldId id="347" r:id="rId18"/>
    <p:sldId id="348" r:id="rId19"/>
    <p:sldId id="349" r:id="rId20"/>
    <p:sldId id="350" r:id="rId21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E7"/>
    <a:srgbClr val="F68F3F"/>
    <a:srgbClr val="DCD68A"/>
    <a:srgbClr val="7B9939"/>
    <a:srgbClr val="A7AC38"/>
    <a:srgbClr val="E2D6C3"/>
    <a:srgbClr val="C2CB1E"/>
    <a:srgbClr val="B0B336"/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60" y="36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4BBC-166F-44DA-AFF0-27F82D1D5CE6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0E06-D727-4E47-8865-EF477F1BA7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14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7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1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13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34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083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6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5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8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59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36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8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5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7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6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8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4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60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6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14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77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20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92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9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3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3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093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19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69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2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085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 viện stem-steam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79FE-F62E-49E3-AB35-F12F59700CD9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6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11.png"/><Relationship Id="rId4" Type="http://schemas.openxmlformats.org/officeDocument/2006/relationships/image" Target="../media/image3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fif"/><Relationship Id="rId5" Type="http://schemas.openxmlformats.org/officeDocument/2006/relationships/image" Target="../media/image11.png"/><Relationship Id="rId4" Type="http://schemas.openxmlformats.org/officeDocument/2006/relationships/image" Target="../media/image3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fif"/><Relationship Id="rId5" Type="http://schemas.openxmlformats.org/officeDocument/2006/relationships/image" Target="../media/image11.png"/><Relationship Id="rId4" Type="http://schemas.openxmlformats.org/officeDocument/2006/relationships/image" Target="../media/image3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fif"/><Relationship Id="rId5" Type="http://schemas.openxmlformats.org/officeDocument/2006/relationships/image" Target="../media/image11.png"/><Relationship Id="rId4" Type="http://schemas.openxmlformats.org/officeDocument/2006/relationships/image" Target="../media/image3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fif"/><Relationship Id="rId5" Type="http://schemas.openxmlformats.org/officeDocument/2006/relationships/image" Target="../media/image11.png"/><Relationship Id="rId4" Type="http://schemas.openxmlformats.org/officeDocument/2006/relationships/image" Target="../media/image4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fif"/><Relationship Id="rId5" Type="http://schemas.openxmlformats.org/officeDocument/2006/relationships/image" Target="../media/image11.png"/><Relationship Id="rId4" Type="http://schemas.openxmlformats.org/officeDocument/2006/relationships/image" Target="../media/image3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6" y="261080"/>
            <a:ext cx="7017204" cy="47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2403" y="118268"/>
            <a:ext cx="46120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4" y="4354221"/>
            <a:ext cx="1113342" cy="2541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423" y="4993318"/>
            <a:ext cx="767372" cy="1864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8" y="4089400"/>
            <a:ext cx="1081498" cy="276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00" y="4368122"/>
            <a:ext cx="885617" cy="2514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2" y="2581643"/>
            <a:ext cx="855722" cy="1582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2" y="3075618"/>
            <a:ext cx="1008011" cy="3835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66700" y="5987274"/>
            <a:ext cx="12458700" cy="1103808"/>
            <a:chOff x="-266700" y="6096001"/>
            <a:chExt cx="12458700" cy="1103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322888" y="1139043"/>
            <a:ext cx="62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spc="600" dirty="0">
              <a:solidFill>
                <a:srgbClr val="C2CB1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806" y="1447800"/>
            <a:ext cx="4398196" cy="43786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385" y="1286670"/>
            <a:ext cx="5518052" cy="4141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573" y="2669825"/>
            <a:ext cx="5479693" cy="36464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614" y="1212577"/>
            <a:ext cx="5518052" cy="32804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573" y="3123145"/>
            <a:ext cx="5479693" cy="273984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90" y="1212577"/>
            <a:ext cx="4929699" cy="32804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2044" y="3123145"/>
            <a:ext cx="5210750" cy="273984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90" y="1212577"/>
            <a:ext cx="4929699" cy="32804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966" y="1765297"/>
            <a:ext cx="5600680" cy="36464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90" y="1472506"/>
            <a:ext cx="4929699" cy="27606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andom Green">
            <a:extLst>
              <a:ext uri="{FF2B5EF4-FFF2-40B4-BE49-F238E27FC236}">
                <a16:creationId xmlns:a16="http://schemas.microsoft.com/office/drawing/2014/main" id="{B11731F7-1323-4579-8230-34EF89006071}"/>
              </a:ext>
            </a:extLst>
          </p:cNvPr>
          <p:cNvSpPr/>
          <p:nvPr/>
        </p:nvSpPr>
        <p:spPr>
          <a:xfrm>
            <a:off x="1653918" y="1901692"/>
            <a:ext cx="1227017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rgbClr val="70AD47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239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een Word List">
            <a:extLst>
              <a:ext uri="{FF2B5EF4-FFF2-40B4-BE49-F238E27FC236}">
                <a16:creationId xmlns:a16="http://schemas.microsoft.com/office/drawing/2014/main" id="{2FBC786B-5782-4A02-91A0-4F398416446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7135813"/>
            <a:ext cx="3240088" cy="14211300"/>
            <a:chOff x="692894" y="-3431359"/>
            <a:chExt cx="3240000" cy="14210759"/>
          </a:xfrm>
        </p:grpSpPr>
        <p:sp>
          <p:nvSpPr>
            <p:cNvPr id="30" name="Word10">
              <a:extLst>
                <a:ext uri="{FF2B5EF4-FFF2-40B4-BE49-F238E27FC236}">
                  <a16:creationId xmlns:a16="http://schemas.microsoft.com/office/drawing/2014/main" id="{285449C1-6641-4B03-89E1-AB3CD9458FF7}"/>
                </a:ext>
              </a:extLst>
            </p:cNvPr>
            <p:cNvSpPr/>
            <p:nvPr/>
          </p:nvSpPr>
          <p:spPr>
            <a:xfrm>
              <a:off x="692894" y="933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Word9">
              <a:extLst>
                <a:ext uri="{FF2B5EF4-FFF2-40B4-BE49-F238E27FC236}">
                  <a16:creationId xmlns:a16="http://schemas.microsoft.com/office/drawing/2014/main" id="{81593C40-C46A-488E-8BA0-1368D3FC8237}"/>
                </a:ext>
              </a:extLst>
            </p:cNvPr>
            <p:cNvSpPr/>
            <p:nvPr/>
          </p:nvSpPr>
          <p:spPr>
            <a:xfrm>
              <a:off x="692894" y="789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1" name="Word8">
              <a:extLst>
                <a:ext uri="{FF2B5EF4-FFF2-40B4-BE49-F238E27FC236}">
                  <a16:creationId xmlns:a16="http://schemas.microsoft.com/office/drawing/2014/main" id="{58F42F86-960B-42D3-863F-3B63527D13BC}"/>
                </a:ext>
              </a:extLst>
            </p:cNvPr>
            <p:cNvSpPr/>
            <p:nvPr/>
          </p:nvSpPr>
          <p:spPr>
            <a:xfrm>
              <a:off x="692894" y="645339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18" name="Word7">
              <a:extLst>
                <a:ext uri="{FF2B5EF4-FFF2-40B4-BE49-F238E27FC236}">
                  <a16:creationId xmlns:a16="http://schemas.microsoft.com/office/drawing/2014/main" id="{D8566F42-A98B-48CE-A67B-C73344ECF6B0}"/>
                </a:ext>
              </a:extLst>
            </p:cNvPr>
            <p:cNvSpPr/>
            <p:nvPr/>
          </p:nvSpPr>
          <p:spPr>
            <a:xfrm>
              <a:off x="692894" y="506414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17" name="Word6">
              <a:extLst>
                <a:ext uri="{FF2B5EF4-FFF2-40B4-BE49-F238E27FC236}">
                  <a16:creationId xmlns:a16="http://schemas.microsoft.com/office/drawing/2014/main" id="{AF56D159-A569-4B34-AF52-518C1DB8E63B}"/>
                </a:ext>
              </a:extLst>
            </p:cNvPr>
            <p:cNvSpPr/>
            <p:nvPr/>
          </p:nvSpPr>
          <p:spPr>
            <a:xfrm>
              <a:off x="692894" y="364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" name="Word5">
              <a:extLst>
                <a:ext uri="{FF2B5EF4-FFF2-40B4-BE49-F238E27FC236}">
                  <a16:creationId xmlns:a16="http://schemas.microsoft.com/office/drawing/2014/main" id="{201FC6E3-A93A-406B-B2DE-D46A6E183C03}"/>
                </a:ext>
              </a:extLst>
            </p:cNvPr>
            <p:cNvSpPr/>
            <p:nvPr/>
          </p:nvSpPr>
          <p:spPr>
            <a:xfrm>
              <a:off x="692894" y="220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9" name="Word4">
              <a:extLst>
                <a:ext uri="{FF2B5EF4-FFF2-40B4-BE49-F238E27FC236}">
                  <a16:creationId xmlns:a16="http://schemas.microsoft.com/office/drawing/2014/main" id="{16EFB43B-0351-4F33-9D12-272C845FF574}"/>
                </a:ext>
              </a:extLst>
            </p:cNvPr>
            <p:cNvSpPr/>
            <p:nvPr/>
          </p:nvSpPr>
          <p:spPr>
            <a:xfrm>
              <a:off x="692894" y="790838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20" name="Word3">
              <a:extLst>
                <a:ext uri="{FF2B5EF4-FFF2-40B4-BE49-F238E27FC236}">
                  <a16:creationId xmlns:a16="http://schemas.microsoft.com/office/drawing/2014/main" id="{A37C4308-96A8-4A15-975A-F31AA5C8A4AA}"/>
                </a:ext>
              </a:extLst>
            </p:cNvPr>
            <p:cNvSpPr/>
            <p:nvPr/>
          </p:nvSpPr>
          <p:spPr>
            <a:xfrm>
              <a:off x="692894" y="-649162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2" name="Word2">
              <a:extLst>
                <a:ext uri="{FF2B5EF4-FFF2-40B4-BE49-F238E27FC236}">
                  <a16:creationId xmlns:a16="http://schemas.microsoft.com/office/drawing/2014/main" id="{69E16B91-09A5-45CF-BD3B-37CD8F2C9154}"/>
                </a:ext>
              </a:extLst>
            </p:cNvPr>
            <p:cNvSpPr/>
            <p:nvPr/>
          </p:nvSpPr>
          <p:spPr>
            <a:xfrm>
              <a:off x="692894" y="-2015065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Word1">
              <a:extLst>
                <a:ext uri="{FF2B5EF4-FFF2-40B4-BE49-F238E27FC236}">
                  <a16:creationId xmlns:a16="http://schemas.microsoft.com/office/drawing/2014/main" id="{22B35FA8-A3DE-4D0C-8613-E7261A80B250}"/>
                </a:ext>
              </a:extLst>
            </p:cNvPr>
            <p:cNvSpPr/>
            <p:nvPr/>
          </p:nvSpPr>
          <p:spPr>
            <a:xfrm>
              <a:off x="692894" y="-3431359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GB" sz="5400" b="1" i="0" u="none" strike="noStrike" kern="1200" cap="none" spc="0" normalizeH="0" baseline="0" noProof="0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  <a:endParaRPr kumimoji="0" lang="en-GB" sz="54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Marker One">
            <a:extLst>
              <a:ext uri="{FF2B5EF4-FFF2-40B4-BE49-F238E27FC236}">
                <a16:creationId xmlns:a16="http://schemas.microsoft.com/office/drawing/2014/main" id="{393580FF-2889-45D9-B3A5-0C7897FF7E13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619375"/>
            <a:ext cx="2928937" cy="498475"/>
            <a:chOff x="848783" y="2618706"/>
            <a:chExt cx="2929786" cy="498639"/>
          </a:xfrm>
        </p:grpSpPr>
        <p:sp>
          <p:nvSpPr>
            <p:cNvPr id="15" name="Left">
              <a:extLst>
                <a:ext uri="{FF2B5EF4-FFF2-40B4-BE49-F238E27FC236}">
                  <a16:creationId xmlns:a16="http://schemas.microsoft.com/office/drawing/2014/main" id="{87203704-DF51-4474-97EC-4D5C80802264}"/>
                </a:ext>
              </a:extLst>
            </p:cNvPr>
            <p:cNvSpPr/>
            <p:nvPr/>
          </p:nvSpPr>
          <p:spPr>
            <a:xfrm rot="5400000">
              <a:off x="795576" y="2671913"/>
              <a:ext cx="498639" cy="39222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ight">
              <a:extLst>
                <a:ext uri="{FF2B5EF4-FFF2-40B4-BE49-F238E27FC236}">
                  <a16:creationId xmlns:a16="http://schemas.microsoft.com/office/drawing/2014/main" id="{B4664D97-7722-4F89-A94F-AC6B5C054795}"/>
                </a:ext>
              </a:extLst>
            </p:cNvPr>
            <p:cNvSpPr/>
            <p:nvPr/>
          </p:nvSpPr>
          <p:spPr>
            <a:xfrm rot="16200000" flipH="1">
              <a:off x="3287086" y="2625862"/>
              <a:ext cx="498639" cy="48432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Selection1">
            <a:extLst>
              <a:ext uri="{FF2B5EF4-FFF2-40B4-BE49-F238E27FC236}">
                <a16:creationId xmlns:a16="http://schemas.microsoft.com/office/drawing/2014/main" id="{86F54D32-1422-4E3A-916C-F100ED915199}"/>
              </a:ext>
            </a:extLst>
          </p:cNvPr>
          <p:cNvSpPr/>
          <p:nvPr/>
        </p:nvSpPr>
        <p:spPr>
          <a:xfrm>
            <a:off x="647788" y="639374"/>
            <a:ext cx="3240000" cy="3960000"/>
          </a:xfrm>
          <a:custGeom>
            <a:avLst/>
            <a:gdLst>
              <a:gd name="connsiteX0" fmla="*/ 540011 w 3240000"/>
              <a:gd name="connsiteY0" fmla="*/ 0 h 3960000"/>
              <a:gd name="connsiteX1" fmla="*/ 2699989 w 3240000"/>
              <a:gd name="connsiteY1" fmla="*/ 0 h 3960000"/>
              <a:gd name="connsiteX2" fmla="*/ 3240000 w 3240000"/>
              <a:gd name="connsiteY2" fmla="*/ 540011 h 3960000"/>
              <a:gd name="connsiteX3" fmla="*/ 3240000 w 3240000"/>
              <a:gd name="connsiteY3" fmla="*/ 3419989 h 3960000"/>
              <a:gd name="connsiteX4" fmla="*/ 2699989 w 3240000"/>
              <a:gd name="connsiteY4" fmla="*/ 3960000 h 3960000"/>
              <a:gd name="connsiteX5" fmla="*/ 540011 w 3240000"/>
              <a:gd name="connsiteY5" fmla="*/ 3960000 h 3960000"/>
              <a:gd name="connsiteX6" fmla="*/ 0 w 3240000"/>
              <a:gd name="connsiteY6" fmla="*/ 3419989 h 3960000"/>
              <a:gd name="connsiteX7" fmla="*/ 0 w 3240000"/>
              <a:gd name="connsiteY7" fmla="*/ 540011 h 3960000"/>
              <a:gd name="connsiteX8" fmla="*/ 540011 w 3240000"/>
              <a:gd name="connsiteY8" fmla="*/ 0 h 3960000"/>
              <a:gd name="connsiteX9" fmla="*/ 660010 w 3240000"/>
              <a:gd name="connsiteY9" fmla="*/ 180000 h 3960000"/>
              <a:gd name="connsiteX10" fmla="*/ 180000 w 3240000"/>
              <a:gd name="connsiteY10" fmla="*/ 660010 h 3960000"/>
              <a:gd name="connsiteX11" fmla="*/ 180000 w 3240000"/>
              <a:gd name="connsiteY11" fmla="*/ 3299990 h 3960000"/>
              <a:gd name="connsiteX12" fmla="*/ 660010 w 3240000"/>
              <a:gd name="connsiteY12" fmla="*/ 3780000 h 3960000"/>
              <a:gd name="connsiteX13" fmla="*/ 2579990 w 3240000"/>
              <a:gd name="connsiteY13" fmla="*/ 3780000 h 3960000"/>
              <a:gd name="connsiteX14" fmla="*/ 3060000 w 3240000"/>
              <a:gd name="connsiteY14" fmla="*/ 3299990 h 3960000"/>
              <a:gd name="connsiteX15" fmla="*/ 3060000 w 3240000"/>
              <a:gd name="connsiteY15" fmla="*/ 660010 h 3960000"/>
              <a:gd name="connsiteX16" fmla="*/ 2579990 w 3240000"/>
              <a:gd name="connsiteY16" fmla="*/ 180000 h 3960000"/>
              <a:gd name="connsiteX17" fmla="*/ 660010 w 3240000"/>
              <a:gd name="connsiteY17" fmla="*/ 18000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0000" h="3960000"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3419989"/>
                </a:lnTo>
                <a:cubicBezTo>
                  <a:pt x="3240000" y="3718229"/>
                  <a:pt x="2998229" y="3960000"/>
                  <a:pt x="2699989" y="3960000"/>
                </a:cubicBezTo>
                <a:lnTo>
                  <a:pt x="540011" y="3960000"/>
                </a:lnTo>
                <a:cubicBezTo>
                  <a:pt x="241771" y="3960000"/>
                  <a:pt x="0" y="3718229"/>
                  <a:pt x="0" y="3419989"/>
                </a:cubicBez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  <a:moveTo>
                  <a:pt x="660010" y="180000"/>
                </a:moveTo>
                <a:cubicBezTo>
                  <a:pt x="394908" y="180000"/>
                  <a:pt x="180000" y="394908"/>
                  <a:pt x="180000" y="660010"/>
                </a:cubicBezTo>
                <a:lnTo>
                  <a:pt x="180000" y="3299990"/>
                </a:lnTo>
                <a:cubicBezTo>
                  <a:pt x="180000" y="3565092"/>
                  <a:pt x="394908" y="3780000"/>
                  <a:pt x="660010" y="3780000"/>
                </a:cubicBezTo>
                <a:lnTo>
                  <a:pt x="2579990" y="3780000"/>
                </a:lnTo>
                <a:cubicBezTo>
                  <a:pt x="2845092" y="3780000"/>
                  <a:pt x="3060000" y="3565092"/>
                  <a:pt x="3060000" y="3299990"/>
                </a:cubicBezTo>
                <a:lnTo>
                  <a:pt x="3060000" y="660010"/>
                </a:lnTo>
                <a:cubicBezTo>
                  <a:pt x="3060000" y="394908"/>
                  <a:pt x="2845092" y="180000"/>
                  <a:pt x="2579990" y="180000"/>
                </a:cubicBezTo>
                <a:lnTo>
                  <a:pt x="660010" y="180000"/>
                </a:lnTo>
                <a:close/>
              </a:path>
            </a:pathLst>
          </a:custGeom>
          <a:gradFill flip="none" rotWithShape="1">
            <a:gsLst>
              <a:gs pos="99462">
                <a:schemeClr val="bg1">
                  <a:lumMod val="50000"/>
                </a:schemeClr>
              </a:gs>
              <a:gs pos="1613">
                <a:schemeClr val="bg1">
                  <a:lumMod val="50000"/>
                </a:schemeClr>
              </a:gs>
              <a:gs pos="32000">
                <a:schemeClr val="bg1">
                  <a:lumMod val="75000"/>
                </a:schemeClr>
              </a:gs>
              <a:gs pos="52000">
                <a:schemeClr val="bg1"/>
              </a:gs>
              <a:gs pos="7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een Anchor">
            <a:extLst>
              <a:ext uri="{FF2B5EF4-FFF2-40B4-BE49-F238E27FC236}">
                <a16:creationId xmlns:a16="http://schemas.microsoft.com/office/drawing/2014/main" id="{4628BD13-658A-461E-95A1-1A0D9A469928}"/>
              </a:ext>
            </a:extLst>
          </p:cNvPr>
          <p:cNvSpPr/>
          <p:nvPr/>
        </p:nvSpPr>
        <p:spPr>
          <a:xfrm>
            <a:off x="1547813" y="5064125"/>
            <a:ext cx="1439862" cy="1439863"/>
          </a:xfrm>
          <a:prstGeom prst="ellipse">
            <a:avLst/>
          </a:prstGeom>
          <a:solidFill>
            <a:srgbClr val="00CC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een Button">
            <a:extLst>
              <a:ext uri="{FF2B5EF4-FFF2-40B4-BE49-F238E27FC236}">
                <a16:creationId xmlns:a16="http://schemas.microsoft.com/office/drawing/2014/main" id="{777BCE6C-6EFE-4E37-B62B-9E5CCB74E197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064125"/>
            <a:ext cx="1439862" cy="1439863"/>
            <a:chOff x="1547427" y="5089544"/>
            <a:chExt cx="1440000" cy="1440000"/>
          </a:xfrm>
        </p:grpSpPr>
        <p:sp>
          <p:nvSpPr>
            <p:cNvPr id="8" name="Back">
              <a:extLst>
                <a:ext uri="{FF2B5EF4-FFF2-40B4-BE49-F238E27FC236}">
                  <a16:creationId xmlns:a16="http://schemas.microsoft.com/office/drawing/2014/main" id="{9D2968CA-7485-48E8-B679-7B691B053F41}"/>
                </a:ext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Button">
              <a:extLst>
                <a:ext uri="{FF2B5EF4-FFF2-40B4-BE49-F238E27FC236}">
                  <a16:creationId xmlns:a16="http://schemas.microsoft.com/office/drawing/2014/main" id="{F44618ED-CB68-4951-861B-3166E68E5DD8}"/>
                </a:ext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SPIN!</a:t>
              </a:r>
            </a:p>
          </p:txBody>
        </p:sp>
      </p:grpSp>
      <p:grpSp>
        <p:nvGrpSpPr>
          <p:cNvPr id="16396" name="Tekhnologic Logo">
            <a:extLst>
              <a:ext uri="{FF2B5EF4-FFF2-40B4-BE49-F238E27FC236}">
                <a16:creationId xmlns:a16="http://schemas.microsoft.com/office/drawing/2014/main" id="{6B647CE0-384E-49A4-82F0-8ED5786C8BBB}"/>
              </a:ext>
            </a:extLst>
          </p:cNvPr>
          <p:cNvGrpSpPr>
            <a:grpSpLocks/>
          </p:cNvGrpSpPr>
          <p:nvPr/>
        </p:nvGrpSpPr>
        <p:grpSpPr bwMode="auto">
          <a:xfrm>
            <a:off x="11056938" y="6411913"/>
            <a:ext cx="820737" cy="179387"/>
            <a:chOff x="5464435" y="6630924"/>
            <a:chExt cx="820768" cy="180000"/>
          </a:xfrm>
        </p:grpSpPr>
        <p:pic>
          <p:nvPicPr>
            <p:cNvPr id="93" name="Image">
              <a:extLst>
                <a:ext uri="{FF2B5EF4-FFF2-40B4-BE49-F238E27FC236}">
                  <a16:creationId xmlns:a16="http://schemas.microsoft.com/office/drawing/2014/main" id="{9E4020E3-0779-4C78-9D08-137F5FF3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94" name="Text">
              <a:extLst>
                <a:ext uri="{FF2B5EF4-FFF2-40B4-BE49-F238E27FC236}">
                  <a16:creationId xmlns:a16="http://schemas.microsoft.com/office/drawing/2014/main" id="{8386927C-04FF-467F-9B93-4DE968041634}"/>
                </a:ext>
              </a:extLst>
            </p:cNvPr>
            <p:cNvSpPr/>
            <p:nvPr/>
          </p:nvSpPr>
          <p:spPr>
            <a:xfrm>
              <a:off x="5624778" y="6651632"/>
              <a:ext cx="660425" cy="13858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pic>
        <p:nvPicPr>
          <p:cNvPr id="16397" name="Picture 5">
            <a:extLst>
              <a:ext uri="{FF2B5EF4-FFF2-40B4-BE49-F238E27FC236}">
                <a16:creationId xmlns:a16="http://schemas.microsoft.com/office/drawing/2014/main" id="{29290D95-6604-4099-B75A-02DEAA77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1" y="2380890"/>
            <a:ext cx="4015673" cy="37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E32DD3-4A9F-46A8-AE6D-C392136C8DF2}"/>
              </a:ext>
            </a:extLst>
          </p:cNvPr>
          <p:cNvGrpSpPr/>
          <p:nvPr/>
        </p:nvGrpSpPr>
        <p:grpSpPr>
          <a:xfrm>
            <a:off x="4527194" y="266700"/>
            <a:ext cx="7151785" cy="1439863"/>
            <a:chOff x="4527194" y="266700"/>
            <a:chExt cx="7151785" cy="143986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641127F-0B92-4A3F-8106-A2C821FBC352}"/>
                </a:ext>
              </a:extLst>
            </p:cNvPr>
            <p:cNvSpPr/>
            <p:nvPr/>
          </p:nvSpPr>
          <p:spPr>
            <a:xfrm>
              <a:off x="4527194" y="266700"/>
              <a:ext cx="7151785" cy="1439863"/>
            </a:xfrm>
            <a:prstGeom prst="homePlate">
              <a:avLst/>
            </a:prstGeom>
            <a:solidFill>
              <a:srgbClr val="00CC00">
                <a:alpha val="54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1510784-DB80-4157-A9AF-119F61B10D4A}"/>
                </a:ext>
              </a:extLst>
            </p:cNvPr>
            <p:cNvSpPr txBox="1"/>
            <p:nvPr/>
          </p:nvSpPr>
          <p:spPr>
            <a:xfrm>
              <a:off x="4537494" y="377553"/>
              <a:ext cx="66994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TRÌNH BÀY CÁC PHƯƠNG PHÁP THU HOẠCH NÔNG SẢN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lang…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1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9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4368" y="2841913"/>
            <a:ext cx="392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Vận</a:t>
            </a:r>
            <a:r>
              <a:rPr lang="en-US" altLang="zh-CN" sz="4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dụng</a:t>
            </a:r>
            <a:endParaRPr lang="zh-CN" altLang="en-US" sz="48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8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3058974"/>
            <a:ext cx="943235" cy="35889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291"/>
            <a:ext cx="1044236" cy="2595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9" y="2509180"/>
            <a:ext cx="1091383" cy="41526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14329" y="147106"/>
            <a:ext cx="6885215" cy="2128951"/>
            <a:chOff x="5412733" y="1122592"/>
            <a:chExt cx="5445768" cy="1724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1122592"/>
              <a:ext cx="5344168" cy="151189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1335762"/>
              <a:ext cx="988067" cy="108555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705601" y="1462413"/>
              <a:ext cx="4152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I.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Mục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đích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yêu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cầu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trồng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trọt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1184" y="2076595"/>
            <a:ext cx="6756760" cy="1866144"/>
            <a:chOff x="5412733" y="3002192"/>
            <a:chExt cx="5344168" cy="15118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3002192"/>
              <a:ext cx="5344168" cy="15118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3309841"/>
              <a:ext cx="988067" cy="108555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6642552" y="3395254"/>
              <a:ext cx="3936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II.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phương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pháp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phổ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biến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trong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pic>
        <p:nvPicPr>
          <p:cNvPr id="1026" name="Picture 2" descr="Hình dán trang trại California của AssemblyDems">
            <a:extLst>
              <a:ext uri="{FF2B5EF4-FFF2-40B4-BE49-F238E27FC236}">
                <a16:creationId xmlns:a16="http://schemas.microsoft.com/office/drawing/2014/main" id="{E160F3C8-5749-1AC5-8F7B-2B95BFE2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9" y="2812211"/>
            <a:ext cx="3835694" cy="3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94857" y="1994742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7" y="5590256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255914" y="1474241"/>
            <a:ext cx="4137984" cy="4872553"/>
            <a:chOff x="1255914" y="1474241"/>
            <a:chExt cx="4137984" cy="48725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14" y="5000588"/>
              <a:ext cx="4137984" cy="1346206"/>
            </a:xfrm>
            <a:prstGeom prst="rect">
              <a:avLst/>
            </a:prstGeom>
          </p:spPr>
        </p:pic>
        <p:sp>
          <p:nvSpPr>
            <p:cNvPr id="8" name="TextBox 14"/>
            <p:cNvSpPr txBox="1"/>
            <p:nvPr/>
          </p:nvSpPr>
          <p:spPr>
            <a:xfrm>
              <a:off x="1477737" y="3404279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69477" y="3093652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1227" y="1474241"/>
              <a:ext cx="1927358" cy="135852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30648" y="266700"/>
            <a:ext cx="4527102" cy="750108"/>
            <a:chOff x="224637" y="266700"/>
            <a:chExt cx="4527102" cy="750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144037" y="301242"/>
              <a:ext cx="3607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nhóm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báo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cáo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60378" y="1438857"/>
            <a:ext cx="9196120" cy="4907937"/>
            <a:chOff x="1760378" y="1438857"/>
            <a:chExt cx="9196120" cy="49079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14" y="5000588"/>
              <a:ext cx="4137984" cy="1346206"/>
            </a:xfrm>
            <a:prstGeom prst="rect">
              <a:avLst/>
            </a:prstGeom>
          </p:spPr>
        </p:pic>
        <p:sp>
          <p:nvSpPr>
            <p:cNvPr id="9" name="TextBox 14"/>
            <p:cNvSpPr txBox="1"/>
            <p:nvPr/>
          </p:nvSpPr>
          <p:spPr>
            <a:xfrm>
              <a:off x="7181657" y="3429000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0378" y="3287194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1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330" y="1438857"/>
              <a:ext cx="1927358" cy="1358523"/>
            </a:xfrm>
            <a:prstGeom prst="rect">
              <a:avLst/>
            </a:prstGeom>
          </p:spPr>
        </p:pic>
        <p:sp>
          <p:nvSpPr>
            <p:cNvPr id="27" name="文本框 10">
              <a:extLst>
                <a:ext uri="{FF2B5EF4-FFF2-40B4-BE49-F238E27FC236}">
                  <a16:creationId xmlns:a16="http://schemas.microsoft.com/office/drawing/2014/main" id="{DF4358C0-B20D-DFD0-A0F2-A73A20EE1E99}"/>
                </a:ext>
              </a:extLst>
            </p:cNvPr>
            <p:cNvSpPr txBox="1"/>
            <p:nvPr/>
          </p:nvSpPr>
          <p:spPr>
            <a:xfrm>
              <a:off x="7229026" y="3346156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2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222171" y="2044005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Summer Health Sticker by Bianca Bosso">
            <a:extLst>
              <a:ext uri="{FF2B5EF4-FFF2-40B4-BE49-F238E27FC236}">
                <a16:creationId xmlns:a16="http://schemas.microsoft.com/office/drawing/2014/main" id="{DCC0D0FE-46C2-C806-0B86-AA682342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3" y="-276265"/>
            <a:ext cx="1616527" cy="1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ummer Health Sticker by Bianca Bosso">
            <a:extLst>
              <a:ext uri="{FF2B5EF4-FFF2-40B4-BE49-F238E27FC236}">
                <a16:creationId xmlns:a16="http://schemas.microsoft.com/office/drawing/2014/main" id="{FB7A3C9E-596D-3800-9B9B-D9F8A26E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44" y="-162897"/>
            <a:ext cx="1197186" cy="11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Nhãn dán Wink Smile của Anne Jotun">
            <a:extLst>
              <a:ext uri="{FF2B5EF4-FFF2-40B4-BE49-F238E27FC236}">
                <a16:creationId xmlns:a16="http://schemas.microsoft.com/office/drawing/2014/main" id="{48204F36-F947-1E53-5FC7-AE6B627D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4" y="-776293"/>
            <a:ext cx="2470693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7028" y="1524794"/>
            <a:ext cx="3929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04" y="2440341"/>
            <a:ext cx="5294435" cy="29753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50048" y="1933984"/>
            <a:ext cx="4132488" cy="2862322"/>
            <a:chOff x="725262" y="2440341"/>
            <a:chExt cx="4132488" cy="2862322"/>
          </a:xfrm>
        </p:grpSpPr>
        <p:sp>
          <p:nvSpPr>
            <p:cNvPr id="7" name="文本框 6"/>
            <p:cNvSpPr txBox="1"/>
            <p:nvPr/>
          </p:nvSpPr>
          <p:spPr>
            <a:xfrm>
              <a:off x="749782" y="2440341"/>
              <a:ext cx="410796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cặp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đôi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quan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sát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cho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biết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loại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được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bằng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nào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?</a:t>
              </a:r>
              <a:endPara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725262" y="2863520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648" y="266700"/>
            <a:ext cx="4527102" cy="750108"/>
            <a:chOff x="224637" y="266700"/>
            <a:chExt cx="4527102" cy="7501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grpSp>
          <p:nvGrpSpPr>
            <p:cNvPr id="16" name="组合 15"/>
            <p:cNvGrpSpPr/>
            <p:nvPr/>
          </p:nvGrpSpPr>
          <p:grpSpPr>
            <a:xfrm>
              <a:off x="1144037" y="301242"/>
              <a:ext cx="3607702" cy="713392"/>
              <a:chOff x="6807200" y="1586570"/>
              <a:chExt cx="3607702" cy="7133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07200" y="1586570"/>
                <a:ext cx="3607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Hoạt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động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cặp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đôi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07200" y="1961408"/>
                <a:ext cx="2252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600" dirty="0">
                  <a:solidFill>
                    <a:srgbClr val="B0B33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5591" y="126972"/>
            <a:ext cx="6755952" cy="954107"/>
            <a:chOff x="224637" y="203172"/>
            <a:chExt cx="5619986" cy="95410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1144037" y="203172"/>
              <a:ext cx="4700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B61181-BE68-2FBF-4257-BC653824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6" y="1082198"/>
            <a:ext cx="4071257" cy="543533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E2F3603-94C1-1B86-EDA9-22640742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662" y="1286670"/>
            <a:ext cx="5529499" cy="4141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21530</TotalTime>
  <Words>321</Words>
  <Application>Microsoft Office PowerPoint</Application>
  <PresentationFormat>Widescreen</PresentationFormat>
  <Paragraphs>66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Arial Black</vt:lpstr>
      <vt:lpstr>Calibri</vt:lpstr>
      <vt:lpstr>Calibri Light</vt:lpstr>
      <vt:lpstr>Century Gothic</vt:lpstr>
      <vt:lpstr>Times New Roman</vt:lpstr>
      <vt:lpstr>​https://www.freeppt7.com​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Administrator</cp:lastModifiedBy>
  <cp:revision>52</cp:revision>
  <cp:lastPrinted>2016-11-02T12:20:00Z</cp:lastPrinted>
  <dcterms:created xsi:type="dcterms:W3CDTF">2016-11-02T11:56:00Z</dcterms:created>
  <dcterms:modified xsi:type="dcterms:W3CDTF">2026-04-06T09:04:32Z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