
<file path=[Content_Types].xml><?xml version="1.0" encoding="utf-8"?>
<Types xmlns="http://schemas.openxmlformats.org/package/2006/content-types">
  <Default Extension="gif" ContentType="image/gif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0" r:id="rId2"/>
  </p:sldMasterIdLst>
  <p:notesMasterIdLst>
    <p:notesMasterId r:id="rId30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6" roundtripDataSignature="AMtx7mjvsPNC36Ms+RtHg2VsynzgmU3Bb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D3E9F40-6EC8-48F0-B7DA-3DE33AF12CA9}">
  <a:tblStyle styleId="{DD3E9F40-6EC8-48F0-B7DA-3DE33AF12CA9}" styleName="Table_0">
    <a:wholeTbl>
      <a:tcTxStyle b="off" i="off">
        <a:font>
          <a:latin typeface="微软雅黑"/>
          <a:ea typeface="微软雅黑"/>
          <a:cs typeface="微软雅黑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9EFF7"/>
          </a:solidFill>
        </a:fill>
      </a:tcStyle>
    </a:wholeTbl>
    <a:band1H>
      <a:tcTxStyle/>
      <a:tcStyle>
        <a:tcBdr/>
        <a:fill>
          <a:solidFill>
            <a:srgbClr val="D0DEEF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D0DEEF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微软雅黑"/>
          <a:ea typeface="微软雅黑"/>
          <a:cs typeface="微软雅黑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微软雅黑"/>
          <a:ea typeface="微软雅黑"/>
          <a:cs typeface="微软雅黑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微软雅黑"/>
          <a:ea typeface="微软雅黑"/>
          <a:cs typeface="微软雅黑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微软雅黑"/>
          <a:ea typeface="微软雅黑"/>
          <a:cs typeface="微软雅黑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30" y="43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customschemas.google.com/relationships/presentationmetadata" Target="meta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68E-2"/>
          <c:y val="2.0439546821449293E-2"/>
          <c:w val="0.96388888529874384"/>
          <c:h val="0.925054994988019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B6-465D-B3C5-016918C97C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B6-465D-B3C5-016918C97C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B6-465D-B3C5-016918C97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956036680808384E-2"/>
          <c:y val="3.2814222665946302E-2"/>
          <c:w val="0.95384835965111081"/>
          <c:h val="0.92780871013491817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72BE00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</c:v>
                </c:pt>
                <c:pt idx="1">
                  <c:v>5</c:v>
                </c:pt>
                <c:pt idx="2">
                  <c:v>10</c:v>
                </c:pt>
                <c:pt idx="3">
                  <c:v>4</c:v>
                </c:pt>
                <c:pt idx="4">
                  <c:v>7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0A-459F-971C-26B429AAD9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285B76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</c:v>
                </c:pt>
                <c:pt idx="1">
                  <c:v>8</c:v>
                </c:pt>
                <c:pt idx="2">
                  <c:v>3</c:v>
                </c:pt>
                <c:pt idx="3">
                  <c:v>7</c:v>
                </c:pt>
                <c:pt idx="4">
                  <c:v>6</c:v>
                </c:pt>
                <c:pt idx="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0A-459F-971C-26B429AAD9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5</c:v>
                </c:pt>
                <c:pt idx="3">
                  <c:v>8</c:v>
                </c:pt>
                <c:pt idx="4">
                  <c:v>5</c:v>
                </c:pt>
                <c:pt idx="5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0A-459F-971C-26B429AAD9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03049264"/>
        <c:axId val="743142128"/>
      </c:areaChart>
      <c:catAx>
        <c:axId val="703049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43142128"/>
        <c:crosses val="autoZero"/>
        <c:auto val="1"/>
        <c:lblAlgn val="ctr"/>
        <c:lblOffset val="100"/>
        <c:noMultiLvlLbl val="0"/>
      </c:catAx>
      <c:valAx>
        <c:axId val="743142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030492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6" name="Google Shape;3436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7" name="Google Shape;3437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5" name="Google Shape;3815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6" name="Google Shape;3816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3" name="Google Shape;4503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1" name="Google Shape;4831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2" name="Google Shape;4832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" name="Google Shape;5150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1" name="Google Shape;515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6" name="Google Shape;5466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4" name="Google Shape;5784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5" name="Google Shape;5785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4" name="Google Shape;6164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5" name="Google Shape;6475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6" name="Google Shape;6786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7" name="Google Shape;678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" name="Google Shape;7478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9" name="Google Shape;747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4" name="Google Shape;7954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5" name="Google Shape;7955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3" name="Google Shape;8393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4" name="Google Shape;8394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1" name="Google Shape;8821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2" name="Google Shape;8822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2" name="Google Shape;9002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3" name="Google Shape;900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2" name="Google Shape;9032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8" name="Google Shape;9458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59" name="Google Shape;9459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7" name="Google Shape;9907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8" name="Google Shape;9908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7" name="Google Shape;1867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9" name="Google Shape;2249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" name="Google Shape;2680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1" name="Google Shape;268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空白" type="blank">
  <p:cSld name="BLANK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3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12" name="Google Shape;12;p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13" name="Google Shape;13;p3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和竖排文字" type="vertTx">
  <p:cSld name="VERTICAL_TEXT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4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69" name="Google Shape;69;p41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0" name="Google Shape;70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1" name="Google Shape;71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2" name="Google Shape;72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竖排标题与文本" type="vertTitleAndTx">
  <p:cSld name="VERTICAL_TITLE_AND_VERTICAL_TEXT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42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42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6" name="Google Shape;76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7" name="Google Shape;77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78" name="Google Shape;78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33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33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33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4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43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/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" name="Google Shape;92;p43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43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43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44"/>
          <p:cNvSpPr txBox="1"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44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" name="Google Shape;98;p44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4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44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45"/>
          <p:cNvSpPr txBox="1"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45"/>
          <p:cNvSpPr txBox="1"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/>
            </a:lvl1pPr>
            <a:lvl2pPr marL="914400" lvl="1" indent="-228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/>
            </a:lvl2pPr>
            <a:lvl3pPr marL="1371600" lvl="2" indent="-228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/>
            </a:lvl3pPr>
            <a:lvl4pPr marL="1828800" lvl="3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4pPr>
            <a:lvl5pPr marL="2286000" lvl="4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" name="Google Shape;104;p45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45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5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46"/>
          <p:cNvSpPr txBox="1"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46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5384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" name="Google Shape;110;p46"/>
          <p:cNvSpPr txBox="1">
            <a:spLocks noGrp="1"/>
          </p:cNvSpPr>
          <p:nvPr>
            <p:ph type="body" idx="2"/>
          </p:nvPr>
        </p:nvSpPr>
        <p:spPr>
          <a:xfrm>
            <a:off x="6197600" y="1600201"/>
            <a:ext cx="5384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" name="Google Shape;111;p46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46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46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47"/>
          <p:cNvSpPr txBox="1"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/>
            </a:lvl1pPr>
            <a:lvl2pPr marL="914400" lvl="1" indent="-228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1"/>
            </a:lvl2pPr>
            <a:lvl3pPr marL="1371600" lvl="2" indent="-228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1"/>
            </a:lvl3pPr>
            <a:lvl4pPr marL="1828800" lvl="3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/>
            </a:lvl4pPr>
            <a:lvl5pPr marL="2286000" lvl="4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" name="Google Shape;117;p47"/>
          <p:cNvSpPr txBox="1">
            <a:spLocks noGrp="1"/>
          </p:cNvSpPr>
          <p:nvPr>
            <p:ph type="body" idx="2"/>
          </p:nvPr>
        </p:nvSpPr>
        <p:spPr>
          <a:xfrm>
            <a:off x="840318" y="2505075"/>
            <a:ext cx="5158316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" name="Google Shape;118;p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71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/>
            </a:lvl1pPr>
            <a:lvl2pPr marL="914400" lvl="1" indent="-228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1"/>
            </a:lvl2pPr>
            <a:lvl3pPr marL="1371600" lvl="2" indent="-228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1"/>
            </a:lvl3pPr>
            <a:lvl4pPr marL="1828800" lvl="3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/>
            </a:lvl4pPr>
            <a:lvl5pPr marL="2286000" lvl="4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9" name="Google Shape;119;p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71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" name="Google Shape;120;p47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47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47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48"/>
          <p:cNvSpPr txBox="1"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48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48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48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49"/>
          <p:cNvSpPr txBox="1"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49"/>
          <p:cNvSpPr txBox="1">
            <a:spLocks noGrp="1"/>
          </p:cNvSpPr>
          <p:nvPr>
            <p:ph type="body" idx="1"/>
          </p:nvPr>
        </p:nvSpPr>
        <p:spPr>
          <a:xfrm>
            <a:off x="5183717" y="987426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/>
            </a:lvl1pPr>
            <a:lvl2pPr marL="914400" lvl="1" indent="-406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/>
            </a:lvl3pPr>
            <a:lvl4pPr marL="1828800" lvl="3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/>
            </a:lvl4pPr>
            <a:lvl5pPr marL="2286000" lvl="4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1" name="Google Shape;131;p49"/>
          <p:cNvSpPr txBox="1">
            <a:spLocks noGrp="1"/>
          </p:cNvSpPr>
          <p:nvPr>
            <p:ph type="body" idx="2"/>
          </p:nvPr>
        </p:nvSpPr>
        <p:spPr>
          <a:xfrm>
            <a:off x="840318" y="2057400"/>
            <a:ext cx="393276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1pPr>
            <a:lvl2pPr marL="914400" lvl="1" indent="-2286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400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/>
            </a:lvl3pPr>
            <a:lvl4pPr marL="1828800" lvl="3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/>
            </a:lvl4pPr>
            <a:lvl5pPr marL="2286000" lvl="4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32" name="Google Shape;132;p49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49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9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幻灯片" type="title">
  <p:cSld name="TITL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icrosoft Yahei"/>
              <a:buNone/>
              <a:defRPr sz="6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3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17" name="Google Shape;17;p3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18" name="Google Shape;18;p3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19" name="Google Shape;19;p3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50"/>
          <p:cNvSpPr txBox="1"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50"/>
          <p:cNvSpPr>
            <a:spLocks noGrp="1"/>
          </p:cNvSpPr>
          <p:nvPr>
            <p:ph type="pic" idx="2"/>
          </p:nvPr>
        </p:nvSpPr>
        <p:spPr>
          <a:xfrm>
            <a:off x="5183717" y="987426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38" name="Google Shape;138;p50"/>
          <p:cNvSpPr txBox="1">
            <a:spLocks noGrp="1"/>
          </p:cNvSpPr>
          <p:nvPr>
            <p:ph type="body" idx="1"/>
          </p:nvPr>
        </p:nvSpPr>
        <p:spPr>
          <a:xfrm>
            <a:off x="840318" y="2057400"/>
            <a:ext cx="393276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/>
            </a:lvl1pPr>
            <a:lvl2pPr marL="914400" lvl="1" indent="-2286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400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/>
            </a:lvl3pPr>
            <a:lvl4pPr marL="1828800" lvl="3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/>
            </a:lvl4pPr>
            <a:lvl5pPr marL="2286000" lvl="4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39" name="Google Shape;139;p50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50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50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51"/>
          <p:cNvSpPr txBox="1"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51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8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" name="Google Shape;145;p51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51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1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52"/>
          <p:cNvSpPr txBox="1">
            <a:spLocks noGrp="1"/>
          </p:cNvSpPr>
          <p:nvPr>
            <p:ph type="title"/>
          </p:nvPr>
        </p:nvSpPr>
        <p:spPr>
          <a:xfrm rot="5400000">
            <a:off x="7285038" y="1828802"/>
            <a:ext cx="5851525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52"/>
          <p:cNvSpPr txBox="1">
            <a:spLocks noGrp="1"/>
          </p:cNvSpPr>
          <p:nvPr>
            <p:ph type="body" idx="1"/>
          </p:nvPr>
        </p:nvSpPr>
        <p:spPr>
          <a:xfrm rot="5400000">
            <a:off x="1697038" y="-812799"/>
            <a:ext cx="5851525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" name="Google Shape;151;p52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52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52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和内容" type="obj">
  <p:cSld name="OBJECT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3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22" name="Google Shape;22;p3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23" name="Google Shape;23;p3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24" name="Google Shape;24;p3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25" name="Google Shape;25;p3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节标题" type="secHead">
  <p:cSld name="SECTION_HEADER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35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icrosoft Yahei"/>
              <a:buNone/>
              <a:defRPr sz="6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28" name="Google Shape;28;p35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29" name="Google Shape;29;p3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0" name="Google Shape;30;p3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1" name="Google Shape;31;p3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两栏内容" type="twoObj">
  <p:cSld name="TWO_OBJECTS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3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34" name="Google Shape;34;p3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5" name="Google Shape;35;p36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6" name="Google Shape;36;p3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7" name="Google Shape;37;p3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38" name="Google Shape;38;p3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比较" type="twoTxTwoObj">
  <p:cSld name="TWO_OBJECTS_WITH_TEX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37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41" name="Google Shape;41;p37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2" name="Google Shape;42;p37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3" name="Google Shape;43;p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1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4" name="Google Shape;44;p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5" name="Google Shape;45;p3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6" name="Google Shape;46;p3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47" name="Google Shape;47;p3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仅标题" type="titleOnly">
  <p:cSld name="TITLE_ONLY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3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icrosoft Yahei"/>
              <a:buNone/>
              <a:defRPr sz="4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1" name="Google Shape;51;p3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2" name="Google Shape;52;p3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内容与标题" type="objTx">
  <p:cSld name="OBJECT_WITH_CAPTION_TEX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39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icrosoft Yahei"/>
              <a:buNone/>
              <a:defRPr sz="32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55" name="Google Shape;55;p39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31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4064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6" name="Google Shape;56;p39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7" name="Google Shape;57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8" name="Google Shape;58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59" name="Google Shape;59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图片与标题" type="picTx">
  <p:cSld name="PICTURE_WITH_CAPTION_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4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icrosoft Yahei"/>
              <a:buNone/>
              <a:defRPr sz="32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62" name="Google Shape;62;p40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3" name="Google Shape;63;p40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2743200" marR="0" lvl="5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64" name="Google Shape;64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65" name="Google Shape;65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endParaRPr/>
          </a:p>
        </p:txBody>
      </p:sp>
      <p:sp>
        <p:nvSpPr>
          <p:cNvPr id="66" name="Google Shape;66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Microsoft Yahei"/>
                <a:ea typeface="Microsoft Yahei"/>
                <a:cs typeface="Microsoft Yahei"/>
                <a:sym typeface="Microsoft Yahe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32"/>
          <p:cNvSpPr txBox="1"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1" name="Google Shape;81;p32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" name="Google Shape;82;p32"/>
          <p:cNvSpPr txBox="1">
            <a:spLocks noGrp="1"/>
          </p:cNvSpPr>
          <p:nvPr>
            <p:ph type="dt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" name="Google Shape;83;p32"/>
          <p:cNvSpPr txBox="1">
            <a:spLocks noGrp="1"/>
          </p:cNvSpPr>
          <p:nvPr>
            <p:ph type="ft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4" name="Google Shape;84;p32"/>
          <p:cNvSpPr txBox="1">
            <a:spLocks noGrp="1"/>
          </p:cNvSpPr>
          <p:nvPr>
            <p:ph type="sldNum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gif"/><Relationship Id="rId5" Type="http://schemas.openxmlformats.org/officeDocument/2006/relationships/image" Target="../media/image29.gif"/><Relationship Id="rId4" Type="http://schemas.openxmlformats.org/officeDocument/2006/relationships/image" Target="../media/image28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gif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5.jpg"/><Relationship Id="rId5" Type="http://schemas.openxmlformats.org/officeDocument/2006/relationships/image" Target="../media/image34.jpg"/><Relationship Id="rId4" Type="http://schemas.openxmlformats.org/officeDocument/2006/relationships/image" Target="../media/image33.jp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50.gif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4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1"/>
          <p:cNvSpPr/>
          <p:nvPr/>
        </p:nvSpPr>
        <p:spPr>
          <a:xfrm>
            <a:off x="243840" y="1009698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9" name="Google Shape;159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79217" y="754380"/>
            <a:ext cx="12331386" cy="3451511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0" name="Google Shape;160;p1"/>
          <p:cNvCxnSpPr/>
          <p:nvPr/>
        </p:nvCxnSpPr>
        <p:spPr>
          <a:xfrm>
            <a:off x="3346265" y="6240780"/>
            <a:ext cx="4983480" cy="0"/>
          </a:xfrm>
          <a:prstGeom prst="straightConnector1">
            <a:avLst/>
          </a:prstGeom>
          <a:noFill/>
          <a:ln w="9525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" name="Google Shape;161;p1"/>
          <p:cNvSpPr txBox="1"/>
          <p:nvPr/>
        </p:nvSpPr>
        <p:spPr>
          <a:xfrm>
            <a:off x="243840" y="4925494"/>
            <a:ext cx="11176000" cy="768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D5897"/>
              </a:buClr>
              <a:buSzPts val="6000"/>
              <a:buFont typeface="Arial"/>
              <a:buNone/>
            </a:pPr>
            <a:r>
              <a:rPr lang="en-US" sz="6000" b="1">
                <a:solidFill>
                  <a:srgbClr val="CD5897"/>
                </a:solidFill>
                <a:latin typeface="Arial"/>
                <a:ea typeface="Arial"/>
                <a:cs typeface="Arial"/>
                <a:sym typeface="Arial"/>
              </a:rPr>
              <a:t>BÀI 2. LÀM ĐẤT TRỒNG CÂY</a:t>
            </a:r>
            <a:endParaRPr sz="6000" b="1">
              <a:solidFill>
                <a:srgbClr val="A3531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2" name="Google Shape;162;p1" descr="Nhãn tăng trưởng nông nghiệp của TIMAC AGRO Internationa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905376" y="2301679"/>
            <a:ext cx="2362200" cy="2752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9" name="Google Shape;3439;p11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40" name="Google Shape;3440;p11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441" name="Google Shape;3441;p11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1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1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1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1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1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1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1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1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1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1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1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1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1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1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1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1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1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1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1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1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1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1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1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1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1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1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1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1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1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1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1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1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1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1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1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1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1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1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1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1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1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1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1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1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1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1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1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1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1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1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1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1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1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1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1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1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1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1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1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1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1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1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1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1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1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1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1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1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1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1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1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1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1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1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1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1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1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1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1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1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1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1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1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1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1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1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1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1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1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1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1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1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1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1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1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1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1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1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1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1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1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1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1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1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1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1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1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1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1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1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1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1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1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1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811" name="Google Shape;3811;p1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930984" y="65086"/>
            <a:ext cx="2211740" cy="22615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812" name="Google Shape;3812;p11" descr="In Jesus Name Children Sticker by Compassion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80" y="-17148"/>
            <a:ext cx="1656715" cy="1656715"/>
          </a:xfrm>
          <a:prstGeom prst="rect">
            <a:avLst/>
          </a:prstGeom>
          <a:noFill/>
          <a:ln>
            <a:noFill/>
          </a:ln>
        </p:spPr>
      </p:pic>
      <p:sp>
        <p:nvSpPr>
          <p:cNvPr id="3813" name="Google Shape;3813;p11"/>
          <p:cNvSpPr txBox="1"/>
          <p:nvPr/>
        </p:nvSpPr>
        <p:spPr>
          <a:xfrm>
            <a:off x="1229368" y="513380"/>
            <a:ext cx="9263100" cy="38463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rắn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Cung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cấp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chất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dinh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dưỡng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giúp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đứng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vững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lỏng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Cung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cấp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nước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hòa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tan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các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chất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dinh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dưỡng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giúp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dễ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hấp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thu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khí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Cung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cấp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oxygen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tơi</a:t>
            </a:r>
            <a:r>
              <a:rPr lang="en-US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vi-VN" sz="3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xốp...</a:t>
            </a:r>
            <a:endParaRPr sz="3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8" name="Google Shape;3818;p12"/>
          <p:cNvGrpSpPr/>
          <p:nvPr/>
        </p:nvGrpSpPr>
        <p:grpSpPr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3819" name="Google Shape;3819;p12"/>
            <p:cNvSpPr/>
            <p:nvPr/>
          </p:nvSpPr>
          <p:spPr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20" name="Google Shape;3820;p12"/>
            <p:cNvGrpSpPr/>
            <p:nvPr/>
          </p:nvGrpSpPr>
          <p:grpSpPr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3821" name="Google Shape;3821;p12"/>
              <p:cNvSpPr/>
              <p:nvPr/>
            </p:nvSpPr>
            <p:spPr>
              <a:xfrm>
                <a:off x="2666" y="3563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2" name="Google Shape;3822;p12"/>
              <p:cNvSpPr/>
              <p:nvPr/>
            </p:nvSpPr>
            <p:spPr>
              <a:xfrm>
                <a:off x="2526" y="3563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3" name="Google Shape;3823;p12"/>
              <p:cNvSpPr/>
              <p:nvPr/>
            </p:nvSpPr>
            <p:spPr>
              <a:xfrm>
                <a:off x="2678" y="3691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12"/>
              <p:cNvSpPr/>
              <p:nvPr/>
            </p:nvSpPr>
            <p:spPr>
              <a:xfrm>
                <a:off x="2501" y="3691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12"/>
              <p:cNvSpPr/>
              <p:nvPr/>
            </p:nvSpPr>
            <p:spPr>
              <a:xfrm>
                <a:off x="2675" y="3532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12"/>
              <p:cNvSpPr/>
              <p:nvPr/>
            </p:nvSpPr>
            <p:spPr>
              <a:xfrm>
                <a:off x="2845" y="363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12"/>
              <p:cNvSpPr/>
              <p:nvPr/>
            </p:nvSpPr>
            <p:spPr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8" name="Google Shape;3828;p12"/>
              <p:cNvSpPr/>
              <p:nvPr/>
            </p:nvSpPr>
            <p:spPr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9" name="Google Shape;3829;p12"/>
              <p:cNvSpPr/>
              <p:nvPr/>
            </p:nvSpPr>
            <p:spPr>
              <a:xfrm>
                <a:off x="2845" y="348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12"/>
              <p:cNvSpPr/>
              <p:nvPr/>
            </p:nvSpPr>
            <p:spPr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12"/>
              <p:cNvSpPr/>
              <p:nvPr/>
            </p:nvSpPr>
            <p:spPr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12"/>
              <p:cNvSpPr/>
              <p:nvPr/>
            </p:nvSpPr>
            <p:spPr>
              <a:xfrm>
                <a:off x="2675" y="3425"/>
                <a:ext cx="152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12"/>
              <p:cNvSpPr/>
              <p:nvPr/>
            </p:nvSpPr>
            <p:spPr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4" name="Google Shape;3834;p12"/>
              <p:cNvSpPr/>
              <p:nvPr/>
            </p:nvSpPr>
            <p:spPr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5" name="Google Shape;3835;p12"/>
              <p:cNvSpPr/>
              <p:nvPr/>
            </p:nvSpPr>
            <p:spPr>
              <a:xfrm>
                <a:off x="2476" y="345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12"/>
              <p:cNvSpPr/>
              <p:nvPr/>
            </p:nvSpPr>
            <p:spPr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12"/>
              <p:cNvSpPr/>
              <p:nvPr/>
            </p:nvSpPr>
            <p:spPr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12"/>
              <p:cNvSpPr/>
              <p:nvPr/>
            </p:nvSpPr>
            <p:spPr>
              <a:xfrm>
                <a:off x="2434" y="3597"/>
                <a:ext cx="152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12"/>
              <p:cNvSpPr/>
              <p:nvPr/>
            </p:nvSpPr>
            <p:spPr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0" name="Google Shape;3840;p12"/>
              <p:cNvSpPr/>
              <p:nvPr/>
            </p:nvSpPr>
            <p:spPr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1" name="Google Shape;3841;p12"/>
              <p:cNvSpPr/>
              <p:nvPr/>
            </p:nvSpPr>
            <p:spPr>
              <a:xfrm>
                <a:off x="537" y="3550"/>
                <a:ext cx="156" cy="284"/>
              </a:xfrm>
              <a:custGeom>
                <a:avLst/>
                <a:gdLst/>
                <a:ahLst/>
                <a:cxnLst/>
                <a:rect l="l" t="t" r="r" b="b"/>
                <a:pathLst>
                  <a:path w="88" h="151" extrusionOk="0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12"/>
              <p:cNvSpPr/>
              <p:nvPr/>
            </p:nvSpPr>
            <p:spPr>
              <a:xfrm>
                <a:off x="539" y="3441"/>
                <a:ext cx="225" cy="237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26" extrusionOk="0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12"/>
              <p:cNvSpPr/>
              <p:nvPr/>
            </p:nvSpPr>
            <p:spPr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12"/>
              <p:cNvSpPr/>
              <p:nvPr/>
            </p:nvSpPr>
            <p:spPr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12"/>
              <p:cNvSpPr/>
              <p:nvPr/>
            </p:nvSpPr>
            <p:spPr>
              <a:xfrm>
                <a:off x="445" y="3610"/>
                <a:ext cx="120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6" name="Google Shape;3846;p12"/>
              <p:cNvSpPr/>
              <p:nvPr/>
            </p:nvSpPr>
            <p:spPr>
              <a:xfrm>
                <a:off x="4995" y="3601"/>
                <a:ext cx="132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7" name="Google Shape;3847;p12"/>
              <p:cNvSpPr/>
              <p:nvPr/>
            </p:nvSpPr>
            <p:spPr>
              <a:xfrm>
                <a:off x="4997" y="3509"/>
                <a:ext cx="190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12"/>
              <p:cNvSpPr/>
              <p:nvPr/>
            </p:nvSpPr>
            <p:spPr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12"/>
              <p:cNvSpPr/>
              <p:nvPr/>
            </p:nvSpPr>
            <p:spPr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12"/>
              <p:cNvSpPr/>
              <p:nvPr/>
            </p:nvSpPr>
            <p:spPr>
              <a:xfrm>
                <a:off x="4917" y="3652"/>
                <a:ext cx="101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12"/>
              <p:cNvSpPr/>
              <p:nvPr/>
            </p:nvSpPr>
            <p:spPr>
              <a:xfrm>
                <a:off x="1356" y="3306"/>
                <a:ext cx="193" cy="49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4" extrusionOk="0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2" name="Google Shape;3852;p12"/>
              <p:cNvSpPr/>
              <p:nvPr/>
            </p:nvSpPr>
            <p:spPr>
              <a:xfrm>
                <a:off x="1352" y="3415"/>
                <a:ext cx="201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96" extrusionOk="0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3" name="Google Shape;3853;p12"/>
              <p:cNvSpPr/>
              <p:nvPr/>
            </p:nvSpPr>
            <p:spPr>
              <a:xfrm>
                <a:off x="1471" y="3393"/>
                <a:ext cx="165" cy="364"/>
              </a:xfrm>
              <a:custGeom>
                <a:avLst/>
                <a:gdLst/>
                <a:ahLst/>
                <a:cxnLst/>
                <a:rect l="l" t="t" r="r" b="b"/>
                <a:pathLst>
                  <a:path w="93" h="194" extrusionOk="0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12"/>
              <p:cNvSpPr/>
              <p:nvPr/>
            </p:nvSpPr>
            <p:spPr>
              <a:xfrm>
                <a:off x="1457" y="3258"/>
                <a:ext cx="165" cy="364"/>
              </a:xfrm>
              <a:custGeom>
                <a:avLst/>
                <a:gdLst/>
                <a:ahLst/>
                <a:cxnLst/>
                <a:rect l="l" t="t" r="r" b="b"/>
                <a:pathLst>
                  <a:path w="93" h="194" extrusionOk="0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12"/>
              <p:cNvSpPr/>
              <p:nvPr/>
            </p:nvSpPr>
            <p:spPr>
              <a:xfrm>
                <a:off x="1452" y="3640"/>
                <a:ext cx="106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81" extrusionOk="0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12"/>
              <p:cNvSpPr/>
              <p:nvPr/>
            </p:nvSpPr>
            <p:spPr>
              <a:xfrm>
                <a:off x="1205" y="3319"/>
                <a:ext cx="238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71" extrusionOk="0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12"/>
              <p:cNvSpPr/>
              <p:nvPr/>
            </p:nvSpPr>
            <p:spPr>
              <a:xfrm>
                <a:off x="1205" y="3319"/>
                <a:ext cx="238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71" extrusionOk="0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8" name="Google Shape;3858;p12"/>
              <p:cNvSpPr/>
              <p:nvPr/>
            </p:nvSpPr>
            <p:spPr>
              <a:xfrm>
                <a:off x="1221" y="3098"/>
                <a:ext cx="218" cy="25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55" extrusionOk="0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12"/>
              <p:cNvSpPr/>
              <p:nvPr/>
            </p:nvSpPr>
            <p:spPr>
              <a:xfrm>
                <a:off x="1221" y="3098"/>
                <a:ext cx="218" cy="25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55" extrusionOk="0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12"/>
              <p:cNvSpPr/>
              <p:nvPr/>
            </p:nvSpPr>
            <p:spPr>
              <a:xfrm>
                <a:off x="1530" y="3079"/>
                <a:ext cx="214" cy="293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93" extrusionOk="0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12"/>
              <p:cNvSpPr/>
              <p:nvPr/>
            </p:nvSpPr>
            <p:spPr>
              <a:xfrm>
                <a:off x="1530" y="3079"/>
                <a:ext cx="214" cy="293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93" extrusionOk="0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12"/>
              <p:cNvSpPr/>
              <p:nvPr/>
            </p:nvSpPr>
            <p:spPr>
              <a:xfrm>
                <a:off x="1571" y="3274"/>
                <a:ext cx="255" cy="164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4" extrusionOk="0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12"/>
              <p:cNvSpPr/>
              <p:nvPr/>
            </p:nvSpPr>
            <p:spPr>
              <a:xfrm>
                <a:off x="1571" y="3263"/>
                <a:ext cx="25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75" extrusionOk="0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12"/>
              <p:cNvSpPr/>
              <p:nvPr/>
            </p:nvSpPr>
            <p:spPr>
              <a:xfrm>
                <a:off x="1482" y="2929"/>
                <a:ext cx="89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4" extrusionOk="0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12"/>
              <p:cNvSpPr/>
              <p:nvPr/>
            </p:nvSpPr>
            <p:spPr>
              <a:xfrm>
                <a:off x="1381" y="2929"/>
                <a:ext cx="101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94" extrusionOk="0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12"/>
              <p:cNvSpPr/>
              <p:nvPr/>
            </p:nvSpPr>
            <p:spPr>
              <a:xfrm>
                <a:off x="1471" y="3273"/>
                <a:ext cx="75" cy="3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24" extrusionOk="0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12"/>
              <p:cNvSpPr/>
              <p:nvPr/>
            </p:nvSpPr>
            <p:spPr>
              <a:xfrm>
                <a:off x="771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12"/>
              <p:cNvSpPr/>
              <p:nvPr/>
            </p:nvSpPr>
            <p:spPr>
              <a:xfrm>
                <a:off x="771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12"/>
              <p:cNvSpPr/>
              <p:nvPr/>
            </p:nvSpPr>
            <p:spPr>
              <a:xfrm>
                <a:off x="477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12"/>
              <p:cNvSpPr/>
              <p:nvPr/>
            </p:nvSpPr>
            <p:spPr>
              <a:xfrm>
                <a:off x="477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12"/>
              <p:cNvSpPr/>
              <p:nvPr/>
            </p:nvSpPr>
            <p:spPr>
              <a:xfrm>
                <a:off x="477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12"/>
              <p:cNvSpPr/>
              <p:nvPr/>
            </p:nvSpPr>
            <p:spPr>
              <a:xfrm>
                <a:off x="477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12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12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12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12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12"/>
              <p:cNvSpPr/>
              <p:nvPr/>
            </p:nvSpPr>
            <p:spPr>
              <a:xfrm>
                <a:off x="808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12"/>
              <p:cNvSpPr/>
              <p:nvPr/>
            </p:nvSpPr>
            <p:spPr>
              <a:xfrm>
                <a:off x="808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12"/>
              <p:cNvSpPr/>
              <p:nvPr/>
            </p:nvSpPr>
            <p:spPr>
              <a:xfrm>
                <a:off x="705" y="2813"/>
                <a:ext cx="10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5" extrusionOk="0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12"/>
              <p:cNvSpPr/>
              <p:nvPr/>
            </p:nvSpPr>
            <p:spPr>
              <a:xfrm>
                <a:off x="705" y="2813"/>
                <a:ext cx="10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5" extrusionOk="0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12"/>
              <p:cNvSpPr/>
              <p:nvPr/>
            </p:nvSpPr>
            <p:spPr>
              <a:xfrm>
                <a:off x="792" y="3136"/>
                <a:ext cx="300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5" extrusionOk="0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12"/>
              <p:cNvSpPr/>
              <p:nvPr/>
            </p:nvSpPr>
            <p:spPr>
              <a:xfrm>
                <a:off x="792" y="3136"/>
                <a:ext cx="300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5" extrusionOk="0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12"/>
              <p:cNvSpPr/>
              <p:nvPr/>
            </p:nvSpPr>
            <p:spPr>
              <a:xfrm>
                <a:off x="785" y="3173"/>
                <a:ext cx="307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10" extrusionOk="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12"/>
              <p:cNvSpPr/>
              <p:nvPr/>
            </p:nvSpPr>
            <p:spPr>
              <a:xfrm>
                <a:off x="785" y="3173"/>
                <a:ext cx="307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10" extrusionOk="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12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12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12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12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12"/>
              <p:cNvSpPr/>
              <p:nvPr/>
            </p:nvSpPr>
            <p:spPr>
              <a:xfrm>
                <a:off x="824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12"/>
              <p:cNvSpPr/>
              <p:nvPr/>
            </p:nvSpPr>
            <p:spPr>
              <a:xfrm>
                <a:off x="824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12"/>
              <p:cNvSpPr/>
              <p:nvPr/>
            </p:nvSpPr>
            <p:spPr>
              <a:xfrm>
                <a:off x="824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12"/>
              <p:cNvSpPr/>
              <p:nvPr/>
            </p:nvSpPr>
            <p:spPr>
              <a:xfrm>
                <a:off x="824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12"/>
              <p:cNvSpPr/>
              <p:nvPr/>
            </p:nvSpPr>
            <p:spPr>
              <a:xfrm>
                <a:off x="562" y="3122"/>
                <a:ext cx="260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48" extrusionOk="0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12"/>
              <p:cNvSpPr/>
              <p:nvPr/>
            </p:nvSpPr>
            <p:spPr>
              <a:xfrm>
                <a:off x="562" y="3122"/>
                <a:ext cx="260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48" extrusionOk="0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12"/>
              <p:cNvSpPr/>
              <p:nvPr/>
            </p:nvSpPr>
            <p:spPr>
              <a:xfrm>
                <a:off x="562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12"/>
              <p:cNvSpPr/>
              <p:nvPr/>
            </p:nvSpPr>
            <p:spPr>
              <a:xfrm>
                <a:off x="562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12"/>
              <p:cNvSpPr/>
              <p:nvPr/>
            </p:nvSpPr>
            <p:spPr>
              <a:xfrm>
                <a:off x="718" y="3102"/>
                <a:ext cx="188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3" extrusionOk="0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12"/>
              <p:cNvSpPr/>
              <p:nvPr/>
            </p:nvSpPr>
            <p:spPr>
              <a:xfrm>
                <a:off x="824" y="2910"/>
                <a:ext cx="328" cy="421"/>
              </a:xfrm>
              <a:custGeom>
                <a:avLst/>
                <a:gdLst/>
                <a:ahLst/>
                <a:cxnLst/>
                <a:rect l="l" t="t" r="r" b="b"/>
                <a:pathLst>
                  <a:path w="328" h="421" extrusionOk="0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12"/>
              <p:cNvSpPr/>
              <p:nvPr/>
            </p:nvSpPr>
            <p:spPr>
              <a:xfrm>
                <a:off x="824" y="2910"/>
                <a:ext cx="328" cy="421"/>
              </a:xfrm>
              <a:custGeom>
                <a:avLst/>
                <a:gdLst/>
                <a:ahLst/>
                <a:cxnLst/>
                <a:rect l="l" t="t" r="r" b="b"/>
                <a:pathLst>
                  <a:path w="328" h="421" extrusionOk="0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12"/>
              <p:cNvSpPr/>
              <p:nvPr/>
            </p:nvSpPr>
            <p:spPr>
              <a:xfrm>
                <a:off x="799" y="3274"/>
                <a:ext cx="43" cy="55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95" extrusionOk="0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12"/>
              <p:cNvSpPr/>
              <p:nvPr/>
            </p:nvSpPr>
            <p:spPr>
              <a:xfrm>
                <a:off x="810" y="2813"/>
                <a:ext cx="87" cy="2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157" extrusionOk="0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12"/>
              <p:cNvSpPr/>
              <p:nvPr/>
            </p:nvSpPr>
            <p:spPr>
              <a:xfrm>
                <a:off x="799" y="2813"/>
                <a:ext cx="15" cy="298"/>
              </a:xfrm>
              <a:custGeom>
                <a:avLst/>
                <a:gdLst/>
                <a:ahLst/>
                <a:cxnLst/>
                <a:rect l="l" t="t" r="r" b="b"/>
                <a:pathLst>
                  <a:path w="8" h="159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12"/>
              <p:cNvSpPr/>
              <p:nvPr/>
            </p:nvSpPr>
            <p:spPr>
              <a:xfrm>
                <a:off x="872" y="3162"/>
                <a:ext cx="22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0" extrusionOk="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12"/>
              <p:cNvSpPr/>
              <p:nvPr/>
            </p:nvSpPr>
            <p:spPr>
              <a:xfrm>
                <a:off x="824" y="3222"/>
                <a:ext cx="268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12"/>
              <p:cNvSpPr/>
              <p:nvPr/>
            </p:nvSpPr>
            <p:spPr>
              <a:xfrm>
                <a:off x="838" y="2910"/>
                <a:ext cx="188" cy="207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10" extrusionOk="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12"/>
              <p:cNvSpPr/>
              <p:nvPr/>
            </p:nvSpPr>
            <p:spPr>
              <a:xfrm>
                <a:off x="849" y="2910"/>
                <a:ext cx="177" cy="254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35" extrusionOk="0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12"/>
              <p:cNvSpPr/>
              <p:nvPr/>
            </p:nvSpPr>
            <p:spPr>
              <a:xfrm>
                <a:off x="847" y="3055"/>
                <a:ext cx="305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48" extrusionOk="0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12"/>
              <p:cNvSpPr/>
              <p:nvPr/>
            </p:nvSpPr>
            <p:spPr>
              <a:xfrm>
                <a:off x="851" y="3130"/>
                <a:ext cx="301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5" extrusionOk="0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12"/>
              <p:cNvSpPr/>
              <p:nvPr/>
            </p:nvSpPr>
            <p:spPr>
              <a:xfrm>
                <a:off x="799" y="3276"/>
                <a:ext cx="2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12"/>
              <p:cNvSpPr/>
              <p:nvPr/>
            </p:nvSpPr>
            <p:spPr>
              <a:xfrm>
                <a:off x="799" y="3102"/>
                <a:ext cx="94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53" h="93" extrusionOk="0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12"/>
              <p:cNvSpPr/>
              <p:nvPr/>
            </p:nvSpPr>
            <p:spPr>
              <a:xfrm>
                <a:off x="4004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12"/>
              <p:cNvSpPr/>
              <p:nvPr/>
            </p:nvSpPr>
            <p:spPr>
              <a:xfrm>
                <a:off x="4004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12"/>
              <p:cNvSpPr/>
              <p:nvPr/>
            </p:nvSpPr>
            <p:spPr>
              <a:xfrm>
                <a:off x="3710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4" name="Google Shape;3914;p12"/>
              <p:cNvSpPr/>
              <p:nvPr/>
            </p:nvSpPr>
            <p:spPr>
              <a:xfrm>
                <a:off x="3710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5" name="Google Shape;3915;p12"/>
              <p:cNvSpPr/>
              <p:nvPr/>
            </p:nvSpPr>
            <p:spPr>
              <a:xfrm>
                <a:off x="3710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12"/>
              <p:cNvSpPr/>
              <p:nvPr/>
            </p:nvSpPr>
            <p:spPr>
              <a:xfrm>
                <a:off x="3710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12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12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12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0" name="Google Shape;3920;p12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1" name="Google Shape;3921;p12"/>
              <p:cNvSpPr/>
              <p:nvPr/>
            </p:nvSpPr>
            <p:spPr>
              <a:xfrm>
                <a:off x="4042" y="2813"/>
                <a:ext cx="97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15" extrusionOk="0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12"/>
              <p:cNvSpPr/>
              <p:nvPr/>
            </p:nvSpPr>
            <p:spPr>
              <a:xfrm>
                <a:off x="4042" y="2813"/>
                <a:ext cx="97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15" extrusionOk="0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12"/>
              <p:cNvSpPr/>
              <p:nvPr/>
            </p:nvSpPr>
            <p:spPr>
              <a:xfrm>
                <a:off x="3939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12"/>
              <p:cNvSpPr/>
              <p:nvPr/>
            </p:nvSpPr>
            <p:spPr>
              <a:xfrm>
                <a:off x="3939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12"/>
              <p:cNvSpPr/>
              <p:nvPr/>
            </p:nvSpPr>
            <p:spPr>
              <a:xfrm>
                <a:off x="4026" y="3136"/>
                <a:ext cx="299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5" extrusionOk="0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6" name="Google Shape;3926;p12"/>
              <p:cNvSpPr/>
              <p:nvPr/>
            </p:nvSpPr>
            <p:spPr>
              <a:xfrm>
                <a:off x="4026" y="3136"/>
                <a:ext cx="299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5" extrusionOk="0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7" name="Google Shape;3927;p12"/>
              <p:cNvSpPr/>
              <p:nvPr/>
            </p:nvSpPr>
            <p:spPr>
              <a:xfrm>
                <a:off x="4019" y="3173"/>
                <a:ext cx="306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10" extrusionOk="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12"/>
              <p:cNvSpPr/>
              <p:nvPr/>
            </p:nvSpPr>
            <p:spPr>
              <a:xfrm>
                <a:off x="4019" y="3173"/>
                <a:ext cx="306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10" extrusionOk="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12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12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12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2" name="Google Shape;3932;p12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3" name="Google Shape;3933;p12"/>
              <p:cNvSpPr/>
              <p:nvPr/>
            </p:nvSpPr>
            <p:spPr>
              <a:xfrm>
                <a:off x="4058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12"/>
              <p:cNvSpPr/>
              <p:nvPr/>
            </p:nvSpPr>
            <p:spPr>
              <a:xfrm>
                <a:off x="4058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12"/>
              <p:cNvSpPr/>
              <p:nvPr/>
            </p:nvSpPr>
            <p:spPr>
              <a:xfrm>
                <a:off x="4058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12"/>
              <p:cNvSpPr/>
              <p:nvPr/>
            </p:nvSpPr>
            <p:spPr>
              <a:xfrm>
                <a:off x="4058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12"/>
              <p:cNvSpPr/>
              <p:nvPr/>
            </p:nvSpPr>
            <p:spPr>
              <a:xfrm>
                <a:off x="3795" y="3122"/>
                <a:ext cx="261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48" extrusionOk="0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12"/>
              <p:cNvSpPr/>
              <p:nvPr/>
            </p:nvSpPr>
            <p:spPr>
              <a:xfrm>
                <a:off x="3795" y="3122"/>
                <a:ext cx="261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48" extrusionOk="0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12"/>
              <p:cNvSpPr/>
              <p:nvPr/>
            </p:nvSpPr>
            <p:spPr>
              <a:xfrm>
                <a:off x="3795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12"/>
              <p:cNvSpPr/>
              <p:nvPr/>
            </p:nvSpPr>
            <p:spPr>
              <a:xfrm>
                <a:off x="3795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12"/>
              <p:cNvSpPr/>
              <p:nvPr/>
            </p:nvSpPr>
            <p:spPr>
              <a:xfrm>
                <a:off x="3953" y="3102"/>
                <a:ext cx="186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105" h="93" extrusionOk="0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12"/>
              <p:cNvSpPr/>
              <p:nvPr/>
            </p:nvSpPr>
            <p:spPr>
              <a:xfrm>
                <a:off x="4095" y="2910"/>
                <a:ext cx="165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71" extrusionOk="0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12"/>
              <p:cNvSpPr/>
              <p:nvPr/>
            </p:nvSpPr>
            <p:spPr>
              <a:xfrm>
                <a:off x="4095" y="2910"/>
                <a:ext cx="165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71" extrusionOk="0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12"/>
              <p:cNvSpPr/>
              <p:nvPr/>
            </p:nvSpPr>
            <p:spPr>
              <a:xfrm>
                <a:off x="4043" y="2813"/>
                <a:ext cx="87" cy="2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157" extrusionOk="0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12"/>
              <p:cNvSpPr/>
              <p:nvPr/>
            </p:nvSpPr>
            <p:spPr>
              <a:xfrm>
                <a:off x="4033" y="2813"/>
                <a:ext cx="14" cy="298"/>
              </a:xfrm>
              <a:custGeom>
                <a:avLst/>
                <a:gdLst/>
                <a:ahLst/>
                <a:cxnLst/>
                <a:rect l="l" t="t" r="r" b="b"/>
                <a:pathLst>
                  <a:path w="8" h="159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12"/>
              <p:cNvSpPr/>
              <p:nvPr/>
            </p:nvSpPr>
            <p:spPr>
              <a:xfrm>
                <a:off x="4072" y="2910"/>
                <a:ext cx="188" cy="207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10" extrusionOk="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12"/>
              <p:cNvSpPr/>
              <p:nvPr/>
            </p:nvSpPr>
            <p:spPr>
              <a:xfrm>
                <a:off x="4118" y="2910"/>
                <a:ext cx="142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92" extrusionOk="0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12"/>
              <p:cNvSpPr/>
              <p:nvPr/>
            </p:nvSpPr>
            <p:spPr>
              <a:xfrm>
                <a:off x="4118" y="2910"/>
                <a:ext cx="142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92" extrusionOk="0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12"/>
              <p:cNvSpPr/>
              <p:nvPr/>
            </p:nvSpPr>
            <p:spPr>
              <a:xfrm>
                <a:off x="4081" y="3055"/>
                <a:ext cx="305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48" extrusionOk="0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12"/>
              <p:cNvSpPr/>
              <p:nvPr/>
            </p:nvSpPr>
            <p:spPr>
              <a:xfrm>
                <a:off x="4058" y="3145"/>
                <a:ext cx="328" cy="186"/>
              </a:xfrm>
              <a:custGeom>
                <a:avLst/>
                <a:gdLst/>
                <a:ahLst/>
                <a:cxnLst/>
                <a:rect l="l" t="t" r="r" b="b"/>
                <a:pathLst>
                  <a:path w="185" h="99" extrusionOk="0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12"/>
              <p:cNvSpPr/>
              <p:nvPr/>
            </p:nvSpPr>
            <p:spPr>
              <a:xfrm>
                <a:off x="4105" y="3162"/>
                <a:ext cx="22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0" extrusionOk="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12"/>
              <p:cNvSpPr/>
              <p:nvPr/>
            </p:nvSpPr>
            <p:spPr>
              <a:xfrm>
                <a:off x="4058" y="3222"/>
                <a:ext cx="267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12"/>
              <p:cNvSpPr/>
              <p:nvPr/>
            </p:nvSpPr>
            <p:spPr>
              <a:xfrm>
                <a:off x="4082" y="3147"/>
                <a:ext cx="25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12"/>
              <p:cNvSpPr/>
              <p:nvPr/>
            </p:nvSpPr>
            <p:spPr>
              <a:xfrm>
                <a:off x="4033" y="3274"/>
                <a:ext cx="42" cy="55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95" extrusionOk="0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12"/>
              <p:cNvSpPr/>
              <p:nvPr/>
            </p:nvSpPr>
            <p:spPr>
              <a:xfrm>
                <a:off x="4084" y="3130"/>
                <a:ext cx="302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5" extrusionOk="0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12"/>
              <p:cNvSpPr/>
              <p:nvPr/>
            </p:nvSpPr>
            <p:spPr>
              <a:xfrm>
                <a:off x="4033" y="3276"/>
                <a:ext cx="2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12"/>
              <p:cNvSpPr/>
              <p:nvPr/>
            </p:nvSpPr>
            <p:spPr>
              <a:xfrm>
                <a:off x="4033" y="3102"/>
                <a:ext cx="94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53" h="93" extrusionOk="0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12"/>
              <p:cNvSpPr/>
              <p:nvPr/>
            </p:nvSpPr>
            <p:spPr>
              <a:xfrm>
                <a:off x="3123" y="3629"/>
                <a:ext cx="89" cy="252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12"/>
              <p:cNvSpPr/>
              <p:nvPr/>
            </p:nvSpPr>
            <p:spPr>
              <a:xfrm>
                <a:off x="3173" y="3648"/>
                <a:ext cx="147" cy="20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12"/>
              <p:cNvSpPr/>
              <p:nvPr/>
            </p:nvSpPr>
            <p:spPr>
              <a:xfrm>
                <a:off x="3097" y="3500"/>
                <a:ext cx="71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6" extrusionOk="0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12"/>
              <p:cNvSpPr/>
              <p:nvPr/>
            </p:nvSpPr>
            <p:spPr>
              <a:xfrm>
                <a:off x="3132" y="3507"/>
                <a:ext cx="91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12"/>
              <p:cNvSpPr/>
              <p:nvPr/>
            </p:nvSpPr>
            <p:spPr>
              <a:xfrm>
                <a:off x="3132" y="3567"/>
                <a:ext cx="9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40" extrusionOk="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12"/>
              <p:cNvSpPr/>
              <p:nvPr/>
            </p:nvSpPr>
            <p:spPr>
              <a:xfrm>
                <a:off x="3132" y="3605"/>
                <a:ext cx="91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12"/>
              <p:cNvSpPr/>
              <p:nvPr/>
            </p:nvSpPr>
            <p:spPr>
              <a:xfrm>
                <a:off x="3095" y="3605"/>
                <a:ext cx="73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5" extrusionOk="0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12"/>
              <p:cNvSpPr/>
              <p:nvPr/>
            </p:nvSpPr>
            <p:spPr>
              <a:xfrm>
                <a:off x="3040" y="3605"/>
                <a:ext cx="9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1" extrusionOk="0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12"/>
              <p:cNvSpPr/>
              <p:nvPr/>
            </p:nvSpPr>
            <p:spPr>
              <a:xfrm>
                <a:off x="3033" y="3565"/>
                <a:ext cx="99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12"/>
              <p:cNvSpPr/>
              <p:nvPr/>
            </p:nvSpPr>
            <p:spPr>
              <a:xfrm>
                <a:off x="3040" y="3507"/>
                <a:ext cx="92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12"/>
              <p:cNvSpPr/>
              <p:nvPr/>
            </p:nvSpPr>
            <p:spPr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9" name="Google Shape;3969;p12"/>
              <p:cNvSpPr/>
              <p:nvPr/>
            </p:nvSpPr>
            <p:spPr>
              <a:xfrm>
                <a:off x="471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12"/>
              <p:cNvSpPr/>
              <p:nvPr/>
            </p:nvSpPr>
            <p:spPr>
              <a:xfrm>
                <a:off x="457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12"/>
              <p:cNvSpPr/>
              <p:nvPr/>
            </p:nvSpPr>
            <p:spPr>
              <a:xfrm>
                <a:off x="4728" y="3676"/>
                <a:ext cx="262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12"/>
              <p:cNvSpPr/>
              <p:nvPr/>
            </p:nvSpPr>
            <p:spPr>
              <a:xfrm>
                <a:off x="4550" y="3676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12"/>
              <p:cNvSpPr/>
              <p:nvPr/>
            </p:nvSpPr>
            <p:spPr>
              <a:xfrm>
                <a:off x="4724" y="3517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12"/>
              <p:cNvSpPr/>
              <p:nvPr/>
            </p:nvSpPr>
            <p:spPr>
              <a:xfrm>
                <a:off x="457" y="3807"/>
                <a:ext cx="116" cy="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" extrusionOk="0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5" name="Google Shape;3975;p12"/>
              <p:cNvSpPr/>
              <p:nvPr/>
            </p:nvSpPr>
            <p:spPr>
              <a:xfrm>
                <a:off x="709" y="3807"/>
                <a:ext cx="11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" extrusionOk="0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12"/>
              <p:cNvSpPr/>
              <p:nvPr/>
            </p:nvSpPr>
            <p:spPr>
              <a:xfrm>
                <a:off x="510" y="3674"/>
                <a:ext cx="261" cy="15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82" extrusionOk="0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12"/>
              <p:cNvSpPr/>
              <p:nvPr/>
            </p:nvSpPr>
            <p:spPr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12"/>
              <p:cNvSpPr/>
              <p:nvPr/>
            </p:nvSpPr>
            <p:spPr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12"/>
              <p:cNvSpPr/>
              <p:nvPr/>
            </p:nvSpPr>
            <p:spPr>
              <a:xfrm>
                <a:off x="610" y="3787"/>
                <a:ext cx="5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12"/>
              <p:cNvSpPr/>
              <p:nvPr/>
            </p:nvSpPr>
            <p:spPr>
              <a:xfrm>
                <a:off x="690" y="3759"/>
                <a:ext cx="6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5" extrusionOk="0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12"/>
              <p:cNvSpPr/>
              <p:nvPr/>
            </p:nvSpPr>
            <p:spPr>
              <a:xfrm>
                <a:off x="769" y="3807"/>
                <a:ext cx="5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1" h="11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12"/>
              <p:cNvSpPr/>
              <p:nvPr/>
            </p:nvSpPr>
            <p:spPr>
              <a:xfrm>
                <a:off x="651" y="3676"/>
                <a:ext cx="120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68" h="81" extrusionOk="0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12"/>
              <p:cNvSpPr/>
              <p:nvPr/>
            </p:nvSpPr>
            <p:spPr>
              <a:xfrm>
                <a:off x="651" y="3695"/>
                <a:ext cx="3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7" h="31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12"/>
              <p:cNvSpPr/>
              <p:nvPr/>
            </p:nvSpPr>
            <p:spPr>
              <a:xfrm>
                <a:off x="651" y="3791"/>
                <a:ext cx="14" cy="37"/>
              </a:xfrm>
              <a:custGeom>
                <a:avLst/>
                <a:gdLst/>
                <a:ahLst/>
                <a:cxnLst/>
                <a:rect l="l" t="t" r="r" b="b"/>
                <a:pathLst>
                  <a:path w="8" h="20" extrusionOk="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12"/>
              <p:cNvSpPr/>
              <p:nvPr/>
            </p:nvSpPr>
            <p:spPr>
              <a:xfrm>
                <a:off x="690" y="3762"/>
                <a:ext cx="60" cy="5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12"/>
              <p:cNvSpPr/>
              <p:nvPr/>
            </p:nvSpPr>
            <p:spPr>
              <a:xfrm>
                <a:off x="3593" y="3676"/>
                <a:ext cx="206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4" extrusionOk="0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12"/>
              <p:cNvSpPr/>
              <p:nvPr/>
            </p:nvSpPr>
            <p:spPr>
              <a:xfrm>
                <a:off x="3857" y="3676"/>
                <a:ext cx="206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4" extrusionOk="0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12"/>
              <p:cNvSpPr/>
              <p:nvPr/>
            </p:nvSpPr>
            <p:spPr>
              <a:xfrm>
                <a:off x="3691" y="3535"/>
                <a:ext cx="273" cy="2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9" extrusionOk="0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12"/>
              <p:cNvSpPr/>
              <p:nvPr/>
            </p:nvSpPr>
            <p:spPr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12"/>
              <p:cNvSpPr/>
              <p:nvPr/>
            </p:nvSpPr>
            <p:spPr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12"/>
              <p:cNvSpPr/>
              <p:nvPr/>
            </p:nvSpPr>
            <p:spPr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12"/>
              <p:cNvSpPr/>
              <p:nvPr/>
            </p:nvSpPr>
            <p:spPr>
              <a:xfrm>
                <a:off x="3794" y="3654"/>
                <a:ext cx="60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12"/>
              <p:cNvSpPr/>
              <p:nvPr/>
            </p:nvSpPr>
            <p:spPr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12"/>
              <p:cNvSpPr/>
              <p:nvPr/>
            </p:nvSpPr>
            <p:spPr>
              <a:xfrm>
                <a:off x="3687" y="3798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9" h="9" extrusionOk="0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12"/>
              <p:cNvSpPr/>
              <p:nvPr/>
            </p:nvSpPr>
            <p:spPr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12"/>
              <p:cNvSpPr/>
              <p:nvPr/>
            </p:nvSpPr>
            <p:spPr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12"/>
              <p:cNvSpPr/>
              <p:nvPr/>
            </p:nvSpPr>
            <p:spPr>
              <a:xfrm>
                <a:off x="3937" y="3802"/>
                <a:ext cx="46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6" h="7" extrusionOk="0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8" name="Google Shape;3998;p12"/>
              <p:cNvSpPr/>
              <p:nvPr/>
            </p:nvSpPr>
            <p:spPr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9" name="Google Shape;3999;p12"/>
              <p:cNvSpPr/>
              <p:nvPr/>
            </p:nvSpPr>
            <p:spPr>
              <a:xfrm>
                <a:off x="3879" y="3625"/>
                <a:ext cx="6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12"/>
              <p:cNvSpPr/>
              <p:nvPr/>
            </p:nvSpPr>
            <p:spPr>
              <a:xfrm>
                <a:off x="4063" y="3776"/>
                <a:ext cx="0" cy="9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5" extrusionOk="0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12"/>
              <p:cNvSpPr/>
              <p:nvPr/>
            </p:nvSpPr>
            <p:spPr>
              <a:xfrm>
                <a:off x="3875" y="3676"/>
                <a:ext cx="188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4" extrusionOk="0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12"/>
              <p:cNvSpPr/>
              <p:nvPr/>
            </p:nvSpPr>
            <p:spPr>
              <a:xfrm>
                <a:off x="3838" y="3537"/>
                <a:ext cx="126" cy="278"/>
              </a:xfrm>
              <a:custGeom>
                <a:avLst/>
                <a:gdLst/>
                <a:ahLst/>
                <a:cxnLst/>
                <a:rect l="l" t="t" r="r" b="b"/>
                <a:pathLst>
                  <a:path w="71" h="148" extrusionOk="0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12"/>
              <p:cNvSpPr/>
              <p:nvPr/>
            </p:nvSpPr>
            <p:spPr>
              <a:xfrm>
                <a:off x="3838" y="3558"/>
                <a:ext cx="3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7" h="33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4" name="Google Shape;4004;p12"/>
              <p:cNvSpPr/>
              <p:nvPr/>
            </p:nvSpPr>
            <p:spPr>
              <a:xfrm>
                <a:off x="3838" y="3657"/>
                <a:ext cx="1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9" h="29" extrusionOk="0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5" name="Google Shape;4005;p12"/>
              <p:cNvSpPr/>
              <p:nvPr/>
            </p:nvSpPr>
            <p:spPr>
              <a:xfrm>
                <a:off x="3877" y="3736"/>
                <a:ext cx="58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12"/>
              <p:cNvSpPr/>
              <p:nvPr/>
            </p:nvSpPr>
            <p:spPr>
              <a:xfrm>
                <a:off x="3937" y="3802"/>
                <a:ext cx="46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6" h="7" extrusionOk="0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12"/>
              <p:cNvSpPr/>
              <p:nvPr/>
            </p:nvSpPr>
            <p:spPr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12"/>
              <p:cNvSpPr/>
              <p:nvPr/>
            </p:nvSpPr>
            <p:spPr>
              <a:xfrm>
                <a:off x="3879" y="3627"/>
                <a:ext cx="63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3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12"/>
              <p:cNvSpPr/>
              <p:nvPr/>
            </p:nvSpPr>
            <p:spPr>
              <a:xfrm>
                <a:off x="4889" y="2955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0" name="Google Shape;4010;p12"/>
              <p:cNvSpPr/>
              <p:nvPr/>
            </p:nvSpPr>
            <p:spPr>
              <a:xfrm>
                <a:off x="4889" y="2955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1" name="Google Shape;4011;p12"/>
              <p:cNvSpPr/>
              <p:nvPr/>
            </p:nvSpPr>
            <p:spPr>
              <a:xfrm>
                <a:off x="4595" y="3055"/>
                <a:ext cx="326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71" extrusionOk="0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12"/>
              <p:cNvSpPr/>
              <p:nvPr/>
            </p:nvSpPr>
            <p:spPr>
              <a:xfrm>
                <a:off x="4595" y="3055"/>
                <a:ext cx="326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71" extrusionOk="0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12"/>
              <p:cNvSpPr/>
              <p:nvPr/>
            </p:nvSpPr>
            <p:spPr>
              <a:xfrm>
                <a:off x="4595" y="3147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12"/>
              <p:cNvSpPr/>
              <p:nvPr/>
            </p:nvSpPr>
            <p:spPr>
              <a:xfrm>
                <a:off x="4595" y="3147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12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12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12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12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9" name="Google Shape;4019;p12"/>
              <p:cNvSpPr/>
              <p:nvPr/>
            </p:nvSpPr>
            <p:spPr>
              <a:xfrm>
                <a:off x="4926" y="2828"/>
                <a:ext cx="98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6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20" name="Google Shape;4020;p12"/>
            <p:cNvGrpSpPr/>
            <p:nvPr/>
          </p:nvGrpSpPr>
          <p:grpSpPr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4021" name="Google Shape;4021;p12"/>
              <p:cNvSpPr/>
              <p:nvPr/>
            </p:nvSpPr>
            <p:spPr>
              <a:xfrm>
                <a:off x="4926" y="2828"/>
                <a:ext cx="98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6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12"/>
              <p:cNvSpPr/>
              <p:nvPr/>
            </p:nvSpPr>
            <p:spPr>
              <a:xfrm>
                <a:off x="4823" y="2828"/>
                <a:ext cx="109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6" extrusionOk="0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3" name="Google Shape;4023;p12"/>
              <p:cNvSpPr/>
              <p:nvPr/>
            </p:nvSpPr>
            <p:spPr>
              <a:xfrm>
                <a:off x="4823" y="2828"/>
                <a:ext cx="109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6" extrusionOk="0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4" name="Google Shape;4024;p12"/>
              <p:cNvSpPr/>
              <p:nvPr/>
            </p:nvSpPr>
            <p:spPr>
              <a:xfrm>
                <a:off x="4924" y="3055"/>
                <a:ext cx="327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71" extrusionOk="0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5" name="Google Shape;4025;p12"/>
              <p:cNvSpPr/>
              <p:nvPr/>
            </p:nvSpPr>
            <p:spPr>
              <a:xfrm>
                <a:off x="4924" y="3055"/>
                <a:ext cx="327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71" extrusionOk="0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6" name="Google Shape;4026;p12"/>
              <p:cNvSpPr/>
              <p:nvPr/>
            </p:nvSpPr>
            <p:spPr>
              <a:xfrm>
                <a:off x="4924" y="3147"/>
                <a:ext cx="327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56" extrusionOk="0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12"/>
              <p:cNvSpPr/>
              <p:nvPr/>
            </p:nvSpPr>
            <p:spPr>
              <a:xfrm>
                <a:off x="4924" y="3147"/>
                <a:ext cx="327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56" extrusionOk="0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8" name="Google Shape;4028;p12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9" name="Google Shape;4029;p12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0" name="Google Shape;4030;p12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1" name="Google Shape;4031;p12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2" name="Google Shape;4032;p12"/>
              <p:cNvSpPr/>
              <p:nvPr/>
            </p:nvSpPr>
            <p:spPr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3" name="Google Shape;4033;p12"/>
              <p:cNvSpPr/>
              <p:nvPr/>
            </p:nvSpPr>
            <p:spPr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4" name="Google Shape;4034;p12"/>
              <p:cNvSpPr/>
              <p:nvPr/>
            </p:nvSpPr>
            <p:spPr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5" name="Google Shape;4035;p12"/>
              <p:cNvSpPr/>
              <p:nvPr/>
            </p:nvSpPr>
            <p:spPr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6" name="Google Shape;4036;p12"/>
              <p:cNvSpPr/>
              <p:nvPr/>
            </p:nvSpPr>
            <p:spPr>
              <a:xfrm>
                <a:off x="4987" y="3019"/>
                <a:ext cx="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15" extrusionOk="0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7" name="Google Shape;4037;p12"/>
              <p:cNvSpPr/>
              <p:nvPr/>
            </p:nvSpPr>
            <p:spPr>
              <a:xfrm>
                <a:off x="4987" y="3019"/>
                <a:ext cx="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15" extrusionOk="0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8" name="Google Shape;4038;p12"/>
              <p:cNvSpPr/>
              <p:nvPr/>
            </p:nvSpPr>
            <p:spPr>
              <a:xfrm>
                <a:off x="4928" y="2828"/>
                <a:ext cx="85" cy="356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6" extrusionOk="0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9" name="Google Shape;4039;p12"/>
              <p:cNvSpPr/>
              <p:nvPr/>
            </p:nvSpPr>
            <p:spPr>
              <a:xfrm>
                <a:off x="4928" y="2828"/>
                <a:ext cx="85" cy="356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6" extrusionOk="0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0" name="Google Shape;4040;p12"/>
              <p:cNvSpPr/>
              <p:nvPr/>
            </p:nvSpPr>
            <p:spPr>
              <a:xfrm>
                <a:off x="4924" y="2828"/>
                <a:ext cx="8" cy="360"/>
              </a:xfrm>
              <a:custGeom>
                <a:avLst/>
                <a:gdLst/>
                <a:ahLst/>
                <a:cxnLst/>
                <a:rect l="l" t="t" r="r" b="b"/>
                <a:pathLst>
                  <a:path w="4" h="192" extrusionOk="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1" name="Google Shape;4041;p12"/>
              <p:cNvSpPr/>
              <p:nvPr/>
            </p:nvSpPr>
            <p:spPr>
              <a:xfrm>
                <a:off x="4926" y="3181"/>
                <a:ext cx="4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2" name="Google Shape;4042;p12"/>
              <p:cNvSpPr/>
              <p:nvPr/>
            </p:nvSpPr>
            <p:spPr>
              <a:xfrm>
                <a:off x="5070" y="2927"/>
                <a:ext cx="140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94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12"/>
              <p:cNvSpPr/>
              <p:nvPr/>
            </p:nvSpPr>
            <p:spPr>
              <a:xfrm>
                <a:off x="5070" y="2927"/>
                <a:ext cx="140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94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4" name="Google Shape;4044;p12"/>
              <p:cNvSpPr/>
              <p:nvPr/>
            </p:nvSpPr>
            <p:spPr>
              <a:xfrm>
                <a:off x="4953" y="3062"/>
                <a:ext cx="298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81" extrusionOk="0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5" name="Google Shape;4045;p12"/>
              <p:cNvSpPr/>
              <p:nvPr/>
            </p:nvSpPr>
            <p:spPr>
              <a:xfrm>
                <a:off x="4972" y="3147"/>
                <a:ext cx="279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83" extrusionOk="0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6" name="Google Shape;4046;p12"/>
              <p:cNvSpPr/>
              <p:nvPr/>
            </p:nvSpPr>
            <p:spPr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7" name="Google Shape;4047;p12"/>
              <p:cNvSpPr/>
              <p:nvPr/>
            </p:nvSpPr>
            <p:spPr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8" name="Google Shape;4048;p12"/>
              <p:cNvSpPr/>
              <p:nvPr/>
            </p:nvSpPr>
            <p:spPr>
              <a:xfrm>
                <a:off x="4924" y="3284"/>
                <a:ext cx="36" cy="55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98" extrusionOk="0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12"/>
              <p:cNvSpPr/>
              <p:nvPr/>
            </p:nvSpPr>
            <p:spPr>
              <a:xfrm>
                <a:off x="4930" y="2927"/>
                <a:ext cx="200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8" extrusionOk="0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12"/>
              <p:cNvSpPr/>
              <p:nvPr/>
            </p:nvSpPr>
            <p:spPr>
              <a:xfrm>
                <a:off x="4937" y="2927"/>
                <a:ext cx="193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9" extrusionOk="0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1" name="Google Shape;4051;p12"/>
              <p:cNvSpPr/>
              <p:nvPr/>
            </p:nvSpPr>
            <p:spPr>
              <a:xfrm>
                <a:off x="4924" y="3254"/>
                <a:ext cx="1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7" h="26" extrusionOk="0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2" name="Google Shape;4052;p12"/>
              <p:cNvSpPr/>
              <p:nvPr/>
            </p:nvSpPr>
            <p:spPr>
              <a:xfrm>
                <a:off x="4924" y="3184"/>
                <a:ext cx="4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7" extrusionOk="0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3" name="Google Shape;4053;p12"/>
              <p:cNvSpPr/>
              <p:nvPr/>
            </p:nvSpPr>
            <p:spPr>
              <a:xfrm>
                <a:off x="4960" y="3295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4" name="Google Shape;4054;p12"/>
              <p:cNvSpPr/>
              <p:nvPr/>
            </p:nvSpPr>
            <p:spPr>
              <a:xfrm>
                <a:off x="4926" y="3224"/>
                <a:ext cx="6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5" name="Google Shape;4055;p12"/>
              <p:cNvSpPr/>
              <p:nvPr/>
            </p:nvSpPr>
            <p:spPr>
              <a:xfrm>
                <a:off x="310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6" name="Google Shape;4056;p12"/>
              <p:cNvSpPr/>
              <p:nvPr/>
            </p:nvSpPr>
            <p:spPr>
              <a:xfrm>
                <a:off x="310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12"/>
              <p:cNvSpPr/>
              <p:nvPr/>
            </p:nvSpPr>
            <p:spPr>
              <a:xfrm>
                <a:off x="1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12"/>
              <p:cNvSpPr/>
              <p:nvPr/>
            </p:nvSpPr>
            <p:spPr>
              <a:xfrm>
                <a:off x="1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12"/>
              <p:cNvSpPr/>
              <p:nvPr/>
            </p:nvSpPr>
            <p:spPr>
              <a:xfrm>
                <a:off x="140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0" name="Google Shape;4060;p12"/>
              <p:cNvSpPr/>
              <p:nvPr/>
            </p:nvSpPr>
            <p:spPr>
              <a:xfrm>
                <a:off x="140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1" name="Google Shape;4061;p12"/>
              <p:cNvSpPr/>
              <p:nvPr/>
            </p:nvSpPr>
            <p:spPr>
              <a:xfrm>
                <a:off x="347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12"/>
              <p:cNvSpPr/>
              <p:nvPr/>
            </p:nvSpPr>
            <p:spPr>
              <a:xfrm>
                <a:off x="347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12"/>
              <p:cNvSpPr/>
              <p:nvPr/>
            </p:nvSpPr>
            <p:spPr>
              <a:xfrm>
                <a:off x="245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12"/>
              <p:cNvSpPr/>
              <p:nvPr/>
            </p:nvSpPr>
            <p:spPr>
              <a:xfrm>
                <a:off x="245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12"/>
              <p:cNvSpPr/>
              <p:nvPr/>
            </p:nvSpPr>
            <p:spPr>
              <a:xfrm>
                <a:off x="34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6" name="Google Shape;4066;p12"/>
              <p:cNvSpPr/>
              <p:nvPr/>
            </p:nvSpPr>
            <p:spPr>
              <a:xfrm>
                <a:off x="34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7" name="Google Shape;4067;p12"/>
              <p:cNvSpPr/>
              <p:nvPr/>
            </p:nvSpPr>
            <p:spPr>
              <a:xfrm>
                <a:off x="34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8" name="Google Shape;4068;p12"/>
              <p:cNvSpPr/>
              <p:nvPr/>
            </p:nvSpPr>
            <p:spPr>
              <a:xfrm>
                <a:off x="34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12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12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12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2" name="Google Shape;4072;p12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3" name="Google Shape;4073;p12"/>
              <p:cNvSpPr/>
              <p:nvPr/>
            </p:nvSpPr>
            <p:spPr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12"/>
              <p:cNvSpPr/>
              <p:nvPr/>
            </p:nvSpPr>
            <p:spPr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12"/>
              <p:cNvSpPr/>
              <p:nvPr/>
            </p:nvSpPr>
            <p:spPr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12"/>
              <p:cNvSpPr/>
              <p:nvPr/>
            </p:nvSpPr>
            <p:spPr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7" name="Google Shape;4077;p12"/>
              <p:cNvSpPr/>
              <p:nvPr/>
            </p:nvSpPr>
            <p:spPr>
              <a:xfrm>
                <a:off x="408" y="3008"/>
                <a:ext cx="5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8" name="Google Shape;4078;p12"/>
              <p:cNvSpPr/>
              <p:nvPr/>
            </p:nvSpPr>
            <p:spPr>
              <a:xfrm>
                <a:off x="408" y="3008"/>
                <a:ext cx="5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12"/>
              <p:cNvSpPr/>
              <p:nvPr/>
            </p:nvSpPr>
            <p:spPr>
              <a:xfrm>
                <a:off x="349" y="2813"/>
                <a:ext cx="85" cy="354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4" extrusionOk="0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12"/>
              <p:cNvSpPr/>
              <p:nvPr/>
            </p:nvSpPr>
            <p:spPr>
              <a:xfrm>
                <a:off x="349" y="2813"/>
                <a:ext cx="85" cy="354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4" extrusionOk="0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12"/>
              <p:cNvSpPr/>
              <p:nvPr/>
            </p:nvSpPr>
            <p:spPr>
              <a:xfrm>
                <a:off x="346" y="2813"/>
                <a:ext cx="7" cy="360"/>
              </a:xfrm>
              <a:custGeom>
                <a:avLst/>
                <a:gdLst/>
                <a:ahLst/>
                <a:cxnLst/>
                <a:rect l="l" t="t" r="r" b="b"/>
                <a:pathLst>
                  <a:path w="4" h="192" extrusionOk="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12"/>
              <p:cNvSpPr/>
              <p:nvPr/>
            </p:nvSpPr>
            <p:spPr>
              <a:xfrm>
                <a:off x="347" y="3166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3" name="Google Shape;4083;p12"/>
              <p:cNvSpPr/>
              <p:nvPr/>
            </p:nvSpPr>
            <p:spPr>
              <a:xfrm>
                <a:off x="491" y="2910"/>
                <a:ext cx="60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181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4" name="Google Shape;4084;p12"/>
              <p:cNvSpPr/>
              <p:nvPr/>
            </p:nvSpPr>
            <p:spPr>
              <a:xfrm>
                <a:off x="491" y="2910"/>
                <a:ext cx="60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181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12"/>
              <p:cNvSpPr/>
              <p:nvPr/>
            </p:nvSpPr>
            <p:spPr>
              <a:xfrm>
                <a:off x="374" y="3047"/>
                <a:ext cx="298" cy="15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80" extrusionOk="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12"/>
              <p:cNvSpPr/>
              <p:nvPr/>
            </p:nvSpPr>
            <p:spPr>
              <a:xfrm>
                <a:off x="393" y="3132"/>
                <a:ext cx="279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83" extrusionOk="0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12"/>
              <p:cNvSpPr/>
              <p:nvPr/>
            </p:nvSpPr>
            <p:spPr>
              <a:xfrm>
                <a:off x="358" y="3269"/>
                <a:ext cx="23" cy="55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98" extrusionOk="0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12"/>
              <p:cNvSpPr/>
              <p:nvPr/>
            </p:nvSpPr>
            <p:spPr>
              <a:xfrm>
                <a:off x="346" y="3267"/>
                <a:ext cx="35" cy="561"/>
              </a:xfrm>
              <a:custGeom>
                <a:avLst/>
                <a:gdLst/>
                <a:ahLst/>
                <a:cxnLst/>
                <a:rect l="l" t="t" r="r" b="b"/>
                <a:pathLst>
                  <a:path w="20" h="299" extrusionOk="0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9" name="Google Shape;4089;p12"/>
              <p:cNvSpPr/>
              <p:nvPr/>
            </p:nvSpPr>
            <p:spPr>
              <a:xfrm>
                <a:off x="351" y="2910"/>
                <a:ext cx="200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9" extrusionOk="0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0" name="Google Shape;4090;p12"/>
              <p:cNvSpPr/>
              <p:nvPr/>
            </p:nvSpPr>
            <p:spPr>
              <a:xfrm>
                <a:off x="358" y="2910"/>
                <a:ext cx="193" cy="26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0" extrusionOk="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12"/>
              <p:cNvSpPr/>
              <p:nvPr/>
            </p:nvSpPr>
            <p:spPr>
              <a:xfrm>
                <a:off x="346" y="3237"/>
                <a:ext cx="10" cy="49"/>
              </a:xfrm>
              <a:custGeom>
                <a:avLst/>
                <a:gdLst/>
                <a:ahLst/>
                <a:cxnLst/>
                <a:rect l="l" t="t" r="r" b="b"/>
                <a:pathLst>
                  <a:path w="6" h="26" extrusionOk="0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12"/>
              <p:cNvSpPr/>
              <p:nvPr/>
            </p:nvSpPr>
            <p:spPr>
              <a:xfrm>
                <a:off x="346" y="3169"/>
                <a:ext cx="47" cy="7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7" extrusionOk="0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12"/>
              <p:cNvSpPr/>
              <p:nvPr/>
            </p:nvSpPr>
            <p:spPr>
              <a:xfrm>
                <a:off x="381" y="3278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12"/>
              <p:cNvSpPr/>
              <p:nvPr/>
            </p:nvSpPr>
            <p:spPr>
              <a:xfrm>
                <a:off x="347" y="3207"/>
                <a:ext cx="6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5" name="Google Shape;4095;p12"/>
              <p:cNvSpPr/>
              <p:nvPr/>
            </p:nvSpPr>
            <p:spPr>
              <a:xfrm>
                <a:off x="1691" y="3526"/>
                <a:ext cx="702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0" extrusionOk="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6" name="Google Shape;4096;p12"/>
              <p:cNvSpPr/>
              <p:nvPr/>
            </p:nvSpPr>
            <p:spPr>
              <a:xfrm>
                <a:off x="2062" y="3552"/>
                <a:ext cx="186" cy="126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7" extrusionOk="0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12"/>
              <p:cNvSpPr/>
              <p:nvPr/>
            </p:nvSpPr>
            <p:spPr>
              <a:xfrm>
                <a:off x="2046" y="3548"/>
                <a:ext cx="347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38" extrusionOk="0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12"/>
              <p:cNvSpPr/>
              <p:nvPr/>
            </p:nvSpPr>
            <p:spPr>
              <a:xfrm>
                <a:off x="1771" y="3590"/>
                <a:ext cx="166" cy="17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12"/>
              <p:cNvSpPr/>
              <p:nvPr/>
            </p:nvSpPr>
            <p:spPr>
              <a:xfrm>
                <a:off x="1836" y="3661"/>
                <a:ext cx="3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12"/>
              <p:cNvSpPr/>
              <p:nvPr/>
            </p:nvSpPr>
            <p:spPr>
              <a:xfrm>
                <a:off x="1941" y="3503"/>
                <a:ext cx="167" cy="177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1" name="Google Shape;4101;p12"/>
              <p:cNvSpPr/>
              <p:nvPr/>
            </p:nvSpPr>
            <p:spPr>
              <a:xfrm>
                <a:off x="2007" y="3575"/>
                <a:ext cx="3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2" name="Google Shape;4102;p12"/>
              <p:cNvSpPr/>
              <p:nvPr/>
            </p:nvSpPr>
            <p:spPr>
              <a:xfrm>
                <a:off x="2127" y="3580"/>
                <a:ext cx="161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1" h="93" extrusionOk="0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3" name="Google Shape;4103;p12"/>
              <p:cNvSpPr/>
              <p:nvPr/>
            </p:nvSpPr>
            <p:spPr>
              <a:xfrm>
                <a:off x="2191" y="3650"/>
                <a:ext cx="3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12"/>
              <p:cNvSpPr/>
              <p:nvPr/>
            </p:nvSpPr>
            <p:spPr>
              <a:xfrm>
                <a:off x="3643" y="3648"/>
                <a:ext cx="161" cy="188"/>
              </a:xfrm>
              <a:custGeom>
                <a:avLst/>
                <a:gdLst/>
                <a:ahLst/>
                <a:cxnLst/>
                <a:rect l="l" t="t" r="r" b="b"/>
                <a:pathLst>
                  <a:path w="91" h="100" extrusionOk="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5" name="Google Shape;4105;p12"/>
              <p:cNvSpPr/>
              <p:nvPr/>
            </p:nvSpPr>
            <p:spPr>
              <a:xfrm>
                <a:off x="3554" y="3648"/>
                <a:ext cx="162" cy="188"/>
              </a:xfrm>
              <a:custGeom>
                <a:avLst/>
                <a:gdLst/>
                <a:ahLst/>
                <a:cxnLst/>
                <a:rect l="l" t="t" r="r" b="b"/>
                <a:pathLst>
                  <a:path w="91" h="100" extrusionOk="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6" name="Google Shape;4106;p12"/>
              <p:cNvSpPr/>
              <p:nvPr/>
            </p:nvSpPr>
            <p:spPr>
              <a:xfrm>
                <a:off x="3650" y="3729"/>
                <a:ext cx="165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93" h="57" extrusionOk="0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7" name="Google Shape;4107;p12"/>
              <p:cNvSpPr/>
              <p:nvPr/>
            </p:nvSpPr>
            <p:spPr>
              <a:xfrm>
                <a:off x="3538" y="3729"/>
                <a:ext cx="165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93" h="57" extrusionOk="0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8" name="Google Shape;4108;p12"/>
              <p:cNvSpPr/>
              <p:nvPr/>
            </p:nvSpPr>
            <p:spPr>
              <a:xfrm>
                <a:off x="3648" y="3627"/>
                <a:ext cx="59" cy="179"/>
              </a:xfrm>
              <a:custGeom>
                <a:avLst/>
                <a:gdLst/>
                <a:ahLst/>
                <a:cxnLst/>
                <a:rect l="l" t="t" r="r" b="b"/>
                <a:pathLst>
                  <a:path w="33" h="95" extrusionOk="0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12"/>
              <p:cNvSpPr/>
              <p:nvPr/>
            </p:nvSpPr>
            <p:spPr>
              <a:xfrm>
                <a:off x="108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12"/>
              <p:cNvSpPr/>
              <p:nvPr/>
            </p:nvSpPr>
            <p:spPr>
              <a:xfrm>
                <a:off x="94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12"/>
              <p:cNvSpPr/>
              <p:nvPr/>
            </p:nvSpPr>
            <p:spPr>
              <a:xfrm>
                <a:off x="1097" y="3676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12"/>
              <p:cNvSpPr/>
              <p:nvPr/>
            </p:nvSpPr>
            <p:spPr>
              <a:xfrm>
                <a:off x="920" y="3676"/>
                <a:ext cx="262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3" name="Google Shape;4113;p12"/>
              <p:cNvSpPr/>
              <p:nvPr/>
            </p:nvSpPr>
            <p:spPr>
              <a:xfrm>
                <a:off x="1094" y="3517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4" name="Google Shape;4114;p12"/>
              <p:cNvSpPr/>
              <p:nvPr/>
            </p:nvSpPr>
            <p:spPr>
              <a:xfrm>
                <a:off x="1289" y="3618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12"/>
              <p:cNvSpPr/>
              <p:nvPr/>
            </p:nvSpPr>
            <p:spPr>
              <a:xfrm>
                <a:off x="1255" y="362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12"/>
              <p:cNvSpPr/>
              <p:nvPr/>
            </p:nvSpPr>
            <p:spPr>
              <a:xfrm>
                <a:off x="1250" y="3659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12"/>
              <p:cNvSpPr/>
              <p:nvPr/>
            </p:nvSpPr>
            <p:spPr>
              <a:xfrm>
                <a:off x="1255" y="368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12"/>
              <p:cNvSpPr/>
              <p:nvPr/>
            </p:nvSpPr>
            <p:spPr>
              <a:xfrm>
                <a:off x="1289" y="3682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9" name="Google Shape;4119;p12"/>
              <p:cNvSpPr/>
              <p:nvPr/>
            </p:nvSpPr>
            <p:spPr>
              <a:xfrm>
                <a:off x="1312" y="368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0" name="Google Shape;4120;p12"/>
              <p:cNvSpPr/>
              <p:nvPr/>
            </p:nvSpPr>
            <p:spPr>
              <a:xfrm>
                <a:off x="1312" y="3659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12"/>
              <p:cNvSpPr/>
              <p:nvPr/>
            </p:nvSpPr>
            <p:spPr>
              <a:xfrm>
                <a:off x="1312" y="362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12"/>
              <p:cNvSpPr/>
              <p:nvPr/>
            </p:nvSpPr>
            <p:spPr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12"/>
              <p:cNvSpPr/>
              <p:nvPr/>
            </p:nvSpPr>
            <p:spPr>
              <a:xfrm>
                <a:off x="1133" y="3633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12"/>
              <p:cNvSpPr/>
              <p:nvPr/>
            </p:nvSpPr>
            <p:spPr>
              <a:xfrm>
                <a:off x="1099" y="3637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5" name="Google Shape;4125;p12"/>
              <p:cNvSpPr/>
              <p:nvPr/>
            </p:nvSpPr>
            <p:spPr>
              <a:xfrm>
                <a:off x="1094" y="3674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6" name="Google Shape;4126;p12"/>
              <p:cNvSpPr/>
              <p:nvPr/>
            </p:nvSpPr>
            <p:spPr>
              <a:xfrm>
                <a:off x="1099" y="3697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12"/>
              <p:cNvSpPr/>
              <p:nvPr/>
            </p:nvSpPr>
            <p:spPr>
              <a:xfrm>
                <a:off x="1133" y="3697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12"/>
              <p:cNvSpPr/>
              <p:nvPr/>
            </p:nvSpPr>
            <p:spPr>
              <a:xfrm>
                <a:off x="1156" y="3697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12"/>
              <p:cNvSpPr/>
              <p:nvPr/>
            </p:nvSpPr>
            <p:spPr>
              <a:xfrm>
                <a:off x="1156" y="3674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12"/>
              <p:cNvSpPr/>
              <p:nvPr/>
            </p:nvSpPr>
            <p:spPr>
              <a:xfrm>
                <a:off x="1156" y="3637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1" name="Google Shape;4131;p12"/>
              <p:cNvSpPr/>
              <p:nvPr/>
            </p:nvSpPr>
            <p:spPr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2" name="Google Shape;4132;p12"/>
              <p:cNvSpPr/>
              <p:nvPr/>
            </p:nvSpPr>
            <p:spPr>
              <a:xfrm>
                <a:off x="955" y="3490"/>
                <a:ext cx="45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12"/>
              <p:cNvSpPr/>
              <p:nvPr/>
            </p:nvSpPr>
            <p:spPr>
              <a:xfrm>
                <a:off x="922" y="3494"/>
                <a:ext cx="5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12"/>
              <p:cNvSpPr/>
              <p:nvPr/>
            </p:nvSpPr>
            <p:spPr>
              <a:xfrm>
                <a:off x="916" y="3532"/>
                <a:ext cx="6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12"/>
              <p:cNvSpPr/>
              <p:nvPr/>
            </p:nvSpPr>
            <p:spPr>
              <a:xfrm>
                <a:off x="922" y="3554"/>
                <a:ext cx="5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12"/>
              <p:cNvSpPr/>
              <p:nvPr/>
            </p:nvSpPr>
            <p:spPr>
              <a:xfrm>
                <a:off x="955" y="3554"/>
                <a:ext cx="45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7" name="Google Shape;4137;p12"/>
              <p:cNvSpPr/>
              <p:nvPr/>
            </p:nvSpPr>
            <p:spPr>
              <a:xfrm>
                <a:off x="978" y="3554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8" name="Google Shape;4138;p12"/>
              <p:cNvSpPr/>
              <p:nvPr/>
            </p:nvSpPr>
            <p:spPr>
              <a:xfrm>
                <a:off x="978" y="3532"/>
                <a:ext cx="61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12"/>
              <p:cNvSpPr/>
              <p:nvPr/>
            </p:nvSpPr>
            <p:spPr>
              <a:xfrm>
                <a:off x="978" y="3494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12"/>
              <p:cNvSpPr/>
              <p:nvPr/>
            </p:nvSpPr>
            <p:spPr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12"/>
              <p:cNvSpPr/>
              <p:nvPr/>
            </p:nvSpPr>
            <p:spPr>
              <a:xfrm>
                <a:off x="927" y="3625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12"/>
              <p:cNvSpPr/>
              <p:nvPr/>
            </p:nvSpPr>
            <p:spPr>
              <a:xfrm>
                <a:off x="893" y="362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3" name="Google Shape;4143;p12"/>
              <p:cNvSpPr/>
              <p:nvPr/>
            </p:nvSpPr>
            <p:spPr>
              <a:xfrm>
                <a:off x="888" y="3667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4" name="Google Shape;4144;p12"/>
              <p:cNvSpPr/>
              <p:nvPr/>
            </p:nvSpPr>
            <p:spPr>
              <a:xfrm>
                <a:off x="893" y="368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5" name="Google Shape;4145;p12"/>
              <p:cNvSpPr/>
              <p:nvPr/>
            </p:nvSpPr>
            <p:spPr>
              <a:xfrm>
                <a:off x="927" y="3689"/>
                <a:ext cx="44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6" name="Google Shape;4146;p12"/>
              <p:cNvSpPr/>
              <p:nvPr/>
            </p:nvSpPr>
            <p:spPr>
              <a:xfrm>
                <a:off x="950" y="368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7" name="Google Shape;4147;p12"/>
              <p:cNvSpPr/>
              <p:nvPr/>
            </p:nvSpPr>
            <p:spPr>
              <a:xfrm>
                <a:off x="950" y="3667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8" name="Google Shape;4148;p12"/>
              <p:cNvSpPr/>
              <p:nvPr/>
            </p:nvSpPr>
            <p:spPr>
              <a:xfrm>
                <a:off x="950" y="362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9" name="Google Shape;4149;p12"/>
              <p:cNvSpPr/>
              <p:nvPr/>
            </p:nvSpPr>
            <p:spPr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0" name="Google Shape;4150;p12"/>
              <p:cNvSpPr/>
              <p:nvPr/>
            </p:nvSpPr>
            <p:spPr>
              <a:xfrm>
                <a:off x="1296" y="3505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1" name="Google Shape;4151;p12"/>
              <p:cNvSpPr/>
              <p:nvPr/>
            </p:nvSpPr>
            <p:spPr>
              <a:xfrm>
                <a:off x="1262" y="350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2" name="Google Shape;4152;p12"/>
              <p:cNvSpPr/>
              <p:nvPr/>
            </p:nvSpPr>
            <p:spPr>
              <a:xfrm>
                <a:off x="1257" y="3547"/>
                <a:ext cx="6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3" name="Google Shape;4153;p12"/>
              <p:cNvSpPr/>
              <p:nvPr/>
            </p:nvSpPr>
            <p:spPr>
              <a:xfrm>
                <a:off x="1262" y="356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4" name="Google Shape;4154;p12"/>
              <p:cNvSpPr/>
              <p:nvPr/>
            </p:nvSpPr>
            <p:spPr>
              <a:xfrm>
                <a:off x="1296" y="3569"/>
                <a:ext cx="44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5" name="Google Shape;4155;p12"/>
              <p:cNvSpPr/>
              <p:nvPr/>
            </p:nvSpPr>
            <p:spPr>
              <a:xfrm>
                <a:off x="1319" y="356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6" name="Google Shape;4156;p12"/>
              <p:cNvSpPr/>
              <p:nvPr/>
            </p:nvSpPr>
            <p:spPr>
              <a:xfrm>
                <a:off x="1319" y="3547"/>
                <a:ext cx="60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7" name="Google Shape;4157;p12"/>
              <p:cNvSpPr/>
              <p:nvPr/>
            </p:nvSpPr>
            <p:spPr>
              <a:xfrm>
                <a:off x="1319" y="350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8" name="Google Shape;4158;p12"/>
              <p:cNvSpPr/>
              <p:nvPr/>
            </p:nvSpPr>
            <p:spPr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9" name="Google Shape;4159;p12"/>
              <p:cNvSpPr/>
              <p:nvPr/>
            </p:nvSpPr>
            <p:spPr>
              <a:xfrm>
                <a:off x="1133" y="3438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0" name="Google Shape;4160;p12"/>
              <p:cNvSpPr/>
              <p:nvPr/>
            </p:nvSpPr>
            <p:spPr>
              <a:xfrm>
                <a:off x="1099" y="3441"/>
                <a:ext cx="57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1" name="Google Shape;4161;p12"/>
              <p:cNvSpPr/>
              <p:nvPr/>
            </p:nvSpPr>
            <p:spPr>
              <a:xfrm>
                <a:off x="1094" y="3479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2" name="Google Shape;4162;p12"/>
              <p:cNvSpPr/>
              <p:nvPr/>
            </p:nvSpPr>
            <p:spPr>
              <a:xfrm>
                <a:off x="1099" y="350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3" name="Google Shape;4163;p12"/>
              <p:cNvSpPr/>
              <p:nvPr/>
            </p:nvSpPr>
            <p:spPr>
              <a:xfrm>
                <a:off x="1133" y="3502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4" name="Google Shape;4164;p12"/>
              <p:cNvSpPr/>
              <p:nvPr/>
            </p:nvSpPr>
            <p:spPr>
              <a:xfrm>
                <a:off x="1156" y="350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5" name="Google Shape;4165;p12"/>
              <p:cNvSpPr/>
              <p:nvPr/>
            </p:nvSpPr>
            <p:spPr>
              <a:xfrm>
                <a:off x="1156" y="3479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6" name="Google Shape;4166;p12"/>
              <p:cNvSpPr/>
              <p:nvPr/>
            </p:nvSpPr>
            <p:spPr>
              <a:xfrm>
                <a:off x="1156" y="3441"/>
                <a:ext cx="55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7" name="Google Shape;4167;p12"/>
              <p:cNvSpPr/>
              <p:nvPr/>
            </p:nvSpPr>
            <p:spPr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8" name="Google Shape;4168;p12"/>
              <p:cNvSpPr/>
              <p:nvPr/>
            </p:nvSpPr>
            <p:spPr>
              <a:xfrm>
                <a:off x="4113" y="3601"/>
                <a:ext cx="196" cy="22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2" extrusionOk="0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12"/>
              <p:cNvSpPr/>
              <p:nvPr/>
            </p:nvSpPr>
            <p:spPr>
              <a:xfrm>
                <a:off x="4221" y="3601"/>
                <a:ext cx="196" cy="22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2" extrusionOk="0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0" name="Google Shape;4170;p12"/>
              <p:cNvSpPr/>
              <p:nvPr/>
            </p:nvSpPr>
            <p:spPr>
              <a:xfrm>
                <a:off x="4100" y="3699"/>
                <a:ext cx="200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0" extrusionOk="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1" name="Google Shape;4171;p12"/>
              <p:cNvSpPr/>
              <p:nvPr/>
            </p:nvSpPr>
            <p:spPr>
              <a:xfrm>
                <a:off x="4235" y="3699"/>
                <a:ext cx="202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14" h="70" extrusionOk="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2" name="Google Shape;4172;p12"/>
              <p:cNvSpPr/>
              <p:nvPr/>
            </p:nvSpPr>
            <p:spPr>
              <a:xfrm>
                <a:off x="4231" y="3577"/>
                <a:ext cx="73" cy="217"/>
              </a:xfrm>
              <a:custGeom>
                <a:avLst/>
                <a:gdLst/>
                <a:ahLst/>
                <a:cxnLst/>
                <a:rect l="l" t="t" r="r" b="b"/>
                <a:pathLst>
                  <a:path w="41" h="116" extrusionOk="0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12"/>
              <p:cNvSpPr/>
              <p:nvPr/>
            </p:nvSpPr>
            <p:spPr>
              <a:xfrm>
                <a:off x="4120" y="3654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12"/>
              <p:cNvSpPr/>
              <p:nvPr/>
            </p:nvSpPr>
            <p:spPr>
              <a:xfrm>
                <a:off x="4136" y="3657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12"/>
              <p:cNvSpPr/>
              <p:nvPr/>
            </p:nvSpPr>
            <p:spPr>
              <a:xfrm>
                <a:off x="4136" y="3685"/>
                <a:ext cx="47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6" name="Google Shape;4176;p12"/>
              <p:cNvSpPr/>
              <p:nvPr/>
            </p:nvSpPr>
            <p:spPr>
              <a:xfrm>
                <a:off x="4136" y="3704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7" name="Google Shape;4177;p12"/>
              <p:cNvSpPr/>
              <p:nvPr/>
            </p:nvSpPr>
            <p:spPr>
              <a:xfrm>
                <a:off x="4120" y="3704"/>
                <a:ext cx="3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12"/>
              <p:cNvSpPr/>
              <p:nvPr/>
            </p:nvSpPr>
            <p:spPr>
              <a:xfrm>
                <a:off x="4093" y="3704"/>
                <a:ext cx="43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12"/>
              <p:cNvSpPr/>
              <p:nvPr/>
            </p:nvSpPr>
            <p:spPr>
              <a:xfrm>
                <a:off x="4090" y="3685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12"/>
              <p:cNvSpPr/>
              <p:nvPr/>
            </p:nvSpPr>
            <p:spPr>
              <a:xfrm>
                <a:off x="4093" y="3657"/>
                <a:ext cx="43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12"/>
              <p:cNvSpPr/>
              <p:nvPr/>
            </p:nvSpPr>
            <p:spPr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2" name="Google Shape;4182;p12"/>
              <p:cNvSpPr/>
              <p:nvPr/>
            </p:nvSpPr>
            <p:spPr>
              <a:xfrm>
                <a:off x="4240" y="3665"/>
                <a:ext cx="3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3" name="Google Shape;4183;p12"/>
              <p:cNvSpPr/>
              <p:nvPr/>
            </p:nvSpPr>
            <p:spPr>
              <a:xfrm>
                <a:off x="4256" y="3669"/>
                <a:ext cx="4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4" name="Google Shape;4184;p12"/>
              <p:cNvSpPr/>
              <p:nvPr/>
            </p:nvSpPr>
            <p:spPr>
              <a:xfrm>
                <a:off x="4256" y="3697"/>
                <a:ext cx="48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7" h="20" extrusionOk="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12"/>
              <p:cNvSpPr/>
              <p:nvPr/>
            </p:nvSpPr>
            <p:spPr>
              <a:xfrm>
                <a:off x="4256" y="3715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12"/>
              <p:cNvSpPr/>
              <p:nvPr/>
            </p:nvSpPr>
            <p:spPr>
              <a:xfrm>
                <a:off x="4240" y="3715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12"/>
              <p:cNvSpPr/>
              <p:nvPr/>
            </p:nvSpPr>
            <p:spPr>
              <a:xfrm>
                <a:off x="4214" y="3715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8" name="Google Shape;4188;p12"/>
              <p:cNvSpPr/>
              <p:nvPr/>
            </p:nvSpPr>
            <p:spPr>
              <a:xfrm>
                <a:off x="4210" y="3697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12"/>
              <p:cNvSpPr/>
              <p:nvPr/>
            </p:nvSpPr>
            <p:spPr>
              <a:xfrm>
                <a:off x="4214" y="3669"/>
                <a:ext cx="4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12"/>
              <p:cNvSpPr/>
              <p:nvPr/>
            </p:nvSpPr>
            <p:spPr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12"/>
              <p:cNvSpPr/>
              <p:nvPr/>
            </p:nvSpPr>
            <p:spPr>
              <a:xfrm>
                <a:off x="4377" y="3556"/>
                <a:ext cx="3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12"/>
              <p:cNvSpPr/>
              <p:nvPr/>
            </p:nvSpPr>
            <p:spPr>
              <a:xfrm>
                <a:off x="4393" y="3560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12"/>
              <p:cNvSpPr/>
              <p:nvPr/>
            </p:nvSpPr>
            <p:spPr>
              <a:xfrm>
                <a:off x="4393" y="3588"/>
                <a:ext cx="48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4" name="Google Shape;4194;p12"/>
              <p:cNvSpPr/>
              <p:nvPr/>
            </p:nvSpPr>
            <p:spPr>
              <a:xfrm>
                <a:off x="4393" y="3605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5" name="Google Shape;4195;p12"/>
              <p:cNvSpPr/>
              <p:nvPr/>
            </p:nvSpPr>
            <p:spPr>
              <a:xfrm>
                <a:off x="4377" y="3605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12"/>
              <p:cNvSpPr/>
              <p:nvPr/>
            </p:nvSpPr>
            <p:spPr>
              <a:xfrm>
                <a:off x="4350" y="3605"/>
                <a:ext cx="43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12"/>
              <p:cNvSpPr/>
              <p:nvPr/>
            </p:nvSpPr>
            <p:spPr>
              <a:xfrm>
                <a:off x="4347" y="3588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12"/>
              <p:cNvSpPr/>
              <p:nvPr/>
            </p:nvSpPr>
            <p:spPr>
              <a:xfrm>
                <a:off x="4350" y="3560"/>
                <a:ext cx="43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12"/>
              <p:cNvSpPr/>
              <p:nvPr/>
            </p:nvSpPr>
            <p:spPr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0" name="Google Shape;4200;p12"/>
              <p:cNvSpPr/>
              <p:nvPr/>
            </p:nvSpPr>
            <p:spPr>
              <a:xfrm>
                <a:off x="4398" y="3659"/>
                <a:ext cx="34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1" name="Google Shape;4201;p12"/>
              <p:cNvSpPr/>
              <p:nvPr/>
            </p:nvSpPr>
            <p:spPr>
              <a:xfrm>
                <a:off x="4416" y="3663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12"/>
              <p:cNvSpPr/>
              <p:nvPr/>
            </p:nvSpPr>
            <p:spPr>
              <a:xfrm>
                <a:off x="4416" y="3691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12"/>
              <p:cNvSpPr/>
              <p:nvPr/>
            </p:nvSpPr>
            <p:spPr>
              <a:xfrm>
                <a:off x="4416" y="3710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12"/>
              <p:cNvSpPr/>
              <p:nvPr/>
            </p:nvSpPr>
            <p:spPr>
              <a:xfrm>
                <a:off x="4398" y="3710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12"/>
              <p:cNvSpPr/>
              <p:nvPr/>
            </p:nvSpPr>
            <p:spPr>
              <a:xfrm>
                <a:off x="4371" y="3710"/>
                <a:ext cx="45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6" name="Google Shape;4206;p12"/>
              <p:cNvSpPr/>
              <p:nvPr/>
            </p:nvSpPr>
            <p:spPr>
              <a:xfrm>
                <a:off x="4368" y="3691"/>
                <a:ext cx="4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7" name="Google Shape;4207;p12"/>
              <p:cNvSpPr/>
              <p:nvPr/>
            </p:nvSpPr>
            <p:spPr>
              <a:xfrm>
                <a:off x="4371" y="3663"/>
                <a:ext cx="45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12"/>
              <p:cNvSpPr/>
              <p:nvPr/>
            </p:nvSpPr>
            <p:spPr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12"/>
              <p:cNvSpPr/>
              <p:nvPr/>
            </p:nvSpPr>
            <p:spPr>
              <a:xfrm>
                <a:off x="4114" y="3567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12"/>
              <p:cNvSpPr/>
              <p:nvPr/>
            </p:nvSpPr>
            <p:spPr>
              <a:xfrm>
                <a:off x="4130" y="3571"/>
                <a:ext cx="45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12"/>
              <p:cNvSpPr/>
              <p:nvPr/>
            </p:nvSpPr>
            <p:spPr>
              <a:xfrm>
                <a:off x="4130" y="3599"/>
                <a:ext cx="4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2" name="Google Shape;4212;p12"/>
              <p:cNvSpPr/>
              <p:nvPr/>
            </p:nvSpPr>
            <p:spPr>
              <a:xfrm>
                <a:off x="4130" y="3616"/>
                <a:ext cx="45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3" name="Google Shape;4213;p12"/>
              <p:cNvSpPr/>
              <p:nvPr/>
            </p:nvSpPr>
            <p:spPr>
              <a:xfrm>
                <a:off x="4114" y="3616"/>
                <a:ext cx="34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4" name="Google Shape;4214;p12"/>
              <p:cNvSpPr/>
              <p:nvPr/>
            </p:nvSpPr>
            <p:spPr>
              <a:xfrm>
                <a:off x="4088" y="3616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5" name="Google Shape;4215;p12"/>
              <p:cNvSpPr/>
              <p:nvPr/>
            </p:nvSpPr>
            <p:spPr>
              <a:xfrm>
                <a:off x="4084" y="3599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6" name="Google Shape;4216;p12"/>
              <p:cNvSpPr/>
              <p:nvPr/>
            </p:nvSpPr>
            <p:spPr>
              <a:xfrm>
                <a:off x="4088" y="3571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12"/>
              <p:cNvSpPr/>
              <p:nvPr/>
            </p:nvSpPr>
            <p:spPr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8" name="Google Shape;4218;p12"/>
              <p:cNvSpPr/>
              <p:nvPr/>
            </p:nvSpPr>
            <p:spPr>
              <a:xfrm>
                <a:off x="4240" y="3515"/>
                <a:ext cx="3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9" name="Google Shape;4219;p12"/>
              <p:cNvSpPr/>
              <p:nvPr/>
            </p:nvSpPr>
            <p:spPr>
              <a:xfrm>
                <a:off x="4256" y="3518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0" name="Google Shape;4220;p12"/>
              <p:cNvSpPr/>
              <p:nvPr/>
            </p:nvSpPr>
            <p:spPr>
              <a:xfrm>
                <a:off x="4256" y="3547"/>
                <a:ext cx="48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21" name="Google Shape;4221;p12"/>
            <p:cNvGrpSpPr/>
            <p:nvPr/>
          </p:nvGrpSpPr>
          <p:grpSpPr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4222" name="Google Shape;4222;p12"/>
              <p:cNvSpPr/>
              <p:nvPr/>
            </p:nvSpPr>
            <p:spPr>
              <a:xfrm>
                <a:off x="4256" y="3565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12"/>
              <p:cNvSpPr/>
              <p:nvPr/>
            </p:nvSpPr>
            <p:spPr>
              <a:xfrm>
                <a:off x="4240" y="3565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4" name="Google Shape;4224;p12"/>
              <p:cNvSpPr/>
              <p:nvPr/>
            </p:nvSpPr>
            <p:spPr>
              <a:xfrm>
                <a:off x="4214" y="3565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5" name="Google Shape;4225;p12"/>
              <p:cNvSpPr/>
              <p:nvPr/>
            </p:nvSpPr>
            <p:spPr>
              <a:xfrm>
                <a:off x="4210" y="3547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12"/>
              <p:cNvSpPr/>
              <p:nvPr/>
            </p:nvSpPr>
            <p:spPr>
              <a:xfrm>
                <a:off x="4214" y="3518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12"/>
              <p:cNvSpPr/>
              <p:nvPr/>
            </p:nvSpPr>
            <p:spPr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12"/>
              <p:cNvSpPr/>
              <p:nvPr/>
            </p:nvSpPr>
            <p:spPr>
              <a:xfrm>
                <a:off x="174" y="3590"/>
                <a:ext cx="207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27" extrusionOk="0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12"/>
              <p:cNvSpPr/>
              <p:nvPr/>
            </p:nvSpPr>
            <p:spPr>
              <a:xfrm>
                <a:off x="62" y="3590"/>
                <a:ext cx="206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27" extrusionOk="0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0" name="Google Shape;4230;p12"/>
              <p:cNvSpPr/>
              <p:nvPr/>
            </p:nvSpPr>
            <p:spPr>
              <a:xfrm>
                <a:off x="183" y="3693"/>
                <a:ext cx="212" cy="137"/>
              </a:xfrm>
              <a:custGeom>
                <a:avLst/>
                <a:gdLst/>
                <a:ahLst/>
                <a:cxnLst/>
                <a:rect l="l" t="t" r="r" b="b"/>
                <a:pathLst>
                  <a:path w="120" h="73" extrusionOk="0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1" name="Google Shape;4231;p12"/>
              <p:cNvSpPr/>
              <p:nvPr/>
            </p:nvSpPr>
            <p:spPr>
              <a:xfrm>
                <a:off x="41" y="3693"/>
                <a:ext cx="211" cy="13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73" extrusionOk="0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12"/>
              <p:cNvSpPr/>
              <p:nvPr/>
            </p:nvSpPr>
            <p:spPr>
              <a:xfrm>
                <a:off x="181" y="3565"/>
                <a:ext cx="74" cy="227"/>
              </a:xfrm>
              <a:custGeom>
                <a:avLst/>
                <a:gdLst/>
                <a:ahLst/>
                <a:cxnLst/>
                <a:rect l="l" t="t" r="r" b="b"/>
                <a:pathLst>
                  <a:path w="42" h="121" extrusionOk="0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3" name="Google Shape;4233;p12"/>
              <p:cNvSpPr/>
              <p:nvPr/>
            </p:nvSpPr>
            <p:spPr>
              <a:xfrm>
                <a:off x="342" y="3655"/>
                <a:ext cx="149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84" h="91" extrusionOk="0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4" name="Google Shape;4234;p12"/>
              <p:cNvSpPr/>
              <p:nvPr/>
            </p:nvSpPr>
            <p:spPr>
              <a:xfrm>
                <a:off x="262" y="3655"/>
                <a:ext cx="149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84" h="91" extrusionOk="0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12"/>
              <p:cNvSpPr/>
              <p:nvPr/>
            </p:nvSpPr>
            <p:spPr>
              <a:xfrm>
                <a:off x="349" y="3729"/>
                <a:ext cx="15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53" extrusionOk="0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6" name="Google Shape;4236;p12"/>
              <p:cNvSpPr/>
              <p:nvPr/>
            </p:nvSpPr>
            <p:spPr>
              <a:xfrm>
                <a:off x="246" y="3729"/>
                <a:ext cx="15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53" extrusionOk="0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7" name="Google Shape;4237;p12"/>
              <p:cNvSpPr/>
              <p:nvPr/>
            </p:nvSpPr>
            <p:spPr>
              <a:xfrm>
                <a:off x="347" y="3637"/>
                <a:ext cx="55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31" h="87" extrusionOk="0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8" name="Google Shape;4238;p12"/>
              <p:cNvSpPr/>
              <p:nvPr/>
            </p:nvSpPr>
            <p:spPr>
              <a:xfrm>
                <a:off x="3109" y="3012"/>
                <a:ext cx="566" cy="467"/>
              </a:xfrm>
              <a:custGeom>
                <a:avLst/>
                <a:gdLst/>
                <a:ahLst/>
                <a:cxnLst/>
                <a:rect l="l" t="t" r="r" b="b"/>
                <a:pathLst>
                  <a:path w="319" h="249" extrusionOk="0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9" name="Google Shape;4239;p12"/>
              <p:cNvSpPr/>
              <p:nvPr/>
            </p:nvSpPr>
            <p:spPr>
              <a:xfrm>
                <a:off x="3146" y="3079"/>
                <a:ext cx="492" cy="406"/>
              </a:xfrm>
              <a:custGeom>
                <a:avLst/>
                <a:gdLst/>
                <a:ahLst/>
                <a:cxnLst/>
                <a:rect l="l" t="t" r="r" b="b"/>
                <a:pathLst>
                  <a:path w="277" h="216" extrusionOk="0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0" name="Google Shape;4240;p12"/>
              <p:cNvSpPr/>
              <p:nvPr/>
            </p:nvSpPr>
            <p:spPr>
              <a:xfrm>
                <a:off x="3228" y="3359"/>
                <a:ext cx="330" cy="43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39" extrusionOk="0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12"/>
              <p:cNvSpPr/>
              <p:nvPr/>
            </p:nvSpPr>
            <p:spPr>
              <a:xfrm>
                <a:off x="3228" y="3359"/>
                <a:ext cx="330" cy="43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39" extrusionOk="0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2" name="Google Shape;4242;p12"/>
              <p:cNvSpPr/>
              <p:nvPr/>
            </p:nvSpPr>
            <p:spPr>
              <a:xfrm>
                <a:off x="3418" y="3181"/>
                <a:ext cx="257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84" extrusionOk="0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3" name="Google Shape;4243;p12"/>
              <p:cNvSpPr/>
              <p:nvPr/>
            </p:nvSpPr>
            <p:spPr>
              <a:xfrm>
                <a:off x="3395" y="3012"/>
                <a:ext cx="280" cy="43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32" extrusionOk="0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12"/>
              <p:cNvSpPr/>
              <p:nvPr/>
            </p:nvSpPr>
            <p:spPr>
              <a:xfrm>
                <a:off x="3395" y="3079"/>
                <a:ext cx="243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12"/>
              <p:cNvSpPr/>
              <p:nvPr/>
            </p:nvSpPr>
            <p:spPr>
              <a:xfrm>
                <a:off x="3395" y="3365"/>
                <a:ext cx="163" cy="43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33" extrusionOk="0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12"/>
              <p:cNvSpPr/>
              <p:nvPr/>
            </p:nvSpPr>
            <p:spPr>
              <a:xfrm>
                <a:off x="3395" y="3365"/>
                <a:ext cx="163" cy="43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33" extrusionOk="0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12"/>
              <p:cNvSpPr/>
              <p:nvPr/>
            </p:nvSpPr>
            <p:spPr>
              <a:xfrm>
                <a:off x="4378" y="3186"/>
                <a:ext cx="286" cy="6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627" extrusionOk="0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8" name="Google Shape;4248;p12"/>
              <p:cNvSpPr/>
              <p:nvPr/>
            </p:nvSpPr>
            <p:spPr>
              <a:xfrm>
                <a:off x="4378" y="3186"/>
                <a:ext cx="286" cy="6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627" extrusionOk="0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9" name="Google Shape;4249;p12"/>
              <p:cNvSpPr/>
              <p:nvPr/>
            </p:nvSpPr>
            <p:spPr>
              <a:xfrm>
                <a:off x="4536" y="3455"/>
                <a:ext cx="130" cy="92"/>
              </a:xfrm>
              <a:custGeom>
                <a:avLst/>
                <a:gdLst/>
                <a:ahLst/>
                <a:cxnLst/>
                <a:rect l="l" t="t" r="r" b="b"/>
                <a:pathLst>
                  <a:path w="73" h="49" extrusionOk="0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12"/>
              <p:cNvSpPr/>
              <p:nvPr/>
            </p:nvSpPr>
            <p:spPr>
              <a:xfrm>
                <a:off x="4373" y="3455"/>
                <a:ext cx="131" cy="9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1" extrusionOk="0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4" name="Google Shape;4254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5" name="Google Shape;4255;p12"/>
              <p:cNvSpPr/>
              <p:nvPr/>
            </p:nvSpPr>
            <p:spPr>
              <a:xfrm>
                <a:off x="4230" y="3181"/>
                <a:ext cx="257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2" extrusionOk="0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6" name="Google Shape;4256;p12"/>
              <p:cNvSpPr/>
              <p:nvPr/>
            </p:nvSpPr>
            <p:spPr>
              <a:xfrm>
                <a:off x="4230" y="3181"/>
                <a:ext cx="257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2" extrusionOk="0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7" name="Google Shape;4257;p12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7" extrusionOk="0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8" name="Google Shape;4258;p12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7" extrusionOk="0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9" name="Google Shape;4259;p12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0" name="Google Shape;4260;p12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1" name="Google Shape;4261;p12"/>
              <p:cNvSpPr/>
              <p:nvPr/>
            </p:nvSpPr>
            <p:spPr>
              <a:xfrm>
                <a:off x="4441" y="2963"/>
                <a:ext cx="79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79" h="345" extrusionOk="0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2" name="Google Shape;4262;p12"/>
              <p:cNvSpPr/>
              <p:nvPr/>
            </p:nvSpPr>
            <p:spPr>
              <a:xfrm>
                <a:off x="4441" y="2963"/>
                <a:ext cx="79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79" h="345" extrusionOk="0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3" name="Google Shape;4263;p12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4" name="Google Shape;4264;p12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5" name="Google Shape;4265;p12"/>
              <p:cNvSpPr/>
              <p:nvPr/>
            </p:nvSpPr>
            <p:spPr>
              <a:xfrm>
                <a:off x="4244" y="3383"/>
                <a:ext cx="221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17" extrusionOk="0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6" name="Google Shape;4266;p12"/>
              <p:cNvSpPr/>
              <p:nvPr/>
            </p:nvSpPr>
            <p:spPr>
              <a:xfrm>
                <a:off x="4244" y="3400"/>
                <a:ext cx="221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13" extrusionOk="0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7" name="Google Shape;4267;p12"/>
              <p:cNvSpPr/>
              <p:nvPr/>
            </p:nvSpPr>
            <p:spPr>
              <a:xfrm>
                <a:off x="4515" y="2963"/>
                <a:ext cx="5" cy="296"/>
              </a:xfrm>
              <a:custGeom>
                <a:avLst/>
                <a:gdLst/>
                <a:ahLst/>
                <a:cxnLst/>
                <a:rect l="l" t="t" r="r" b="b"/>
                <a:pathLst>
                  <a:path w="5" h="296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8" name="Google Shape;4268;p12"/>
              <p:cNvSpPr/>
              <p:nvPr/>
            </p:nvSpPr>
            <p:spPr>
              <a:xfrm>
                <a:off x="4515" y="2963"/>
                <a:ext cx="5" cy="296"/>
              </a:xfrm>
              <a:custGeom>
                <a:avLst/>
                <a:gdLst/>
                <a:ahLst/>
                <a:cxnLst/>
                <a:rect l="l" t="t" r="r" b="b"/>
                <a:pathLst>
                  <a:path w="5" h="296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9" name="Google Shape;4269;p12"/>
              <p:cNvSpPr/>
              <p:nvPr/>
            </p:nvSpPr>
            <p:spPr>
              <a:xfrm>
                <a:off x="4563" y="3222"/>
                <a:ext cx="94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8" extrusionOk="0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12"/>
              <p:cNvSpPr/>
              <p:nvPr/>
            </p:nvSpPr>
            <p:spPr>
              <a:xfrm>
                <a:off x="4563" y="3222"/>
                <a:ext cx="94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8" extrusionOk="0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1" name="Google Shape;4271;p12"/>
              <p:cNvSpPr/>
              <p:nvPr/>
            </p:nvSpPr>
            <p:spPr>
              <a:xfrm>
                <a:off x="4542" y="3451"/>
                <a:ext cx="131" cy="358"/>
              </a:xfrm>
              <a:custGeom>
                <a:avLst/>
                <a:gdLst/>
                <a:ahLst/>
                <a:cxnLst/>
                <a:rect l="l" t="t" r="r" b="b"/>
                <a:pathLst>
                  <a:path w="74" h="191" extrusionOk="0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2" name="Google Shape;4272;p12"/>
              <p:cNvSpPr/>
              <p:nvPr/>
            </p:nvSpPr>
            <p:spPr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3" name="Google Shape;4273;p12"/>
              <p:cNvSpPr/>
              <p:nvPr/>
            </p:nvSpPr>
            <p:spPr>
              <a:xfrm>
                <a:off x="4515" y="3282"/>
                <a:ext cx="82" cy="5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1" extrusionOk="0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12"/>
              <p:cNvSpPr/>
              <p:nvPr/>
            </p:nvSpPr>
            <p:spPr>
              <a:xfrm>
                <a:off x="4536" y="3477"/>
                <a:ext cx="66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5" name="Google Shape;4275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6" name="Google Shape;4276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8" name="Google Shape;4278;p12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9" name="Google Shape;4279;p12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125" h="62" extrusionOk="0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12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1" name="Google Shape;4281;p12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2" name="Google Shape;4282;p12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12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4" name="Google Shape;4284;p12"/>
              <p:cNvSpPr/>
              <p:nvPr/>
            </p:nvSpPr>
            <p:spPr>
              <a:xfrm>
                <a:off x="1136" y="3079"/>
                <a:ext cx="2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5" name="Google Shape;4285;p12"/>
              <p:cNvSpPr/>
              <p:nvPr/>
            </p:nvSpPr>
            <p:spPr>
              <a:xfrm>
                <a:off x="1136" y="3079"/>
                <a:ext cx="2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12"/>
              <p:cNvSpPr/>
              <p:nvPr/>
            </p:nvSpPr>
            <p:spPr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7" name="Google Shape;4287;p12"/>
              <p:cNvSpPr/>
              <p:nvPr/>
            </p:nvSpPr>
            <p:spPr>
              <a:xfrm>
                <a:off x="1684" y="2783"/>
                <a:ext cx="310" cy="157"/>
              </a:xfrm>
              <a:custGeom>
                <a:avLst/>
                <a:gdLst/>
                <a:ahLst/>
                <a:cxnLst/>
                <a:rect l="l" t="t" r="r" b="b"/>
                <a:pathLst>
                  <a:path w="175" h="84" extrusionOk="0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8" name="Google Shape;4288;p12"/>
              <p:cNvSpPr/>
              <p:nvPr/>
            </p:nvSpPr>
            <p:spPr>
              <a:xfrm>
                <a:off x="3391" y="2854"/>
                <a:ext cx="392" cy="122"/>
              </a:xfrm>
              <a:custGeom>
                <a:avLst/>
                <a:gdLst/>
                <a:ahLst/>
                <a:cxnLst/>
                <a:rect l="l" t="t" r="r" b="b"/>
                <a:pathLst>
                  <a:path w="221" h="65" extrusionOk="0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9" name="Google Shape;4289;p12"/>
              <p:cNvSpPr/>
              <p:nvPr/>
            </p:nvSpPr>
            <p:spPr>
              <a:xfrm>
                <a:off x="1023" y="2642"/>
                <a:ext cx="564" cy="16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86" extrusionOk="0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0" name="Google Shape;4290;p12"/>
              <p:cNvSpPr/>
              <p:nvPr/>
            </p:nvSpPr>
            <p:spPr>
              <a:xfrm>
                <a:off x="608" y="2556"/>
                <a:ext cx="230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130" h="62" extrusionOk="0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1" name="Google Shape;4291;p12"/>
              <p:cNvSpPr/>
              <p:nvPr/>
            </p:nvSpPr>
            <p:spPr>
              <a:xfrm>
                <a:off x="2788" y="2862"/>
                <a:ext cx="298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6" extrusionOk="0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2" name="Google Shape;4292;p12"/>
              <p:cNvSpPr/>
              <p:nvPr/>
            </p:nvSpPr>
            <p:spPr>
              <a:xfrm>
                <a:off x="2191" y="3008"/>
                <a:ext cx="38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12"/>
              <p:cNvSpPr/>
              <p:nvPr/>
            </p:nvSpPr>
            <p:spPr>
              <a:xfrm>
                <a:off x="4336" y="2591"/>
                <a:ext cx="31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175" h="70" extrusionOk="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12"/>
              <p:cNvSpPr/>
              <p:nvPr/>
            </p:nvSpPr>
            <p:spPr>
              <a:xfrm>
                <a:off x="4017" y="2535"/>
                <a:ext cx="221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0" extrusionOk="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12"/>
              <p:cNvSpPr/>
              <p:nvPr/>
            </p:nvSpPr>
            <p:spPr>
              <a:xfrm>
                <a:off x="94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12"/>
              <p:cNvSpPr/>
              <p:nvPr/>
            </p:nvSpPr>
            <p:spPr>
              <a:xfrm>
                <a:off x="124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7" name="Google Shape;4297;p12"/>
              <p:cNvSpPr/>
              <p:nvPr/>
            </p:nvSpPr>
            <p:spPr>
              <a:xfrm>
                <a:off x="158" y="3753"/>
                <a:ext cx="1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8" name="Google Shape;4298;p12"/>
              <p:cNvSpPr/>
              <p:nvPr/>
            </p:nvSpPr>
            <p:spPr>
              <a:xfrm>
                <a:off x="197" y="3730"/>
                <a:ext cx="3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9" extrusionOk="0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9" name="Google Shape;4299;p12"/>
              <p:cNvSpPr/>
              <p:nvPr/>
            </p:nvSpPr>
            <p:spPr>
              <a:xfrm>
                <a:off x="262" y="3760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12"/>
              <p:cNvSpPr/>
              <p:nvPr/>
            </p:nvSpPr>
            <p:spPr>
              <a:xfrm>
                <a:off x="289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12"/>
              <p:cNvSpPr/>
              <p:nvPr/>
            </p:nvSpPr>
            <p:spPr>
              <a:xfrm>
                <a:off x="319" y="3751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12"/>
              <p:cNvSpPr/>
              <p:nvPr/>
            </p:nvSpPr>
            <p:spPr>
              <a:xfrm>
                <a:off x="239" y="3760"/>
                <a:ext cx="2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12"/>
              <p:cNvSpPr/>
              <p:nvPr/>
            </p:nvSpPr>
            <p:spPr>
              <a:xfrm>
                <a:off x="37" y="3747"/>
                <a:ext cx="32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4" name="Google Shape;4304;p12"/>
              <p:cNvSpPr/>
              <p:nvPr/>
            </p:nvSpPr>
            <p:spPr>
              <a:xfrm>
                <a:off x="103" y="3776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5" name="Google Shape;4305;p12"/>
              <p:cNvSpPr/>
              <p:nvPr/>
            </p:nvSpPr>
            <p:spPr>
              <a:xfrm>
                <a:off x="129" y="3770"/>
                <a:ext cx="2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4" h="40" extrusionOk="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12"/>
              <p:cNvSpPr/>
              <p:nvPr/>
            </p:nvSpPr>
            <p:spPr>
              <a:xfrm>
                <a:off x="80" y="3776"/>
                <a:ext cx="2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47" extrusionOk="0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12"/>
              <p:cNvSpPr/>
              <p:nvPr/>
            </p:nvSpPr>
            <p:spPr>
              <a:xfrm>
                <a:off x="71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12"/>
              <p:cNvSpPr/>
              <p:nvPr/>
            </p:nvSpPr>
            <p:spPr>
              <a:xfrm>
                <a:off x="140" y="3768"/>
                <a:ext cx="1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1" h="32" extrusionOk="0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12"/>
              <p:cNvSpPr/>
              <p:nvPr/>
            </p:nvSpPr>
            <p:spPr>
              <a:xfrm>
                <a:off x="362" y="3740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0" name="Google Shape;4310;p12"/>
              <p:cNvSpPr/>
              <p:nvPr/>
            </p:nvSpPr>
            <p:spPr>
              <a:xfrm>
                <a:off x="39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1" name="Google Shape;4311;p12"/>
              <p:cNvSpPr/>
              <p:nvPr/>
            </p:nvSpPr>
            <p:spPr>
              <a:xfrm>
                <a:off x="177" y="3757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12"/>
              <p:cNvSpPr/>
              <p:nvPr/>
            </p:nvSpPr>
            <p:spPr>
              <a:xfrm>
                <a:off x="40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12"/>
              <p:cNvSpPr/>
              <p:nvPr/>
            </p:nvSpPr>
            <p:spPr>
              <a:xfrm>
                <a:off x="452" y="3806"/>
                <a:ext cx="1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7" h="28" extrusionOk="0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12"/>
              <p:cNvSpPr/>
              <p:nvPr/>
            </p:nvSpPr>
            <p:spPr>
              <a:xfrm>
                <a:off x="466" y="3764"/>
                <a:ext cx="1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9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12"/>
              <p:cNvSpPr/>
              <p:nvPr/>
            </p:nvSpPr>
            <p:spPr>
              <a:xfrm>
                <a:off x="482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6" name="Google Shape;4316;p12"/>
              <p:cNvSpPr/>
              <p:nvPr/>
            </p:nvSpPr>
            <p:spPr>
              <a:xfrm>
                <a:off x="448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7" name="Google Shape;4317;p12"/>
              <p:cNvSpPr/>
              <p:nvPr/>
            </p:nvSpPr>
            <p:spPr>
              <a:xfrm>
                <a:off x="507" y="3759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12"/>
              <p:cNvSpPr/>
              <p:nvPr/>
            </p:nvSpPr>
            <p:spPr>
              <a:xfrm>
                <a:off x="54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12"/>
              <p:cNvSpPr/>
              <p:nvPr/>
            </p:nvSpPr>
            <p:spPr>
              <a:xfrm>
                <a:off x="610" y="3738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12"/>
              <p:cNvSpPr/>
              <p:nvPr/>
            </p:nvSpPr>
            <p:spPr>
              <a:xfrm>
                <a:off x="638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12"/>
              <p:cNvSpPr/>
              <p:nvPr/>
            </p:nvSpPr>
            <p:spPr>
              <a:xfrm>
                <a:off x="674" y="3753"/>
                <a:ext cx="1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2" name="Google Shape;4322;p12"/>
              <p:cNvSpPr/>
              <p:nvPr/>
            </p:nvSpPr>
            <p:spPr>
              <a:xfrm>
                <a:off x="711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3" name="Google Shape;4323;p12"/>
              <p:cNvSpPr/>
              <p:nvPr/>
            </p:nvSpPr>
            <p:spPr>
              <a:xfrm>
                <a:off x="776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12"/>
              <p:cNvSpPr/>
              <p:nvPr/>
            </p:nvSpPr>
            <p:spPr>
              <a:xfrm>
                <a:off x="805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12"/>
              <p:cNvSpPr/>
              <p:nvPr/>
            </p:nvSpPr>
            <p:spPr>
              <a:xfrm>
                <a:off x="835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12"/>
              <p:cNvSpPr/>
              <p:nvPr/>
            </p:nvSpPr>
            <p:spPr>
              <a:xfrm>
                <a:off x="75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12"/>
              <p:cNvSpPr/>
              <p:nvPr/>
            </p:nvSpPr>
            <p:spPr>
              <a:xfrm>
                <a:off x="587" y="3764"/>
                <a:ext cx="2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8" name="Google Shape;4328;p12"/>
              <p:cNvSpPr/>
              <p:nvPr/>
            </p:nvSpPr>
            <p:spPr>
              <a:xfrm>
                <a:off x="54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9" name="Google Shape;4329;p12"/>
              <p:cNvSpPr/>
              <p:nvPr/>
            </p:nvSpPr>
            <p:spPr>
              <a:xfrm>
                <a:off x="656" y="3768"/>
                <a:ext cx="1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12"/>
              <p:cNvSpPr/>
              <p:nvPr/>
            </p:nvSpPr>
            <p:spPr>
              <a:xfrm>
                <a:off x="876" y="3740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12"/>
              <p:cNvSpPr/>
              <p:nvPr/>
            </p:nvSpPr>
            <p:spPr>
              <a:xfrm>
                <a:off x="913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12"/>
              <p:cNvSpPr/>
              <p:nvPr/>
            </p:nvSpPr>
            <p:spPr>
              <a:xfrm>
                <a:off x="924" y="3760"/>
                <a:ext cx="35" cy="96"/>
              </a:xfrm>
              <a:custGeom>
                <a:avLst/>
                <a:gdLst/>
                <a:ahLst/>
                <a:cxnLst/>
                <a:rect l="l" t="t" r="r" b="b"/>
                <a:pathLst>
                  <a:path w="20" h="51" extrusionOk="0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12"/>
              <p:cNvSpPr/>
              <p:nvPr/>
            </p:nvSpPr>
            <p:spPr>
              <a:xfrm>
                <a:off x="968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4" name="Google Shape;4334;p12"/>
              <p:cNvSpPr/>
              <p:nvPr/>
            </p:nvSpPr>
            <p:spPr>
              <a:xfrm>
                <a:off x="980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5" name="Google Shape;4335;p12"/>
              <p:cNvSpPr/>
              <p:nvPr/>
            </p:nvSpPr>
            <p:spPr>
              <a:xfrm>
                <a:off x="99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12"/>
              <p:cNvSpPr/>
              <p:nvPr/>
            </p:nvSpPr>
            <p:spPr>
              <a:xfrm>
                <a:off x="963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12"/>
              <p:cNvSpPr/>
              <p:nvPr/>
            </p:nvSpPr>
            <p:spPr>
              <a:xfrm>
                <a:off x="1023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12"/>
              <p:cNvSpPr/>
              <p:nvPr/>
            </p:nvSpPr>
            <p:spPr>
              <a:xfrm>
                <a:off x="1064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12"/>
              <p:cNvSpPr/>
              <p:nvPr/>
            </p:nvSpPr>
            <p:spPr>
              <a:xfrm>
                <a:off x="1124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0" name="Google Shape;4340;p12"/>
              <p:cNvSpPr/>
              <p:nvPr/>
            </p:nvSpPr>
            <p:spPr>
              <a:xfrm>
                <a:off x="1154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1" name="Google Shape;4341;p12"/>
              <p:cNvSpPr/>
              <p:nvPr/>
            </p:nvSpPr>
            <p:spPr>
              <a:xfrm>
                <a:off x="1188" y="3753"/>
                <a:ext cx="1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12"/>
              <p:cNvSpPr/>
              <p:nvPr/>
            </p:nvSpPr>
            <p:spPr>
              <a:xfrm>
                <a:off x="1227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12"/>
              <p:cNvSpPr/>
              <p:nvPr/>
            </p:nvSpPr>
            <p:spPr>
              <a:xfrm>
                <a:off x="1292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12"/>
              <p:cNvSpPr/>
              <p:nvPr/>
            </p:nvSpPr>
            <p:spPr>
              <a:xfrm>
                <a:off x="1319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12"/>
              <p:cNvSpPr/>
              <p:nvPr/>
            </p:nvSpPr>
            <p:spPr>
              <a:xfrm>
                <a:off x="1351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6" name="Google Shape;4346;p12"/>
              <p:cNvSpPr/>
              <p:nvPr/>
            </p:nvSpPr>
            <p:spPr>
              <a:xfrm>
                <a:off x="1269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7" name="Google Shape;4347;p12"/>
              <p:cNvSpPr/>
              <p:nvPr/>
            </p:nvSpPr>
            <p:spPr>
              <a:xfrm>
                <a:off x="1101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12"/>
              <p:cNvSpPr/>
              <p:nvPr/>
            </p:nvSpPr>
            <p:spPr>
              <a:xfrm>
                <a:off x="1056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12"/>
              <p:cNvSpPr/>
              <p:nvPr/>
            </p:nvSpPr>
            <p:spPr>
              <a:xfrm>
                <a:off x="1172" y="3768"/>
                <a:ext cx="1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12"/>
              <p:cNvSpPr/>
              <p:nvPr/>
            </p:nvSpPr>
            <p:spPr>
              <a:xfrm>
                <a:off x="1391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12"/>
              <p:cNvSpPr/>
              <p:nvPr/>
            </p:nvSpPr>
            <p:spPr>
              <a:xfrm>
                <a:off x="142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2" name="Google Shape;4352;p12"/>
              <p:cNvSpPr/>
              <p:nvPr/>
            </p:nvSpPr>
            <p:spPr>
              <a:xfrm>
                <a:off x="143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3" name="Google Shape;4353;p12"/>
              <p:cNvSpPr/>
              <p:nvPr/>
            </p:nvSpPr>
            <p:spPr>
              <a:xfrm>
                <a:off x="1484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12"/>
              <p:cNvSpPr/>
              <p:nvPr/>
            </p:nvSpPr>
            <p:spPr>
              <a:xfrm>
                <a:off x="1496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12"/>
              <p:cNvSpPr/>
              <p:nvPr/>
            </p:nvSpPr>
            <p:spPr>
              <a:xfrm>
                <a:off x="1512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12"/>
              <p:cNvSpPr/>
              <p:nvPr/>
            </p:nvSpPr>
            <p:spPr>
              <a:xfrm>
                <a:off x="1478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12"/>
              <p:cNvSpPr/>
              <p:nvPr/>
            </p:nvSpPr>
            <p:spPr>
              <a:xfrm>
                <a:off x="1539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8" name="Google Shape;4358;p12"/>
              <p:cNvSpPr/>
              <p:nvPr/>
            </p:nvSpPr>
            <p:spPr>
              <a:xfrm>
                <a:off x="157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9" name="Google Shape;4359;p12"/>
              <p:cNvSpPr/>
              <p:nvPr/>
            </p:nvSpPr>
            <p:spPr>
              <a:xfrm>
                <a:off x="1640" y="3738"/>
                <a:ext cx="2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12"/>
              <p:cNvSpPr/>
              <p:nvPr/>
            </p:nvSpPr>
            <p:spPr>
              <a:xfrm>
                <a:off x="1668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12"/>
              <p:cNvSpPr/>
              <p:nvPr/>
            </p:nvSpPr>
            <p:spPr>
              <a:xfrm>
                <a:off x="1703" y="3753"/>
                <a:ext cx="1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12"/>
              <p:cNvSpPr/>
              <p:nvPr/>
            </p:nvSpPr>
            <p:spPr>
              <a:xfrm>
                <a:off x="1742" y="3730"/>
                <a:ext cx="3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9" extrusionOk="0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12"/>
              <p:cNvSpPr/>
              <p:nvPr/>
            </p:nvSpPr>
            <p:spPr>
              <a:xfrm>
                <a:off x="1808" y="3760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4" name="Google Shape;4364;p12"/>
              <p:cNvSpPr/>
              <p:nvPr/>
            </p:nvSpPr>
            <p:spPr>
              <a:xfrm>
                <a:off x="1835" y="3753"/>
                <a:ext cx="24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5" name="Google Shape;4365;p12"/>
              <p:cNvSpPr/>
              <p:nvPr/>
            </p:nvSpPr>
            <p:spPr>
              <a:xfrm>
                <a:off x="1865" y="3751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12"/>
              <p:cNvSpPr/>
              <p:nvPr/>
            </p:nvSpPr>
            <p:spPr>
              <a:xfrm>
                <a:off x="178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12"/>
              <p:cNvSpPr/>
              <p:nvPr/>
            </p:nvSpPr>
            <p:spPr>
              <a:xfrm>
                <a:off x="1617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12"/>
              <p:cNvSpPr/>
              <p:nvPr/>
            </p:nvSpPr>
            <p:spPr>
              <a:xfrm>
                <a:off x="157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12"/>
              <p:cNvSpPr/>
              <p:nvPr/>
            </p:nvSpPr>
            <p:spPr>
              <a:xfrm>
                <a:off x="1686" y="3768"/>
                <a:ext cx="1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1" h="32" extrusionOk="0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0" name="Google Shape;4370;p12"/>
              <p:cNvSpPr/>
              <p:nvPr/>
            </p:nvSpPr>
            <p:spPr>
              <a:xfrm>
                <a:off x="1907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1" name="Google Shape;4371;p12"/>
              <p:cNvSpPr/>
              <p:nvPr/>
            </p:nvSpPr>
            <p:spPr>
              <a:xfrm>
                <a:off x="1945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12"/>
              <p:cNvSpPr/>
              <p:nvPr/>
            </p:nvSpPr>
            <p:spPr>
              <a:xfrm>
                <a:off x="1955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12"/>
              <p:cNvSpPr/>
              <p:nvPr/>
            </p:nvSpPr>
            <p:spPr>
              <a:xfrm>
                <a:off x="1998" y="3806"/>
                <a:ext cx="1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7" h="28" extrusionOk="0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12"/>
              <p:cNvSpPr/>
              <p:nvPr/>
            </p:nvSpPr>
            <p:spPr>
              <a:xfrm>
                <a:off x="2010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12"/>
              <p:cNvSpPr/>
              <p:nvPr/>
            </p:nvSpPr>
            <p:spPr>
              <a:xfrm>
                <a:off x="202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6" name="Google Shape;4376;p12"/>
              <p:cNvSpPr/>
              <p:nvPr/>
            </p:nvSpPr>
            <p:spPr>
              <a:xfrm>
                <a:off x="1992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7" name="Google Shape;4377;p12"/>
              <p:cNvSpPr/>
              <p:nvPr/>
            </p:nvSpPr>
            <p:spPr>
              <a:xfrm>
                <a:off x="2053" y="3759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12"/>
              <p:cNvSpPr/>
              <p:nvPr/>
            </p:nvSpPr>
            <p:spPr>
              <a:xfrm>
                <a:off x="2095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12"/>
              <p:cNvSpPr/>
              <p:nvPr/>
            </p:nvSpPr>
            <p:spPr>
              <a:xfrm>
                <a:off x="2156" y="3738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12"/>
              <p:cNvSpPr/>
              <p:nvPr/>
            </p:nvSpPr>
            <p:spPr>
              <a:xfrm>
                <a:off x="2184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12"/>
              <p:cNvSpPr/>
              <p:nvPr/>
            </p:nvSpPr>
            <p:spPr>
              <a:xfrm>
                <a:off x="2219" y="3753"/>
                <a:ext cx="13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2" name="Google Shape;4382;p12"/>
              <p:cNvSpPr/>
              <p:nvPr/>
            </p:nvSpPr>
            <p:spPr>
              <a:xfrm>
                <a:off x="2257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3" name="Google Shape;4383;p12"/>
              <p:cNvSpPr/>
              <p:nvPr/>
            </p:nvSpPr>
            <p:spPr>
              <a:xfrm>
                <a:off x="2322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12"/>
              <p:cNvSpPr/>
              <p:nvPr/>
            </p:nvSpPr>
            <p:spPr>
              <a:xfrm>
                <a:off x="2349" y="3753"/>
                <a:ext cx="2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1" extrusionOk="0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12"/>
              <p:cNvSpPr/>
              <p:nvPr/>
            </p:nvSpPr>
            <p:spPr>
              <a:xfrm>
                <a:off x="2381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12"/>
              <p:cNvSpPr/>
              <p:nvPr/>
            </p:nvSpPr>
            <p:spPr>
              <a:xfrm>
                <a:off x="2299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12"/>
              <p:cNvSpPr/>
              <p:nvPr/>
            </p:nvSpPr>
            <p:spPr>
              <a:xfrm>
                <a:off x="2132" y="3764"/>
                <a:ext cx="22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8" name="Google Shape;4388;p12"/>
              <p:cNvSpPr/>
              <p:nvPr/>
            </p:nvSpPr>
            <p:spPr>
              <a:xfrm>
                <a:off x="2088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9" name="Google Shape;4389;p12"/>
              <p:cNvSpPr/>
              <p:nvPr/>
            </p:nvSpPr>
            <p:spPr>
              <a:xfrm>
                <a:off x="2202" y="3768"/>
                <a:ext cx="1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12"/>
              <p:cNvSpPr/>
              <p:nvPr/>
            </p:nvSpPr>
            <p:spPr>
              <a:xfrm>
                <a:off x="2421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12"/>
              <p:cNvSpPr/>
              <p:nvPr/>
            </p:nvSpPr>
            <p:spPr>
              <a:xfrm>
                <a:off x="245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12"/>
              <p:cNvSpPr/>
              <p:nvPr/>
            </p:nvSpPr>
            <p:spPr>
              <a:xfrm>
                <a:off x="246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12"/>
              <p:cNvSpPr/>
              <p:nvPr/>
            </p:nvSpPr>
            <p:spPr>
              <a:xfrm>
                <a:off x="2514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4" name="Google Shape;4394;p12"/>
              <p:cNvSpPr/>
              <p:nvPr/>
            </p:nvSpPr>
            <p:spPr>
              <a:xfrm>
                <a:off x="2526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5" name="Google Shape;4395;p12"/>
              <p:cNvSpPr/>
              <p:nvPr/>
            </p:nvSpPr>
            <p:spPr>
              <a:xfrm>
                <a:off x="2544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12"/>
              <p:cNvSpPr/>
              <p:nvPr/>
            </p:nvSpPr>
            <p:spPr>
              <a:xfrm>
                <a:off x="2508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12"/>
              <p:cNvSpPr/>
              <p:nvPr/>
            </p:nvSpPr>
            <p:spPr>
              <a:xfrm>
                <a:off x="2569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12"/>
              <p:cNvSpPr/>
              <p:nvPr/>
            </p:nvSpPr>
            <p:spPr>
              <a:xfrm>
                <a:off x="260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12"/>
              <p:cNvSpPr/>
              <p:nvPr/>
            </p:nvSpPr>
            <p:spPr>
              <a:xfrm>
                <a:off x="2670" y="3738"/>
                <a:ext cx="2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0" name="Google Shape;4400;p12"/>
              <p:cNvSpPr/>
              <p:nvPr/>
            </p:nvSpPr>
            <p:spPr>
              <a:xfrm>
                <a:off x="2700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1" name="Google Shape;4401;p12"/>
              <p:cNvSpPr/>
              <p:nvPr/>
            </p:nvSpPr>
            <p:spPr>
              <a:xfrm>
                <a:off x="2733" y="3753"/>
                <a:ext cx="1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12"/>
              <p:cNvSpPr/>
              <p:nvPr/>
            </p:nvSpPr>
            <p:spPr>
              <a:xfrm>
                <a:off x="2772" y="3730"/>
                <a:ext cx="3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12"/>
              <p:cNvSpPr/>
              <p:nvPr/>
            </p:nvSpPr>
            <p:spPr>
              <a:xfrm>
                <a:off x="2838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12"/>
              <p:cNvSpPr/>
              <p:nvPr/>
            </p:nvSpPr>
            <p:spPr>
              <a:xfrm>
                <a:off x="2865" y="3753"/>
                <a:ext cx="24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12"/>
              <p:cNvSpPr/>
              <p:nvPr/>
            </p:nvSpPr>
            <p:spPr>
              <a:xfrm>
                <a:off x="2897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6" name="Google Shape;4406;p12"/>
              <p:cNvSpPr/>
              <p:nvPr/>
            </p:nvSpPr>
            <p:spPr>
              <a:xfrm>
                <a:off x="281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7" name="Google Shape;4407;p12"/>
              <p:cNvSpPr/>
              <p:nvPr/>
            </p:nvSpPr>
            <p:spPr>
              <a:xfrm>
                <a:off x="2647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12"/>
              <p:cNvSpPr/>
              <p:nvPr/>
            </p:nvSpPr>
            <p:spPr>
              <a:xfrm>
                <a:off x="260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12"/>
              <p:cNvSpPr/>
              <p:nvPr/>
            </p:nvSpPr>
            <p:spPr>
              <a:xfrm>
                <a:off x="2717" y="3768"/>
                <a:ext cx="1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12"/>
              <p:cNvSpPr/>
              <p:nvPr/>
            </p:nvSpPr>
            <p:spPr>
              <a:xfrm>
                <a:off x="2937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12"/>
              <p:cNvSpPr/>
              <p:nvPr/>
            </p:nvSpPr>
            <p:spPr>
              <a:xfrm>
                <a:off x="2975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2" name="Google Shape;4412;p12"/>
              <p:cNvSpPr/>
              <p:nvPr/>
            </p:nvSpPr>
            <p:spPr>
              <a:xfrm>
                <a:off x="2985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3" name="Google Shape;4413;p12"/>
              <p:cNvSpPr/>
              <p:nvPr/>
            </p:nvSpPr>
            <p:spPr>
              <a:xfrm>
                <a:off x="3029" y="3806"/>
                <a:ext cx="1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12"/>
              <p:cNvSpPr/>
              <p:nvPr/>
            </p:nvSpPr>
            <p:spPr>
              <a:xfrm>
                <a:off x="3042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12"/>
              <p:cNvSpPr/>
              <p:nvPr/>
            </p:nvSpPr>
            <p:spPr>
              <a:xfrm>
                <a:off x="305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12"/>
              <p:cNvSpPr/>
              <p:nvPr/>
            </p:nvSpPr>
            <p:spPr>
              <a:xfrm>
                <a:off x="3024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12"/>
              <p:cNvSpPr/>
              <p:nvPr/>
            </p:nvSpPr>
            <p:spPr>
              <a:xfrm>
                <a:off x="3084" y="3759"/>
                <a:ext cx="27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8" name="Google Shape;4418;p12"/>
              <p:cNvSpPr/>
              <p:nvPr/>
            </p:nvSpPr>
            <p:spPr>
              <a:xfrm>
                <a:off x="3125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9" name="Google Shape;4419;p12"/>
              <p:cNvSpPr/>
              <p:nvPr/>
            </p:nvSpPr>
            <p:spPr>
              <a:xfrm>
                <a:off x="3185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12"/>
              <p:cNvSpPr/>
              <p:nvPr/>
            </p:nvSpPr>
            <p:spPr>
              <a:xfrm>
                <a:off x="3214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12"/>
              <p:cNvSpPr/>
              <p:nvPr/>
            </p:nvSpPr>
            <p:spPr>
              <a:xfrm>
                <a:off x="3249" y="3753"/>
                <a:ext cx="13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22" name="Google Shape;4422;p12"/>
            <p:cNvSpPr/>
            <p:nvPr/>
          </p:nvSpPr>
          <p:spPr>
            <a:xfrm>
              <a:off x="3287" y="3730"/>
              <a:ext cx="33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3352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3380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3411" y="3751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3331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3162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3118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3232" y="3768"/>
              <a:ext cx="17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3453" y="3740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3489" y="3766"/>
              <a:ext cx="16" cy="58"/>
            </a:xfrm>
            <a:custGeom>
              <a:avLst/>
              <a:gdLst/>
              <a:ahLst/>
              <a:cxnLst/>
              <a:rect l="l" t="t" r="r" b="b"/>
              <a:pathLst>
                <a:path w="9" h="31" extrusionOk="0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3499" y="3760"/>
              <a:ext cx="36" cy="96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3544" y="3806"/>
              <a:ext cx="10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3556" y="3764"/>
              <a:ext cx="18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3574" y="3759"/>
              <a:ext cx="30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3538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3599" y="3759"/>
              <a:ext cx="28" cy="75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3639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3700" y="3738"/>
              <a:ext cx="24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3730" y="3738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3765" y="3753"/>
              <a:ext cx="13" cy="8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3802" y="3730"/>
              <a:ext cx="34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3868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3895" y="3753"/>
              <a:ext cx="26" cy="77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3926" y="3751"/>
              <a:ext cx="27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3845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3677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3632" y="3744"/>
              <a:ext cx="34" cy="82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3747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3967" y="3740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4004" y="3766"/>
              <a:ext cx="15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4015" y="3760"/>
              <a:ext cx="34" cy="96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4059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4072" y="3764"/>
              <a:ext cx="18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4090" y="3759"/>
              <a:ext cx="28" cy="107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4054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4114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4155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4215" y="3738"/>
              <a:ext cx="25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4246" y="3738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4279" y="3753"/>
              <a:ext cx="14" cy="8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4318" y="3730"/>
              <a:ext cx="32" cy="92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4384" y="3760"/>
              <a:ext cx="9" cy="6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4410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4441" y="3751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4361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4192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4148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4263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4483" y="3740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4520" y="3766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4531" y="3760"/>
              <a:ext cx="34" cy="96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4575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4588" y="3764"/>
              <a:ext cx="17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4604" y="3759"/>
              <a:ext cx="30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4570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4630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4671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4731" y="3738"/>
              <a:ext cx="23" cy="99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4760" y="3738"/>
              <a:ext cx="30" cy="8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4795" y="3753"/>
              <a:ext cx="12" cy="8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4832" y="3730"/>
              <a:ext cx="34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4898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4926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4956" y="3751"/>
              <a:ext cx="27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4877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4708" y="3764"/>
              <a:ext cx="21" cy="5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4664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4777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4999" y="3740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5034" y="3766"/>
              <a:ext cx="15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5045" y="3760"/>
              <a:ext cx="35" cy="96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5089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5102" y="3764"/>
              <a:ext cx="17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5119" y="3759"/>
              <a:ext cx="31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5084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5144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5185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-14" y="3783"/>
              <a:ext cx="5236" cy="53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-35" y="4293"/>
              <a:ext cx="5293" cy="106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1" name="Google Shape;4501;p12"/>
          <p:cNvSpPr txBox="1"/>
          <p:nvPr/>
        </p:nvSpPr>
        <p:spPr>
          <a:xfrm>
            <a:off x="1031113" y="1468668"/>
            <a:ext cx="9584583" cy="515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F3864"/>
              </a:buClr>
              <a:buSzPts val="5400"/>
              <a:buFont typeface="Arial"/>
              <a:buNone/>
            </a:pPr>
            <a:r>
              <a:rPr lang="vi-VN" sz="5400" b="1" dirty="0">
                <a:solidFill>
                  <a:srgbClr val="1F3864"/>
                </a:solidFill>
              </a:rPr>
              <a:t>II.L</a:t>
            </a:r>
            <a:r>
              <a:rPr lang="en-US" sz="5400" b="1" dirty="0" err="1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àm</a:t>
            </a:r>
            <a:r>
              <a:rPr lang="en-US" sz="5400" b="1" dirty="0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đất</a:t>
            </a:r>
            <a:r>
              <a:rPr lang="en-US" sz="5400" b="1" dirty="0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vi-VN" sz="5400" b="1" dirty="0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và bón phân lót.</a:t>
            </a:r>
            <a:endParaRPr dirty="0"/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F3864"/>
              </a:buClr>
              <a:buSzPts val="5400"/>
              <a:buFont typeface="Arial"/>
              <a:buNone/>
            </a:pPr>
            <a:r>
              <a:rPr lang="vi-VN" sz="5400" b="1" dirty="0">
                <a:solidFill>
                  <a:srgbClr val="1F3864"/>
                </a:solidFill>
                <a:latin typeface="Arial"/>
                <a:ea typeface="Arial"/>
                <a:cs typeface="Arial"/>
                <a:sym typeface="Arial"/>
              </a:rPr>
              <a:t>1. Làm đất</a:t>
            </a:r>
            <a:endParaRPr sz="5400" b="1" dirty="0">
              <a:solidFill>
                <a:srgbClr val="1F386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" name="Google Shape;4506;p13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13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08" name="Google Shape;4508;p13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4509" name="Google Shape;4509;p13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3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3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3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3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3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3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3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3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3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3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3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3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3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3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3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3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3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3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3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3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3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3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3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3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3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3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3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3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3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3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3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3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3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3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3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3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3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3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3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3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3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3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3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3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3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3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3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3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3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13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13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13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13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13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3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13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13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13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13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13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13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13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13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13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13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13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13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13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13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13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3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3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3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3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3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3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3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3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3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3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3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3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3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3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3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3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3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3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3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3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3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3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3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3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3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3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3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3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3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3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3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3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3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3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3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3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3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3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3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3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3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3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3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3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3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3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3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3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3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3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3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3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3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3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3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3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3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3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3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3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3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3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3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3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13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13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3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3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3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13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13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3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3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13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13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3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3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13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13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13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13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13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13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13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13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3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3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3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3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3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3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3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3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3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3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3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3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3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3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13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13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13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13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13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13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13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13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13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13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13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13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13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13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3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3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3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3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3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3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3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3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3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3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3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3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3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3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3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3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3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3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3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3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3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3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3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3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3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3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3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3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3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3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3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3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3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3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3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3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3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3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3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3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3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3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3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3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3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3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3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3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3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3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3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3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3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3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3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3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3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3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3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3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3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3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3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3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3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3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3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3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3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3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3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3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3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3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3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3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3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3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3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3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3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3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3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3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13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13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13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13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13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13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13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3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3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3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3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3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3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3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3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3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3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3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13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13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13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13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3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13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13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13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07" name="Google Shape;4807;p13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8" name="Google Shape;4808;p13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9" name="Google Shape;4809;p13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10" name="Google Shape;4810;p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10115" y="801950"/>
            <a:ext cx="1367493" cy="150236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11" name="Google Shape;4811;p1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26004" y="4090669"/>
            <a:ext cx="1153962" cy="1546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12" name="Google Shape;4812;p1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230859" y="3878216"/>
            <a:ext cx="2179894" cy="213003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13" name="Google Shape;4813;p1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420015" y="562709"/>
            <a:ext cx="1079339" cy="1513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14" name="Google Shape;4814;p13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4815" name="Google Shape;4815;p13"/>
            <p:cNvSpPr/>
            <p:nvPr/>
          </p:nvSpPr>
          <p:spPr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Cày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13"/>
            <p:cNvSpPr/>
            <p:nvPr/>
          </p:nvSpPr>
          <p:spPr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17" name="Google Shape;4817;p13"/>
            <p:cNvCxnSpPr/>
            <p:nvPr/>
          </p:nvCxnSpPr>
          <p:spPr>
            <a:xfrm>
              <a:off x="7269687" y="2122718"/>
              <a:ext cx="135541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  <p:grpSp>
        <p:nvGrpSpPr>
          <p:cNvPr id="4818" name="Google Shape;4818;p13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4819" name="Google Shape;4819;p13"/>
            <p:cNvSpPr/>
            <p:nvPr/>
          </p:nvSpPr>
          <p:spPr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00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Bừa</a:t>
              </a:r>
              <a:endPara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13"/>
            <p:cNvSpPr/>
            <p:nvPr/>
          </p:nvSpPr>
          <p:spPr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r" rtl="0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21" name="Google Shape;4821;p13"/>
            <p:cNvCxnSpPr/>
            <p:nvPr/>
          </p:nvCxnSpPr>
          <p:spPr>
            <a:xfrm>
              <a:off x="7269687" y="2122718"/>
              <a:ext cx="135541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  <p:grpSp>
        <p:nvGrpSpPr>
          <p:cNvPr id="4822" name="Google Shape;4822;p13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4823" name="Google Shape;4823;p13"/>
            <p:cNvSpPr/>
            <p:nvPr/>
          </p:nvSpPr>
          <p:spPr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Đập đất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13"/>
            <p:cNvSpPr/>
            <p:nvPr/>
          </p:nvSpPr>
          <p:spPr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25" name="Google Shape;4825;p13"/>
            <p:cNvCxnSpPr/>
            <p:nvPr/>
          </p:nvCxnSpPr>
          <p:spPr>
            <a:xfrm rot="10800000">
              <a:off x="7269687" y="2122718"/>
              <a:ext cx="135541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  <p:grpSp>
        <p:nvGrpSpPr>
          <p:cNvPr id="4826" name="Google Shape;4826;p13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4827" name="Google Shape;4827;p13"/>
            <p:cNvSpPr/>
            <p:nvPr/>
          </p:nvSpPr>
          <p:spPr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Lên luống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13"/>
            <p:cNvSpPr/>
            <p:nvPr/>
          </p:nvSpPr>
          <p:spPr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29" name="Google Shape;4829;p13"/>
            <p:cNvCxnSpPr/>
            <p:nvPr/>
          </p:nvCxnSpPr>
          <p:spPr>
            <a:xfrm rot="10800000">
              <a:off x="7269687" y="2122718"/>
              <a:ext cx="135541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34" name="Google Shape;4834;p14"/>
          <p:cNvPicPr preferRelativeResize="0"/>
          <p:nvPr/>
        </p:nvPicPr>
        <p:blipFill rotWithShape="1">
          <a:blip r:embed="rId3">
            <a:alphaModFix/>
          </a:blip>
          <a:srcRect l="59181" t="36596" r="29263" b="34849"/>
          <a:stretch/>
        </p:blipFill>
        <p:spPr>
          <a:xfrm>
            <a:off x="7425645" y="3657415"/>
            <a:ext cx="1441450" cy="1441450"/>
          </a:xfrm>
          <a:custGeom>
            <a:avLst/>
            <a:gdLst/>
            <a:ahLst/>
            <a:cxnLst/>
            <a:rect l="l" t="t" r="r" b="b"/>
            <a:pathLst>
              <a:path w="1441450" h="1441450" extrusionOk="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35" name="Google Shape;4835;p14"/>
          <p:cNvPicPr preferRelativeResize="0"/>
          <p:nvPr/>
        </p:nvPicPr>
        <p:blipFill rotWithShape="1">
          <a:blip r:embed="rId3">
            <a:alphaModFix/>
          </a:blip>
          <a:srcRect l="23520" t="43913" r="64935" b="27531"/>
          <a:stretch/>
        </p:blipFill>
        <p:spPr>
          <a:xfrm>
            <a:off x="5988958" y="3657415"/>
            <a:ext cx="1439862" cy="1441450"/>
          </a:xfrm>
          <a:custGeom>
            <a:avLst/>
            <a:gdLst/>
            <a:ahLst/>
            <a:cxnLst/>
            <a:rect l="l" t="t" r="r" b="b"/>
            <a:pathLst>
              <a:path w="1439862" h="1441450" extrusionOk="0">
                <a:moveTo>
                  <a:pt x="0" y="0"/>
                </a:moveTo>
                <a:lnTo>
                  <a:pt x="1439862" y="0"/>
                </a:lnTo>
                <a:lnTo>
                  <a:pt x="1439862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36" name="Google Shape;4836;p14"/>
          <p:cNvPicPr preferRelativeResize="0"/>
          <p:nvPr/>
        </p:nvPicPr>
        <p:blipFill rotWithShape="1">
          <a:blip r:embed="rId3">
            <a:alphaModFix/>
          </a:blip>
          <a:srcRect l="16156" t="45473" r="72300" b="25971"/>
          <a:stretch/>
        </p:blipFill>
        <p:spPr>
          <a:xfrm>
            <a:off x="10307051" y="790483"/>
            <a:ext cx="1439863" cy="1441450"/>
          </a:xfrm>
          <a:custGeom>
            <a:avLst/>
            <a:gdLst/>
            <a:ahLst/>
            <a:cxnLst/>
            <a:rect l="l" t="t" r="r" b="b"/>
            <a:pathLst>
              <a:path w="1439863" h="1441450" extrusionOk="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37" name="Google Shape;4837;p14"/>
          <p:cNvPicPr preferRelativeResize="0"/>
          <p:nvPr/>
        </p:nvPicPr>
        <p:blipFill rotWithShape="1">
          <a:blip r:embed="rId3">
            <a:alphaModFix/>
          </a:blip>
          <a:srcRect l="45872" t="48490" r="42585" b="22953"/>
          <a:stretch/>
        </p:blipFill>
        <p:spPr>
          <a:xfrm>
            <a:off x="10314895" y="2223903"/>
            <a:ext cx="1439863" cy="1441450"/>
          </a:xfrm>
          <a:custGeom>
            <a:avLst/>
            <a:gdLst/>
            <a:ahLst/>
            <a:cxnLst/>
            <a:rect l="l" t="t" r="r" b="b"/>
            <a:pathLst>
              <a:path w="1439863" h="1441450" extrusionOk="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38" name="Google Shape;4838;p14"/>
          <p:cNvPicPr preferRelativeResize="0"/>
          <p:nvPr/>
        </p:nvPicPr>
        <p:blipFill rotWithShape="1">
          <a:blip r:embed="rId3">
            <a:alphaModFix/>
          </a:blip>
          <a:srcRect l="33820" t="50619" r="54623" b="20826"/>
          <a:stretch/>
        </p:blipFill>
        <p:spPr>
          <a:xfrm>
            <a:off x="8876620" y="2223903"/>
            <a:ext cx="1441450" cy="1441450"/>
          </a:xfrm>
          <a:custGeom>
            <a:avLst/>
            <a:gdLst/>
            <a:ahLst/>
            <a:cxnLst/>
            <a:rect l="l" t="t" r="r" b="b"/>
            <a:pathLst>
              <a:path w="1441450" h="1441450" extrusionOk="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39" name="Google Shape;4839;p14"/>
          <p:cNvPicPr preferRelativeResize="0"/>
          <p:nvPr/>
        </p:nvPicPr>
        <p:blipFill rotWithShape="1">
          <a:blip r:embed="rId4">
            <a:alphaModFix/>
          </a:blip>
          <a:srcRect l="71207" t="14310" r="17230" b="57133"/>
          <a:stretch/>
        </p:blipFill>
        <p:spPr>
          <a:xfrm>
            <a:off x="7416120" y="2223903"/>
            <a:ext cx="1441450" cy="1441450"/>
          </a:xfrm>
          <a:custGeom>
            <a:avLst/>
            <a:gdLst/>
            <a:ahLst/>
            <a:cxnLst/>
            <a:rect l="l" t="t" r="r" b="b"/>
            <a:pathLst>
              <a:path w="1441450" h="1441450" extrusionOk="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40" name="Google Shape;4840;p14"/>
          <p:cNvPicPr preferRelativeResize="0"/>
          <p:nvPr/>
        </p:nvPicPr>
        <p:blipFill rotWithShape="1">
          <a:blip r:embed="rId3">
            <a:alphaModFix/>
          </a:blip>
          <a:srcRect l="2002" t="19136" r="80105" b="36649"/>
          <a:stretch/>
        </p:blipFill>
        <p:spPr>
          <a:xfrm>
            <a:off x="4537983" y="2223903"/>
            <a:ext cx="1441450" cy="1422290"/>
          </a:xfrm>
          <a:custGeom>
            <a:avLst/>
            <a:gdLst/>
            <a:ahLst/>
            <a:cxnLst/>
            <a:rect l="l" t="t" r="r" b="b"/>
            <a:pathLst>
              <a:path w="1441450" h="1441450" extrusionOk="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noFill/>
          <a:ln w="9525" cap="flat" cmpd="sng">
            <a:solidFill>
              <a:srgbClr val="A35318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841" name="Google Shape;4841;p14"/>
          <p:cNvSpPr/>
          <p:nvPr/>
        </p:nvSpPr>
        <p:spPr>
          <a:xfrm>
            <a:off x="-2841297" y="3374657"/>
            <a:ext cx="5570886" cy="5570884"/>
          </a:xfrm>
          <a:prstGeom prst="ellipse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42" name="Google Shape;4842;p14"/>
          <p:cNvGrpSpPr/>
          <p:nvPr/>
        </p:nvGrpSpPr>
        <p:grpSpPr>
          <a:xfrm flipH="1">
            <a:off x="-1398211" y="4731522"/>
            <a:ext cx="3873955" cy="2020224"/>
            <a:chOff x="-194387" y="3651136"/>
            <a:chExt cx="6156624" cy="3210610"/>
          </a:xfrm>
        </p:grpSpPr>
        <p:sp>
          <p:nvSpPr>
            <p:cNvPr id="4843" name="Google Shape;4843;p14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4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14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14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14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14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14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14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14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14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4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4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14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14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4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14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14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14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14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14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14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14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14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14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14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14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14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14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14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14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14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14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14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4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14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14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14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14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14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14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14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14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14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14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14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14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14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14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14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14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14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14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14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14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14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14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14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14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14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14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14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14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14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14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14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14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4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14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14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14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14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4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4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14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14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14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14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14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14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14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14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14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14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14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14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14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14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14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14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14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14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14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14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14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14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14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14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4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4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14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14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14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14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14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14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14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14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4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14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14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14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14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14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14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14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14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4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14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14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14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14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4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4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14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14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14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14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14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14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14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14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14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14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14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14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14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14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14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14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14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14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14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14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14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14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14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14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14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14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14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14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14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14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14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14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14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14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14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14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14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14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14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14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14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14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14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14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14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14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14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14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14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14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14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14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14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14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14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14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14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14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14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14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14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14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14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14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14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14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14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14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14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14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14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14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14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14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14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14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14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14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14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14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14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14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14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14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14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14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14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14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14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14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14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14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14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14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14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14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14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14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14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14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14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14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14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14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14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14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14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14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14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14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14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14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14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14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14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14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14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14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14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14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14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14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14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14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14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14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14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14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14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14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14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14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14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14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14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14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14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14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41" name="Google Shape;5141;p14"/>
          <p:cNvSpPr/>
          <p:nvPr/>
        </p:nvSpPr>
        <p:spPr>
          <a:xfrm>
            <a:off x="1020212" y="3314123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42" name="Google Shape;5142;p1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71154" y="2763408"/>
            <a:ext cx="1153962" cy="1546239"/>
          </a:xfrm>
          <a:prstGeom prst="rect">
            <a:avLst/>
          </a:prstGeom>
          <a:noFill/>
          <a:ln>
            <a:noFill/>
          </a:ln>
        </p:spPr>
      </p:pic>
      <p:sp>
        <p:nvSpPr>
          <p:cNvPr id="5143" name="Google Shape;5143;p14"/>
          <p:cNvSpPr/>
          <p:nvPr/>
        </p:nvSpPr>
        <p:spPr>
          <a:xfrm>
            <a:off x="3110820" y="2223903"/>
            <a:ext cx="1439863" cy="1439862"/>
          </a:xfrm>
          <a:prstGeom prst="rect">
            <a:avLst/>
          </a:prstGeom>
          <a:solidFill>
            <a:srgbClr val="A35318"/>
          </a:solidFill>
          <a:ln w="12700" cap="flat" cmpd="sng">
            <a:solidFill>
              <a:srgbClr val="A35318"/>
            </a:solidFill>
            <a:prstDash val="solid"/>
            <a:bevel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4" name="Google Shape;5144;p14"/>
          <p:cNvSpPr/>
          <p:nvPr/>
        </p:nvSpPr>
        <p:spPr>
          <a:xfrm>
            <a:off x="8857570" y="3657415"/>
            <a:ext cx="1441450" cy="1441450"/>
          </a:xfrm>
          <a:prstGeom prst="rect">
            <a:avLst/>
          </a:prstGeom>
          <a:solidFill>
            <a:srgbClr val="A35318"/>
          </a:solidFill>
          <a:ln w="12700" cap="flat" cmpd="sng">
            <a:solidFill>
              <a:srgbClr val="A35318"/>
            </a:solidFill>
            <a:prstDash val="solid"/>
            <a:bevel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5" name="Google Shape;5145;p14"/>
          <p:cNvSpPr/>
          <p:nvPr/>
        </p:nvSpPr>
        <p:spPr>
          <a:xfrm>
            <a:off x="8855983" y="792071"/>
            <a:ext cx="1439862" cy="1439862"/>
          </a:xfrm>
          <a:prstGeom prst="rect">
            <a:avLst/>
          </a:prstGeom>
          <a:solidFill>
            <a:srgbClr val="A35318"/>
          </a:solidFill>
          <a:ln w="12700" cap="flat" cmpd="sng">
            <a:solidFill>
              <a:srgbClr val="A35318"/>
            </a:solidFill>
            <a:prstDash val="solid"/>
            <a:bevel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6" name="Google Shape;5146;p14"/>
          <p:cNvSpPr/>
          <p:nvPr/>
        </p:nvSpPr>
        <p:spPr>
          <a:xfrm>
            <a:off x="5988958" y="2223903"/>
            <a:ext cx="1439862" cy="1441450"/>
          </a:xfrm>
          <a:prstGeom prst="rect">
            <a:avLst/>
          </a:prstGeom>
          <a:solidFill>
            <a:srgbClr val="A35318"/>
          </a:solidFill>
          <a:ln w="12700" cap="flat" cmpd="sng">
            <a:solidFill>
              <a:srgbClr val="A35318"/>
            </a:solidFill>
            <a:prstDash val="solid"/>
            <a:bevel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7" name="Google Shape;5147;p14"/>
          <p:cNvSpPr/>
          <p:nvPr/>
        </p:nvSpPr>
        <p:spPr>
          <a:xfrm>
            <a:off x="1662600" y="1121067"/>
            <a:ext cx="6945728" cy="875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625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8" name="Google Shape;5148;p14"/>
          <p:cNvSpPr txBox="1"/>
          <p:nvPr/>
        </p:nvSpPr>
        <p:spPr>
          <a:xfrm>
            <a:off x="1028586" y="375493"/>
            <a:ext cx="7717597" cy="18158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 đất trồng cây là công đoạn đầu tiên trong quy trình trồng trọt. </a:t>
            </a:r>
            <a:endParaRPr sz="28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Mỗi loại cây trồng khác nhau thì kĩ thuật làm đất cũng khác nhau.</a:t>
            </a:r>
            <a:endParaRPr sz="2800">
              <a:solidFill>
                <a:schemeClr val="dk1"/>
              </a:solidFill>
              <a:latin typeface="Microsoft Yahei"/>
              <a:ea typeface="Microsoft Yahei"/>
              <a:cs typeface="Microsoft Yahei"/>
              <a:sym typeface="Microsoft Yahe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50"/>
                                        <p:tgtEl>
                                          <p:spTgt spid="5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15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54" name="Google Shape;5154;p15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5155" name="Google Shape;5155;p15"/>
            <p:cNvSpPr/>
            <p:nvPr/>
          </p:nvSpPr>
          <p:spPr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Hoạt động nhóm</a:t>
              </a:r>
              <a:endPara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56" name="Google Shape;5156;p15"/>
            <p:cNvSpPr/>
            <p:nvPr/>
          </p:nvSpPr>
          <p:spPr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57" name="Google Shape;5157;p15"/>
            <p:cNvCxnSpPr/>
            <p:nvPr/>
          </p:nvCxnSpPr>
          <p:spPr>
            <a:xfrm>
              <a:off x="7269687" y="2122718"/>
              <a:ext cx="135541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  <p:sp>
        <p:nvSpPr>
          <p:cNvPr id="5158" name="Google Shape;5158;p15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5159" name="Google Shape;5159;p15"/>
          <p:cNvGraphicFramePr/>
          <p:nvPr/>
        </p:nvGraphicFramePr>
        <p:xfrm>
          <a:off x="135505" y="2064675"/>
          <a:ext cx="9716550" cy="4071125"/>
        </p:xfrm>
        <a:graphic>
          <a:graphicData uri="http://schemas.openxmlformats.org/drawingml/2006/table">
            <a:tbl>
              <a:tblPr firstRow="1" bandRow="1">
                <a:noFill/>
                <a:tableStyleId>{DD3E9F40-6EC8-48F0-B7DA-3DE33AF12CA9}</a:tableStyleId>
              </a:tblPr>
              <a:tblGrid>
                <a:gridCol w="342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49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43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Cày đất</a:t>
                      </a:r>
                      <a:endParaRPr sz="2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Bừa, đập đất</a:t>
                      </a:r>
                      <a:endParaRPr sz="2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Lên luống</a:t>
                      </a:r>
                      <a:endParaRPr sz="2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68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Làm xáo trộn lớp đất mặt ở độ sâu 20 -  30cm. Cày đất có tác dụng làm tang bề dày lớp đất trồng, chôn vùi cỏ, làm cho đất tơi, xốp và thoáng khí</a:t>
                      </a:r>
                      <a:endParaRPr sz="28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Có tác dụng làm nhỏ đất, thu gom cỏ dại trong ruộng, trộn đều phân bón và san phẳng mặt ruộng</a:t>
                      </a:r>
                      <a:endParaRPr sz="28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Một số loại cây trồng cần phải làm luống để dễ chăm sóc, chống ngập úng và tạo tầng đất dày cho cây sinh trưởng, phát triển</a:t>
                      </a:r>
                      <a:endParaRPr sz="28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160" name="Google Shape;5160;p15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61" name="Google Shape;5161;p15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5162" name="Google Shape;5162;p15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15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15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15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15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15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15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15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15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15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15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15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15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15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15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15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15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15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15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15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15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15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15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15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15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15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15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15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15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15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15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15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15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15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15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15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15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15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15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15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15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15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15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15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15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15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15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15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15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15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15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15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15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15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15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15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15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15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15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15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15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15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15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15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15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15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15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15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15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15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15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15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15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15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15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15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15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15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15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15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15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15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15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15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15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15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15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15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15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15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15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15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15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15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15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15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15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15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15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15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15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15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15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15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15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15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15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15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15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15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15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15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15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15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15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15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15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15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15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15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15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15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15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15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15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15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15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15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15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15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15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15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15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15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15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15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15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15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15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15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15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15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15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15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15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15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15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15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15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15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15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15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15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15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15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15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15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15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15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15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15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15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15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15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15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15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15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15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15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15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15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15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15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15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15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15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15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15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15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15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15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15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15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15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15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15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15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15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15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15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15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15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15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15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15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15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15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15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15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15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15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15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15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15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15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15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15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15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15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15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15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15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15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15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15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15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15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15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15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15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15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15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15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15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15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15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15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15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15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15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15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15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15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15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15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15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15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15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15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15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15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15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15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15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15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15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15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15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15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15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15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15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15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15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15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15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15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15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15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15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15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15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15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15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15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15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15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15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15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15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15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15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15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15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15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15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15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15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15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15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15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15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15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15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60" name="Google Shape;5460;p15"/>
          <p:cNvSpPr/>
          <p:nvPr/>
        </p:nvSpPr>
        <p:spPr>
          <a:xfrm>
            <a:off x="9832578" y="3235567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461" name="Google Shape;5461;p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10112642" y="3515585"/>
            <a:ext cx="1047348" cy="1150648"/>
          </a:xfrm>
          <a:prstGeom prst="rect">
            <a:avLst/>
          </a:prstGeom>
          <a:noFill/>
          <a:ln>
            <a:noFill/>
          </a:ln>
        </p:spPr>
      </p:pic>
      <p:sp>
        <p:nvSpPr>
          <p:cNvPr id="5462" name="Google Shape;5462;p15"/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HS đọc Bảng thông tin SGK tr.12, thảo luận và trả lời câu hỏi: </a:t>
            </a: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Em hãy nêu một số công việc chính của kĩ thuật làm đất trồng cây.</a:t>
            </a:r>
            <a:endParaRPr sz="2800">
              <a:solidFill>
                <a:schemeClr val="dk1"/>
              </a:solidFill>
              <a:latin typeface="Microsoft Yahei"/>
              <a:ea typeface="Microsoft Yahei"/>
              <a:cs typeface="Microsoft Yahei"/>
              <a:sym typeface="Microsoft Yahei"/>
            </a:endParaRPr>
          </a:p>
        </p:txBody>
      </p:sp>
      <p:pic>
        <p:nvPicPr>
          <p:cNvPr id="5463" name="Google Shape;5463;p1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226145" y="722194"/>
            <a:ext cx="1907979" cy="1073238"/>
          </a:xfrm>
          <a:prstGeom prst="rect">
            <a:avLst/>
          </a:prstGeom>
          <a:noFill/>
          <a:ln>
            <a:noFill/>
          </a:ln>
        </p:spPr>
      </p:pic>
      <p:sp>
        <p:nvSpPr>
          <p:cNvPr id="5464" name="Google Shape;5464;p1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0"/>
                                        <p:tgtEl>
                                          <p:spTgt spid="5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69" name="Google Shape;5469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923632" y="1956431"/>
            <a:ext cx="2680783" cy="2619470"/>
          </a:xfrm>
          <a:prstGeom prst="rect">
            <a:avLst/>
          </a:prstGeom>
          <a:noFill/>
          <a:ln>
            <a:noFill/>
          </a:ln>
        </p:spPr>
      </p:pic>
      <p:sp>
        <p:nvSpPr>
          <p:cNvPr id="5470" name="Google Shape;5470;p16"/>
          <p:cNvSpPr/>
          <p:nvPr/>
        </p:nvSpPr>
        <p:spPr>
          <a:xfrm>
            <a:off x="5659176" y="2094451"/>
            <a:ext cx="3979992" cy="394947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Kể thêm các hoạt động khác trong quá trình làm đất trồng cây ở gia đình và địa phương em.</a:t>
            </a:r>
            <a:endParaRPr sz="2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71" name="Google Shape;5471;p16"/>
          <p:cNvGrpSpPr/>
          <p:nvPr/>
        </p:nvGrpSpPr>
        <p:grpSpPr>
          <a:xfrm flipH="1">
            <a:off x="1191769" y="0"/>
            <a:ext cx="3873955" cy="2020224"/>
            <a:chOff x="-194387" y="3651136"/>
            <a:chExt cx="6156624" cy="3210610"/>
          </a:xfrm>
        </p:grpSpPr>
        <p:sp>
          <p:nvSpPr>
            <p:cNvPr id="5472" name="Google Shape;5472;p16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70" name="Google Shape;5770;p16"/>
          <p:cNvSpPr/>
          <p:nvPr/>
        </p:nvSpPr>
        <p:spPr>
          <a:xfrm>
            <a:off x="5390546" y="614015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71" name="Google Shape;5771;p16"/>
          <p:cNvGrpSpPr/>
          <p:nvPr/>
        </p:nvGrpSpPr>
        <p:grpSpPr>
          <a:xfrm>
            <a:off x="5446810" y="2349749"/>
            <a:ext cx="4469176" cy="925810"/>
            <a:chOff x="6327925" y="1608465"/>
            <a:chExt cx="4469176" cy="925810"/>
          </a:xfrm>
        </p:grpSpPr>
        <p:sp>
          <p:nvSpPr>
            <p:cNvPr id="5772" name="Google Shape;5772;p16"/>
            <p:cNvSpPr/>
            <p:nvPr/>
          </p:nvSpPr>
          <p:spPr>
            <a:xfrm flipH="1">
              <a:off x="6540291" y="1608465"/>
              <a:ext cx="2388795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Liên hệ thực tế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16"/>
            <p:cNvSpPr/>
            <p:nvPr/>
          </p:nvSpPr>
          <p:spPr>
            <a:xfrm flipH="1">
              <a:off x="6327925" y="2220343"/>
              <a:ext cx="4469176" cy="313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4E4E4E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774" name="Google Shape;5774;p16"/>
            <p:cNvCxnSpPr/>
            <p:nvPr/>
          </p:nvCxnSpPr>
          <p:spPr>
            <a:xfrm flipH="1">
              <a:off x="6739117" y="2122718"/>
              <a:ext cx="1885978" cy="139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bevel/>
              <a:headEnd type="none" w="med" len="med"/>
              <a:tailEnd type="none" w="med" len="med"/>
            </a:ln>
          </p:spPr>
        </p:cxnSp>
      </p:grpSp>
      <p:sp>
        <p:nvSpPr>
          <p:cNvPr id="5775" name="Google Shape;5775;p16"/>
          <p:cNvSpPr/>
          <p:nvPr/>
        </p:nvSpPr>
        <p:spPr>
          <a:xfrm>
            <a:off x="5382359" y="191021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6" name="Google Shape;5776;p16"/>
          <p:cNvSpPr/>
          <p:nvPr/>
        </p:nvSpPr>
        <p:spPr>
          <a:xfrm>
            <a:off x="10710304" y="5278030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7" name="Google Shape;5777;p16"/>
          <p:cNvSpPr/>
          <p:nvPr/>
        </p:nvSpPr>
        <p:spPr>
          <a:xfrm>
            <a:off x="9915986" y="1019227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8" name="Google Shape;5778;p16"/>
          <p:cNvSpPr/>
          <p:nvPr/>
        </p:nvSpPr>
        <p:spPr>
          <a:xfrm>
            <a:off x="-1942540" y="5290847"/>
            <a:ext cx="3134309" cy="3134306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9" name="Google Shape;5779;p16"/>
          <p:cNvSpPr/>
          <p:nvPr/>
        </p:nvSpPr>
        <p:spPr>
          <a:xfrm>
            <a:off x="3953836" y="5636670"/>
            <a:ext cx="451752" cy="451752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0" name="Google Shape;5780;p16"/>
          <p:cNvSpPr/>
          <p:nvPr/>
        </p:nvSpPr>
        <p:spPr>
          <a:xfrm>
            <a:off x="5446810" y="-427875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1" name="Google Shape;5781;p16"/>
          <p:cNvSpPr/>
          <p:nvPr/>
        </p:nvSpPr>
        <p:spPr>
          <a:xfrm>
            <a:off x="-269053" y="-12316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2" name="Google Shape;5782;p16"/>
          <p:cNvSpPr/>
          <p:nvPr/>
        </p:nvSpPr>
        <p:spPr>
          <a:xfrm>
            <a:off x="11888473" y="-42560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7" name="Google Shape;5787;p17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88" name="Google Shape;5788;p17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5789" name="Google Shape;5789;p17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17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17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17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17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17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17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17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17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17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17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17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17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17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17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17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17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17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17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17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17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17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17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17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17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17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17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17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17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17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17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17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17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17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17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17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17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17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17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17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17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17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17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17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17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17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17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17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17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17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17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17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17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17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17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17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17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17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17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17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17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17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17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17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17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17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17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17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17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17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17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17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17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17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17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17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17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17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17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17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17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17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17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17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17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17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17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17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17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17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17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17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17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17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17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17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17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17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17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17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17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17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17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17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17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17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17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17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17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17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17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17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17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17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17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17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17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17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17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17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17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17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17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17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17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17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17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17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17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17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17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17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17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17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17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17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17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17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17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17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17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17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17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17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17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17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17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17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17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17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17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17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17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17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17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17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17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17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17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17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17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17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17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17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17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17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17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17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17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17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17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17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17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17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17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17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17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17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17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17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17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17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17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17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17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17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17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17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17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17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17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17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17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17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17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17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17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17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17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17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17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17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17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17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17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17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17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17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17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17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17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17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17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17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17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17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17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17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17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17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17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17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17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17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17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17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17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17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17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17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17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17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17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17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17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17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17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17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17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17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17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17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17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17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17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17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17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17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17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17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17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17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17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17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17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17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17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17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17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17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17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17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17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17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17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17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17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17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17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17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17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17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17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17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17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17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17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17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17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17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17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17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17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17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17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17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17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17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17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17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17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17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17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17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17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17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17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17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17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17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17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17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17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17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17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17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17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17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17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17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17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17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17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17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17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17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17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17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17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17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17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17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17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17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17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17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17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17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17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17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17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17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17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17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17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17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17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17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17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17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17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17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17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17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17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17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17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17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17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17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17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17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17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17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17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17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17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17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17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17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17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17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17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17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17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17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17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17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17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17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6159" name="Google Shape;6159;p17" descr="In Jesus Name Children Sticker by Compassion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80" y="-17148"/>
            <a:ext cx="1656715" cy="1656715"/>
          </a:xfrm>
          <a:prstGeom prst="rect">
            <a:avLst/>
          </a:prstGeom>
          <a:noFill/>
          <a:ln>
            <a:noFill/>
          </a:ln>
        </p:spPr>
      </p:pic>
      <p:sp>
        <p:nvSpPr>
          <p:cNvPr id="6160" name="Google Shape;6160;p17"/>
          <p:cNvSpPr txBox="1"/>
          <p:nvPr/>
        </p:nvSpPr>
        <p:spPr>
          <a:xfrm>
            <a:off x="1396205" y="1194198"/>
            <a:ext cx="9088440" cy="33194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công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việc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chính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2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Cày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xáo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trộn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lớp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mặt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tăng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bề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dày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lớp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chôn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vùi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vi-VN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cỏ...</a:t>
            </a:r>
            <a:endParaRPr sz="2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Bừa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/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đập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nhỏ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thu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gom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cỏ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dại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trong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ruộng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trộn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đều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phân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bón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phẳng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mặt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ruộng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Lên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luống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chăm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sóc</a:t>
            </a:r>
            <a:r>
              <a:rPr lang="vi-VN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cây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chống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ngập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úng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vào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tạo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tầng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dày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sinh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trưởng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phát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triển</a:t>
            </a:r>
            <a:r>
              <a:rPr lang="en-US" sz="28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6161" name="Google Shape;6161;p17" descr="Hình dán Địa chất Trái đất của Thiết bị Địa kỹ thuật Pagani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735187" y="34924"/>
            <a:ext cx="2362200" cy="1314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6" name="Google Shape;6166;p18"/>
          <p:cNvSpPr/>
          <p:nvPr/>
        </p:nvSpPr>
        <p:spPr>
          <a:xfrm>
            <a:off x="721670" y="948902"/>
            <a:ext cx="10769471" cy="4762884"/>
          </a:xfrm>
          <a:prstGeom prst="rect">
            <a:avLst/>
          </a:prstGeom>
          <a:solidFill>
            <a:srgbClr val="44636A">
              <a:alpha val="89803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167" name="Google Shape;6167;p18"/>
          <p:cNvCxnSpPr/>
          <p:nvPr/>
        </p:nvCxnSpPr>
        <p:spPr>
          <a:xfrm>
            <a:off x="4048664" y="1127163"/>
            <a:ext cx="0" cy="2713704"/>
          </a:xfrm>
          <a:prstGeom prst="straightConnector1">
            <a:avLst/>
          </a:prstGeom>
          <a:noFill/>
          <a:ln w="9525" cap="flat" cmpd="sng">
            <a:solidFill>
              <a:srgbClr val="595959">
                <a:alpha val="55686"/>
              </a:srgbClr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168" name="Google Shape;6168;p18"/>
          <p:cNvCxnSpPr/>
          <p:nvPr/>
        </p:nvCxnSpPr>
        <p:spPr>
          <a:xfrm>
            <a:off x="8094976" y="1029306"/>
            <a:ext cx="0" cy="2808000"/>
          </a:xfrm>
          <a:prstGeom prst="straightConnector1">
            <a:avLst/>
          </a:prstGeom>
          <a:noFill/>
          <a:ln w="9525" cap="flat" cmpd="sng">
            <a:solidFill>
              <a:srgbClr val="595959">
                <a:alpha val="55686"/>
              </a:srgbClr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9" name="Google Shape;6169;p18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Quan sát hình và nêu tên, mục đích các công việc làm đất trồng cây </a:t>
            </a:r>
            <a:endParaRPr sz="28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tương ứng với mỗi ảnh.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70" name="Google Shape;6170;p1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71" name="Google Shape;6171;p18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6172" name="Google Shape;6172;p18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18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18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18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18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18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18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18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18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18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18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18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18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18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18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18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18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18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18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18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18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18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18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18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18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18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18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18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18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18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18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18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18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18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18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18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18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18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18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18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18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18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18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18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18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18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18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18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18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18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18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18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18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18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18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18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18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18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18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18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18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18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18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18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18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18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18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18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18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18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18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18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18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18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18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18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18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18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18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18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18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18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18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18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18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18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18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18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18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18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18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18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18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18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18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18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18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18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18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18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18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18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18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18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18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18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18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18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18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18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18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18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18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18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18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18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18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18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18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18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18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18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18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18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18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18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18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18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18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18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18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18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18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18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18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18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18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18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18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18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18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18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18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18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18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18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18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18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18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18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18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18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18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18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18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18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18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18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18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6470" name="Google Shape;6470;p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31086" y="1568482"/>
            <a:ext cx="10766628" cy="2776913"/>
          </a:xfrm>
          <a:prstGeom prst="rect">
            <a:avLst/>
          </a:prstGeom>
          <a:noFill/>
          <a:ln>
            <a:noFill/>
          </a:ln>
        </p:spPr>
      </p:pic>
      <p:sp>
        <p:nvSpPr>
          <p:cNvPr id="6471" name="Google Shape;6471;p18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72" name="Google Shape;6472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89287" y="4123867"/>
            <a:ext cx="1079339" cy="15139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7" name="Google Shape;6477;p19"/>
          <p:cNvSpPr/>
          <p:nvPr/>
        </p:nvSpPr>
        <p:spPr>
          <a:xfrm>
            <a:off x="694081" y="1202778"/>
            <a:ext cx="10769471" cy="4762884"/>
          </a:xfrm>
          <a:prstGeom prst="rect">
            <a:avLst/>
          </a:prstGeom>
          <a:solidFill>
            <a:srgbClr val="44636A">
              <a:alpha val="89803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8" name="Google Shape;6478;p19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Quan sát hình và nêu tên, mục đích các công việc làm đất trồng cây </a:t>
            </a:r>
            <a:endParaRPr sz="28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tương ứng với mỗi ảnh.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79" name="Google Shape;6479;p19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80" name="Google Shape;6480;p19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6481" name="Google Shape;6481;p19"/>
            <p:cNvSpPr/>
            <p:nvPr/>
          </p:nvSpPr>
          <p:spPr>
            <a:xfrm>
              <a:off x="-194387" y="6663295"/>
              <a:ext cx="5769177" cy="198451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19"/>
            <p:cNvSpPr/>
            <p:nvPr/>
          </p:nvSpPr>
          <p:spPr>
            <a:xfrm>
              <a:off x="1156951" y="5999441"/>
              <a:ext cx="368547" cy="670944"/>
            </a:xfrm>
            <a:custGeom>
              <a:avLst/>
              <a:gdLst/>
              <a:ahLst/>
              <a:cxnLst/>
              <a:rect l="l" t="t" r="r" b="b"/>
              <a:pathLst>
                <a:path w="88" h="151" extrusionOk="0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19"/>
            <p:cNvSpPr/>
            <p:nvPr/>
          </p:nvSpPr>
          <p:spPr>
            <a:xfrm>
              <a:off x="1161676" y="5741931"/>
              <a:ext cx="531558" cy="559908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19"/>
            <p:cNvSpPr/>
            <p:nvPr/>
          </p:nvSpPr>
          <p:spPr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19"/>
            <p:cNvSpPr/>
            <p:nvPr/>
          </p:nvSpPr>
          <p:spPr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19"/>
            <p:cNvSpPr/>
            <p:nvPr/>
          </p:nvSpPr>
          <p:spPr>
            <a:xfrm>
              <a:off x="939603" y="6141190"/>
              <a:ext cx="283498" cy="283498"/>
            </a:xfrm>
            <a:custGeom>
              <a:avLst/>
              <a:gdLst/>
              <a:ahLst/>
              <a:cxnLst/>
              <a:rect l="l" t="t" r="r" b="b"/>
              <a:pathLst>
                <a:path w="68" h="64" extrusionOk="0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19"/>
            <p:cNvSpPr/>
            <p:nvPr/>
          </p:nvSpPr>
          <p:spPr>
            <a:xfrm>
              <a:off x="3091822" y="5422996"/>
              <a:ext cx="455959" cy="1171790"/>
            </a:xfrm>
            <a:custGeom>
              <a:avLst/>
              <a:gdLst/>
              <a:ahLst/>
              <a:cxnLst/>
              <a:rect l="l" t="t" r="r" b="b"/>
              <a:pathLst>
                <a:path w="109" h="264" extrusionOk="0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19"/>
            <p:cNvSpPr/>
            <p:nvPr/>
          </p:nvSpPr>
          <p:spPr>
            <a:xfrm>
              <a:off x="3082373" y="5680507"/>
              <a:ext cx="474859" cy="869392"/>
            </a:xfrm>
            <a:custGeom>
              <a:avLst/>
              <a:gdLst/>
              <a:ahLst/>
              <a:cxnLst/>
              <a:rect l="l" t="t" r="r" b="b"/>
              <a:pathLst>
                <a:path w="113" h="196" extrusionOk="0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19"/>
            <p:cNvSpPr/>
            <p:nvPr/>
          </p:nvSpPr>
          <p:spPr>
            <a:xfrm>
              <a:off x="3363508" y="5628532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19"/>
            <p:cNvSpPr/>
            <p:nvPr/>
          </p:nvSpPr>
          <p:spPr>
            <a:xfrm>
              <a:off x="3330433" y="5309597"/>
              <a:ext cx="389809" cy="859943"/>
            </a:xfrm>
            <a:custGeom>
              <a:avLst/>
              <a:gdLst/>
              <a:ahLst/>
              <a:cxnLst/>
              <a:rect l="l" t="t" r="r" b="b"/>
              <a:pathLst>
                <a:path w="93" h="194" extrusionOk="0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19"/>
            <p:cNvSpPr/>
            <p:nvPr/>
          </p:nvSpPr>
          <p:spPr>
            <a:xfrm>
              <a:off x="3318621" y="6212064"/>
              <a:ext cx="250423" cy="427609"/>
            </a:xfrm>
            <a:custGeom>
              <a:avLst/>
              <a:gdLst/>
              <a:ahLst/>
              <a:cxnLst/>
              <a:rect l="l" t="t" r="r" b="b"/>
              <a:pathLst>
                <a:path w="106" h="181" extrusionOk="0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19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19"/>
            <p:cNvSpPr/>
            <p:nvPr/>
          </p:nvSpPr>
          <p:spPr>
            <a:xfrm>
              <a:off x="2735088" y="5453709"/>
              <a:ext cx="562270" cy="403984"/>
            </a:xfrm>
            <a:custGeom>
              <a:avLst/>
              <a:gdLst/>
              <a:ahLst/>
              <a:cxnLst/>
              <a:rect l="l" t="t" r="r" b="b"/>
              <a:pathLst>
                <a:path w="238" h="171" extrusionOk="0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19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19"/>
            <p:cNvSpPr/>
            <p:nvPr/>
          </p:nvSpPr>
          <p:spPr>
            <a:xfrm>
              <a:off x="2772888" y="4931601"/>
              <a:ext cx="515021" cy="602432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19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19"/>
            <p:cNvSpPr/>
            <p:nvPr/>
          </p:nvSpPr>
          <p:spPr>
            <a:xfrm>
              <a:off x="3502894" y="4886714"/>
              <a:ext cx="505571" cy="692206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19"/>
            <p:cNvSpPr/>
            <p:nvPr/>
          </p:nvSpPr>
          <p:spPr>
            <a:xfrm>
              <a:off x="3599756" y="5347397"/>
              <a:ext cx="602432" cy="387447"/>
            </a:xfrm>
            <a:custGeom>
              <a:avLst/>
              <a:gdLst/>
              <a:ahLst/>
              <a:cxnLst/>
              <a:rect l="l" t="t" r="r" b="b"/>
              <a:pathLst>
                <a:path w="255" h="164" extrusionOk="0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19"/>
            <p:cNvSpPr/>
            <p:nvPr/>
          </p:nvSpPr>
          <p:spPr>
            <a:xfrm>
              <a:off x="3599756" y="5321410"/>
              <a:ext cx="602432" cy="413434"/>
            </a:xfrm>
            <a:custGeom>
              <a:avLst/>
              <a:gdLst/>
              <a:ahLst/>
              <a:cxnLst/>
              <a:rect l="l" t="t" r="r" b="b"/>
              <a:pathLst>
                <a:path w="255" h="175" extrusionOk="0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19"/>
            <p:cNvSpPr/>
            <p:nvPr/>
          </p:nvSpPr>
          <p:spPr>
            <a:xfrm>
              <a:off x="3389495" y="4532342"/>
              <a:ext cx="210261" cy="930817"/>
            </a:xfrm>
            <a:custGeom>
              <a:avLst/>
              <a:gdLst/>
              <a:ahLst/>
              <a:cxnLst/>
              <a:rect l="l" t="t" r="r" b="b"/>
              <a:pathLst>
                <a:path w="89" h="394" extrusionOk="0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19"/>
            <p:cNvSpPr/>
            <p:nvPr/>
          </p:nvSpPr>
          <p:spPr>
            <a:xfrm>
              <a:off x="3150884" y="4532342"/>
              <a:ext cx="238610" cy="930817"/>
            </a:xfrm>
            <a:custGeom>
              <a:avLst/>
              <a:gdLst/>
              <a:ahLst/>
              <a:cxnLst/>
              <a:rect l="l" t="t" r="r" b="b"/>
              <a:pathLst>
                <a:path w="101" h="394" extrusionOk="0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19"/>
            <p:cNvSpPr/>
            <p:nvPr/>
          </p:nvSpPr>
          <p:spPr>
            <a:xfrm>
              <a:off x="3363508" y="5345035"/>
              <a:ext cx="177186" cy="765443"/>
            </a:xfrm>
            <a:custGeom>
              <a:avLst/>
              <a:gdLst/>
              <a:ahLst/>
              <a:cxnLst/>
              <a:rect l="l" t="t" r="r" b="b"/>
              <a:pathLst>
                <a:path w="75" h="324" extrusionOk="0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19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19"/>
            <p:cNvSpPr/>
            <p:nvPr/>
          </p:nvSpPr>
          <p:spPr>
            <a:xfrm>
              <a:off x="1709772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19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19"/>
            <p:cNvSpPr/>
            <p:nvPr/>
          </p:nvSpPr>
          <p:spPr>
            <a:xfrm>
              <a:off x="10152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19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19"/>
            <p:cNvSpPr/>
            <p:nvPr/>
          </p:nvSpPr>
          <p:spPr>
            <a:xfrm>
              <a:off x="10152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19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19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19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19"/>
            <p:cNvSpPr/>
            <p:nvPr/>
          </p:nvSpPr>
          <p:spPr>
            <a:xfrm>
              <a:off x="1308150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19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19"/>
            <p:cNvSpPr/>
            <p:nvPr/>
          </p:nvSpPr>
          <p:spPr>
            <a:xfrm>
              <a:off x="1797183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19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19"/>
            <p:cNvSpPr/>
            <p:nvPr/>
          </p:nvSpPr>
          <p:spPr>
            <a:xfrm>
              <a:off x="1553848" y="4258294"/>
              <a:ext cx="257510" cy="980429"/>
            </a:xfrm>
            <a:custGeom>
              <a:avLst/>
              <a:gdLst/>
              <a:ahLst/>
              <a:cxnLst/>
              <a:rect l="l" t="t" r="r" b="b"/>
              <a:pathLst>
                <a:path w="109" h="415" extrusionOk="0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19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19"/>
            <p:cNvSpPr/>
            <p:nvPr/>
          </p:nvSpPr>
          <p:spPr>
            <a:xfrm>
              <a:off x="1759384" y="5021375"/>
              <a:ext cx="708744" cy="460683"/>
            </a:xfrm>
            <a:custGeom>
              <a:avLst/>
              <a:gdLst/>
              <a:ahLst/>
              <a:cxnLst/>
              <a:rect l="l" t="t" r="r" b="b"/>
              <a:pathLst>
                <a:path w="300" h="195" extrusionOk="0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19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19"/>
            <p:cNvSpPr/>
            <p:nvPr/>
          </p:nvSpPr>
          <p:spPr>
            <a:xfrm>
              <a:off x="1742846" y="5108787"/>
              <a:ext cx="725281" cy="496121"/>
            </a:xfrm>
            <a:custGeom>
              <a:avLst/>
              <a:gdLst/>
              <a:ahLst/>
              <a:cxnLst/>
              <a:rect l="l" t="t" r="r" b="b"/>
              <a:pathLst>
                <a:path w="307" h="210" extrusionOk="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19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19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19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19"/>
            <p:cNvSpPr/>
            <p:nvPr/>
          </p:nvSpPr>
          <p:spPr>
            <a:xfrm>
              <a:off x="1830258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19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19"/>
            <p:cNvSpPr/>
            <p:nvPr/>
          </p:nvSpPr>
          <p:spPr>
            <a:xfrm>
              <a:off x="1834983" y="4830014"/>
              <a:ext cx="774893" cy="212623"/>
            </a:xfrm>
            <a:custGeom>
              <a:avLst/>
              <a:gdLst/>
              <a:ahLst/>
              <a:cxnLst/>
              <a:rect l="l" t="t" r="r" b="b"/>
              <a:pathLst>
                <a:path w="328" h="90" extrusionOk="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19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19"/>
            <p:cNvSpPr/>
            <p:nvPr/>
          </p:nvSpPr>
          <p:spPr>
            <a:xfrm>
              <a:off x="1834983" y="5002475"/>
              <a:ext cx="774893" cy="248060"/>
            </a:xfrm>
            <a:custGeom>
              <a:avLst/>
              <a:gdLst/>
              <a:ahLst/>
              <a:cxnLst/>
              <a:rect l="l" t="t" r="r" b="b"/>
              <a:pathLst>
                <a:path w="328" h="105" extrusionOk="0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19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19"/>
            <p:cNvSpPr/>
            <p:nvPr/>
          </p:nvSpPr>
          <p:spPr>
            <a:xfrm>
              <a:off x="1216013" y="4988300"/>
              <a:ext cx="614245" cy="585895"/>
            </a:xfrm>
            <a:custGeom>
              <a:avLst/>
              <a:gdLst/>
              <a:ahLst/>
              <a:cxnLst/>
              <a:rect l="l" t="t" r="r" b="b"/>
              <a:pathLst>
                <a:path w="260" h="248" extrusionOk="0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19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19"/>
            <p:cNvSpPr/>
            <p:nvPr/>
          </p:nvSpPr>
          <p:spPr>
            <a:xfrm>
              <a:off x="1216013" y="5047362"/>
              <a:ext cx="649682" cy="56227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19"/>
            <p:cNvSpPr/>
            <p:nvPr/>
          </p:nvSpPr>
          <p:spPr>
            <a:xfrm>
              <a:off x="1584560" y="4941051"/>
              <a:ext cx="444146" cy="411071"/>
            </a:xfrm>
            <a:custGeom>
              <a:avLst/>
              <a:gdLst/>
              <a:ahLst/>
              <a:cxnLst/>
              <a:rect l="l" t="t" r="r" b="b"/>
              <a:pathLst>
                <a:path w="106" h="93" extrusionOk="0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19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19"/>
            <p:cNvSpPr/>
            <p:nvPr/>
          </p:nvSpPr>
          <p:spPr>
            <a:xfrm>
              <a:off x="1834983" y="4487455"/>
              <a:ext cx="774893" cy="994604"/>
            </a:xfrm>
            <a:custGeom>
              <a:avLst/>
              <a:gdLst/>
              <a:ahLst/>
              <a:cxnLst/>
              <a:rect l="l" t="t" r="r" b="b"/>
              <a:pathLst>
                <a:path w="328" h="421" extrusionOk="0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19"/>
            <p:cNvSpPr/>
            <p:nvPr/>
          </p:nvSpPr>
          <p:spPr>
            <a:xfrm>
              <a:off x="1775921" y="5347397"/>
              <a:ext cx="101587" cy="1308814"/>
            </a:xfrm>
            <a:custGeom>
              <a:avLst/>
              <a:gdLst/>
              <a:ahLst/>
              <a:cxnLst/>
              <a:rect l="l" t="t" r="r" b="b"/>
              <a:pathLst>
                <a:path w="24" h="295" extrusionOk="0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19"/>
            <p:cNvSpPr/>
            <p:nvPr/>
          </p:nvSpPr>
          <p:spPr>
            <a:xfrm>
              <a:off x="1801908" y="4258294"/>
              <a:ext cx="205536" cy="694569"/>
            </a:xfrm>
            <a:custGeom>
              <a:avLst/>
              <a:gdLst/>
              <a:ahLst/>
              <a:cxnLst/>
              <a:rect l="l" t="t" r="r" b="b"/>
              <a:pathLst>
                <a:path w="49" h="157" extrusionOk="0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19"/>
            <p:cNvSpPr/>
            <p:nvPr/>
          </p:nvSpPr>
          <p:spPr>
            <a:xfrm>
              <a:off x="1775921" y="4258294"/>
              <a:ext cx="35437" cy="704019"/>
            </a:xfrm>
            <a:custGeom>
              <a:avLst/>
              <a:gdLst/>
              <a:ahLst/>
              <a:cxnLst/>
              <a:rect l="l" t="t" r="r" b="b"/>
              <a:pathLst>
                <a:path w="8" h="159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19"/>
            <p:cNvSpPr/>
            <p:nvPr/>
          </p:nvSpPr>
          <p:spPr>
            <a:xfrm>
              <a:off x="1948382" y="5082799"/>
              <a:ext cx="519746" cy="399259"/>
            </a:xfrm>
            <a:custGeom>
              <a:avLst/>
              <a:gdLst/>
              <a:ahLst/>
              <a:cxnLst/>
              <a:rect l="l" t="t" r="r" b="b"/>
              <a:pathLst>
                <a:path w="124" h="90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19"/>
            <p:cNvSpPr/>
            <p:nvPr/>
          </p:nvSpPr>
          <p:spPr>
            <a:xfrm>
              <a:off x="1834983" y="5224548"/>
              <a:ext cx="633145" cy="380359"/>
            </a:xfrm>
            <a:custGeom>
              <a:avLst/>
              <a:gdLst/>
              <a:ahLst/>
              <a:cxnLst/>
              <a:rect l="l" t="t" r="r" b="b"/>
              <a:pathLst>
                <a:path w="151" h="86" extrusionOk="0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19"/>
            <p:cNvSpPr/>
            <p:nvPr/>
          </p:nvSpPr>
          <p:spPr>
            <a:xfrm>
              <a:off x="1868058" y="4487455"/>
              <a:ext cx="444146" cy="489033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19"/>
            <p:cNvSpPr/>
            <p:nvPr/>
          </p:nvSpPr>
          <p:spPr>
            <a:xfrm>
              <a:off x="1894045" y="4487455"/>
              <a:ext cx="418159" cy="600070"/>
            </a:xfrm>
            <a:custGeom>
              <a:avLst/>
              <a:gdLst/>
              <a:ahLst/>
              <a:cxnLst/>
              <a:rect l="l" t="t" r="r" b="b"/>
              <a:pathLst>
                <a:path w="100" h="135" extrusionOk="0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19"/>
            <p:cNvSpPr/>
            <p:nvPr/>
          </p:nvSpPr>
          <p:spPr>
            <a:xfrm>
              <a:off x="1889320" y="4830014"/>
              <a:ext cx="720556" cy="212623"/>
            </a:xfrm>
            <a:custGeom>
              <a:avLst/>
              <a:gdLst/>
              <a:ahLst/>
              <a:cxnLst/>
              <a:rect l="l" t="t" r="r" b="b"/>
              <a:pathLst>
                <a:path w="172" h="48" extrusionOk="0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19"/>
            <p:cNvSpPr/>
            <p:nvPr/>
          </p:nvSpPr>
          <p:spPr>
            <a:xfrm>
              <a:off x="1898770" y="5007200"/>
              <a:ext cx="711107" cy="243335"/>
            </a:xfrm>
            <a:custGeom>
              <a:avLst/>
              <a:gdLst/>
              <a:ahLst/>
              <a:cxnLst/>
              <a:rect l="l" t="t" r="r" b="b"/>
              <a:pathLst>
                <a:path w="170" h="55" extrusionOk="0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19"/>
            <p:cNvSpPr/>
            <p:nvPr/>
          </p:nvSpPr>
          <p:spPr>
            <a:xfrm>
              <a:off x="1775921" y="5352122"/>
              <a:ext cx="4725" cy="189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19"/>
            <p:cNvSpPr/>
            <p:nvPr/>
          </p:nvSpPr>
          <p:spPr>
            <a:xfrm>
              <a:off x="1775921" y="4941051"/>
              <a:ext cx="222073" cy="411071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19"/>
            <p:cNvSpPr/>
            <p:nvPr/>
          </p:nvSpPr>
          <p:spPr>
            <a:xfrm>
              <a:off x="967953" y="6606599"/>
              <a:ext cx="274048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19"/>
            <p:cNvSpPr/>
            <p:nvPr/>
          </p:nvSpPr>
          <p:spPr>
            <a:xfrm>
              <a:off x="1563298" y="6606599"/>
              <a:ext cx="271685" cy="49612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19"/>
            <p:cNvSpPr/>
            <p:nvPr/>
          </p:nvSpPr>
          <p:spPr>
            <a:xfrm>
              <a:off x="1093164" y="6292389"/>
              <a:ext cx="616607" cy="363822"/>
            </a:xfrm>
            <a:custGeom>
              <a:avLst/>
              <a:gdLst/>
              <a:ahLst/>
              <a:cxnLst/>
              <a:rect l="l" t="t" r="r" b="b"/>
              <a:pathLst>
                <a:path w="147" h="82" extrusionOk="0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19"/>
            <p:cNvSpPr/>
            <p:nvPr/>
          </p:nvSpPr>
          <p:spPr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19"/>
            <p:cNvSpPr/>
            <p:nvPr/>
          </p:nvSpPr>
          <p:spPr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19"/>
            <p:cNvSpPr/>
            <p:nvPr/>
          </p:nvSpPr>
          <p:spPr>
            <a:xfrm>
              <a:off x="1329412" y="6559349"/>
              <a:ext cx="129936" cy="9686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19"/>
            <p:cNvSpPr/>
            <p:nvPr/>
          </p:nvSpPr>
          <p:spPr>
            <a:xfrm>
              <a:off x="1518411" y="6493200"/>
              <a:ext cx="141749" cy="153561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19"/>
            <p:cNvSpPr/>
            <p:nvPr/>
          </p:nvSpPr>
          <p:spPr>
            <a:xfrm>
              <a:off x="1705047" y="6606599"/>
              <a:ext cx="129936" cy="49612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19"/>
            <p:cNvSpPr/>
            <p:nvPr/>
          </p:nvSpPr>
          <p:spPr>
            <a:xfrm>
              <a:off x="1426274" y="6297114"/>
              <a:ext cx="283498" cy="359097"/>
            </a:xfrm>
            <a:custGeom>
              <a:avLst/>
              <a:gdLst/>
              <a:ahLst/>
              <a:cxnLst/>
              <a:rect l="l" t="t" r="r" b="b"/>
              <a:pathLst>
                <a:path w="68" h="81" extrusionOk="0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19"/>
            <p:cNvSpPr/>
            <p:nvPr/>
          </p:nvSpPr>
          <p:spPr>
            <a:xfrm>
              <a:off x="1426274" y="6342001"/>
              <a:ext cx="70874" cy="137024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19"/>
            <p:cNvSpPr/>
            <p:nvPr/>
          </p:nvSpPr>
          <p:spPr>
            <a:xfrm>
              <a:off x="1426274" y="6568799"/>
              <a:ext cx="33075" cy="87412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19"/>
            <p:cNvSpPr/>
            <p:nvPr/>
          </p:nvSpPr>
          <p:spPr>
            <a:xfrm>
              <a:off x="1518411" y="6500287"/>
              <a:ext cx="141749" cy="139386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19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19"/>
            <p:cNvSpPr/>
            <p:nvPr/>
          </p:nvSpPr>
          <p:spPr>
            <a:xfrm>
              <a:off x="620667" y="4558329"/>
              <a:ext cx="167736" cy="2097882"/>
            </a:xfrm>
            <a:custGeom>
              <a:avLst/>
              <a:gdLst/>
              <a:ahLst/>
              <a:cxnLst/>
              <a:rect l="l" t="t" r="r" b="b"/>
              <a:pathLst>
                <a:path w="71" h="888" extrusionOk="0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19"/>
            <p:cNvSpPr/>
            <p:nvPr/>
          </p:nvSpPr>
          <p:spPr>
            <a:xfrm>
              <a:off x="-73902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19"/>
            <p:cNvSpPr/>
            <p:nvPr/>
          </p:nvSpPr>
          <p:spPr>
            <a:xfrm>
              <a:off x="-73902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19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19"/>
            <p:cNvSpPr/>
            <p:nvPr/>
          </p:nvSpPr>
          <p:spPr>
            <a:xfrm>
              <a:off x="219046" y="4487455"/>
              <a:ext cx="477221" cy="642594"/>
            </a:xfrm>
            <a:custGeom>
              <a:avLst/>
              <a:gdLst/>
              <a:ahLst/>
              <a:cxnLst/>
              <a:rect l="l" t="t" r="r" b="b"/>
              <a:pathLst>
                <a:path w="202" h="272" extrusionOk="0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19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19"/>
            <p:cNvSpPr/>
            <p:nvPr/>
          </p:nvSpPr>
          <p:spPr>
            <a:xfrm>
              <a:off x="708079" y="4258294"/>
              <a:ext cx="231523" cy="980429"/>
            </a:xfrm>
            <a:custGeom>
              <a:avLst/>
              <a:gdLst/>
              <a:ahLst/>
              <a:cxnLst/>
              <a:rect l="l" t="t" r="r" b="b"/>
              <a:pathLst>
                <a:path w="98" h="415" extrusionOk="0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19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19"/>
            <p:cNvSpPr/>
            <p:nvPr/>
          </p:nvSpPr>
          <p:spPr>
            <a:xfrm>
              <a:off x="467106" y="4258294"/>
              <a:ext cx="255148" cy="980429"/>
            </a:xfrm>
            <a:custGeom>
              <a:avLst/>
              <a:gdLst/>
              <a:ahLst/>
              <a:cxnLst/>
              <a:rect l="l" t="t" r="r" b="b"/>
              <a:pathLst>
                <a:path w="108" h="415" extrusionOk="0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19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19"/>
            <p:cNvSpPr/>
            <p:nvPr/>
          </p:nvSpPr>
          <p:spPr>
            <a:xfrm>
              <a:off x="705716" y="4794577"/>
              <a:ext cx="770169" cy="399259"/>
            </a:xfrm>
            <a:custGeom>
              <a:avLst/>
              <a:gdLst/>
              <a:ahLst/>
              <a:cxnLst/>
              <a:rect l="l" t="t" r="r" b="b"/>
              <a:pathLst>
                <a:path w="326" h="169" extrusionOk="0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19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19"/>
            <p:cNvSpPr/>
            <p:nvPr/>
          </p:nvSpPr>
          <p:spPr>
            <a:xfrm>
              <a:off x="705716" y="5011925"/>
              <a:ext cx="770169" cy="368547"/>
            </a:xfrm>
            <a:custGeom>
              <a:avLst/>
              <a:gdLst/>
              <a:ahLst/>
              <a:cxnLst/>
              <a:rect l="l" t="t" r="r" b="b"/>
              <a:pathLst>
                <a:path w="326" h="156" extrusionOk="0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19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19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19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19"/>
            <p:cNvSpPr/>
            <p:nvPr/>
          </p:nvSpPr>
          <p:spPr>
            <a:xfrm>
              <a:off x="708079" y="4487455"/>
              <a:ext cx="481946" cy="642594"/>
            </a:xfrm>
            <a:custGeom>
              <a:avLst/>
              <a:gdLst/>
              <a:ahLst/>
              <a:cxnLst/>
              <a:rect l="l" t="t" r="r" b="b"/>
              <a:pathLst>
                <a:path w="204" h="272" extrusionOk="0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19"/>
            <p:cNvSpPr/>
            <p:nvPr/>
          </p:nvSpPr>
          <p:spPr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19"/>
            <p:cNvSpPr/>
            <p:nvPr/>
          </p:nvSpPr>
          <p:spPr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19"/>
            <p:cNvSpPr/>
            <p:nvPr/>
          </p:nvSpPr>
          <p:spPr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19"/>
            <p:cNvSpPr/>
            <p:nvPr/>
          </p:nvSpPr>
          <p:spPr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19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19"/>
            <p:cNvSpPr/>
            <p:nvPr/>
          </p:nvSpPr>
          <p:spPr>
            <a:xfrm>
              <a:off x="852190" y="4718978"/>
              <a:ext cx="11812" cy="945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19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19"/>
            <p:cNvSpPr/>
            <p:nvPr/>
          </p:nvSpPr>
          <p:spPr>
            <a:xfrm>
              <a:off x="712804" y="4258294"/>
              <a:ext cx="200811" cy="836318"/>
            </a:xfrm>
            <a:custGeom>
              <a:avLst/>
              <a:gdLst/>
              <a:ahLst/>
              <a:cxnLst/>
              <a:rect l="l" t="t" r="r" b="b"/>
              <a:pathLst>
                <a:path w="85" h="354" extrusionOk="0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19"/>
            <p:cNvSpPr/>
            <p:nvPr/>
          </p:nvSpPr>
          <p:spPr>
            <a:xfrm>
              <a:off x="705716" y="4258294"/>
              <a:ext cx="16537" cy="850493"/>
            </a:xfrm>
            <a:custGeom>
              <a:avLst/>
              <a:gdLst/>
              <a:ahLst/>
              <a:cxnLst/>
              <a:rect l="l" t="t" r="r" b="b"/>
              <a:pathLst>
                <a:path w="4" h="192" extrusionOk="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19"/>
            <p:cNvSpPr/>
            <p:nvPr/>
          </p:nvSpPr>
          <p:spPr>
            <a:xfrm>
              <a:off x="708079" y="5092249"/>
              <a:ext cx="9450" cy="1181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19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19"/>
            <p:cNvSpPr/>
            <p:nvPr/>
          </p:nvSpPr>
          <p:spPr>
            <a:xfrm>
              <a:off x="1048276" y="4487455"/>
              <a:ext cx="141749" cy="427609"/>
            </a:xfrm>
            <a:custGeom>
              <a:avLst/>
              <a:gdLst/>
              <a:ahLst/>
              <a:cxnLst/>
              <a:rect l="l" t="t" r="r" b="b"/>
              <a:pathLst>
                <a:path w="60" h="181" extrusionOk="0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19"/>
            <p:cNvSpPr/>
            <p:nvPr/>
          </p:nvSpPr>
          <p:spPr>
            <a:xfrm>
              <a:off x="771866" y="4811114"/>
              <a:ext cx="704019" cy="356734"/>
            </a:xfrm>
            <a:custGeom>
              <a:avLst/>
              <a:gdLst/>
              <a:ahLst/>
              <a:cxnLst/>
              <a:rect l="l" t="t" r="r" b="b"/>
              <a:pathLst>
                <a:path w="168" h="80" extrusionOk="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19"/>
            <p:cNvSpPr/>
            <p:nvPr/>
          </p:nvSpPr>
          <p:spPr>
            <a:xfrm>
              <a:off x="816753" y="5011925"/>
              <a:ext cx="659132" cy="368547"/>
            </a:xfrm>
            <a:custGeom>
              <a:avLst/>
              <a:gdLst/>
              <a:ahLst/>
              <a:cxnLst/>
              <a:rect l="l" t="t" r="r" b="b"/>
              <a:pathLst>
                <a:path w="157" h="83" extrusionOk="0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19"/>
            <p:cNvSpPr/>
            <p:nvPr/>
          </p:nvSpPr>
          <p:spPr>
            <a:xfrm>
              <a:off x="734066" y="5335585"/>
              <a:ext cx="54337" cy="1320626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19"/>
            <p:cNvSpPr/>
            <p:nvPr/>
          </p:nvSpPr>
          <p:spPr>
            <a:xfrm>
              <a:off x="705716" y="5330860"/>
              <a:ext cx="82687" cy="1325351"/>
            </a:xfrm>
            <a:custGeom>
              <a:avLst/>
              <a:gdLst/>
              <a:ahLst/>
              <a:cxnLst/>
              <a:rect l="l" t="t" r="r" b="b"/>
              <a:pathLst>
                <a:path w="20" h="299" extrusionOk="0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19"/>
            <p:cNvSpPr/>
            <p:nvPr/>
          </p:nvSpPr>
          <p:spPr>
            <a:xfrm>
              <a:off x="717529" y="4487455"/>
              <a:ext cx="472496" cy="616607"/>
            </a:xfrm>
            <a:custGeom>
              <a:avLst/>
              <a:gdLst/>
              <a:ahLst/>
              <a:cxnLst/>
              <a:rect l="l" t="t" r="r" b="b"/>
              <a:pathLst>
                <a:path w="113" h="139" extrusionOk="0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19"/>
            <p:cNvSpPr/>
            <p:nvPr/>
          </p:nvSpPr>
          <p:spPr>
            <a:xfrm>
              <a:off x="734066" y="4487455"/>
              <a:ext cx="455959" cy="621332"/>
            </a:xfrm>
            <a:custGeom>
              <a:avLst/>
              <a:gdLst/>
              <a:ahLst/>
              <a:cxnLst/>
              <a:rect l="l" t="t" r="r" b="b"/>
              <a:pathLst>
                <a:path w="109" h="140" extrusionOk="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19"/>
            <p:cNvSpPr/>
            <p:nvPr/>
          </p:nvSpPr>
          <p:spPr>
            <a:xfrm>
              <a:off x="705716" y="5259985"/>
              <a:ext cx="23625" cy="115762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19"/>
            <p:cNvSpPr/>
            <p:nvPr/>
          </p:nvSpPr>
          <p:spPr>
            <a:xfrm>
              <a:off x="705716" y="5099337"/>
              <a:ext cx="111037" cy="165374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19"/>
            <p:cNvSpPr/>
            <p:nvPr/>
          </p:nvSpPr>
          <p:spPr>
            <a:xfrm>
              <a:off x="788403" y="5356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19"/>
            <p:cNvSpPr/>
            <p:nvPr/>
          </p:nvSpPr>
          <p:spPr>
            <a:xfrm>
              <a:off x="708079" y="5189111"/>
              <a:ext cx="160649" cy="16773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19"/>
            <p:cNvSpPr/>
            <p:nvPr/>
          </p:nvSpPr>
          <p:spPr>
            <a:xfrm>
              <a:off x="3883252" y="5942742"/>
              <a:ext cx="1658461" cy="663857"/>
            </a:xfrm>
            <a:custGeom>
              <a:avLst/>
              <a:gdLst/>
              <a:ahLst/>
              <a:cxnLst/>
              <a:rect l="l" t="t" r="r" b="b"/>
              <a:pathLst>
                <a:path w="396" h="150" extrusionOk="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19"/>
            <p:cNvSpPr/>
            <p:nvPr/>
          </p:nvSpPr>
          <p:spPr>
            <a:xfrm>
              <a:off x="4759733" y="6004166"/>
              <a:ext cx="439421" cy="297672"/>
            </a:xfrm>
            <a:custGeom>
              <a:avLst/>
              <a:gdLst/>
              <a:ahLst/>
              <a:cxnLst/>
              <a:rect l="l" t="t" r="r" b="b"/>
              <a:pathLst>
                <a:path w="105" h="67" extrusionOk="0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19"/>
            <p:cNvSpPr/>
            <p:nvPr/>
          </p:nvSpPr>
          <p:spPr>
            <a:xfrm>
              <a:off x="4721933" y="5994717"/>
              <a:ext cx="819781" cy="611882"/>
            </a:xfrm>
            <a:custGeom>
              <a:avLst/>
              <a:gdLst/>
              <a:ahLst/>
              <a:cxnLst/>
              <a:rect l="l" t="t" r="r" b="b"/>
              <a:pathLst>
                <a:path w="196" h="138" extrusionOk="0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19"/>
            <p:cNvSpPr/>
            <p:nvPr/>
          </p:nvSpPr>
          <p:spPr>
            <a:xfrm>
              <a:off x="4072251" y="6093941"/>
              <a:ext cx="392172" cy="41579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19"/>
            <p:cNvSpPr/>
            <p:nvPr/>
          </p:nvSpPr>
          <p:spPr>
            <a:xfrm>
              <a:off x="4225812" y="6261677"/>
              <a:ext cx="89774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19"/>
            <p:cNvSpPr/>
            <p:nvPr/>
          </p:nvSpPr>
          <p:spPr>
            <a:xfrm>
              <a:off x="4473872" y="5888405"/>
              <a:ext cx="394534" cy="418159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19"/>
            <p:cNvSpPr/>
            <p:nvPr/>
          </p:nvSpPr>
          <p:spPr>
            <a:xfrm>
              <a:off x="4629796" y="6058503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19"/>
            <p:cNvSpPr/>
            <p:nvPr/>
          </p:nvSpPr>
          <p:spPr>
            <a:xfrm>
              <a:off x="4913294" y="6070316"/>
              <a:ext cx="380359" cy="413434"/>
            </a:xfrm>
            <a:custGeom>
              <a:avLst/>
              <a:gdLst/>
              <a:ahLst/>
              <a:cxnLst/>
              <a:rect l="l" t="t" r="r" b="b"/>
              <a:pathLst>
                <a:path w="91" h="93" extrusionOk="0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19"/>
            <p:cNvSpPr/>
            <p:nvPr/>
          </p:nvSpPr>
          <p:spPr>
            <a:xfrm>
              <a:off x="5064492" y="6235689"/>
              <a:ext cx="87412" cy="96862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19"/>
            <p:cNvSpPr/>
            <p:nvPr/>
          </p:nvSpPr>
          <p:spPr>
            <a:xfrm>
              <a:off x="2451589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19"/>
            <p:cNvSpPr/>
            <p:nvPr/>
          </p:nvSpPr>
          <p:spPr>
            <a:xfrm>
              <a:off x="2120842" y="5994717"/>
              <a:ext cx="607157" cy="701656"/>
            </a:xfrm>
            <a:custGeom>
              <a:avLst/>
              <a:gdLst/>
              <a:ahLst/>
              <a:cxnLst/>
              <a:rect l="l" t="t" r="r" b="b"/>
              <a:pathLst>
                <a:path w="145" h="158" extrusionOk="0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19"/>
            <p:cNvSpPr/>
            <p:nvPr/>
          </p:nvSpPr>
          <p:spPr>
            <a:xfrm>
              <a:off x="2479939" y="6297114"/>
              <a:ext cx="621332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19"/>
            <p:cNvSpPr/>
            <p:nvPr/>
          </p:nvSpPr>
          <p:spPr>
            <a:xfrm>
              <a:off x="2061780" y="6297114"/>
              <a:ext cx="618970" cy="399259"/>
            </a:xfrm>
            <a:custGeom>
              <a:avLst/>
              <a:gdLst/>
              <a:ahLst/>
              <a:cxnLst/>
              <a:rect l="l" t="t" r="r" b="b"/>
              <a:pathLst>
                <a:path w="148" h="90" extrusionOk="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19"/>
            <p:cNvSpPr/>
            <p:nvPr/>
          </p:nvSpPr>
          <p:spPr>
            <a:xfrm>
              <a:off x="2472852" y="5921480"/>
              <a:ext cx="222073" cy="663857"/>
            </a:xfrm>
            <a:custGeom>
              <a:avLst/>
              <a:gdLst/>
              <a:ahLst/>
              <a:cxnLst/>
              <a:rect l="l" t="t" r="r" b="b"/>
              <a:pathLst>
                <a:path w="53" h="150" extrusionOk="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19"/>
            <p:cNvSpPr/>
            <p:nvPr/>
          </p:nvSpPr>
          <p:spPr>
            <a:xfrm>
              <a:off x="2933535" y="616009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19"/>
            <p:cNvSpPr/>
            <p:nvPr/>
          </p:nvSpPr>
          <p:spPr>
            <a:xfrm>
              <a:off x="2853211" y="616954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19"/>
            <p:cNvSpPr/>
            <p:nvPr/>
          </p:nvSpPr>
          <p:spPr>
            <a:xfrm>
              <a:off x="2841399" y="62569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19"/>
            <p:cNvSpPr/>
            <p:nvPr/>
          </p:nvSpPr>
          <p:spPr>
            <a:xfrm>
              <a:off x="2853211" y="631128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19"/>
            <p:cNvSpPr/>
            <p:nvPr/>
          </p:nvSpPr>
          <p:spPr>
            <a:xfrm>
              <a:off x="2933535" y="6311289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19"/>
            <p:cNvSpPr/>
            <p:nvPr/>
          </p:nvSpPr>
          <p:spPr>
            <a:xfrm>
              <a:off x="2987872" y="631128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19"/>
            <p:cNvSpPr/>
            <p:nvPr/>
          </p:nvSpPr>
          <p:spPr>
            <a:xfrm>
              <a:off x="2987872" y="62569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19"/>
            <p:cNvSpPr/>
            <p:nvPr/>
          </p:nvSpPr>
          <p:spPr>
            <a:xfrm>
              <a:off x="2987872" y="616954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19"/>
            <p:cNvSpPr/>
            <p:nvPr/>
          </p:nvSpPr>
          <p:spPr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19"/>
            <p:cNvSpPr/>
            <p:nvPr/>
          </p:nvSpPr>
          <p:spPr>
            <a:xfrm>
              <a:off x="2564988" y="61955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19"/>
            <p:cNvSpPr/>
            <p:nvPr/>
          </p:nvSpPr>
          <p:spPr>
            <a:xfrm>
              <a:off x="2484664" y="62049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19"/>
            <p:cNvSpPr/>
            <p:nvPr/>
          </p:nvSpPr>
          <p:spPr>
            <a:xfrm>
              <a:off x="2472852" y="6292389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19"/>
            <p:cNvSpPr/>
            <p:nvPr/>
          </p:nvSpPr>
          <p:spPr>
            <a:xfrm>
              <a:off x="2484664" y="63467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19"/>
            <p:cNvSpPr/>
            <p:nvPr/>
          </p:nvSpPr>
          <p:spPr>
            <a:xfrm>
              <a:off x="2564988" y="6346726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19"/>
            <p:cNvSpPr/>
            <p:nvPr/>
          </p:nvSpPr>
          <p:spPr>
            <a:xfrm>
              <a:off x="2619325" y="63467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19"/>
            <p:cNvSpPr/>
            <p:nvPr/>
          </p:nvSpPr>
          <p:spPr>
            <a:xfrm>
              <a:off x="2619325" y="6292389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19"/>
            <p:cNvSpPr/>
            <p:nvPr/>
          </p:nvSpPr>
          <p:spPr>
            <a:xfrm>
              <a:off x="2619325" y="62049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19"/>
            <p:cNvSpPr/>
            <p:nvPr/>
          </p:nvSpPr>
          <p:spPr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19"/>
            <p:cNvSpPr/>
            <p:nvPr/>
          </p:nvSpPr>
          <p:spPr>
            <a:xfrm>
              <a:off x="2144467" y="5857693"/>
              <a:ext cx="106312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19"/>
            <p:cNvSpPr/>
            <p:nvPr/>
          </p:nvSpPr>
          <p:spPr>
            <a:xfrm>
              <a:off x="2066505" y="5867143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19"/>
            <p:cNvSpPr/>
            <p:nvPr/>
          </p:nvSpPr>
          <p:spPr>
            <a:xfrm>
              <a:off x="2052330" y="5956917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19"/>
            <p:cNvSpPr/>
            <p:nvPr/>
          </p:nvSpPr>
          <p:spPr>
            <a:xfrm>
              <a:off x="2066505" y="6008891"/>
              <a:ext cx="132299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19"/>
            <p:cNvSpPr/>
            <p:nvPr/>
          </p:nvSpPr>
          <p:spPr>
            <a:xfrm>
              <a:off x="2144467" y="6008891"/>
              <a:ext cx="106312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19"/>
            <p:cNvSpPr/>
            <p:nvPr/>
          </p:nvSpPr>
          <p:spPr>
            <a:xfrm>
              <a:off x="2198804" y="6008891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19"/>
            <p:cNvSpPr/>
            <p:nvPr/>
          </p:nvSpPr>
          <p:spPr>
            <a:xfrm>
              <a:off x="2198804" y="5956917"/>
              <a:ext cx="144111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19"/>
            <p:cNvSpPr/>
            <p:nvPr/>
          </p:nvSpPr>
          <p:spPr>
            <a:xfrm>
              <a:off x="2198804" y="5867143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19"/>
            <p:cNvSpPr/>
            <p:nvPr/>
          </p:nvSpPr>
          <p:spPr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19"/>
            <p:cNvSpPr/>
            <p:nvPr/>
          </p:nvSpPr>
          <p:spPr>
            <a:xfrm>
              <a:off x="2078317" y="6176627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19"/>
            <p:cNvSpPr/>
            <p:nvPr/>
          </p:nvSpPr>
          <p:spPr>
            <a:xfrm>
              <a:off x="1997993" y="6186077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19"/>
            <p:cNvSpPr/>
            <p:nvPr/>
          </p:nvSpPr>
          <p:spPr>
            <a:xfrm>
              <a:off x="1986181" y="6275852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19"/>
            <p:cNvSpPr/>
            <p:nvPr/>
          </p:nvSpPr>
          <p:spPr>
            <a:xfrm>
              <a:off x="1997993" y="6327826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19"/>
            <p:cNvSpPr/>
            <p:nvPr/>
          </p:nvSpPr>
          <p:spPr>
            <a:xfrm>
              <a:off x="2078317" y="6327826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19"/>
            <p:cNvSpPr/>
            <p:nvPr/>
          </p:nvSpPr>
          <p:spPr>
            <a:xfrm>
              <a:off x="2132655" y="6327826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19"/>
            <p:cNvSpPr/>
            <p:nvPr/>
          </p:nvSpPr>
          <p:spPr>
            <a:xfrm>
              <a:off x="2132655" y="6275852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19"/>
            <p:cNvSpPr/>
            <p:nvPr/>
          </p:nvSpPr>
          <p:spPr>
            <a:xfrm>
              <a:off x="2132655" y="6186077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19"/>
            <p:cNvSpPr/>
            <p:nvPr/>
          </p:nvSpPr>
          <p:spPr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19"/>
            <p:cNvSpPr/>
            <p:nvPr/>
          </p:nvSpPr>
          <p:spPr>
            <a:xfrm>
              <a:off x="2950073" y="5893130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19"/>
            <p:cNvSpPr/>
            <p:nvPr/>
          </p:nvSpPr>
          <p:spPr>
            <a:xfrm>
              <a:off x="2869748" y="5902580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19"/>
            <p:cNvSpPr/>
            <p:nvPr/>
          </p:nvSpPr>
          <p:spPr>
            <a:xfrm>
              <a:off x="2857936" y="5992354"/>
              <a:ext cx="146474" cy="108674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19"/>
            <p:cNvSpPr/>
            <p:nvPr/>
          </p:nvSpPr>
          <p:spPr>
            <a:xfrm>
              <a:off x="2869748" y="6044329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19"/>
            <p:cNvSpPr/>
            <p:nvPr/>
          </p:nvSpPr>
          <p:spPr>
            <a:xfrm>
              <a:off x="2950073" y="6044329"/>
              <a:ext cx="103949" cy="155924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19"/>
            <p:cNvSpPr/>
            <p:nvPr/>
          </p:nvSpPr>
          <p:spPr>
            <a:xfrm>
              <a:off x="3004410" y="6044329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19"/>
            <p:cNvSpPr/>
            <p:nvPr/>
          </p:nvSpPr>
          <p:spPr>
            <a:xfrm>
              <a:off x="3004410" y="5992354"/>
              <a:ext cx="141749" cy="108674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19"/>
            <p:cNvSpPr/>
            <p:nvPr/>
          </p:nvSpPr>
          <p:spPr>
            <a:xfrm>
              <a:off x="3004410" y="5902580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19"/>
            <p:cNvSpPr/>
            <p:nvPr/>
          </p:nvSpPr>
          <p:spPr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19"/>
            <p:cNvSpPr/>
            <p:nvPr/>
          </p:nvSpPr>
          <p:spPr>
            <a:xfrm>
              <a:off x="2564988" y="5734844"/>
              <a:ext cx="103949" cy="151199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19"/>
            <p:cNvSpPr/>
            <p:nvPr/>
          </p:nvSpPr>
          <p:spPr>
            <a:xfrm>
              <a:off x="2484664" y="5741931"/>
              <a:ext cx="134661" cy="144111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19"/>
            <p:cNvSpPr/>
            <p:nvPr/>
          </p:nvSpPr>
          <p:spPr>
            <a:xfrm>
              <a:off x="2472852" y="5831705"/>
              <a:ext cx="146474" cy="111037"/>
            </a:xfrm>
            <a:custGeom>
              <a:avLst/>
              <a:gdLst/>
              <a:ahLst/>
              <a:cxnLst/>
              <a:rect l="l" t="t" r="r" b="b"/>
              <a:pathLst>
                <a:path w="35" h="25" extrusionOk="0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19"/>
            <p:cNvSpPr/>
            <p:nvPr/>
          </p:nvSpPr>
          <p:spPr>
            <a:xfrm>
              <a:off x="2484664" y="5886042"/>
              <a:ext cx="134661" cy="141749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19"/>
            <p:cNvSpPr/>
            <p:nvPr/>
          </p:nvSpPr>
          <p:spPr>
            <a:xfrm>
              <a:off x="2564988" y="5886042"/>
              <a:ext cx="103949" cy="153561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19"/>
            <p:cNvSpPr/>
            <p:nvPr/>
          </p:nvSpPr>
          <p:spPr>
            <a:xfrm>
              <a:off x="2619325" y="5886042"/>
              <a:ext cx="129936" cy="14174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19"/>
            <p:cNvSpPr/>
            <p:nvPr/>
          </p:nvSpPr>
          <p:spPr>
            <a:xfrm>
              <a:off x="2619325" y="5831705"/>
              <a:ext cx="141749" cy="111037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19"/>
            <p:cNvSpPr/>
            <p:nvPr/>
          </p:nvSpPr>
          <p:spPr>
            <a:xfrm>
              <a:off x="2619325" y="5741931"/>
              <a:ext cx="129936" cy="144111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19"/>
            <p:cNvSpPr/>
            <p:nvPr/>
          </p:nvSpPr>
          <p:spPr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19"/>
            <p:cNvSpPr/>
            <p:nvPr/>
          </p:nvSpPr>
          <p:spPr>
            <a:xfrm>
              <a:off x="299371" y="6093940"/>
              <a:ext cx="489033" cy="562270"/>
            </a:xfrm>
            <a:custGeom>
              <a:avLst/>
              <a:gdLst/>
              <a:ahLst/>
              <a:cxnLst/>
              <a:rect l="l" t="t" r="r" b="b"/>
              <a:pathLst>
                <a:path w="117" h="127" extrusionOk="0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19"/>
            <p:cNvSpPr/>
            <p:nvPr/>
          </p:nvSpPr>
          <p:spPr>
            <a:xfrm>
              <a:off x="34773" y="6093940"/>
              <a:ext cx="486671" cy="562270"/>
            </a:xfrm>
            <a:custGeom>
              <a:avLst/>
              <a:gdLst/>
              <a:ahLst/>
              <a:cxnLst/>
              <a:rect l="l" t="t" r="r" b="b"/>
              <a:pathLst>
                <a:path w="116" h="127" extrusionOk="0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19"/>
            <p:cNvSpPr/>
            <p:nvPr/>
          </p:nvSpPr>
          <p:spPr>
            <a:xfrm>
              <a:off x="320633" y="6337275"/>
              <a:ext cx="500846" cy="323660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19"/>
            <p:cNvSpPr/>
            <p:nvPr/>
          </p:nvSpPr>
          <p:spPr>
            <a:xfrm>
              <a:off x="-14839" y="6337275"/>
              <a:ext cx="498483" cy="323660"/>
            </a:xfrm>
            <a:custGeom>
              <a:avLst/>
              <a:gdLst/>
              <a:ahLst/>
              <a:cxnLst/>
              <a:rect l="l" t="t" r="r" b="b"/>
              <a:pathLst>
                <a:path w="119" h="73" extrusionOk="0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19"/>
            <p:cNvSpPr/>
            <p:nvPr/>
          </p:nvSpPr>
          <p:spPr>
            <a:xfrm>
              <a:off x="315908" y="6034878"/>
              <a:ext cx="174824" cy="536283"/>
            </a:xfrm>
            <a:custGeom>
              <a:avLst/>
              <a:gdLst/>
              <a:ahLst/>
              <a:cxnLst/>
              <a:rect l="l" t="t" r="r" b="b"/>
              <a:pathLst>
                <a:path w="42" h="121" extrusionOk="0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19"/>
            <p:cNvSpPr/>
            <p:nvPr/>
          </p:nvSpPr>
          <p:spPr>
            <a:xfrm>
              <a:off x="696267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19"/>
            <p:cNvSpPr/>
            <p:nvPr/>
          </p:nvSpPr>
          <p:spPr>
            <a:xfrm>
              <a:off x="507269" y="6247501"/>
              <a:ext cx="352010" cy="403984"/>
            </a:xfrm>
            <a:custGeom>
              <a:avLst/>
              <a:gdLst/>
              <a:ahLst/>
              <a:cxnLst/>
              <a:rect l="l" t="t" r="r" b="b"/>
              <a:pathLst>
                <a:path w="84" h="91" extrusionOk="0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19"/>
            <p:cNvSpPr/>
            <p:nvPr/>
          </p:nvSpPr>
          <p:spPr>
            <a:xfrm>
              <a:off x="712805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19"/>
            <p:cNvSpPr/>
            <p:nvPr/>
          </p:nvSpPr>
          <p:spPr>
            <a:xfrm>
              <a:off x="469469" y="6422324"/>
              <a:ext cx="361459" cy="233885"/>
            </a:xfrm>
            <a:custGeom>
              <a:avLst/>
              <a:gdLst/>
              <a:ahLst/>
              <a:cxnLst/>
              <a:rect l="l" t="t" r="r" b="b"/>
              <a:pathLst>
                <a:path w="86" h="53" extrusionOk="0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19"/>
            <p:cNvSpPr/>
            <p:nvPr/>
          </p:nvSpPr>
          <p:spPr>
            <a:xfrm>
              <a:off x="708080" y="6204976"/>
              <a:ext cx="129936" cy="38508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19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19"/>
            <p:cNvSpPr/>
            <p:nvPr/>
          </p:nvSpPr>
          <p:spPr>
            <a:xfrm>
              <a:off x="2572077" y="4886713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19"/>
            <p:cNvSpPr/>
            <p:nvPr/>
          </p:nvSpPr>
          <p:spPr>
            <a:xfrm>
              <a:off x="3866716" y="4187419"/>
              <a:ext cx="732369" cy="370909"/>
            </a:xfrm>
            <a:custGeom>
              <a:avLst/>
              <a:gdLst/>
              <a:ahLst/>
              <a:cxnLst/>
              <a:rect l="l" t="t" r="r" b="b"/>
              <a:pathLst>
                <a:path w="175" h="84" extrusionOk="0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19"/>
            <p:cNvSpPr/>
            <p:nvPr/>
          </p:nvSpPr>
          <p:spPr>
            <a:xfrm>
              <a:off x="2305117" y="3854309"/>
              <a:ext cx="1332439" cy="382722"/>
            </a:xfrm>
            <a:custGeom>
              <a:avLst/>
              <a:gdLst/>
              <a:ahLst/>
              <a:cxnLst/>
              <a:rect l="l" t="t" r="r" b="b"/>
              <a:pathLst>
                <a:path w="318" h="86" extrusionOk="0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19"/>
            <p:cNvSpPr/>
            <p:nvPr/>
          </p:nvSpPr>
          <p:spPr>
            <a:xfrm>
              <a:off x="1324687" y="3651136"/>
              <a:ext cx="543370" cy="274048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19"/>
            <p:cNvSpPr/>
            <p:nvPr/>
          </p:nvSpPr>
          <p:spPr>
            <a:xfrm>
              <a:off x="5064494" y="4718977"/>
              <a:ext cx="897743" cy="399259"/>
            </a:xfrm>
            <a:custGeom>
              <a:avLst/>
              <a:gdLst/>
              <a:ahLst/>
              <a:cxnLst/>
              <a:rect l="l" t="t" r="r" b="b"/>
              <a:pathLst>
                <a:path w="214" h="90" extrusionOk="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19"/>
            <p:cNvSpPr/>
            <p:nvPr/>
          </p:nvSpPr>
          <p:spPr>
            <a:xfrm>
              <a:off x="110372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19"/>
            <p:cNvSpPr/>
            <p:nvPr/>
          </p:nvSpPr>
          <p:spPr>
            <a:xfrm>
              <a:off x="181247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19"/>
            <p:cNvSpPr/>
            <p:nvPr/>
          </p:nvSpPr>
          <p:spPr>
            <a:xfrm>
              <a:off x="261571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19"/>
            <p:cNvSpPr/>
            <p:nvPr/>
          </p:nvSpPr>
          <p:spPr>
            <a:xfrm>
              <a:off x="353708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19"/>
            <p:cNvSpPr/>
            <p:nvPr/>
          </p:nvSpPr>
          <p:spPr>
            <a:xfrm>
              <a:off x="507269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19"/>
            <p:cNvSpPr/>
            <p:nvPr/>
          </p:nvSpPr>
          <p:spPr>
            <a:xfrm>
              <a:off x="57105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19"/>
            <p:cNvSpPr/>
            <p:nvPr/>
          </p:nvSpPr>
          <p:spPr>
            <a:xfrm>
              <a:off x="641930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19"/>
            <p:cNvSpPr/>
            <p:nvPr/>
          </p:nvSpPr>
          <p:spPr>
            <a:xfrm>
              <a:off x="452932" y="6495561"/>
              <a:ext cx="51975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19"/>
            <p:cNvSpPr/>
            <p:nvPr/>
          </p:nvSpPr>
          <p:spPr>
            <a:xfrm>
              <a:off x="-24289" y="6464849"/>
              <a:ext cx="75599" cy="21262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19"/>
            <p:cNvSpPr/>
            <p:nvPr/>
          </p:nvSpPr>
          <p:spPr>
            <a:xfrm>
              <a:off x="131635" y="65333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19"/>
            <p:cNvSpPr/>
            <p:nvPr/>
          </p:nvSpPr>
          <p:spPr>
            <a:xfrm>
              <a:off x="193059" y="6519186"/>
              <a:ext cx="59062" cy="177186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19"/>
            <p:cNvSpPr/>
            <p:nvPr/>
          </p:nvSpPr>
          <p:spPr>
            <a:xfrm>
              <a:off x="77298" y="6533361"/>
              <a:ext cx="49612" cy="207898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19"/>
            <p:cNvSpPr/>
            <p:nvPr/>
          </p:nvSpPr>
          <p:spPr>
            <a:xfrm>
              <a:off x="56035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19"/>
            <p:cNvSpPr/>
            <p:nvPr/>
          </p:nvSpPr>
          <p:spPr>
            <a:xfrm>
              <a:off x="219046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19"/>
            <p:cNvSpPr/>
            <p:nvPr/>
          </p:nvSpPr>
          <p:spPr>
            <a:xfrm>
              <a:off x="743517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19"/>
            <p:cNvSpPr/>
            <p:nvPr/>
          </p:nvSpPr>
          <p:spPr>
            <a:xfrm>
              <a:off x="830929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19"/>
            <p:cNvSpPr/>
            <p:nvPr/>
          </p:nvSpPr>
          <p:spPr>
            <a:xfrm>
              <a:off x="306458" y="6488474"/>
              <a:ext cx="33075" cy="14174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19"/>
            <p:cNvSpPr/>
            <p:nvPr/>
          </p:nvSpPr>
          <p:spPr>
            <a:xfrm>
              <a:off x="854554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19"/>
            <p:cNvSpPr/>
            <p:nvPr/>
          </p:nvSpPr>
          <p:spPr>
            <a:xfrm>
              <a:off x="956140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19"/>
            <p:cNvSpPr/>
            <p:nvPr/>
          </p:nvSpPr>
          <p:spPr>
            <a:xfrm>
              <a:off x="989215" y="6505011"/>
              <a:ext cx="37800" cy="181911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19"/>
            <p:cNvSpPr/>
            <p:nvPr/>
          </p:nvSpPr>
          <p:spPr>
            <a:xfrm>
              <a:off x="102701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19"/>
            <p:cNvSpPr/>
            <p:nvPr/>
          </p:nvSpPr>
          <p:spPr>
            <a:xfrm>
              <a:off x="94669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19"/>
            <p:cNvSpPr/>
            <p:nvPr/>
          </p:nvSpPr>
          <p:spPr>
            <a:xfrm>
              <a:off x="1086077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19"/>
            <p:cNvSpPr/>
            <p:nvPr/>
          </p:nvSpPr>
          <p:spPr>
            <a:xfrm>
              <a:off x="1185301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19"/>
            <p:cNvSpPr/>
            <p:nvPr/>
          </p:nvSpPr>
          <p:spPr>
            <a:xfrm>
              <a:off x="1329412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19"/>
            <p:cNvSpPr/>
            <p:nvPr/>
          </p:nvSpPr>
          <p:spPr>
            <a:xfrm>
              <a:off x="1395562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19"/>
            <p:cNvSpPr/>
            <p:nvPr/>
          </p:nvSpPr>
          <p:spPr>
            <a:xfrm>
              <a:off x="1480611" y="6479024"/>
              <a:ext cx="28350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19"/>
            <p:cNvSpPr/>
            <p:nvPr/>
          </p:nvSpPr>
          <p:spPr>
            <a:xfrm>
              <a:off x="156802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19"/>
            <p:cNvSpPr/>
            <p:nvPr/>
          </p:nvSpPr>
          <p:spPr>
            <a:xfrm>
              <a:off x="172158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19"/>
            <p:cNvSpPr/>
            <p:nvPr/>
          </p:nvSpPr>
          <p:spPr>
            <a:xfrm>
              <a:off x="1790096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19"/>
            <p:cNvSpPr/>
            <p:nvPr/>
          </p:nvSpPr>
          <p:spPr>
            <a:xfrm>
              <a:off x="186097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19"/>
            <p:cNvSpPr/>
            <p:nvPr/>
          </p:nvSpPr>
          <p:spPr>
            <a:xfrm>
              <a:off x="1671972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19"/>
            <p:cNvSpPr/>
            <p:nvPr/>
          </p:nvSpPr>
          <p:spPr>
            <a:xfrm>
              <a:off x="1275075" y="6505011"/>
              <a:ext cx="49612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19"/>
            <p:cNvSpPr/>
            <p:nvPr/>
          </p:nvSpPr>
          <p:spPr>
            <a:xfrm>
              <a:off x="1168764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19"/>
            <p:cNvSpPr/>
            <p:nvPr/>
          </p:nvSpPr>
          <p:spPr>
            <a:xfrm>
              <a:off x="1438086" y="6514461"/>
              <a:ext cx="42525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19"/>
            <p:cNvSpPr/>
            <p:nvPr/>
          </p:nvSpPr>
          <p:spPr>
            <a:xfrm>
              <a:off x="1957832" y="6448312"/>
              <a:ext cx="61424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19"/>
            <p:cNvSpPr/>
            <p:nvPr/>
          </p:nvSpPr>
          <p:spPr>
            <a:xfrm>
              <a:off x="204524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19"/>
            <p:cNvSpPr/>
            <p:nvPr/>
          </p:nvSpPr>
          <p:spPr>
            <a:xfrm>
              <a:off x="2071231" y="6495561"/>
              <a:ext cx="82687" cy="226798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19"/>
            <p:cNvSpPr/>
            <p:nvPr/>
          </p:nvSpPr>
          <p:spPr>
            <a:xfrm>
              <a:off x="217518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19"/>
            <p:cNvSpPr/>
            <p:nvPr/>
          </p:nvSpPr>
          <p:spPr>
            <a:xfrm>
              <a:off x="220353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19"/>
            <p:cNvSpPr/>
            <p:nvPr/>
          </p:nvSpPr>
          <p:spPr>
            <a:xfrm>
              <a:off x="2246055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19"/>
            <p:cNvSpPr/>
            <p:nvPr/>
          </p:nvSpPr>
          <p:spPr>
            <a:xfrm>
              <a:off x="2163368" y="6457762"/>
              <a:ext cx="33075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19"/>
            <p:cNvSpPr/>
            <p:nvPr/>
          </p:nvSpPr>
          <p:spPr>
            <a:xfrm>
              <a:off x="2305117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19"/>
            <p:cNvSpPr/>
            <p:nvPr/>
          </p:nvSpPr>
          <p:spPr>
            <a:xfrm>
              <a:off x="2401978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19"/>
            <p:cNvSpPr/>
            <p:nvPr/>
          </p:nvSpPr>
          <p:spPr>
            <a:xfrm>
              <a:off x="2543727" y="6443587"/>
              <a:ext cx="59062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19"/>
            <p:cNvSpPr/>
            <p:nvPr/>
          </p:nvSpPr>
          <p:spPr>
            <a:xfrm>
              <a:off x="2614602" y="6443587"/>
              <a:ext cx="66149" cy="20789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19"/>
            <p:cNvSpPr/>
            <p:nvPr/>
          </p:nvSpPr>
          <p:spPr>
            <a:xfrm>
              <a:off x="2694926" y="6479024"/>
              <a:ext cx="33075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19"/>
            <p:cNvSpPr/>
            <p:nvPr/>
          </p:nvSpPr>
          <p:spPr>
            <a:xfrm>
              <a:off x="2787063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19"/>
            <p:cNvSpPr/>
            <p:nvPr/>
          </p:nvSpPr>
          <p:spPr>
            <a:xfrm>
              <a:off x="2940624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19"/>
            <p:cNvSpPr/>
            <p:nvPr/>
          </p:nvSpPr>
          <p:spPr>
            <a:xfrm>
              <a:off x="3004411" y="6479024"/>
              <a:ext cx="59062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19"/>
            <p:cNvSpPr/>
            <p:nvPr/>
          </p:nvSpPr>
          <p:spPr>
            <a:xfrm>
              <a:off x="3080010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19"/>
            <p:cNvSpPr/>
            <p:nvPr/>
          </p:nvSpPr>
          <p:spPr>
            <a:xfrm>
              <a:off x="288628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19"/>
            <p:cNvSpPr/>
            <p:nvPr/>
          </p:nvSpPr>
          <p:spPr>
            <a:xfrm>
              <a:off x="248939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19"/>
            <p:cNvSpPr/>
            <p:nvPr/>
          </p:nvSpPr>
          <p:spPr>
            <a:xfrm>
              <a:off x="238307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19"/>
            <p:cNvSpPr/>
            <p:nvPr/>
          </p:nvSpPr>
          <p:spPr>
            <a:xfrm>
              <a:off x="2657126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19"/>
            <p:cNvSpPr/>
            <p:nvPr/>
          </p:nvSpPr>
          <p:spPr>
            <a:xfrm>
              <a:off x="317450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19"/>
            <p:cNvSpPr/>
            <p:nvPr/>
          </p:nvSpPr>
          <p:spPr>
            <a:xfrm>
              <a:off x="3264284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19"/>
            <p:cNvSpPr/>
            <p:nvPr/>
          </p:nvSpPr>
          <p:spPr>
            <a:xfrm>
              <a:off x="328790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19"/>
            <p:cNvSpPr/>
            <p:nvPr/>
          </p:nvSpPr>
          <p:spPr>
            <a:xfrm>
              <a:off x="3394220" y="6604235"/>
              <a:ext cx="23625" cy="122849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19"/>
            <p:cNvSpPr/>
            <p:nvPr/>
          </p:nvSpPr>
          <p:spPr>
            <a:xfrm>
              <a:off x="3422570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19"/>
            <p:cNvSpPr/>
            <p:nvPr/>
          </p:nvSpPr>
          <p:spPr>
            <a:xfrm>
              <a:off x="346036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19"/>
            <p:cNvSpPr/>
            <p:nvPr/>
          </p:nvSpPr>
          <p:spPr>
            <a:xfrm>
              <a:off x="3380045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19"/>
            <p:cNvSpPr/>
            <p:nvPr/>
          </p:nvSpPr>
          <p:spPr>
            <a:xfrm>
              <a:off x="3524156" y="6493199"/>
              <a:ext cx="61424" cy="177186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19"/>
            <p:cNvSpPr/>
            <p:nvPr/>
          </p:nvSpPr>
          <p:spPr>
            <a:xfrm>
              <a:off x="3618656" y="6568798"/>
              <a:ext cx="35437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19"/>
            <p:cNvSpPr/>
            <p:nvPr/>
          </p:nvSpPr>
          <p:spPr>
            <a:xfrm>
              <a:off x="3762767" y="6443587"/>
              <a:ext cx="56700" cy="23388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19"/>
            <p:cNvSpPr/>
            <p:nvPr/>
          </p:nvSpPr>
          <p:spPr>
            <a:xfrm>
              <a:off x="382891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19"/>
            <p:cNvSpPr/>
            <p:nvPr/>
          </p:nvSpPr>
          <p:spPr>
            <a:xfrm>
              <a:off x="3911603" y="6479024"/>
              <a:ext cx="35437" cy="196086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19"/>
            <p:cNvSpPr/>
            <p:nvPr/>
          </p:nvSpPr>
          <p:spPr>
            <a:xfrm>
              <a:off x="4003740" y="6424687"/>
              <a:ext cx="75599" cy="217348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19"/>
            <p:cNvSpPr/>
            <p:nvPr/>
          </p:nvSpPr>
          <p:spPr>
            <a:xfrm>
              <a:off x="4159664" y="6495561"/>
              <a:ext cx="21262" cy="14411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19"/>
            <p:cNvSpPr/>
            <p:nvPr/>
          </p:nvSpPr>
          <p:spPr>
            <a:xfrm>
              <a:off x="4223451" y="6479024"/>
              <a:ext cx="56700" cy="181911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19"/>
            <p:cNvSpPr/>
            <p:nvPr/>
          </p:nvSpPr>
          <p:spPr>
            <a:xfrm>
              <a:off x="4294325" y="6474299"/>
              <a:ext cx="66149" cy="231523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19"/>
            <p:cNvSpPr/>
            <p:nvPr/>
          </p:nvSpPr>
          <p:spPr>
            <a:xfrm>
              <a:off x="4105327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19"/>
            <p:cNvSpPr/>
            <p:nvPr/>
          </p:nvSpPr>
          <p:spPr>
            <a:xfrm>
              <a:off x="3708430" y="6505011"/>
              <a:ext cx="54337" cy="125211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19"/>
            <p:cNvSpPr/>
            <p:nvPr/>
          </p:nvSpPr>
          <p:spPr>
            <a:xfrm>
              <a:off x="360211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19"/>
            <p:cNvSpPr/>
            <p:nvPr/>
          </p:nvSpPr>
          <p:spPr>
            <a:xfrm>
              <a:off x="3871441" y="6514461"/>
              <a:ext cx="44887" cy="141749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19"/>
            <p:cNvSpPr/>
            <p:nvPr/>
          </p:nvSpPr>
          <p:spPr>
            <a:xfrm>
              <a:off x="4393549" y="6448312"/>
              <a:ext cx="63787" cy="22207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19"/>
            <p:cNvSpPr/>
            <p:nvPr/>
          </p:nvSpPr>
          <p:spPr>
            <a:xfrm>
              <a:off x="4483323" y="6509736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19"/>
            <p:cNvSpPr/>
            <p:nvPr/>
          </p:nvSpPr>
          <p:spPr>
            <a:xfrm>
              <a:off x="4506948" y="6495561"/>
              <a:ext cx="80324" cy="226798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19"/>
            <p:cNvSpPr/>
            <p:nvPr/>
          </p:nvSpPr>
          <p:spPr>
            <a:xfrm>
              <a:off x="4608535" y="6604235"/>
              <a:ext cx="28350" cy="122849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19"/>
            <p:cNvSpPr/>
            <p:nvPr/>
          </p:nvSpPr>
          <p:spPr>
            <a:xfrm>
              <a:off x="4636885" y="6505011"/>
              <a:ext cx="42525" cy="18191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19"/>
            <p:cNvSpPr/>
            <p:nvPr/>
          </p:nvSpPr>
          <p:spPr>
            <a:xfrm>
              <a:off x="4679409" y="6493199"/>
              <a:ext cx="70874" cy="25278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19"/>
            <p:cNvSpPr/>
            <p:nvPr/>
          </p:nvSpPr>
          <p:spPr>
            <a:xfrm>
              <a:off x="4594360" y="6457762"/>
              <a:ext cx="35437" cy="163011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19"/>
            <p:cNvSpPr/>
            <p:nvPr/>
          </p:nvSpPr>
          <p:spPr>
            <a:xfrm>
              <a:off x="4738471" y="6493199"/>
              <a:ext cx="66149" cy="177186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19"/>
            <p:cNvSpPr/>
            <p:nvPr/>
          </p:nvSpPr>
          <p:spPr>
            <a:xfrm>
              <a:off x="4837695" y="6568798"/>
              <a:ext cx="33075" cy="137024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19"/>
            <p:cNvSpPr/>
            <p:nvPr/>
          </p:nvSpPr>
          <p:spPr>
            <a:xfrm>
              <a:off x="4981807" y="6443587"/>
              <a:ext cx="54337" cy="233885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19"/>
            <p:cNvSpPr/>
            <p:nvPr/>
          </p:nvSpPr>
          <p:spPr>
            <a:xfrm>
              <a:off x="5047956" y="6443587"/>
              <a:ext cx="70874" cy="20789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19"/>
            <p:cNvSpPr/>
            <p:nvPr/>
          </p:nvSpPr>
          <p:spPr>
            <a:xfrm>
              <a:off x="5130643" y="6479024"/>
              <a:ext cx="30712" cy="196086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19"/>
            <p:cNvSpPr/>
            <p:nvPr/>
          </p:nvSpPr>
          <p:spPr>
            <a:xfrm>
              <a:off x="5220417" y="6424687"/>
              <a:ext cx="77962" cy="217348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19"/>
            <p:cNvSpPr/>
            <p:nvPr/>
          </p:nvSpPr>
          <p:spPr>
            <a:xfrm>
              <a:off x="5373979" y="6495561"/>
              <a:ext cx="25987" cy="14411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19"/>
            <p:cNvSpPr/>
            <p:nvPr/>
          </p:nvSpPr>
          <p:spPr>
            <a:xfrm>
              <a:off x="5437765" y="6479024"/>
              <a:ext cx="61424" cy="181911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19"/>
            <p:cNvSpPr/>
            <p:nvPr/>
          </p:nvSpPr>
          <p:spPr>
            <a:xfrm>
              <a:off x="5513365" y="6474299"/>
              <a:ext cx="61424" cy="231523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19"/>
            <p:cNvSpPr/>
            <p:nvPr/>
          </p:nvSpPr>
          <p:spPr>
            <a:xfrm>
              <a:off x="5319641" y="6495561"/>
              <a:ext cx="49612" cy="20553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19"/>
            <p:cNvSpPr/>
            <p:nvPr/>
          </p:nvSpPr>
          <p:spPr>
            <a:xfrm>
              <a:off x="4925107" y="6505011"/>
              <a:ext cx="51975" cy="125211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19"/>
            <p:cNvSpPr/>
            <p:nvPr/>
          </p:nvSpPr>
          <p:spPr>
            <a:xfrm>
              <a:off x="4821158" y="6457762"/>
              <a:ext cx="75599" cy="193723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19"/>
            <p:cNvSpPr/>
            <p:nvPr/>
          </p:nvSpPr>
          <p:spPr>
            <a:xfrm>
              <a:off x="5090481" y="6514461"/>
              <a:ext cx="40162" cy="141749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19"/>
            <p:cNvSpPr/>
            <p:nvPr/>
          </p:nvSpPr>
          <p:spPr>
            <a:xfrm>
              <a:off x="-144775" y="6549900"/>
              <a:ext cx="5643964" cy="158280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6779" name="Google Shape;6779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4081" y="1190413"/>
            <a:ext cx="10766628" cy="2776913"/>
          </a:xfrm>
          <a:prstGeom prst="rect">
            <a:avLst/>
          </a:prstGeom>
          <a:gradFill>
            <a:gsLst>
              <a:gs pos="0">
                <a:srgbClr val="7FB75F"/>
              </a:gs>
              <a:gs pos="50000">
                <a:srgbClr val="6EB141"/>
              </a:gs>
              <a:gs pos="100000">
                <a:srgbClr val="5FA134"/>
              </a:gs>
            </a:gsLst>
            <a:lin ang="5400000" scaled="0"/>
          </a:gradFill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sp>
        <p:nvSpPr>
          <p:cNvPr id="6780" name="Google Shape;6780;p19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781" name="Google Shape;6781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89287" y="4123867"/>
            <a:ext cx="1079339" cy="1513998"/>
          </a:xfrm>
          <a:prstGeom prst="rect">
            <a:avLst/>
          </a:prstGeom>
          <a:noFill/>
          <a:ln>
            <a:noFill/>
          </a:ln>
        </p:spPr>
      </p:pic>
      <p:sp>
        <p:nvSpPr>
          <p:cNvPr id="6782" name="Google Shape;6782;p19"/>
          <p:cNvSpPr txBox="1"/>
          <p:nvPr/>
        </p:nvSpPr>
        <p:spPr>
          <a:xfrm>
            <a:off x="1609554" y="3605201"/>
            <a:ext cx="1584959" cy="523220"/>
          </a:xfrm>
          <a:prstGeom prst="rect">
            <a:avLst/>
          </a:prstGeom>
          <a:gradFill>
            <a:gsLst>
              <a:gs pos="0">
                <a:srgbClr val="B4D4A5"/>
              </a:gs>
              <a:gs pos="50000">
                <a:srgbClr val="A8CD97"/>
              </a:gs>
              <a:gs pos="100000">
                <a:srgbClr val="9BC985"/>
              </a:gs>
            </a:gsLst>
            <a:lin ang="5400000" scaled="0"/>
          </a:gradFill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Cày đất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3" name="Google Shape;6783;p19"/>
          <p:cNvSpPr txBox="1"/>
          <p:nvPr/>
        </p:nvSpPr>
        <p:spPr>
          <a:xfrm>
            <a:off x="5031481" y="3610341"/>
            <a:ext cx="2195295" cy="523220"/>
          </a:xfrm>
          <a:prstGeom prst="rect">
            <a:avLst/>
          </a:prstGeom>
          <a:gradFill>
            <a:gsLst>
              <a:gs pos="0">
                <a:srgbClr val="B4D4A5"/>
              </a:gs>
              <a:gs pos="50000">
                <a:srgbClr val="A8CD97"/>
              </a:gs>
              <a:gs pos="100000">
                <a:srgbClr val="9BC985"/>
              </a:gs>
            </a:gsLst>
            <a:lin ang="5400000" scaled="0"/>
          </a:gradFill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Bừa, đập đất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4" name="Google Shape;6784;p19"/>
          <p:cNvSpPr txBox="1"/>
          <p:nvPr/>
        </p:nvSpPr>
        <p:spPr>
          <a:xfrm>
            <a:off x="8940778" y="3605201"/>
            <a:ext cx="1680902" cy="523220"/>
          </a:xfrm>
          <a:prstGeom prst="rect">
            <a:avLst/>
          </a:prstGeom>
          <a:gradFill>
            <a:gsLst>
              <a:gs pos="0">
                <a:srgbClr val="B4D4A5"/>
              </a:gs>
              <a:gs pos="50000">
                <a:srgbClr val="A8CD97"/>
              </a:gs>
              <a:gs pos="100000">
                <a:srgbClr val="9BC985"/>
              </a:gs>
            </a:gsLst>
            <a:lin ang="5400000" scaled="0"/>
          </a:gradFill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Lên luống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Shape 6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" name="Google Shape;6789;p20"/>
          <p:cNvGrpSpPr/>
          <p:nvPr/>
        </p:nvGrpSpPr>
        <p:grpSpPr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6790" name="Google Shape;6790;p20"/>
            <p:cNvSpPr/>
            <p:nvPr/>
          </p:nvSpPr>
          <p:spPr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91" name="Google Shape;6791;p20"/>
            <p:cNvGrpSpPr/>
            <p:nvPr/>
          </p:nvGrpSpPr>
          <p:grpSpPr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6792" name="Google Shape;6792;p20"/>
              <p:cNvSpPr/>
              <p:nvPr/>
            </p:nvSpPr>
            <p:spPr>
              <a:xfrm>
                <a:off x="2666" y="3563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3" name="Google Shape;6793;p20"/>
              <p:cNvSpPr/>
              <p:nvPr/>
            </p:nvSpPr>
            <p:spPr>
              <a:xfrm>
                <a:off x="2526" y="3563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4" name="Google Shape;6794;p20"/>
              <p:cNvSpPr/>
              <p:nvPr/>
            </p:nvSpPr>
            <p:spPr>
              <a:xfrm>
                <a:off x="2678" y="3691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5" name="Google Shape;6795;p20"/>
              <p:cNvSpPr/>
              <p:nvPr/>
            </p:nvSpPr>
            <p:spPr>
              <a:xfrm>
                <a:off x="2501" y="3691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6" name="Google Shape;6796;p20"/>
              <p:cNvSpPr/>
              <p:nvPr/>
            </p:nvSpPr>
            <p:spPr>
              <a:xfrm>
                <a:off x="2675" y="3532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7" name="Google Shape;6797;p20"/>
              <p:cNvSpPr/>
              <p:nvPr/>
            </p:nvSpPr>
            <p:spPr>
              <a:xfrm>
                <a:off x="2845" y="363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8" name="Google Shape;6798;p20"/>
              <p:cNvSpPr/>
              <p:nvPr/>
            </p:nvSpPr>
            <p:spPr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9" name="Google Shape;6799;p20"/>
              <p:cNvSpPr/>
              <p:nvPr/>
            </p:nvSpPr>
            <p:spPr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0" name="Google Shape;6800;p20"/>
              <p:cNvSpPr/>
              <p:nvPr/>
            </p:nvSpPr>
            <p:spPr>
              <a:xfrm>
                <a:off x="2845" y="348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1" name="Google Shape;6801;p20"/>
              <p:cNvSpPr/>
              <p:nvPr/>
            </p:nvSpPr>
            <p:spPr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2" name="Google Shape;6802;p20"/>
              <p:cNvSpPr/>
              <p:nvPr/>
            </p:nvSpPr>
            <p:spPr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3" name="Google Shape;6803;p20"/>
              <p:cNvSpPr/>
              <p:nvPr/>
            </p:nvSpPr>
            <p:spPr>
              <a:xfrm>
                <a:off x="2675" y="3425"/>
                <a:ext cx="152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4" name="Google Shape;6804;p20"/>
              <p:cNvSpPr/>
              <p:nvPr/>
            </p:nvSpPr>
            <p:spPr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5" name="Google Shape;6805;p20"/>
              <p:cNvSpPr/>
              <p:nvPr/>
            </p:nvSpPr>
            <p:spPr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6" name="Google Shape;6806;p20"/>
              <p:cNvSpPr/>
              <p:nvPr/>
            </p:nvSpPr>
            <p:spPr>
              <a:xfrm>
                <a:off x="2476" y="3455"/>
                <a:ext cx="153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7" name="Google Shape;6807;p20"/>
              <p:cNvSpPr/>
              <p:nvPr/>
            </p:nvSpPr>
            <p:spPr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8" name="Google Shape;6808;p20"/>
              <p:cNvSpPr/>
              <p:nvPr/>
            </p:nvSpPr>
            <p:spPr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9" name="Google Shape;6809;p20"/>
              <p:cNvSpPr/>
              <p:nvPr/>
            </p:nvSpPr>
            <p:spPr>
              <a:xfrm>
                <a:off x="2434" y="3597"/>
                <a:ext cx="152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0" name="Google Shape;6810;p20"/>
              <p:cNvSpPr/>
              <p:nvPr/>
            </p:nvSpPr>
            <p:spPr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1" name="Google Shape;6811;p20"/>
              <p:cNvSpPr/>
              <p:nvPr/>
            </p:nvSpPr>
            <p:spPr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2" name="Google Shape;6812;p20"/>
              <p:cNvSpPr/>
              <p:nvPr/>
            </p:nvSpPr>
            <p:spPr>
              <a:xfrm>
                <a:off x="537" y="3550"/>
                <a:ext cx="156" cy="284"/>
              </a:xfrm>
              <a:custGeom>
                <a:avLst/>
                <a:gdLst/>
                <a:ahLst/>
                <a:cxnLst/>
                <a:rect l="l" t="t" r="r" b="b"/>
                <a:pathLst>
                  <a:path w="88" h="151" extrusionOk="0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3" name="Google Shape;6813;p20"/>
              <p:cNvSpPr/>
              <p:nvPr/>
            </p:nvSpPr>
            <p:spPr>
              <a:xfrm>
                <a:off x="539" y="3441"/>
                <a:ext cx="225" cy="237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26" extrusionOk="0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4" name="Google Shape;6814;p20"/>
              <p:cNvSpPr/>
              <p:nvPr/>
            </p:nvSpPr>
            <p:spPr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5" name="Google Shape;6815;p20"/>
              <p:cNvSpPr/>
              <p:nvPr/>
            </p:nvSpPr>
            <p:spPr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6" name="Google Shape;6816;p20"/>
              <p:cNvSpPr/>
              <p:nvPr/>
            </p:nvSpPr>
            <p:spPr>
              <a:xfrm>
                <a:off x="445" y="3610"/>
                <a:ext cx="120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7" name="Google Shape;6817;p20"/>
              <p:cNvSpPr/>
              <p:nvPr/>
            </p:nvSpPr>
            <p:spPr>
              <a:xfrm>
                <a:off x="4995" y="3601"/>
                <a:ext cx="132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8" name="Google Shape;6818;p20"/>
              <p:cNvSpPr/>
              <p:nvPr/>
            </p:nvSpPr>
            <p:spPr>
              <a:xfrm>
                <a:off x="4997" y="3509"/>
                <a:ext cx="190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9" name="Google Shape;6819;p20"/>
              <p:cNvSpPr/>
              <p:nvPr/>
            </p:nvSpPr>
            <p:spPr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0" name="Google Shape;6820;p20"/>
              <p:cNvSpPr/>
              <p:nvPr/>
            </p:nvSpPr>
            <p:spPr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1" name="Google Shape;6821;p20"/>
              <p:cNvSpPr/>
              <p:nvPr/>
            </p:nvSpPr>
            <p:spPr>
              <a:xfrm>
                <a:off x="4917" y="3652"/>
                <a:ext cx="101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2" name="Google Shape;6822;p20"/>
              <p:cNvSpPr/>
              <p:nvPr/>
            </p:nvSpPr>
            <p:spPr>
              <a:xfrm>
                <a:off x="1356" y="3306"/>
                <a:ext cx="193" cy="49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4" extrusionOk="0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3" name="Google Shape;6823;p20"/>
              <p:cNvSpPr/>
              <p:nvPr/>
            </p:nvSpPr>
            <p:spPr>
              <a:xfrm>
                <a:off x="1352" y="3415"/>
                <a:ext cx="201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96" extrusionOk="0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4" name="Google Shape;6824;p20"/>
              <p:cNvSpPr/>
              <p:nvPr/>
            </p:nvSpPr>
            <p:spPr>
              <a:xfrm>
                <a:off x="1471" y="3393"/>
                <a:ext cx="165" cy="364"/>
              </a:xfrm>
              <a:custGeom>
                <a:avLst/>
                <a:gdLst/>
                <a:ahLst/>
                <a:cxnLst/>
                <a:rect l="l" t="t" r="r" b="b"/>
                <a:pathLst>
                  <a:path w="93" h="194" extrusionOk="0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5" name="Google Shape;6825;p20"/>
              <p:cNvSpPr/>
              <p:nvPr/>
            </p:nvSpPr>
            <p:spPr>
              <a:xfrm>
                <a:off x="1457" y="3258"/>
                <a:ext cx="165" cy="364"/>
              </a:xfrm>
              <a:custGeom>
                <a:avLst/>
                <a:gdLst/>
                <a:ahLst/>
                <a:cxnLst/>
                <a:rect l="l" t="t" r="r" b="b"/>
                <a:pathLst>
                  <a:path w="93" h="194" extrusionOk="0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6" name="Google Shape;6826;p20"/>
              <p:cNvSpPr/>
              <p:nvPr/>
            </p:nvSpPr>
            <p:spPr>
              <a:xfrm>
                <a:off x="1452" y="3640"/>
                <a:ext cx="106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81" extrusionOk="0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7" name="Google Shape;6827;p20"/>
              <p:cNvSpPr/>
              <p:nvPr/>
            </p:nvSpPr>
            <p:spPr>
              <a:xfrm>
                <a:off x="1205" y="3319"/>
                <a:ext cx="238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71" extrusionOk="0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8" name="Google Shape;6828;p20"/>
              <p:cNvSpPr/>
              <p:nvPr/>
            </p:nvSpPr>
            <p:spPr>
              <a:xfrm>
                <a:off x="1205" y="3319"/>
                <a:ext cx="238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71" extrusionOk="0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9" name="Google Shape;6829;p20"/>
              <p:cNvSpPr/>
              <p:nvPr/>
            </p:nvSpPr>
            <p:spPr>
              <a:xfrm>
                <a:off x="1221" y="3098"/>
                <a:ext cx="218" cy="25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55" extrusionOk="0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0" name="Google Shape;6830;p20"/>
              <p:cNvSpPr/>
              <p:nvPr/>
            </p:nvSpPr>
            <p:spPr>
              <a:xfrm>
                <a:off x="1221" y="3098"/>
                <a:ext cx="218" cy="25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55" extrusionOk="0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1" name="Google Shape;6831;p20"/>
              <p:cNvSpPr/>
              <p:nvPr/>
            </p:nvSpPr>
            <p:spPr>
              <a:xfrm>
                <a:off x="1530" y="3079"/>
                <a:ext cx="214" cy="293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93" extrusionOk="0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2" name="Google Shape;6832;p20"/>
              <p:cNvSpPr/>
              <p:nvPr/>
            </p:nvSpPr>
            <p:spPr>
              <a:xfrm>
                <a:off x="1530" y="3079"/>
                <a:ext cx="214" cy="293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93" extrusionOk="0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3" name="Google Shape;6833;p20"/>
              <p:cNvSpPr/>
              <p:nvPr/>
            </p:nvSpPr>
            <p:spPr>
              <a:xfrm>
                <a:off x="1571" y="3274"/>
                <a:ext cx="255" cy="164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4" extrusionOk="0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4" name="Google Shape;6834;p20"/>
              <p:cNvSpPr/>
              <p:nvPr/>
            </p:nvSpPr>
            <p:spPr>
              <a:xfrm>
                <a:off x="1571" y="3263"/>
                <a:ext cx="25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75" extrusionOk="0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5" name="Google Shape;6835;p20"/>
              <p:cNvSpPr/>
              <p:nvPr/>
            </p:nvSpPr>
            <p:spPr>
              <a:xfrm>
                <a:off x="1482" y="2929"/>
                <a:ext cx="89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4" extrusionOk="0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6" name="Google Shape;6836;p20"/>
              <p:cNvSpPr/>
              <p:nvPr/>
            </p:nvSpPr>
            <p:spPr>
              <a:xfrm>
                <a:off x="1381" y="2929"/>
                <a:ext cx="101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94" extrusionOk="0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7" name="Google Shape;6837;p20"/>
              <p:cNvSpPr/>
              <p:nvPr/>
            </p:nvSpPr>
            <p:spPr>
              <a:xfrm>
                <a:off x="1471" y="3273"/>
                <a:ext cx="75" cy="3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24" extrusionOk="0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8" name="Google Shape;6838;p20"/>
              <p:cNvSpPr/>
              <p:nvPr/>
            </p:nvSpPr>
            <p:spPr>
              <a:xfrm>
                <a:off x="771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9" name="Google Shape;6839;p20"/>
              <p:cNvSpPr/>
              <p:nvPr/>
            </p:nvSpPr>
            <p:spPr>
              <a:xfrm>
                <a:off x="771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0" name="Google Shape;6840;p20"/>
              <p:cNvSpPr/>
              <p:nvPr/>
            </p:nvSpPr>
            <p:spPr>
              <a:xfrm>
                <a:off x="477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1" name="Google Shape;6841;p20"/>
              <p:cNvSpPr/>
              <p:nvPr/>
            </p:nvSpPr>
            <p:spPr>
              <a:xfrm>
                <a:off x="477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2" name="Google Shape;6842;p20"/>
              <p:cNvSpPr/>
              <p:nvPr/>
            </p:nvSpPr>
            <p:spPr>
              <a:xfrm>
                <a:off x="477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3" name="Google Shape;6843;p20"/>
              <p:cNvSpPr/>
              <p:nvPr/>
            </p:nvSpPr>
            <p:spPr>
              <a:xfrm>
                <a:off x="477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4" name="Google Shape;6844;p20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5" name="Google Shape;6845;p20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6" name="Google Shape;6846;p20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7" name="Google Shape;6847;p20"/>
              <p:cNvSpPr/>
              <p:nvPr/>
            </p:nvSpPr>
            <p:spPr>
              <a:xfrm>
                <a:off x="601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8" name="Google Shape;6848;p20"/>
              <p:cNvSpPr/>
              <p:nvPr/>
            </p:nvSpPr>
            <p:spPr>
              <a:xfrm>
                <a:off x="808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9" name="Google Shape;6849;p20"/>
              <p:cNvSpPr/>
              <p:nvPr/>
            </p:nvSpPr>
            <p:spPr>
              <a:xfrm>
                <a:off x="808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0" name="Google Shape;6850;p20"/>
              <p:cNvSpPr/>
              <p:nvPr/>
            </p:nvSpPr>
            <p:spPr>
              <a:xfrm>
                <a:off x="705" y="2813"/>
                <a:ext cx="10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5" extrusionOk="0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1" name="Google Shape;6851;p20"/>
              <p:cNvSpPr/>
              <p:nvPr/>
            </p:nvSpPr>
            <p:spPr>
              <a:xfrm>
                <a:off x="705" y="2813"/>
                <a:ext cx="10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5" extrusionOk="0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2" name="Google Shape;6852;p20"/>
              <p:cNvSpPr/>
              <p:nvPr/>
            </p:nvSpPr>
            <p:spPr>
              <a:xfrm>
                <a:off x="792" y="3136"/>
                <a:ext cx="300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5" extrusionOk="0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3" name="Google Shape;6853;p20"/>
              <p:cNvSpPr/>
              <p:nvPr/>
            </p:nvSpPr>
            <p:spPr>
              <a:xfrm>
                <a:off x="792" y="3136"/>
                <a:ext cx="300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5" extrusionOk="0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4" name="Google Shape;6854;p20"/>
              <p:cNvSpPr/>
              <p:nvPr/>
            </p:nvSpPr>
            <p:spPr>
              <a:xfrm>
                <a:off x="785" y="3173"/>
                <a:ext cx="307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10" extrusionOk="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5" name="Google Shape;6855;p20"/>
              <p:cNvSpPr/>
              <p:nvPr/>
            </p:nvSpPr>
            <p:spPr>
              <a:xfrm>
                <a:off x="785" y="3173"/>
                <a:ext cx="307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10" extrusionOk="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6" name="Google Shape;6856;p20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7" name="Google Shape;6857;p20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8" name="Google Shape;6858;p20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9" name="Google Shape;6859;p20"/>
              <p:cNvSpPr/>
              <p:nvPr/>
            </p:nvSpPr>
            <p:spPr>
              <a:xfrm>
                <a:off x="822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0" name="Google Shape;6860;p20"/>
              <p:cNvSpPr/>
              <p:nvPr/>
            </p:nvSpPr>
            <p:spPr>
              <a:xfrm>
                <a:off x="824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1" name="Google Shape;6861;p20"/>
              <p:cNvSpPr/>
              <p:nvPr/>
            </p:nvSpPr>
            <p:spPr>
              <a:xfrm>
                <a:off x="824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2" name="Google Shape;6862;p20"/>
              <p:cNvSpPr/>
              <p:nvPr/>
            </p:nvSpPr>
            <p:spPr>
              <a:xfrm>
                <a:off x="824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3" name="Google Shape;6863;p20"/>
              <p:cNvSpPr/>
              <p:nvPr/>
            </p:nvSpPr>
            <p:spPr>
              <a:xfrm>
                <a:off x="824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4" name="Google Shape;6864;p20"/>
              <p:cNvSpPr/>
              <p:nvPr/>
            </p:nvSpPr>
            <p:spPr>
              <a:xfrm>
                <a:off x="562" y="3122"/>
                <a:ext cx="260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48" extrusionOk="0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5" name="Google Shape;6865;p20"/>
              <p:cNvSpPr/>
              <p:nvPr/>
            </p:nvSpPr>
            <p:spPr>
              <a:xfrm>
                <a:off x="562" y="3122"/>
                <a:ext cx="260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48" extrusionOk="0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6" name="Google Shape;6866;p20"/>
              <p:cNvSpPr/>
              <p:nvPr/>
            </p:nvSpPr>
            <p:spPr>
              <a:xfrm>
                <a:off x="562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7" name="Google Shape;6867;p20"/>
              <p:cNvSpPr/>
              <p:nvPr/>
            </p:nvSpPr>
            <p:spPr>
              <a:xfrm>
                <a:off x="562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8" name="Google Shape;6868;p20"/>
              <p:cNvSpPr/>
              <p:nvPr/>
            </p:nvSpPr>
            <p:spPr>
              <a:xfrm>
                <a:off x="718" y="3102"/>
                <a:ext cx="188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3" extrusionOk="0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9" name="Google Shape;6869;p20"/>
              <p:cNvSpPr/>
              <p:nvPr/>
            </p:nvSpPr>
            <p:spPr>
              <a:xfrm>
                <a:off x="824" y="2910"/>
                <a:ext cx="328" cy="421"/>
              </a:xfrm>
              <a:custGeom>
                <a:avLst/>
                <a:gdLst/>
                <a:ahLst/>
                <a:cxnLst/>
                <a:rect l="l" t="t" r="r" b="b"/>
                <a:pathLst>
                  <a:path w="328" h="421" extrusionOk="0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0" name="Google Shape;6870;p20"/>
              <p:cNvSpPr/>
              <p:nvPr/>
            </p:nvSpPr>
            <p:spPr>
              <a:xfrm>
                <a:off x="824" y="2910"/>
                <a:ext cx="328" cy="421"/>
              </a:xfrm>
              <a:custGeom>
                <a:avLst/>
                <a:gdLst/>
                <a:ahLst/>
                <a:cxnLst/>
                <a:rect l="l" t="t" r="r" b="b"/>
                <a:pathLst>
                  <a:path w="328" h="421" extrusionOk="0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6871;p20"/>
              <p:cNvSpPr/>
              <p:nvPr/>
            </p:nvSpPr>
            <p:spPr>
              <a:xfrm>
                <a:off x="799" y="3274"/>
                <a:ext cx="43" cy="55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95" extrusionOk="0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2" name="Google Shape;6872;p20"/>
              <p:cNvSpPr/>
              <p:nvPr/>
            </p:nvSpPr>
            <p:spPr>
              <a:xfrm>
                <a:off x="810" y="2813"/>
                <a:ext cx="87" cy="2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157" extrusionOk="0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3" name="Google Shape;6873;p20"/>
              <p:cNvSpPr/>
              <p:nvPr/>
            </p:nvSpPr>
            <p:spPr>
              <a:xfrm>
                <a:off x="799" y="2813"/>
                <a:ext cx="15" cy="298"/>
              </a:xfrm>
              <a:custGeom>
                <a:avLst/>
                <a:gdLst/>
                <a:ahLst/>
                <a:cxnLst/>
                <a:rect l="l" t="t" r="r" b="b"/>
                <a:pathLst>
                  <a:path w="8" h="159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4" name="Google Shape;6874;p20"/>
              <p:cNvSpPr/>
              <p:nvPr/>
            </p:nvSpPr>
            <p:spPr>
              <a:xfrm>
                <a:off x="872" y="3162"/>
                <a:ext cx="22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0" extrusionOk="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5" name="Google Shape;6875;p20"/>
              <p:cNvSpPr/>
              <p:nvPr/>
            </p:nvSpPr>
            <p:spPr>
              <a:xfrm>
                <a:off x="824" y="3222"/>
                <a:ext cx="268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6" name="Google Shape;6876;p20"/>
              <p:cNvSpPr/>
              <p:nvPr/>
            </p:nvSpPr>
            <p:spPr>
              <a:xfrm>
                <a:off x="838" y="2910"/>
                <a:ext cx="188" cy="207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10" extrusionOk="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7" name="Google Shape;6877;p20"/>
              <p:cNvSpPr/>
              <p:nvPr/>
            </p:nvSpPr>
            <p:spPr>
              <a:xfrm>
                <a:off x="849" y="2910"/>
                <a:ext cx="177" cy="254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35" extrusionOk="0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8" name="Google Shape;6878;p20"/>
              <p:cNvSpPr/>
              <p:nvPr/>
            </p:nvSpPr>
            <p:spPr>
              <a:xfrm>
                <a:off x="847" y="3055"/>
                <a:ext cx="305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48" extrusionOk="0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9" name="Google Shape;6879;p20"/>
              <p:cNvSpPr/>
              <p:nvPr/>
            </p:nvSpPr>
            <p:spPr>
              <a:xfrm>
                <a:off x="851" y="3130"/>
                <a:ext cx="301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5" extrusionOk="0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0" name="Google Shape;6880;p20"/>
              <p:cNvSpPr/>
              <p:nvPr/>
            </p:nvSpPr>
            <p:spPr>
              <a:xfrm>
                <a:off x="799" y="3276"/>
                <a:ext cx="2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1" name="Google Shape;6881;p20"/>
              <p:cNvSpPr/>
              <p:nvPr/>
            </p:nvSpPr>
            <p:spPr>
              <a:xfrm>
                <a:off x="799" y="3102"/>
                <a:ext cx="94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53" h="93" extrusionOk="0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2" name="Google Shape;6882;p20"/>
              <p:cNvSpPr/>
              <p:nvPr/>
            </p:nvSpPr>
            <p:spPr>
              <a:xfrm>
                <a:off x="4004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3" name="Google Shape;6883;p20"/>
              <p:cNvSpPr/>
              <p:nvPr/>
            </p:nvSpPr>
            <p:spPr>
              <a:xfrm>
                <a:off x="4004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4" name="Google Shape;6884;p20"/>
              <p:cNvSpPr/>
              <p:nvPr/>
            </p:nvSpPr>
            <p:spPr>
              <a:xfrm>
                <a:off x="3710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5" name="Google Shape;6885;p20"/>
              <p:cNvSpPr/>
              <p:nvPr/>
            </p:nvSpPr>
            <p:spPr>
              <a:xfrm>
                <a:off x="3710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6" name="Google Shape;6886;p20"/>
              <p:cNvSpPr/>
              <p:nvPr/>
            </p:nvSpPr>
            <p:spPr>
              <a:xfrm>
                <a:off x="3710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7" name="Google Shape;6887;p20"/>
              <p:cNvSpPr/>
              <p:nvPr/>
            </p:nvSpPr>
            <p:spPr>
              <a:xfrm>
                <a:off x="3710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8" name="Google Shape;6888;p20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9" name="Google Shape;6889;p20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0" name="Google Shape;6890;p20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1" name="Google Shape;6891;p20"/>
              <p:cNvSpPr/>
              <p:nvPr/>
            </p:nvSpPr>
            <p:spPr>
              <a:xfrm>
                <a:off x="3834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2" name="Google Shape;6892;p20"/>
              <p:cNvSpPr/>
              <p:nvPr/>
            </p:nvSpPr>
            <p:spPr>
              <a:xfrm>
                <a:off x="4042" y="2813"/>
                <a:ext cx="97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15" extrusionOk="0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3" name="Google Shape;6893;p20"/>
              <p:cNvSpPr/>
              <p:nvPr/>
            </p:nvSpPr>
            <p:spPr>
              <a:xfrm>
                <a:off x="4042" y="2813"/>
                <a:ext cx="97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15" extrusionOk="0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4" name="Google Shape;6894;p20"/>
              <p:cNvSpPr/>
              <p:nvPr/>
            </p:nvSpPr>
            <p:spPr>
              <a:xfrm>
                <a:off x="3939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5" name="Google Shape;6895;p20"/>
              <p:cNvSpPr/>
              <p:nvPr/>
            </p:nvSpPr>
            <p:spPr>
              <a:xfrm>
                <a:off x="3939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6" name="Google Shape;6896;p20"/>
              <p:cNvSpPr/>
              <p:nvPr/>
            </p:nvSpPr>
            <p:spPr>
              <a:xfrm>
                <a:off x="4026" y="3136"/>
                <a:ext cx="299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5" extrusionOk="0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7" name="Google Shape;6897;p20"/>
              <p:cNvSpPr/>
              <p:nvPr/>
            </p:nvSpPr>
            <p:spPr>
              <a:xfrm>
                <a:off x="4026" y="3136"/>
                <a:ext cx="299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5" extrusionOk="0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8" name="Google Shape;6898;p20"/>
              <p:cNvSpPr/>
              <p:nvPr/>
            </p:nvSpPr>
            <p:spPr>
              <a:xfrm>
                <a:off x="4019" y="3173"/>
                <a:ext cx="306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10" extrusionOk="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9" name="Google Shape;6899;p20"/>
              <p:cNvSpPr/>
              <p:nvPr/>
            </p:nvSpPr>
            <p:spPr>
              <a:xfrm>
                <a:off x="4019" y="3173"/>
                <a:ext cx="306" cy="21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10" extrusionOk="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0" name="Google Shape;6900;p20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1" name="Google Shape;6901;p20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2" name="Google Shape;6902;p20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3" name="Google Shape;6903;p20"/>
              <p:cNvSpPr/>
              <p:nvPr/>
            </p:nvSpPr>
            <p:spPr>
              <a:xfrm>
                <a:off x="4056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4" name="Google Shape;6904;p20"/>
              <p:cNvSpPr/>
              <p:nvPr/>
            </p:nvSpPr>
            <p:spPr>
              <a:xfrm>
                <a:off x="4058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5" name="Google Shape;6905;p20"/>
              <p:cNvSpPr/>
              <p:nvPr/>
            </p:nvSpPr>
            <p:spPr>
              <a:xfrm>
                <a:off x="4058" y="3055"/>
                <a:ext cx="328" cy="9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90" extrusionOk="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6" name="Google Shape;6906;p20"/>
              <p:cNvSpPr/>
              <p:nvPr/>
            </p:nvSpPr>
            <p:spPr>
              <a:xfrm>
                <a:off x="4058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7" name="Google Shape;6907;p20"/>
              <p:cNvSpPr/>
              <p:nvPr/>
            </p:nvSpPr>
            <p:spPr>
              <a:xfrm>
                <a:off x="4058" y="3128"/>
                <a:ext cx="328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05" extrusionOk="0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8" name="Google Shape;6908;p20"/>
              <p:cNvSpPr/>
              <p:nvPr/>
            </p:nvSpPr>
            <p:spPr>
              <a:xfrm>
                <a:off x="3795" y="3122"/>
                <a:ext cx="261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48" extrusionOk="0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9" name="Google Shape;6909;p20"/>
              <p:cNvSpPr/>
              <p:nvPr/>
            </p:nvSpPr>
            <p:spPr>
              <a:xfrm>
                <a:off x="3795" y="3122"/>
                <a:ext cx="261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48" extrusionOk="0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0" name="Google Shape;6910;p20"/>
              <p:cNvSpPr/>
              <p:nvPr/>
            </p:nvSpPr>
            <p:spPr>
              <a:xfrm>
                <a:off x="3795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1" name="Google Shape;6911;p20"/>
              <p:cNvSpPr/>
              <p:nvPr/>
            </p:nvSpPr>
            <p:spPr>
              <a:xfrm>
                <a:off x="3795" y="3147"/>
                <a:ext cx="275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8" extrusionOk="0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2" name="Google Shape;6912;p20"/>
              <p:cNvSpPr/>
              <p:nvPr/>
            </p:nvSpPr>
            <p:spPr>
              <a:xfrm>
                <a:off x="3953" y="3102"/>
                <a:ext cx="186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105" h="93" extrusionOk="0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3" name="Google Shape;6913;p20"/>
              <p:cNvSpPr/>
              <p:nvPr/>
            </p:nvSpPr>
            <p:spPr>
              <a:xfrm>
                <a:off x="4095" y="2910"/>
                <a:ext cx="165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71" extrusionOk="0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4" name="Google Shape;6914;p20"/>
              <p:cNvSpPr/>
              <p:nvPr/>
            </p:nvSpPr>
            <p:spPr>
              <a:xfrm>
                <a:off x="4095" y="2910"/>
                <a:ext cx="165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71" extrusionOk="0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5" name="Google Shape;6915;p20"/>
              <p:cNvSpPr/>
              <p:nvPr/>
            </p:nvSpPr>
            <p:spPr>
              <a:xfrm>
                <a:off x="4043" y="2813"/>
                <a:ext cx="87" cy="2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157" extrusionOk="0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6" name="Google Shape;6916;p20"/>
              <p:cNvSpPr/>
              <p:nvPr/>
            </p:nvSpPr>
            <p:spPr>
              <a:xfrm>
                <a:off x="4033" y="2813"/>
                <a:ext cx="14" cy="298"/>
              </a:xfrm>
              <a:custGeom>
                <a:avLst/>
                <a:gdLst/>
                <a:ahLst/>
                <a:cxnLst/>
                <a:rect l="l" t="t" r="r" b="b"/>
                <a:pathLst>
                  <a:path w="8" h="159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7" name="Google Shape;6917;p20"/>
              <p:cNvSpPr/>
              <p:nvPr/>
            </p:nvSpPr>
            <p:spPr>
              <a:xfrm>
                <a:off x="4072" y="2910"/>
                <a:ext cx="188" cy="207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10" extrusionOk="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8" name="Google Shape;6918;p20"/>
              <p:cNvSpPr/>
              <p:nvPr/>
            </p:nvSpPr>
            <p:spPr>
              <a:xfrm>
                <a:off x="4118" y="2910"/>
                <a:ext cx="142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92" extrusionOk="0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9" name="Google Shape;6919;p20"/>
              <p:cNvSpPr/>
              <p:nvPr/>
            </p:nvSpPr>
            <p:spPr>
              <a:xfrm>
                <a:off x="4118" y="2910"/>
                <a:ext cx="142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92" extrusionOk="0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0" name="Google Shape;6920;p20"/>
              <p:cNvSpPr/>
              <p:nvPr/>
            </p:nvSpPr>
            <p:spPr>
              <a:xfrm>
                <a:off x="4081" y="3055"/>
                <a:ext cx="305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48" extrusionOk="0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1" name="Google Shape;6921;p20"/>
              <p:cNvSpPr/>
              <p:nvPr/>
            </p:nvSpPr>
            <p:spPr>
              <a:xfrm>
                <a:off x="4058" y="3145"/>
                <a:ext cx="328" cy="186"/>
              </a:xfrm>
              <a:custGeom>
                <a:avLst/>
                <a:gdLst/>
                <a:ahLst/>
                <a:cxnLst/>
                <a:rect l="l" t="t" r="r" b="b"/>
                <a:pathLst>
                  <a:path w="185" h="99" extrusionOk="0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2" name="Google Shape;6922;p20"/>
              <p:cNvSpPr/>
              <p:nvPr/>
            </p:nvSpPr>
            <p:spPr>
              <a:xfrm>
                <a:off x="4105" y="3162"/>
                <a:ext cx="22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0" extrusionOk="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3" name="Google Shape;6923;p20"/>
              <p:cNvSpPr/>
              <p:nvPr/>
            </p:nvSpPr>
            <p:spPr>
              <a:xfrm>
                <a:off x="4058" y="3222"/>
                <a:ext cx="267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4" name="Google Shape;6924;p20"/>
              <p:cNvSpPr/>
              <p:nvPr/>
            </p:nvSpPr>
            <p:spPr>
              <a:xfrm>
                <a:off x="4082" y="3147"/>
                <a:ext cx="25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5" name="Google Shape;6925;p20"/>
              <p:cNvSpPr/>
              <p:nvPr/>
            </p:nvSpPr>
            <p:spPr>
              <a:xfrm>
                <a:off x="4033" y="3274"/>
                <a:ext cx="42" cy="55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95" extrusionOk="0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6" name="Google Shape;6926;p20"/>
              <p:cNvSpPr/>
              <p:nvPr/>
            </p:nvSpPr>
            <p:spPr>
              <a:xfrm>
                <a:off x="4084" y="3130"/>
                <a:ext cx="302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5" extrusionOk="0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7" name="Google Shape;6927;p20"/>
              <p:cNvSpPr/>
              <p:nvPr/>
            </p:nvSpPr>
            <p:spPr>
              <a:xfrm>
                <a:off x="4033" y="3276"/>
                <a:ext cx="2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8" name="Google Shape;6928;p20"/>
              <p:cNvSpPr/>
              <p:nvPr/>
            </p:nvSpPr>
            <p:spPr>
              <a:xfrm>
                <a:off x="4033" y="3102"/>
                <a:ext cx="94" cy="174"/>
              </a:xfrm>
              <a:custGeom>
                <a:avLst/>
                <a:gdLst/>
                <a:ahLst/>
                <a:cxnLst/>
                <a:rect l="l" t="t" r="r" b="b"/>
                <a:pathLst>
                  <a:path w="53" h="93" extrusionOk="0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9" name="Google Shape;6929;p20"/>
              <p:cNvSpPr/>
              <p:nvPr/>
            </p:nvSpPr>
            <p:spPr>
              <a:xfrm>
                <a:off x="3123" y="3629"/>
                <a:ext cx="89" cy="252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0" name="Google Shape;6930;p20"/>
              <p:cNvSpPr/>
              <p:nvPr/>
            </p:nvSpPr>
            <p:spPr>
              <a:xfrm>
                <a:off x="3173" y="3648"/>
                <a:ext cx="147" cy="20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1" name="Google Shape;6931;p20"/>
              <p:cNvSpPr/>
              <p:nvPr/>
            </p:nvSpPr>
            <p:spPr>
              <a:xfrm>
                <a:off x="3097" y="3500"/>
                <a:ext cx="71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6" extrusionOk="0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2" name="Google Shape;6932;p20"/>
              <p:cNvSpPr/>
              <p:nvPr/>
            </p:nvSpPr>
            <p:spPr>
              <a:xfrm>
                <a:off x="3132" y="3507"/>
                <a:ext cx="91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3" name="Google Shape;6933;p20"/>
              <p:cNvSpPr/>
              <p:nvPr/>
            </p:nvSpPr>
            <p:spPr>
              <a:xfrm>
                <a:off x="3132" y="3567"/>
                <a:ext cx="9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40" extrusionOk="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4" name="Google Shape;6934;p20"/>
              <p:cNvSpPr/>
              <p:nvPr/>
            </p:nvSpPr>
            <p:spPr>
              <a:xfrm>
                <a:off x="3132" y="3605"/>
                <a:ext cx="91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5" name="Google Shape;6935;p20"/>
              <p:cNvSpPr/>
              <p:nvPr/>
            </p:nvSpPr>
            <p:spPr>
              <a:xfrm>
                <a:off x="3095" y="3605"/>
                <a:ext cx="73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5" extrusionOk="0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6" name="Google Shape;6936;p20"/>
              <p:cNvSpPr/>
              <p:nvPr/>
            </p:nvSpPr>
            <p:spPr>
              <a:xfrm>
                <a:off x="3040" y="3605"/>
                <a:ext cx="9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1" extrusionOk="0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7" name="Google Shape;6937;p20"/>
              <p:cNvSpPr/>
              <p:nvPr/>
            </p:nvSpPr>
            <p:spPr>
              <a:xfrm>
                <a:off x="3033" y="3565"/>
                <a:ext cx="99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8" name="Google Shape;6938;p20"/>
              <p:cNvSpPr/>
              <p:nvPr/>
            </p:nvSpPr>
            <p:spPr>
              <a:xfrm>
                <a:off x="3040" y="3507"/>
                <a:ext cx="92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9" name="Google Shape;6939;p20"/>
              <p:cNvSpPr/>
              <p:nvPr/>
            </p:nvSpPr>
            <p:spPr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0" name="Google Shape;6940;p20"/>
              <p:cNvSpPr/>
              <p:nvPr/>
            </p:nvSpPr>
            <p:spPr>
              <a:xfrm>
                <a:off x="471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1" name="Google Shape;6941;p20"/>
              <p:cNvSpPr/>
              <p:nvPr/>
            </p:nvSpPr>
            <p:spPr>
              <a:xfrm>
                <a:off x="457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2" name="Google Shape;6942;p20"/>
              <p:cNvSpPr/>
              <p:nvPr/>
            </p:nvSpPr>
            <p:spPr>
              <a:xfrm>
                <a:off x="4728" y="3676"/>
                <a:ext cx="262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3" name="Google Shape;6943;p20"/>
              <p:cNvSpPr/>
              <p:nvPr/>
            </p:nvSpPr>
            <p:spPr>
              <a:xfrm>
                <a:off x="4550" y="3676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4" name="Google Shape;6944;p20"/>
              <p:cNvSpPr/>
              <p:nvPr/>
            </p:nvSpPr>
            <p:spPr>
              <a:xfrm>
                <a:off x="4724" y="3517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5" name="Google Shape;6945;p20"/>
              <p:cNvSpPr/>
              <p:nvPr/>
            </p:nvSpPr>
            <p:spPr>
              <a:xfrm>
                <a:off x="457" y="3807"/>
                <a:ext cx="116" cy="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" extrusionOk="0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6" name="Google Shape;6946;p20"/>
              <p:cNvSpPr/>
              <p:nvPr/>
            </p:nvSpPr>
            <p:spPr>
              <a:xfrm>
                <a:off x="709" y="3807"/>
                <a:ext cx="11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" extrusionOk="0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7" name="Google Shape;6947;p20"/>
              <p:cNvSpPr/>
              <p:nvPr/>
            </p:nvSpPr>
            <p:spPr>
              <a:xfrm>
                <a:off x="510" y="3674"/>
                <a:ext cx="261" cy="15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82" extrusionOk="0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8" name="Google Shape;6948;p20"/>
              <p:cNvSpPr/>
              <p:nvPr/>
            </p:nvSpPr>
            <p:spPr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9" name="Google Shape;6949;p20"/>
              <p:cNvSpPr/>
              <p:nvPr/>
            </p:nvSpPr>
            <p:spPr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0" name="Google Shape;6950;p20"/>
              <p:cNvSpPr/>
              <p:nvPr/>
            </p:nvSpPr>
            <p:spPr>
              <a:xfrm>
                <a:off x="610" y="3787"/>
                <a:ext cx="5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1" name="Google Shape;6951;p20"/>
              <p:cNvSpPr/>
              <p:nvPr/>
            </p:nvSpPr>
            <p:spPr>
              <a:xfrm>
                <a:off x="690" y="3759"/>
                <a:ext cx="6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5" extrusionOk="0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2" name="Google Shape;6952;p20"/>
              <p:cNvSpPr/>
              <p:nvPr/>
            </p:nvSpPr>
            <p:spPr>
              <a:xfrm>
                <a:off x="769" y="3807"/>
                <a:ext cx="5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1" h="11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3" name="Google Shape;6953;p20"/>
              <p:cNvSpPr/>
              <p:nvPr/>
            </p:nvSpPr>
            <p:spPr>
              <a:xfrm>
                <a:off x="651" y="3676"/>
                <a:ext cx="120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68" h="81" extrusionOk="0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4" name="Google Shape;6954;p20"/>
              <p:cNvSpPr/>
              <p:nvPr/>
            </p:nvSpPr>
            <p:spPr>
              <a:xfrm>
                <a:off x="651" y="3695"/>
                <a:ext cx="3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7" h="31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5" name="Google Shape;6955;p20"/>
              <p:cNvSpPr/>
              <p:nvPr/>
            </p:nvSpPr>
            <p:spPr>
              <a:xfrm>
                <a:off x="651" y="3791"/>
                <a:ext cx="14" cy="37"/>
              </a:xfrm>
              <a:custGeom>
                <a:avLst/>
                <a:gdLst/>
                <a:ahLst/>
                <a:cxnLst/>
                <a:rect l="l" t="t" r="r" b="b"/>
                <a:pathLst>
                  <a:path w="8" h="20" extrusionOk="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6" name="Google Shape;6956;p20"/>
              <p:cNvSpPr/>
              <p:nvPr/>
            </p:nvSpPr>
            <p:spPr>
              <a:xfrm>
                <a:off x="690" y="3762"/>
                <a:ext cx="60" cy="5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7" name="Google Shape;6957;p20"/>
              <p:cNvSpPr/>
              <p:nvPr/>
            </p:nvSpPr>
            <p:spPr>
              <a:xfrm>
                <a:off x="3593" y="3676"/>
                <a:ext cx="206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4" extrusionOk="0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8" name="Google Shape;6958;p20"/>
              <p:cNvSpPr/>
              <p:nvPr/>
            </p:nvSpPr>
            <p:spPr>
              <a:xfrm>
                <a:off x="3857" y="3676"/>
                <a:ext cx="206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4" extrusionOk="0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9" name="Google Shape;6959;p20"/>
              <p:cNvSpPr/>
              <p:nvPr/>
            </p:nvSpPr>
            <p:spPr>
              <a:xfrm>
                <a:off x="3691" y="3535"/>
                <a:ext cx="273" cy="2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9" extrusionOk="0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0" name="Google Shape;6960;p20"/>
              <p:cNvSpPr/>
              <p:nvPr/>
            </p:nvSpPr>
            <p:spPr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1" name="Google Shape;6961;p20"/>
              <p:cNvSpPr/>
              <p:nvPr/>
            </p:nvSpPr>
            <p:spPr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2" name="Google Shape;6962;p20"/>
              <p:cNvSpPr/>
              <p:nvPr/>
            </p:nvSpPr>
            <p:spPr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3" name="Google Shape;6963;p20"/>
              <p:cNvSpPr/>
              <p:nvPr/>
            </p:nvSpPr>
            <p:spPr>
              <a:xfrm>
                <a:off x="3794" y="3654"/>
                <a:ext cx="60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4" name="Google Shape;6964;p20"/>
              <p:cNvSpPr/>
              <p:nvPr/>
            </p:nvSpPr>
            <p:spPr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5" name="Google Shape;6965;p20"/>
              <p:cNvSpPr/>
              <p:nvPr/>
            </p:nvSpPr>
            <p:spPr>
              <a:xfrm>
                <a:off x="3687" y="3798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9" h="9" extrusionOk="0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6" name="Google Shape;6966;p20"/>
              <p:cNvSpPr/>
              <p:nvPr/>
            </p:nvSpPr>
            <p:spPr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7" name="Google Shape;6967;p20"/>
              <p:cNvSpPr/>
              <p:nvPr/>
            </p:nvSpPr>
            <p:spPr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8" name="Google Shape;6968;p20"/>
              <p:cNvSpPr/>
              <p:nvPr/>
            </p:nvSpPr>
            <p:spPr>
              <a:xfrm>
                <a:off x="3937" y="3802"/>
                <a:ext cx="46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6" h="7" extrusionOk="0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9" name="Google Shape;6969;p20"/>
              <p:cNvSpPr/>
              <p:nvPr/>
            </p:nvSpPr>
            <p:spPr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0" name="Google Shape;6970;p20"/>
              <p:cNvSpPr/>
              <p:nvPr/>
            </p:nvSpPr>
            <p:spPr>
              <a:xfrm>
                <a:off x="3879" y="3625"/>
                <a:ext cx="6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1" name="Google Shape;6971;p20"/>
              <p:cNvSpPr/>
              <p:nvPr/>
            </p:nvSpPr>
            <p:spPr>
              <a:xfrm>
                <a:off x="4063" y="3776"/>
                <a:ext cx="0" cy="9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5" extrusionOk="0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2" name="Google Shape;6972;p20"/>
              <p:cNvSpPr/>
              <p:nvPr/>
            </p:nvSpPr>
            <p:spPr>
              <a:xfrm>
                <a:off x="3875" y="3676"/>
                <a:ext cx="188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4" extrusionOk="0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3" name="Google Shape;6973;p20"/>
              <p:cNvSpPr/>
              <p:nvPr/>
            </p:nvSpPr>
            <p:spPr>
              <a:xfrm>
                <a:off x="3838" y="3537"/>
                <a:ext cx="126" cy="278"/>
              </a:xfrm>
              <a:custGeom>
                <a:avLst/>
                <a:gdLst/>
                <a:ahLst/>
                <a:cxnLst/>
                <a:rect l="l" t="t" r="r" b="b"/>
                <a:pathLst>
                  <a:path w="71" h="148" extrusionOk="0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4" name="Google Shape;6974;p20"/>
              <p:cNvSpPr/>
              <p:nvPr/>
            </p:nvSpPr>
            <p:spPr>
              <a:xfrm>
                <a:off x="3838" y="3558"/>
                <a:ext cx="3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7" h="33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5" name="Google Shape;6975;p20"/>
              <p:cNvSpPr/>
              <p:nvPr/>
            </p:nvSpPr>
            <p:spPr>
              <a:xfrm>
                <a:off x="3838" y="3657"/>
                <a:ext cx="1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9" h="29" extrusionOk="0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6" name="Google Shape;6976;p20"/>
              <p:cNvSpPr/>
              <p:nvPr/>
            </p:nvSpPr>
            <p:spPr>
              <a:xfrm>
                <a:off x="3877" y="3736"/>
                <a:ext cx="58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7" name="Google Shape;6977;p20"/>
              <p:cNvSpPr/>
              <p:nvPr/>
            </p:nvSpPr>
            <p:spPr>
              <a:xfrm>
                <a:off x="3937" y="3802"/>
                <a:ext cx="46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6" h="7" extrusionOk="0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8" name="Google Shape;6978;p20"/>
              <p:cNvSpPr/>
              <p:nvPr/>
            </p:nvSpPr>
            <p:spPr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9" name="Google Shape;6979;p20"/>
              <p:cNvSpPr/>
              <p:nvPr/>
            </p:nvSpPr>
            <p:spPr>
              <a:xfrm>
                <a:off x="3879" y="3627"/>
                <a:ext cx="63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3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0" name="Google Shape;6980;p20"/>
              <p:cNvSpPr/>
              <p:nvPr/>
            </p:nvSpPr>
            <p:spPr>
              <a:xfrm>
                <a:off x="4889" y="2955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1" name="Google Shape;6981;p20"/>
              <p:cNvSpPr/>
              <p:nvPr/>
            </p:nvSpPr>
            <p:spPr>
              <a:xfrm>
                <a:off x="4889" y="2955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2" name="Google Shape;6982;p20"/>
              <p:cNvSpPr/>
              <p:nvPr/>
            </p:nvSpPr>
            <p:spPr>
              <a:xfrm>
                <a:off x="4595" y="3055"/>
                <a:ext cx="326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71" extrusionOk="0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3" name="Google Shape;6983;p20"/>
              <p:cNvSpPr/>
              <p:nvPr/>
            </p:nvSpPr>
            <p:spPr>
              <a:xfrm>
                <a:off x="4595" y="3055"/>
                <a:ext cx="326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71" extrusionOk="0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4" name="Google Shape;6984;p20"/>
              <p:cNvSpPr/>
              <p:nvPr/>
            </p:nvSpPr>
            <p:spPr>
              <a:xfrm>
                <a:off x="4595" y="3147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5" name="Google Shape;6985;p20"/>
              <p:cNvSpPr/>
              <p:nvPr/>
            </p:nvSpPr>
            <p:spPr>
              <a:xfrm>
                <a:off x="4595" y="3147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6" name="Google Shape;6986;p20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7" name="Google Shape;6987;p20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8" name="Google Shape;6988;p20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9" name="Google Shape;6989;p20"/>
              <p:cNvSpPr/>
              <p:nvPr/>
            </p:nvSpPr>
            <p:spPr>
              <a:xfrm>
                <a:off x="4719" y="2927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0" name="Google Shape;6990;p20"/>
              <p:cNvSpPr/>
              <p:nvPr/>
            </p:nvSpPr>
            <p:spPr>
              <a:xfrm>
                <a:off x="4926" y="2828"/>
                <a:ext cx="98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6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91" name="Google Shape;6991;p20"/>
            <p:cNvGrpSpPr/>
            <p:nvPr/>
          </p:nvGrpSpPr>
          <p:grpSpPr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6992" name="Google Shape;6992;p20"/>
              <p:cNvSpPr/>
              <p:nvPr/>
            </p:nvSpPr>
            <p:spPr>
              <a:xfrm>
                <a:off x="4926" y="2828"/>
                <a:ext cx="98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6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3" name="Google Shape;6993;p20"/>
              <p:cNvSpPr/>
              <p:nvPr/>
            </p:nvSpPr>
            <p:spPr>
              <a:xfrm>
                <a:off x="4823" y="2828"/>
                <a:ext cx="109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6" extrusionOk="0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4" name="Google Shape;6994;p20"/>
              <p:cNvSpPr/>
              <p:nvPr/>
            </p:nvSpPr>
            <p:spPr>
              <a:xfrm>
                <a:off x="4823" y="2828"/>
                <a:ext cx="109" cy="41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16" extrusionOk="0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5" name="Google Shape;6995;p20"/>
              <p:cNvSpPr/>
              <p:nvPr/>
            </p:nvSpPr>
            <p:spPr>
              <a:xfrm>
                <a:off x="4924" y="3055"/>
                <a:ext cx="327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71" extrusionOk="0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6" name="Google Shape;6996;p20"/>
              <p:cNvSpPr/>
              <p:nvPr/>
            </p:nvSpPr>
            <p:spPr>
              <a:xfrm>
                <a:off x="4924" y="3055"/>
                <a:ext cx="327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71" extrusionOk="0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7" name="Google Shape;6997;p20"/>
              <p:cNvSpPr/>
              <p:nvPr/>
            </p:nvSpPr>
            <p:spPr>
              <a:xfrm>
                <a:off x="4924" y="3147"/>
                <a:ext cx="327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56" extrusionOk="0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8" name="Google Shape;6998;p20"/>
              <p:cNvSpPr/>
              <p:nvPr/>
            </p:nvSpPr>
            <p:spPr>
              <a:xfrm>
                <a:off x="4924" y="3147"/>
                <a:ext cx="327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56" extrusionOk="0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9" name="Google Shape;6999;p20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0" name="Google Shape;7000;p20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1" name="Google Shape;7001;p20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2" name="Google Shape;7002;p20"/>
              <p:cNvSpPr/>
              <p:nvPr/>
            </p:nvSpPr>
            <p:spPr>
              <a:xfrm>
                <a:off x="4926" y="2927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3" name="Google Shape;7003;p20"/>
              <p:cNvSpPr/>
              <p:nvPr/>
            </p:nvSpPr>
            <p:spPr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4" name="Google Shape;7004;p20"/>
              <p:cNvSpPr/>
              <p:nvPr/>
            </p:nvSpPr>
            <p:spPr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5" name="Google Shape;7005;p20"/>
              <p:cNvSpPr/>
              <p:nvPr/>
            </p:nvSpPr>
            <p:spPr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6" name="Google Shape;7006;p20"/>
              <p:cNvSpPr/>
              <p:nvPr/>
            </p:nvSpPr>
            <p:spPr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7" name="Google Shape;7007;p20"/>
              <p:cNvSpPr/>
              <p:nvPr/>
            </p:nvSpPr>
            <p:spPr>
              <a:xfrm>
                <a:off x="4987" y="3019"/>
                <a:ext cx="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15" extrusionOk="0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8" name="Google Shape;7008;p20"/>
              <p:cNvSpPr/>
              <p:nvPr/>
            </p:nvSpPr>
            <p:spPr>
              <a:xfrm>
                <a:off x="4987" y="3019"/>
                <a:ext cx="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15" extrusionOk="0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9" name="Google Shape;7009;p20"/>
              <p:cNvSpPr/>
              <p:nvPr/>
            </p:nvSpPr>
            <p:spPr>
              <a:xfrm>
                <a:off x="4928" y="2828"/>
                <a:ext cx="85" cy="356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6" extrusionOk="0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0" name="Google Shape;7010;p20"/>
              <p:cNvSpPr/>
              <p:nvPr/>
            </p:nvSpPr>
            <p:spPr>
              <a:xfrm>
                <a:off x="4928" y="2828"/>
                <a:ext cx="85" cy="356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6" extrusionOk="0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1" name="Google Shape;7011;p20"/>
              <p:cNvSpPr/>
              <p:nvPr/>
            </p:nvSpPr>
            <p:spPr>
              <a:xfrm>
                <a:off x="4924" y="2828"/>
                <a:ext cx="8" cy="360"/>
              </a:xfrm>
              <a:custGeom>
                <a:avLst/>
                <a:gdLst/>
                <a:ahLst/>
                <a:cxnLst/>
                <a:rect l="l" t="t" r="r" b="b"/>
                <a:pathLst>
                  <a:path w="4" h="192" extrusionOk="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2" name="Google Shape;7012;p20"/>
              <p:cNvSpPr/>
              <p:nvPr/>
            </p:nvSpPr>
            <p:spPr>
              <a:xfrm>
                <a:off x="4926" y="3181"/>
                <a:ext cx="4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3" name="Google Shape;7013;p20"/>
              <p:cNvSpPr/>
              <p:nvPr/>
            </p:nvSpPr>
            <p:spPr>
              <a:xfrm>
                <a:off x="5070" y="2927"/>
                <a:ext cx="140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94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4" name="Google Shape;7014;p20"/>
              <p:cNvSpPr/>
              <p:nvPr/>
            </p:nvSpPr>
            <p:spPr>
              <a:xfrm>
                <a:off x="5070" y="2927"/>
                <a:ext cx="140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94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5" name="Google Shape;7015;p20"/>
              <p:cNvSpPr/>
              <p:nvPr/>
            </p:nvSpPr>
            <p:spPr>
              <a:xfrm>
                <a:off x="4953" y="3062"/>
                <a:ext cx="298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81" extrusionOk="0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6" name="Google Shape;7016;p20"/>
              <p:cNvSpPr/>
              <p:nvPr/>
            </p:nvSpPr>
            <p:spPr>
              <a:xfrm>
                <a:off x="4972" y="3147"/>
                <a:ext cx="279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83" extrusionOk="0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7" name="Google Shape;7017;p20"/>
              <p:cNvSpPr/>
              <p:nvPr/>
            </p:nvSpPr>
            <p:spPr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8" name="Google Shape;7018;p20"/>
              <p:cNvSpPr/>
              <p:nvPr/>
            </p:nvSpPr>
            <p:spPr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9" name="Google Shape;7019;p20"/>
              <p:cNvSpPr/>
              <p:nvPr/>
            </p:nvSpPr>
            <p:spPr>
              <a:xfrm>
                <a:off x="4924" y="3284"/>
                <a:ext cx="36" cy="55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98" extrusionOk="0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0" name="Google Shape;7020;p20"/>
              <p:cNvSpPr/>
              <p:nvPr/>
            </p:nvSpPr>
            <p:spPr>
              <a:xfrm>
                <a:off x="4930" y="2927"/>
                <a:ext cx="200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8" extrusionOk="0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1" name="Google Shape;7021;p20"/>
              <p:cNvSpPr/>
              <p:nvPr/>
            </p:nvSpPr>
            <p:spPr>
              <a:xfrm>
                <a:off x="4937" y="2927"/>
                <a:ext cx="193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9" extrusionOk="0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2" name="Google Shape;7022;p20"/>
              <p:cNvSpPr/>
              <p:nvPr/>
            </p:nvSpPr>
            <p:spPr>
              <a:xfrm>
                <a:off x="4924" y="3254"/>
                <a:ext cx="1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7" h="26" extrusionOk="0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3" name="Google Shape;7023;p20"/>
              <p:cNvSpPr/>
              <p:nvPr/>
            </p:nvSpPr>
            <p:spPr>
              <a:xfrm>
                <a:off x="4924" y="3184"/>
                <a:ext cx="4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7" extrusionOk="0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4" name="Google Shape;7024;p20"/>
              <p:cNvSpPr/>
              <p:nvPr/>
            </p:nvSpPr>
            <p:spPr>
              <a:xfrm>
                <a:off x="4960" y="3295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5" name="Google Shape;7025;p20"/>
              <p:cNvSpPr/>
              <p:nvPr/>
            </p:nvSpPr>
            <p:spPr>
              <a:xfrm>
                <a:off x="4926" y="3224"/>
                <a:ext cx="6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6" name="Google Shape;7026;p20"/>
              <p:cNvSpPr/>
              <p:nvPr/>
            </p:nvSpPr>
            <p:spPr>
              <a:xfrm>
                <a:off x="310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7" name="Google Shape;7027;p20"/>
              <p:cNvSpPr/>
              <p:nvPr/>
            </p:nvSpPr>
            <p:spPr>
              <a:xfrm>
                <a:off x="310" y="2940"/>
                <a:ext cx="71" cy="888"/>
              </a:xfrm>
              <a:custGeom>
                <a:avLst/>
                <a:gdLst/>
                <a:ahLst/>
                <a:cxnLst/>
                <a:rect l="l" t="t" r="r" b="b"/>
                <a:pathLst>
                  <a:path w="71" h="888" extrusionOk="0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8" name="Google Shape;7028;p20"/>
              <p:cNvSpPr/>
              <p:nvPr/>
            </p:nvSpPr>
            <p:spPr>
              <a:xfrm>
                <a:off x="1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9" name="Google Shape;7029;p20"/>
              <p:cNvSpPr/>
              <p:nvPr/>
            </p:nvSpPr>
            <p:spPr>
              <a:xfrm>
                <a:off x="1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0" name="Google Shape;7030;p20"/>
              <p:cNvSpPr/>
              <p:nvPr/>
            </p:nvSpPr>
            <p:spPr>
              <a:xfrm>
                <a:off x="140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1" name="Google Shape;7031;p20"/>
              <p:cNvSpPr/>
              <p:nvPr/>
            </p:nvSpPr>
            <p:spPr>
              <a:xfrm>
                <a:off x="140" y="2910"/>
                <a:ext cx="202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72" extrusionOk="0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2" name="Google Shape;7032;p20"/>
              <p:cNvSpPr/>
              <p:nvPr/>
            </p:nvSpPr>
            <p:spPr>
              <a:xfrm>
                <a:off x="347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3" name="Google Shape;7033;p20"/>
              <p:cNvSpPr/>
              <p:nvPr/>
            </p:nvSpPr>
            <p:spPr>
              <a:xfrm>
                <a:off x="347" y="2813"/>
                <a:ext cx="9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98" h="415" extrusionOk="0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4" name="Google Shape;7034;p20"/>
              <p:cNvSpPr/>
              <p:nvPr/>
            </p:nvSpPr>
            <p:spPr>
              <a:xfrm>
                <a:off x="245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5" name="Google Shape;7035;p20"/>
              <p:cNvSpPr/>
              <p:nvPr/>
            </p:nvSpPr>
            <p:spPr>
              <a:xfrm>
                <a:off x="245" y="2813"/>
                <a:ext cx="108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15" extrusionOk="0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6" name="Google Shape;7036;p20"/>
              <p:cNvSpPr/>
              <p:nvPr/>
            </p:nvSpPr>
            <p:spPr>
              <a:xfrm>
                <a:off x="34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7" name="Google Shape;7037;p20"/>
              <p:cNvSpPr/>
              <p:nvPr/>
            </p:nvSpPr>
            <p:spPr>
              <a:xfrm>
                <a:off x="346" y="3040"/>
                <a:ext cx="326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9" extrusionOk="0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8" name="Google Shape;7038;p20"/>
              <p:cNvSpPr/>
              <p:nvPr/>
            </p:nvSpPr>
            <p:spPr>
              <a:xfrm>
                <a:off x="34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9" name="Google Shape;7039;p20"/>
              <p:cNvSpPr/>
              <p:nvPr/>
            </p:nvSpPr>
            <p:spPr>
              <a:xfrm>
                <a:off x="346" y="3132"/>
                <a:ext cx="326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56" extrusionOk="0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0" name="Google Shape;7040;p20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1" name="Google Shape;7041;p20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2" name="Google Shape;7042;p20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3" name="Google Shape;7043;p20"/>
              <p:cNvSpPr/>
              <p:nvPr/>
            </p:nvSpPr>
            <p:spPr>
              <a:xfrm>
                <a:off x="347" y="2910"/>
                <a:ext cx="204" cy="272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72" extrusionOk="0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4" name="Google Shape;7044;p20"/>
              <p:cNvSpPr/>
              <p:nvPr/>
            </p:nvSpPr>
            <p:spPr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5" name="Google Shape;7045;p20"/>
              <p:cNvSpPr/>
              <p:nvPr/>
            </p:nvSpPr>
            <p:spPr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6" name="Google Shape;7046;p20"/>
              <p:cNvSpPr/>
              <p:nvPr/>
            </p:nvSpPr>
            <p:spPr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7" name="Google Shape;7047;p20"/>
              <p:cNvSpPr/>
              <p:nvPr/>
            </p:nvSpPr>
            <p:spPr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8" name="Google Shape;7048;p20"/>
              <p:cNvSpPr/>
              <p:nvPr/>
            </p:nvSpPr>
            <p:spPr>
              <a:xfrm>
                <a:off x="408" y="3008"/>
                <a:ext cx="5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9" name="Google Shape;7049;p20"/>
              <p:cNvSpPr/>
              <p:nvPr/>
            </p:nvSpPr>
            <p:spPr>
              <a:xfrm>
                <a:off x="408" y="3008"/>
                <a:ext cx="5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0" name="Google Shape;7050;p20"/>
              <p:cNvSpPr/>
              <p:nvPr/>
            </p:nvSpPr>
            <p:spPr>
              <a:xfrm>
                <a:off x="349" y="2813"/>
                <a:ext cx="85" cy="354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4" extrusionOk="0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1" name="Google Shape;7051;p20"/>
              <p:cNvSpPr/>
              <p:nvPr/>
            </p:nvSpPr>
            <p:spPr>
              <a:xfrm>
                <a:off x="349" y="2813"/>
                <a:ext cx="85" cy="354"/>
              </a:xfrm>
              <a:custGeom>
                <a:avLst/>
                <a:gdLst/>
                <a:ahLst/>
                <a:cxnLst/>
                <a:rect l="l" t="t" r="r" b="b"/>
                <a:pathLst>
                  <a:path w="85" h="354" extrusionOk="0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2" name="Google Shape;7052;p20"/>
              <p:cNvSpPr/>
              <p:nvPr/>
            </p:nvSpPr>
            <p:spPr>
              <a:xfrm>
                <a:off x="346" y="2813"/>
                <a:ext cx="7" cy="360"/>
              </a:xfrm>
              <a:custGeom>
                <a:avLst/>
                <a:gdLst/>
                <a:ahLst/>
                <a:cxnLst/>
                <a:rect l="l" t="t" r="r" b="b"/>
                <a:pathLst>
                  <a:path w="4" h="192" extrusionOk="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3" name="Google Shape;7053;p20"/>
              <p:cNvSpPr/>
              <p:nvPr/>
            </p:nvSpPr>
            <p:spPr>
              <a:xfrm>
                <a:off x="347" y="3166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4" name="Google Shape;7054;p20"/>
              <p:cNvSpPr/>
              <p:nvPr/>
            </p:nvSpPr>
            <p:spPr>
              <a:xfrm>
                <a:off x="491" y="2910"/>
                <a:ext cx="60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181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5" name="Google Shape;7055;p20"/>
              <p:cNvSpPr/>
              <p:nvPr/>
            </p:nvSpPr>
            <p:spPr>
              <a:xfrm>
                <a:off x="491" y="2910"/>
                <a:ext cx="60" cy="1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181" extrusionOk="0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6" name="Google Shape;7056;p20"/>
              <p:cNvSpPr/>
              <p:nvPr/>
            </p:nvSpPr>
            <p:spPr>
              <a:xfrm>
                <a:off x="374" y="3047"/>
                <a:ext cx="298" cy="15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80" extrusionOk="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7" name="Google Shape;7057;p20"/>
              <p:cNvSpPr/>
              <p:nvPr/>
            </p:nvSpPr>
            <p:spPr>
              <a:xfrm>
                <a:off x="393" y="3132"/>
                <a:ext cx="279" cy="1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83" extrusionOk="0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8" name="Google Shape;7058;p20"/>
              <p:cNvSpPr/>
              <p:nvPr/>
            </p:nvSpPr>
            <p:spPr>
              <a:xfrm>
                <a:off x="358" y="3269"/>
                <a:ext cx="23" cy="55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98" extrusionOk="0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9" name="Google Shape;7059;p20"/>
              <p:cNvSpPr/>
              <p:nvPr/>
            </p:nvSpPr>
            <p:spPr>
              <a:xfrm>
                <a:off x="346" y="3267"/>
                <a:ext cx="35" cy="561"/>
              </a:xfrm>
              <a:custGeom>
                <a:avLst/>
                <a:gdLst/>
                <a:ahLst/>
                <a:cxnLst/>
                <a:rect l="l" t="t" r="r" b="b"/>
                <a:pathLst>
                  <a:path w="20" h="299" extrusionOk="0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0" name="Google Shape;7060;p20"/>
              <p:cNvSpPr/>
              <p:nvPr/>
            </p:nvSpPr>
            <p:spPr>
              <a:xfrm>
                <a:off x="351" y="2910"/>
                <a:ext cx="200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9" extrusionOk="0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1" name="Google Shape;7061;p20"/>
              <p:cNvSpPr/>
              <p:nvPr/>
            </p:nvSpPr>
            <p:spPr>
              <a:xfrm>
                <a:off x="358" y="2910"/>
                <a:ext cx="193" cy="26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0" extrusionOk="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2" name="Google Shape;7062;p20"/>
              <p:cNvSpPr/>
              <p:nvPr/>
            </p:nvSpPr>
            <p:spPr>
              <a:xfrm>
                <a:off x="346" y="3237"/>
                <a:ext cx="10" cy="49"/>
              </a:xfrm>
              <a:custGeom>
                <a:avLst/>
                <a:gdLst/>
                <a:ahLst/>
                <a:cxnLst/>
                <a:rect l="l" t="t" r="r" b="b"/>
                <a:pathLst>
                  <a:path w="6" h="26" extrusionOk="0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3" name="Google Shape;7063;p20"/>
              <p:cNvSpPr/>
              <p:nvPr/>
            </p:nvSpPr>
            <p:spPr>
              <a:xfrm>
                <a:off x="346" y="3169"/>
                <a:ext cx="47" cy="7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7" extrusionOk="0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4" name="Google Shape;7064;p20"/>
              <p:cNvSpPr/>
              <p:nvPr/>
            </p:nvSpPr>
            <p:spPr>
              <a:xfrm>
                <a:off x="381" y="3278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5" name="Google Shape;7065;p20"/>
              <p:cNvSpPr/>
              <p:nvPr/>
            </p:nvSpPr>
            <p:spPr>
              <a:xfrm>
                <a:off x="347" y="3207"/>
                <a:ext cx="6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6" name="Google Shape;7066;p20"/>
              <p:cNvSpPr/>
              <p:nvPr/>
            </p:nvSpPr>
            <p:spPr>
              <a:xfrm>
                <a:off x="1691" y="3526"/>
                <a:ext cx="702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0" extrusionOk="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7" name="Google Shape;7067;p20"/>
              <p:cNvSpPr/>
              <p:nvPr/>
            </p:nvSpPr>
            <p:spPr>
              <a:xfrm>
                <a:off x="2062" y="3552"/>
                <a:ext cx="186" cy="126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7" extrusionOk="0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8" name="Google Shape;7068;p20"/>
              <p:cNvSpPr/>
              <p:nvPr/>
            </p:nvSpPr>
            <p:spPr>
              <a:xfrm>
                <a:off x="2046" y="3548"/>
                <a:ext cx="347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38" extrusionOk="0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9" name="Google Shape;7069;p20"/>
              <p:cNvSpPr/>
              <p:nvPr/>
            </p:nvSpPr>
            <p:spPr>
              <a:xfrm>
                <a:off x="1771" y="3590"/>
                <a:ext cx="166" cy="17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0" name="Google Shape;7070;p20"/>
              <p:cNvSpPr/>
              <p:nvPr/>
            </p:nvSpPr>
            <p:spPr>
              <a:xfrm>
                <a:off x="1836" y="3661"/>
                <a:ext cx="3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1" name="Google Shape;7071;p20"/>
              <p:cNvSpPr/>
              <p:nvPr/>
            </p:nvSpPr>
            <p:spPr>
              <a:xfrm>
                <a:off x="1941" y="3503"/>
                <a:ext cx="167" cy="177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2" name="Google Shape;7072;p20"/>
              <p:cNvSpPr/>
              <p:nvPr/>
            </p:nvSpPr>
            <p:spPr>
              <a:xfrm>
                <a:off x="2007" y="3575"/>
                <a:ext cx="3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3" name="Google Shape;7073;p20"/>
              <p:cNvSpPr/>
              <p:nvPr/>
            </p:nvSpPr>
            <p:spPr>
              <a:xfrm>
                <a:off x="2127" y="3580"/>
                <a:ext cx="161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1" h="93" extrusionOk="0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4" name="Google Shape;7074;p20"/>
              <p:cNvSpPr/>
              <p:nvPr/>
            </p:nvSpPr>
            <p:spPr>
              <a:xfrm>
                <a:off x="2191" y="3650"/>
                <a:ext cx="3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5" name="Google Shape;7075;p20"/>
              <p:cNvSpPr/>
              <p:nvPr/>
            </p:nvSpPr>
            <p:spPr>
              <a:xfrm>
                <a:off x="3643" y="3648"/>
                <a:ext cx="161" cy="188"/>
              </a:xfrm>
              <a:custGeom>
                <a:avLst/>
                <a:gdLst/>
                <a:ahLst/>
                <a:cxnLst/>
                <a:rect l="l" t="t" r="r" b="b"/>
                <a:pathLst>
                  <a:path w="91" h="100" extrusionOk="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6" name="Google Shape;7076;p20"/>
              <p:cNvSpPr/>
              <p:nvPr/>
            </p:nvSpPr>
            <p:spPr>
              <a:xfrm>
                <a:off x="3554" y="3648"/>
                <a:ext cx="162" cy="188"/>
              </a:xfrm>
              <a:custGeom>
                <a:avLst/>
                <a:gdLst/>
                <a:ahLst/>
                <a:cxnLst/>
                <a:rect l="l" t="t" r="r" b="b"/>
                <a:pathLst>
                  <a:path w="91" h="100" extrusionOk="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7" name="Google Shape;7077;p20"/>
              <p:cNvSpPr/>
              <p:nvPr/>
            </p:nvSpPr>
            <p:spPr>
              <a:xfrm>
                <a:off x="3650" y="3729"/>
                <a:ext cx="165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93" h="57" extrusionOk="0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8" name="Google Shape;7078;p20"/>
              <p:cNvSpPr/>
              <p:nvPr/>
            </p:nvSpPr>
            <p:spPr>
              <a:xfrm>
                <a:off x="3538" y="3729"/>
                <a:ext cx="165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93" h="57" extrusionOk="0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9" name="Google Shape;7079;p20"/>
              <p:cNvSpPr/>
              <p:nvPr/>
            </p:nvSpPr>
            <p:spPr>
              <a:xfrm>
                <a:off x="3648" y="3627"/>
                <a:ext cx="59" cy="179"/>
              </a:xfrm>
              <a:custGeom>
                <a:avLst/>
                <a:gdLst/>
                <a:ahLst/>
                <a:cxnLst/>
                <a:rect l="l" t="t" r="r" b="b"/>
                <a:pathLst>
                  <a:path w="33" h="95" extrusionOk="0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0" name="Google Shape;7080;p20"/>
              <p:cNvSpPr/>
              <p:nvPr/>
            </p:nvSpPr>
            <p:spPr>
              <a:xfrm>
                <a:off x="108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1" name="Google Shape;7081;p20"/>
              <p:cNvSpPr/>
              <p:nvPr/>
            </p:nvSpPr>
            <p:spPr>
              <a:xfrm>
                <a:off x="945" y="3548"/>
                <a:ext cx="25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8" extrusionOk="0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2" name="Google Shape;7082;p20"/>
              <p:cNvSpPr/>
              <p:nvPr/>
            </p:nvSpPr>
            <p:spPr>
              <a:xfrm>
                <a:off x="1097" y="3676"/>
                <a:ext cx="263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3" name="Google Shape;7083;p20"/>
              <p:cNvSpPr/>
              <p:nvPr/>
            </p:nvSpPr>
            <p:spPr>
              <a:xfrm>
                <a:off x="920" y="3676"/>
                <a:ext cx="262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148" h="90" extrusionOk="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4" name="Google Shape;7084;p20"/>
              <p:cNvSpPr/>
              <p:nvPr/>
            </p:nvSpPr>
            <p:spPr>
              <a:xfrm>
                <a:off x="1094" y="3517"/>
                <a:ext cx="94" cy="281"/>
              </a:xfrm>
              <a:custGeom>
                <a:avLst/>
                <a:gdLst/>
                <a:ahLst/>
                <a:cxnLst/>
                <a:rect l="l" t="t" r="r" b="b"/>
                <a:pathLst>
                  <a:path w="53" h="150" extrusionOk="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5" name="Google Shape;7085;p20"/>
              <p:cNvSpPr/>
              <p:nvPr/>
            </p:nvSpPr>
            <p:spPr>
              <a:xfrm>
                <a:off x="1289" y="3618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6" name="Google Shape;7086;p20"/>
              <p:cNvSpPr/>
              <p:nvPr/>
            </p:nvSpPr>
            <p:spPr>
              <a:xfrm>
                <a:off x="1255" y="362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7" name="Google Shape;7087;p20"/>
              <p:cNvSpPr/>
              <p:nvPr/>
            </p:nvSpPr>
            <p:spPr>
              <a:xfrm>
                <a:off x="1250" y="3659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8" name="Google Shape;7088;p20"/>
              <p:cNvSpPr/>
              <p:nvPr/>
            </p:nvSpPr>
            <p:spPr>
              <a:xfrm>
                <a:off x="1255" y="368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9" name="Google Shape;7089;p20"/>
              <p:cNvSpPr/>
              <p:nvPr/>
            </p:nvSpPr>
            <p:spPr>
              <a:xfrm>
                <a:off x="1289" y="3682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0" name="Google Shape;7090;p20"/>
              <p:cNvSpPr/>
              <p:nvPr/>
            </p:nvSpPr>
            <p:spPr>
              <a:xfrm>
                <a:off x="1312" y="368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1" name="Google Shape;7091;p20"/>
              <p:cNvSpPr/>
              <p:nvPr/>
            </p:nvSpPr>
            <p:spPr>
              <a:xfrm>
                <a:off x="1312" y="3659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2" name="Google Shape;7092;p20"/>
              <p:cNvSpPr/>
              <p:nvPr/>
            </p:nvSpPr>
            <p:spPr>
              <a:xfrm>
                <a:off x="1312" y="362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3" name="Google Shape;7093;p20"/>
              <p:cNvSpPr/>
              <p:nvPr/>
            </p:nvSpPr>
            <p:spPr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4" name="Google Shape;7094;p20"/>
              <p:cNvSpPr/>
              <p:nvPr/>
            </p:nvSpPr>
            <p:spPr>
              <a:xfrm>
                <a:off x="1133" y="3633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5" name="Google Shape;7095;p20"/>
              <p:cNvSpPr/>
              <p:nvPr/>
            </p:nvSpPr>
            <p:spPr>
              <a:xfrm>
                <a:off x="1099" y="3637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6" name="Google Shape;7096;p20"/>
              <p:cNvSpPr/>
              <p:nvPr/>
            </p:nvSpPr>
            <p:spPr>
              <a:xfrm>
                <a:off x="1094" y="3674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7" name="Google Shape;7097;p20"/>
              <p:cNvSpPr/>
              <p:nvPr/>
            </p:nvSpPr>
            <p:spPr>
              <a:xfrm>
                <a:off x="1099" y="3697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8" name="Google Shape;7098;p20"/>
              <p:cNvSpPr/>
              <p:nvPr/>
            </p:nvSpPr>
            <p:spPr>
              <a:xfrm>
                <a:off x="1133" y="3697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9" name="Google Shape;7099;p20"/>
              <p:cNvSpPr/>
              <p:nvPr/>
            </p:nvSpPr>
            <p:spPr>
              <a:xfrm>
                <a:off x="1156" y="3697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0" name="Google Shape;7100;p20"/>
              <p:cNvSpPr/>
              <p:nvPr/>
            </p:nvSpPr>
            <p:spPr>
              <a:xfrm>
                <a:off x="1156" y="3674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1" name="Google Shape;7101;p20"/>
              <p:cNvSpPr/>
              <p:nvPr/>
            </p:nvSpPr>
            <p:spPr>
              <a:xfrm>
                <a:off x="1156" y="3637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2" name="Google Shape;7102;p20"/>
              <p:cNvSpPr/>
              <p:nvPr/>
            </p:nvSpPr>
            <p:spPr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3" name="Google Shape;7103;p20"/>
              <p:cNvSpPr/>
              <p:nvPr/>
            </p:nvSpPr>
            <p:spPr>
              <a:xfrm>
                <a:off x="955" y="3490"/>
                <a:ext cx="45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4" name="Google Shape;7104;p20"/>
              <p:cNvSpPr/>
              <p:nvPr/>
            </p:nvSpPr>
            <p:spPr>
              <a:xfrm>
                <a:off x="922" y="3494"/>
                <a:ext cx="5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5" name="Google Shape;7105;p20"/>
              <p:cNvSpPr/>
              <p:nvPr/>
            </p:nvSpPr>
            <p:spPr>
              <a:xfrm>
                <a:off x="916" y="3532"/>
                <a:ext cx="6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6" name="Google Shape;7106;p20"/>
              <p:cNvSpPr/>
              <p:nvPr/>
            </p:nvSpPr>
            <p:spPr>
              <a:xfrm>
                <a:off x="922" y="3554"/>
                <a:ext cx="5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7" name="Google Shape;7107;p20"/>
              <p:cNvSpPr/>
              <p:nvPr/>
            </p:nvSpPr>
            <p:spPr>
              <a:xfrm>
                <a:off x="955" y="3554"/>
                <a:ext cx="45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8" name="Google Shape;7108;p20"/>
              <p:cNvSpPr/>
              <p:nvPr/>
            </p:nvSpPr>
            <p:spPr>
              <a:xfrm>
                <a:off x="978" y="3554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9" name="Google Shape;7109;p20"/>
              <p:cNvSpPr/>
              <p:nvPr/>
            </p:nvSpPr>
            <p:spPr>
              <a:xfrm>
                <a:off x="978" y="3532"/>
                <a:ext cx="61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0" name="Google Shape;7110;p20"/>
              <p:cNvSpPr/>
              <p:nvPr/>
            </p:nvSpPr>
            <p:spPr>
              <a:xfrm>
                <a:off x="978" y="3494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1" name="Google Shape;7111;p20"/>
              <p:cNvSpPr/>
              <p:nvPr/>
            </p:nvSpPr>
            <p:spPr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2" name="Google Shape;7112;p20"/>
              <p:cNvSpPr/>
              <p:nvPr/>
            </p:nvSpPr>
            <p:spPr>
              <a:xfrm>
                <a:off x="927" y="3625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3" name="Google Shape;7113;p20"/>
              <p:cNvSpPr/>
              <p:nvPr/>
            </p:nvSpPr>
            <p:spPr>
              <a:xfrm>
                <a:off x="893" y="362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4" name="Google Shape;7114;p20"/>
              <p:cNvSpPr/>
              <p:nvPr/>
            </p:nvSpPr>
            <p:spPr>
              <a:xfrm>
                <a:off x="888" y="3667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5" name="Google Shape;7115;p20"/>
              <p:cNvSpPr/>
              <p:nvPr/>
            </p:nvSpPr>
            <p:spPr>
              <a:xfrm>
                <a:off x="893" y="368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6" name="Google Shape;7116;p20"/>
              <p:cNvSpPr/>
              <p:nvPr/>
            </p:nvSpPr>
            <p:spPr>
              <a:xfrm>
                <a:off x="927" y="3689"/>
                <a:ext cx="44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7" name="Google Shape;7117;p20"/>
              <p:cNvSpPr/>
              <p:nvPr/>
            </p:nvSpPr>
            <p:spPr>
              <a:xfrm>
                <a:off x="950" y="368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8" name="Google Shape;7118;p20"/>
              <p:cNvSpPr/>
              <p:nvPr/>
            </p:nvSpPr>
            <p:spPr>
              <a:xfrm>
                <a:off x="950" y="3667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9" name="Google Shape;7119;p20"/>
              <p:cNvSpPr/>
              <p:nvPr/>
            </p:nvSpPr>
            <p:spPr>
              <a:xfrm>
                <a:off x="950" y="362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0" name="Google Shape;7120;p20"/>
              <p:cNvSpPr/>
              <p:nvPr/>
            </p:nvSpPr>
            <p:spPr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1" name="Google Shape;7121;p20"/>
              <p:cNvSpPr/>
              <p:nvPr/>
            </p:nvSpPr>
            <p:spPr>
              <a:xfrm>
                <a:off x="1296" y="3505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2" name="Google Shape;7122;p20"/>
              <p:cNvSpPr/>
              <p:nvPr/>
            </p:nvSpPr>
            <p:spPr>
              <a:xfrm>
                <a:off x="1262" y="350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3" name="Google Shape;7123;p20"/>
              <p:cNvSpPr/>
              <p:nvPr/>
            </p:nvSpPr>
            <p:spPr>
              <a:xfrm>
                <a:off x="1257" y="3547"/>
                <a:ext cx="6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4" name="Google Shape;7124;p20"/>
              <p:cNvSpPr/>
              <p:nvPr/>
            </p:nvSpPr>
            <p:spPr>
              <a:xfrm>
                <a:off x="1262" y="3569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5" name="Google Shape;7125;p20"/>
              <p:cNvSpPr/>
              <p:nvPr/>
            </p:nvSpPr>
            <p:spPr>
              <a:xfrm>
                <a:off x="1296" y="3569"/>
                <a:ext cx="44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6" name="Google Shape;7126;p20"/>
              <p:cNvSpPr/>
              <p:nvPr/>
            </p:nvSpPr>
            <p:spPr>
              <a:xfrm>
                <a:off x="1319" y="356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7" name="Google Shape;7127;p20"/>
              <p:cNvSpPr/>
              <p:nvPr/>
            </p:nvSpPr>
            <p:spPr>
              <a:xfrm>
                <a:off x="1319" y="3547"/>
                <a:ext cx="60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8" name="Google Shape;7128;p20"/>
              <p:cNvSpPr/>
              <p:nvPr/>
            </p:nvSpPr>
            <p:spPr>
              <a:xfrm>
                <a:off x="1319" y="3509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9" name="Google Shape;7129;p20"/>
              <p:cNvSpPr/>
              <p:nvPr/>
            </p:nvSpPr>
            <p:spPr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0" name="Google Shape;7130;p20"/>
              <p:cNvSpPr/>
              <p:nvPr/>
            </p:nvSpPr>
            <p:spPr>
              <a:xfrm>
                <a:off x="1133" y="3438"/>
                <a:ext cx="4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1" name="Google Shape;7131;p20"/>
              <p:cNvSpPr/>
              <p:nvPr/>
            </p:nvSpPr>
            <p:spPr>
              <a:xfrm>
                <a:off x="1099" y="3441"/>
                <a:ext cx="57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2" name="Google Shape;7132;p20"/>
              <p:cNvSpPr/>
              <p:nvPr/>
            </p:nvSpPr>
            <p:spPr>
              <a:xfrm>
                <a:off x="1094" y="3479"/>
                <a:ext cx="6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3" name="Google Shape;7133;p20"/>
              <p:cNvSpPr/>
              <p:nvPr/>
            </p:nvSpPr>
            <p:spPr>
              <a:xfrm>
                <a:off x="1099" y="3502"/>
                <a:ext cx="5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4" name="Google Shape;7134;p20"/>
              <p:cNvSpPr/>
              <p:nvPr/>
            </p:nvSpPr>
            <p:spPr>
              <a:xfrm>
                <a:off x="1133" y="3502"/>
                <a:ext cx="4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5" extrusionOk="0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5" name="Google Shape;7135;p20"/>
              <p:cNvSpPr/>
              <p:nvPr/>
            </p:nvSpPr>
            <p:spPr>
              <a:xfrm>
                <a:off x="1156" y="3502"/>
                <a:ext cx="5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6" name="Google Shape;7136;p20"/>
              <p:cNvSpPr/>
              <p:nvPr/>
            </p:nvSpPr>
            <p:spPr>
              <a:xfrm>
                <a:off x="1156" y="3479"/>
                <a:ext cx="60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4" h="25" extrusionOk="0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7" name="Google Shape;7137;p20"/>
              <p:cNvSpPr/>
              <p:nvPr/>
            </p:nvSpPr>
            <p:spPr>
              <a:xfrm>
                <a:off x="1156" y="3441"/>
                <a:ext cx="55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1" h="32" extrusionOk="0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8" name="Google Shape;7138;p20"/>
              <p:cNvSpPr/>
              <p:nvPr/>
            </p:nvSpPr>
            <p:spPr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9" name="Google Shape;7139;p20"/>
              <p:cNvSpPr/>
              <p:nvPr/>
            </p:nvSpPr>
            <p:spPr>
              <a:xfrm>
                <a:off x="4113" y="3601"/>
                <a:ext cx="196" cy="22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2" extrusionOk="0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0" name="Google Shape;7140;p20"/>
              <p:cNvSpPr/>
              <p:nvPr/>
            </p:nvSpPr>
            <p:spPr>
              <a:xfrm>
                <a:off x="4221" y="3601"/>
                <a:ext cx="196" cy="22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2" extrusionOk="0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1" name="Google Shape;7141;p20"/>
              <p:cNvSpPr/>
              <p:nvPr/>
            </p:nvSpPr>
            <p:spPr>
              <a:xfrm>
                <a:off x="4100" y="3699"/>
                <a:ext cx="200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0" extrusionOk="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2" name="Google Shape;7142;p20"/>
              <p:cNvSpPr/>
              <p:nvPr/>
            </p:nvSpPr>
            <p:spPr>
              <a:xfrm>
                <a:off x="4235" y="3699"/>
                <a:ext cx="202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14" h="70" extrusionOk="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3" name="Google Shape;7143;p20"/>
              <p:cNvSpPr/>
              <p:nvPr/>
            </p:nvSpPr>
            <p:spPr>
              <a:xfrm>
                <a:off x="4231" y="3577"/>
                <a:ext cx="73" cy="217"/>
              </a:xfrm>
              <a:custGeom>
                <a:avLst/>
                <a:gdLst/>
                <a:ahLst/>
                <a:cxnLst/>
                <a:rect l="l" t="t" r="r" b="b"/>
                <a:pathLst>
                  <a:path w="41" h="116" extrusionOk="0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4" name="Google Shape;7144;p20"/>
              <p:cNvSpPr/>
              <p:nvPr/>
            </p:nvSpPr>
            <p:spPr>
              <a:xfrm>
                <a:off x="4120" y="3654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5" name="Google Shape;7145;p20"/>
              <p:cNvSpPr/>
              <p:nvPr/>
            </p:nvSpPr>
            <p:spPr>
              <a:xfrm>
                <a:off x="4136" y="3657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6" name="Google Shape;7146;p20"/>
              <p:cNvSpPr/>
              <p:nvPr/>
            </p:nvSpPr>
            <p:spPr>
              <a:xfrm>
                <a:off x="4136" y="3685"/>
                <a:ext cx="47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7" name="Google Shape;7147;p20"/>
              <p:cNvSpPr/>
              <p:nvPr/>
            </p:nvSpPr>
            <p:spPr>
              <a:xfrm>
                <a:off x="4136" y="3704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8" name="Google Shape;7148;p20"/>
              <p:cNvSpPr/>
              <p:nvPr/>
            </p:nvSpPr>
            <p:spPr>
              <a:xfrm>
                <a:off x="4120" y="3704"/>
                <a:ext cx="3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9" name="Google Shape;7149;p20"/>
              <p:cNvSpPr/>
              <p:nvPr/>
            </p:nvSpPr>
            <p:spPr>
              <a:xfrm>
                <a:off x="4093" y="3704"/>
                <a:ext cx="43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0" name="Google Shape;7150;p20"/>
              <p:cNvSpPr/>
              <p:nvPr/>
            </p:nvSpPr>
            <p:spPr>
              <a:xfrm>
                <a:off x="4090" y="3685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1" name="Google Shape;7151;p20"/>
              <p:cNvSpPr/>
              <p:nvPr/>
            </p:nvSpPr>
            <p:spPr>
              <a:xfrm>
                <a:off x="4093" y="3657"/>
                <a:ext cx="43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2" name="Google Shape;7152;p20"/>
              <p:cNvSpPr/>
              <p:nvPr/>
            </p:nvSpPr>
            <p:spPr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3" name="Google Shape;7153;p20"/>
              <p:cNvSpPr/>
              <p:nvPr/>
            </p:nvSpPr>
            <p:spPr>
              <a:xfrm>
                <a:off x="4240" y="3665"/>
                <a:ext cx="3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4" name="Google Shape;7154;p20"/>
              <p:cNvSpPr/>
              <p:nvPr/>
            </p:nvSpPr>
            <p:spPr>
              <a:xfrm>
                <a:off x="4256" y="3669"/>
                <a:ext cx="4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5" name="Google Shape;7155;p20"/>
              <p:cNvSpPr/>
              <p:nvPr/>
            </p:nvSpPr>
            <p:spPr>
              <a:xfrm>
                <a:off x="4256" y="3697"/>
                <a:ext cx="48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7" h="20" extrusionOk="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6" name="Google Shape;7156;p20"/>
              <p:cNvSpPr/>
              <p:nvPr/>
            </p:nvSpPr>
            <p:spPr>
              <a:xfrm>
                <a:off x="4256" y="3715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7" name="Google Shape;7157;p20"/>
              <p:cNvSpPr/>
              <p:nvPr/>
            </p:nvSpPr>
            <p:spPr>
              <a:xfrm>
                <a:off x="4240" y="3715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8" name="Google Shape;7158;p20"/>
              <p:cNvSpPr/>
              <p:nvPr/>
            </p:nvSpPr>
            <p:spPr>
              <a:xfrm>
                <a:off x="4214" y="3715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9" name="Google Shape;7159;p20"/>
              <p:cNvSpPr/>
              <p:nvPr/>
            </p:nvSpPr>
            <p:spPr>
              <a:xfrm>
                <a:off x="4210" y="3697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0" name="Google Shape;7160;p20"/>
              <p:cNvSpPr/>
              <p:nvPr/>
            </p:nvSpPr>
            <p:spPr>
              <a:xfrm>
                <a:off x="4214" y="3669"/>
                <a:ext cx="4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1" name="Google Shape;7161;p20"/>
              <p:cNvSpPr/>
              <p:nvPr/>
            </p:nvSpPr>
            <p:spPr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2" name="Google Shape;7162;p20"/>
              <p:cNvSpPr/>
              <p:nvPr/>
            </p:nvSpPr>
            <p:spPr>
              <a:xfrm>
                <a:off x="4377" y="3556"/>
                <a:ext cx="33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3" name="Google Shape;7163;p20"/>
              <p:cNvSpPr/>
              <p:nvPr/>
            </p:nvSpPr>
            <p:spPr>
              <a:xfrm>
                <a:off x="4393" y="3560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4" name="Google Shape;7164;p20"/>
              <p:cNvSpPr/>
              <p:nvPr/>
            </p:nvSpPr>
            <p:spPr>
              <a:xfrm>
                <a:off x="4393" y="3588"/>
                <a:ext cx="48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5" name="Google Shape;7165;p20"/>
              <p:cNvSpPr/>
              <p:nvPr/>
            </p:nvSpPr>
            <p:spPr>
              <a:xfrm>
                <a:off x="4393" y="3605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6" name="Google Shape;7166;p20"/>
              <p:cNvSpPr/>
              <p:nvPr/>
            </p:nvSpPr>
            <p:spPr>
              <a:xfrm>
                <a:off x="4377" y="3605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7" name="Google Shape;7167;p20"/>
              <p:cNvSpPr/>
              <p:nvPr/>
            </p:nvSpPr>
            <p:spPr>
              <a:xfrm>
                <a:off x="4350" y="3605"/>
                <a:ext cx="43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8" name="Google Shape;7168;p20"/>
              <p:cNvSpPr/>
              <p:nvPr/>
            </p:nvSpPr>
            <p:spPr>
              <a:xfrm>
                <a:off x="4347" y="3588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9" name="Google Shape;7169;p20"/>
              <p:cNvSpPr/>
              <p:nvPr/>
            </p:nvSpPr>
            <p:spPr>
              <a:xfrm>
                <a:off x="4350" y="3560"/>
                <a:ext cx="43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0" name="Google Shape;7170;p20"/>
              <p:cNvSpPr/>
              <p:nvPr/>
            </p:nvSpPr>
            <p:spPr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1" name="Google Shape;7171;p20"/>
              <p:cNvSpPr/>
              <p:nvPr/>
            </p:nvSpPr>
            <p:spPr>
              <a:xfrm>
                <a:off x="4398" y="3659"/>
                <a:ext cx="34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2" name="Google Shape;7172;p20"/>
              <p:cNvSpPr/>
              <p:nvPr/>
            </p:nvSpPr>
            <p:spPr>
              <a:xfrm>
                <a:off x="4416" y="3663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3" name="Google Shape;7173;p20"/>
              <p:cNvSpPr/>
              <p:nvPr/>
            </p:nvSpPr>
            <p:spPr>
              <a:xfrm>
                <a:off x="4416" y="3691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4" name="Google Shape;7174;p20"/>
              <p:cNvSpPr/>
              <p:nvPr/>
            </p:nvSpPr>
            <p:spPr>
              <a:xfrm>
                <a:off x="4416" y="3710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5" name="Google Shape;7175;p20"/>
              <p:cNvSpPr/>
              <p:nvPr/>
            </p:nvSpPr>
            <p:spPr>
              <a:xfrm>
                <a:off x="4398" y="3710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6" name="Google Shape;7176;p20"/>
              <p:cNvSpPr/>
              <p:nvPr/>
            </p:nvSpPr>
            <p:spPr>
              <a:xfrm>
                <a:off x="4371" y="3710"/>
                <a:ext cx="45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7" name="Google Shape;7177;p20"/>
              <p:cNvSpPr/>
              <p:nvPr/>
            </p:nvSpPr>
            <p:spPr>
              <a:xfrm>
                <a:off x="4368" y="3691"/>
                <a:ext cx="4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8" name="Google Shape;7178;p20"/>
              <p:cNvSpPr/>
              <p:nvPr/>
            </p:nvSpPr>
            <p:spPr>
              <a:xfrm>
                <a:off x="4371" y="3663"/>
                <a:ext cx="45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9" name="Google Shape;7179;p20"/>
              <p:cNvSpPr/>
              <p:nvPr/>
            </p:nvSpPr>
            <p:spPr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0" name="Google Shape;7180;p20"/>
              <p:cNvSpPr/>
              <p:nvPr/>
            </p:nvSpPr>
            <p:spPr>
              <a:xfrm>
                <a:off x="4114" y="3567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1" name="Google Shape;7181;p20"/>
              <p:cNvSpPr/>
              <p:nvPr/>
            </p:nvSpPr>
            <p:spPr>
              <a:xfrm>
                <a:off x="4130" y="3571"/>
                <a:ext cx="45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2" name="Google Shape;7182;p20"/>
              <p:cNvSpPr/>
              <p:nvPr/>
            </p:nvSpPr>
            <p:spPr>
              <a:xfrm>
                <a:off x="4130" y="3599"/>
                <a:ext cx="4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3" name="Google Shape;7183;p20"/>
              <p:cNvSpPr/>
              <p:nvPr/>
            </p:nvSpPr>
            <p:spPr>
              <a:xfrm>
                <a:off x="4130" y="3616"/>
                <a:ext cx="45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4" name="Google Shape;7184;p20"/>
              <p:cNvSpPr/>
              <p:nvPr/>
            </p:nvSpPr>
            <p:spPr>
              <a:xfrm>
                <a:off x="4114" y="3616"/>
                <a:ext cx="34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5" name="Google Shape;7185;p20"/>
              <p:cNvSpPr/>
              <p:nvPr/>
            </p:nvSpPr>
            <p:spPr>
              <a:xfrm>
                <a:off x="4088" y="3616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6" name="Google Shape;7186;p20"/>
              <p:cNvSpPr/>
              <p:nvPr/>
            </p:nvSpPr>
            <p:spPr>
              <a:xfrm>
                <a:off x="4084" y="3599"/>
                <a:ext cx="4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7" name="Google Shape;7187;p20"/>
              <p:cNvSpPr/>
              <p:nvPr/>
            </p:nvSpPr>
            <p:spPr>
              <a:xfrm>
                <a:off x="4088" y="3571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8" name="Google Shape;7188;p20"/>
              <p:cNvSpPr/>
              <p:nvPr/>
            </p:nvSpPr>
            <p:spPr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9" name="Google Shape;7189;p20"/>
              <p:cNvSpPr/>
              <p:nvPr/>
            </p:nvSpPr>
            <p:spPr>
              <a:xfrm>
                <a:off x="4240" y="3515"/>
                <a:ext cx="3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7" extrusionOk="0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0" name="Google Shape;7190;p20"/>
              <p:cNvSpPr/>
              <p:nvPr/>
            </p:nvSpPr>
            <p:spPr>
              <a:xfrm>
                <a:off x="4256" y="3518"/>
                <a:ext cx="4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1" name="Google Shape;7191;p20"/>
              <p:cNvSpPr/>
              <p:nvPr/>
            </p:nvSpPr>
            <p:spPr>
              <a:xfrm>
                <a:off x="4256" y="3547"/>
                <a:ext cx="48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9" extrusionOk="0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192" name="Google Shape;7192;p20"/>
            <p:cNvGrpSpPr/>
            <p:nvPr/>
          </p:nvGrpSpPr>
          <p:grpSpPr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7193" name="Google Shape;7193;p20"/>
              <p:cNvSpPr/>
              <p:nvPr/>
            </p:nvSpPr>
            <p:spPr>
              <a:xfrm>
                <a:off x="4256" y="3565"/>
                <a:ext cx="4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4" name="Google Shape;7194;p20"/>
              <p:cNvSpPr/>
              <p:nvPr/>
            </p:nvSpPr>
            <p:spPr>
              <a:xfrm>
                <a:off x="4240" y="3565"/>
                <a:ext cx="34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9" h="26" extrusionOk="0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5" name="Google Shape;7195;p20"/>
              <p:cNvSpPr/>
              <p:nvPr/>
            </p:nvSpPr>
            <p:spPr>
              <a:xfrm>
                <a:off x="4214" y="3565"/>
                <a:ext cx="4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6" name="Google Shape;7196;p20"/>
              <p:cNvSpPr/>
              <p:nvPr/>
            </p:nvSpPr>
            <p:spPr>
              <a:xfrm>
                <a:off x="4210" y="3547"/>
                <a:ext cx="4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7" name="Google Shape;7197;p20"/>
              <p:cNvSpPr/>
              <p:nvPr/>
            </p:nvSpPr>
            <p:spPr>
              <a:xfrm>
                <a:off x="4214" y="3518"/>
                <a:ext cx="4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8" name="Google Shape;7198;p20"/>
              <p:cNvSpPr/>
              <p:nvPr/>
            </p:nvSpPr>
            <p:spPr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9" name="Google Shape;7199;p20"/>
              <p:cNvSpPr/>
              <p:nvPr/>
            </p:nvSpPr>
            <p:spPr>
              <a:xfrm>
                <a:off x="174" y="3590"/>
                <a:ext cx="207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27" extrusionOk="0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0" name="Google Shape;7200;p20"/>
              <p:cNvSpPr/>
              <p:nvPr/>
            </p:nvSpPr>
            <p:spPr>
              <a:xfrm>
                <a:off x="62" y="3590"/>
                <a:ext cx="206" cy="23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27" extrusionOk="0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1" name="Google Shape;7201;p20"/>
              <p:cNvSpPr/>
              <p:nvPr/>
            </p:nvSpPr>
            <p:spPr>
              <a:xfrm>
                <a:off x="183" y="3693"/>
                <a:ext cx="212" cy="137"/>
              </a:xfrm>
              <a:custGeom>
                <a:avLst/>
                <a:gdLst/>
                <a:ahLst/>
                <a:cxnLst/>
                <a:rect l="l" t="t" r="r" b="b"/>
                <a:pathLst>
                  <a:path w="120" h="73" extrusionOk="0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2" name="Google Shape;7202;p20"/>
              <p:cNvSpPr/>
              <p:nvPr/>
            </p:nvSpPr>
            <p:spPr>
              <a:xfrm>
                <a:off x="41" y="3693"/>
                <a:ext cx="211" cy="13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73" extrusionOk="0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3" name="Google Shape;7203;p20"/>
              <p:cNvSpPr/>
              <p:nvPr/>
            </p:nvSpPr>
            <p:spPr>
              <a:xfrm>
                <a:off x="181" y="3565"/>
                <a:ext cx="74" cy="227"/>
              </a:xfrm>
              <a:custGeom>
                <a:avLst/>
                <a:gdLst/>
                <a:ahLst/>
                <a:cxnLst/>
                <a:rect l="l" t="t" r="r" b="b"/>
                <a:pathLst>
                  <a:path w="42" h="121" extrusionOk="0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4" name="Google Shape;7204;p20"/>
              <p:cNvSpPr/>
              <p:nvPr/>
            </p:nvSpPr>
            <p:spPr>
              <a:xfrm>
                <a:off x="342" y="3655"/>
                <a:ext cx="149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84" h="91" extrusionOk="0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5" name="Google Shape;7205;p20"/>
              <p:cNvSpPr/>
              <p:nvPr/>
            </p:nvSpPr>
            <p:spPr>
              <a:xfrm>
                <a:off x="262" y="3655"/>
                <a:ext cx="149" cy="171"/>
              </a:xfrm>
              <a:custGeom>
                <a:avLst/>
                <a:gdLst/>
                <a:ahLst/>
                <a:cxnLst/>
                <a:rect l="l" t="t" r="r" b="b"/>
                <a:pathLst>
                  <a:path w="84" h="91" extrusionOk="0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6" name="Google Shape;7206;p20"/>
              <p:cNvSpPr/>
              <p:nvPr/>
            </p:nvSpPr>
            <p:spPr>
              <a:xfrm>
                <a:off x="349" y="3729"/>
                <a:ext cx="15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53" extrusionOk="0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7" name="Google Shape;7207;p20"/>
              <p:cNvSpPr/>
              <p:nvPr/>
            </p:nvSpPr>
            <p:spPr>
              <a:xfrm>
                <a:off x="246" y="3729"/>
                <a:ext cx="15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53" extrusionOk="0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8" name="Google Shape;7208;p20"/>
              <p:cNvSpPr/>
              <p:nvPr/>
            </p:nvSpPr>
            <p:spPr>
              <a:xfrm>
                <a:off x="347" y="3637"/>
                <a:ext cx="55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31" h="87" extrusionOk="0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9" name="Google Shape;7209;p20"/>
              <p:cNvSpPr/>
              <p:nvPr/>
            </p:nvSpPr>
            <p:spPr>
              <a:xfrm>
                <a:off x="3109" y="3012"/>
                <a:ext cx="566" cy="467"/>
              </a:xfrm>
              <a:custGeom>
                <a:avLst/>
                <a:gdLst/>
                <a:ahLst/>
                <a:cxnLst/>
                <a:rect l="l" t="t" r="r" b="b"/>
                <a:pathLst>
                  <a:path w="319" h="249" extrusionOk="0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0" name="Google Shape;7210;p20"/>
              <p:cNvSpPr/>
              <p:nvPr/>
            </p:nvSpPr>
            <p:spPr>
              <a:xfrm>
                <a:off x="3146" y="3079"/>
                <a:ext cx="492" cy="406"/>
              </a:xfrm>
              <a:custGeom>
                <a:avLst/>
                <a:gdLst/>
                <a:ahLst/>
                <a:cxnLst/>
                <a:rect l="l" t="t" r="r" b="b"/>
                <a:pathLst>
                  <a:path w="277" h="216" extrusionOk="0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1" name="Google Shape;7211;p20"/>
              <p:cNvSpPr/>
              <p:nvPr/>
            </p:nvSpPr>
            <p:spPr>
              <a:xfrm>
                <a:off x="3228" y="3359"/>
                <a:ext cx="330" cy="43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39" extrusionOk="0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2" name="Google Shape;7212;p20"/>
              <p:cNvSpPr/>
              <p:nvPr/>
            </p:nvSpPr>
            <p:spPr>
              <a:xfrm>
                <a:off x="3228" y="3359"/>
                <a:ext cx="330" cy="43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39" extrusionOk="0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3" name="Google Shape;7213;p20"/>
              <p:cNvSpPr/>
              <p:nvPr/>
            </p:nvSpPr>
            <p:spPr>
              <a:xfrm>
                <a:off x="3418" y="3181"/>
                <a:ext cx="257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84" extrusionOk="0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4" name="Google Shape;7214;p20"/>
              <p:cNvSpPr/>
              <p:nvPr/>
            </p:nvSpPr>
            <p:spPr>
              <a:xfrm>
                <a:off x="3395" y="3012"/>
                <a:ext cx="280" cy="43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32" extrusionOk="0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5" name="Google Shape;7215;p20"/>
              <p:cNvSpPr/>
              <p:nvPr/>
            </p:nvSpPr>
            <p:spPr>
              <a:xfrm>
                <a:off x="3395" y="3079"/>
                <a:ext cx="243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6" name="Google Shape;7216;p20"/>
              <p:cNvSpPr/>
              <p:nvPr/>
            </p:nvSpPr>
            <p:spPr>
              <a:xfrm>
                <a:off x="3395" y="3365"/>
                <a:ext cx="163" cy="43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33" extrusionOk="0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7" name="Google Shape;7217;p20"/>
              <p:cNvSpPr/>
              <p:nvPr/>
            </p:nvSpPr>
            <p:spPr>
              <a:xfrm>
                <a:off x="3395" y="3365"/>
                <a:ext cx="163" cy="43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33" extrusionOk="0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8" name="Google Shape;7218;p20"/>
              <p:cNvSpPr/>
              <p:nvPr/>
            </p:nvSpPr>
            <p:spPr>
              <a:xfrm>
                <a:off x="4378" y="3186"/>
                <a:ext cx="286" cy="6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627" extrusionOk="0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9" name="Google Shape;7219;p20"/>
              <p:cNvSpPr/>
              <p:nvPr/>
            </p:nvSpPr>
            <p:spPr>
              <a:xfrm>
                <a:off x="4378" y="3186"/>
                <a:ext cx="286" cy="6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627" extrusionOk="0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0" name="Google Shape;7220;p20"/>
              <p:cNvSpPr/>
              <p:nvPr/>
            </p:nvSpPr>
            <p:spPr>
              <a:xfrm>
                <a:off x="4536" y="3455"/>
                <a:ext cx="130" cy="92"/>
              </a:xfrm>
              <a:custGeom>
                <a:avLst/>
                <a:gdLst/>
                <a:ahLst/>
                <a:cxnLst/>
                <a:rect l="l" t="t" r="r" b="b"/>
                <a:pathLst>
                  <a:path w="73" h="49" extrusionOk="0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1" name="Google Shape;7221;p20"/>
              <p:cNvSpPr/>
              <p:nvPr/>
            </p:nvSpPr>
            <p:spPr>
              <a:xfrm>
                <a:off x="4373" y="3455"/>
                <a:ext cx="131" cy="9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1" extrusionOk="0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2" name="Google Shape;7222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3" name="Google Shape;7223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4" name="Google Shape;7224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5" name="Google Shape;7225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6" name="Google Shape;7226;p20"/>
              <p:cNvSpPr/>
              <p:nvPr/>
            </p:nvSpPr>
            <p:spPr>
              <a:xfrm>
                <a:off x="4230" y="3181"/>
                <a:ext cx="257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2" extrusionOk="0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7" name="Google Shape;7227;p20"/>
              <p:cNvSpPr/>
              <p:nvPr/>
            </p:nvSpPr>
            <p:spPr>
              <a:xfrm>
                <a:off x="4230" y="3181"/>
                <a:ext cx="257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2" extrusionOk="0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8" name="Google Shape;7228;p20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7" extrusionOk="0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9" name="Google Shape;7229;p20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7" extrusionOk="0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0" name="Google Shape;7230;p20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1" name="Google Shape;7231;p20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2" name="Google Shape;7232;p20"/>
              <p:cNvSpPr/>
              <p:nvPr/>
            </p:nvSpPr>
            <p:spPr>
              <a:xfrm>
                <a:off x="4441" y="2963"/>
                <a:ext cx="79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79" h="345" extrusionOk="0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3" name="Google Shape;7233;p20"/>
              <p:cNvSpPr/>
              <p:nvPr/>
            </p:nvSpPr>
            <p:spPr>
              <a:xfrm>
                <a:off x="4441" y="2963"/>
                <a:ext cx="79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79" h="345" extrusionOk="0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4" name="Google Shape;7234;p20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5" name="Google Shape;7235;p20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6" name="Google Shape;7236;p20"/>
              <p:cNvSpPr/>
              <p:nvPr/>
            </p:nvSpPr>
            <p:spPr>
              <a:xfrm>
                <a:off x="4244" y="3383"/>
                <a:ext cx="221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17" extrusionOk="0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7" name="Google Shape;7237;p20"/>
              <p:cNvSpPr/>
              <p:nvPr/>
            </p:nvSpPr>
            <p:spPr>
              <a:xfrm>
                <a:off x="4244" y="3400"/>
                <a:ext cx="221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13" extrusionOk="0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8" name="Google Shape;7238;p20"/>
              <p:cNvSpPr/>
              <p:nvPr/>
            </p:nvSpPr>
            <p:spPr>
              <a:xfrm>
                <a:off x="4515" y="2963"/>
                <a:ext cx="5" cy="296"/>
              </a:xfrm>
              <a:custGeom>
                <a:avLst/>
                <a:gdLst/>
                <a:ahLst/>
                <a:cxnLst/>
                <a:rect l="l" t="t" r="r" b="b"/>
                <a:pathLst>
                  <a:path w="5" h="296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9" name="Google Shape;7239;p20"/>
              <p:cNvSpPr/>
              <p:nvPr/>
            </p:nvSpPr>
            <p:spPr>
              <a:xfrm>
                <a:off x="4515" y="2963"/>
                <a:ext cx="5" cy="296"/>
              </a:xfrm>
              <a:custGeom>
                <a:avLst/>
                <a:gdLst/>
                <a:ahLst/>
                <a:cxnLst/>
                <a:rect l="l" t="t" r="r" b="b"/>
                <a:pathLst>
                  <a:path w="5" h="296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0" name="Google Shape;7240;p20"/>
              <p:cNvSpPr/>
              <p:nvPr/>
            </p:nvSpPr>
            <p:spPr>
              <a:xfrm>
                <a:off x="4563" y="3222"/>
                <a:ext cx="94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8" extrusionOk="0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1" name="Google Shape;7241;p20"/>
              <p:cNvSpPr/>
              <p:nvPr/>
            </p:nvSpPr>
            <p:spPr>
              <a:xfrm>
                <a:off x="4563" y="3222"/>
                <a:ext cx="94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8" extrusionOk="0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2" name="Google Shape;7242;p20"/>
              <p:cNvSpPr/>
              <p:nvPr/>
            </p:nvSpPr>
            <p:spPr>
              <a:xfrm>
                <a:off x="4542" y="3451"/>
                <a:ext cx="131" cy="358"/>
              </a:xfrm>
              <a:custGeom>
                <a:avLst/>
                <a:gdLst/>
                <a:ahLst/>
                <a:cxnLst/>
                <a:rect l="l" t="t" r="r" b="b"/>
                <a:pathLst>
                  <a:path w="74" h="191" extrusionOk="0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3" name="Google Shape;7243;p20"/>
              <p:cNvSpPr/>
              <p:nvPr/>
            </p:nvSpPr>
            <p:spPr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4" name="Google Shape;7244;p20"/>
              <p:cNvSpPr/>
              <p:nvPr/>
            </p:nvSpPr>
            <p:spPr>
              <a:xfrm>
                <a:off x="4515" y="3282"/>
                <a:ext cx="82" cy="5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1" extrusionOk="0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5" name="Google Shape;7245;p20"/>
              <p:cNvSpPr/>
              <p:nvPr/>
            </p:nvSpPr>
            <p:spPr>
              <a:xfrm>
                <a:off x="4536" y="3477"/>
                <a:ext cx="66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6" name="Google Shape;7246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7" name="Google Shape;7247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8" name="Google Shape;7248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9" name="Google Shape;7249;p20"/>
              <p:cNvSpPr/>
              <p:nvPr/>
            </p:nvSpPr>
            <p:spPr>
              <a:xfrm>
                <a:off x="4552" y="3181"/>
                <a:ext cx="25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12" extrusionOk="0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0" name="Google Shape;7250;p20"/>
              <p:cNvSpPr/>
              <p:nvPr/>
            </p:nvSpPr>
            <p:spPr>
              <a:xfrm>
                <a:off x="4573" y="3383"/>
                <a:ext cx="22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125" h="62" extrusionOk="0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1" name="Google Shape;7251;p20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2" name="Google Shape;7252;p20"/>
              <p:cNvSpPr/>
              <p:nvPr/>
            </p:nvSpPr>
            <p:spPr>
              <a:xfrm>
                <a:off x="4573" y="3400"/>
                <a:ext cx="222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13" extrusionOk="0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3" name="Google Shape;7253;p20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4" name="Google Shape;7254;p20"/>
              <p:cNvSpPr/>
              <p:nvPr/>
            </p:nvSpPr>
            <p:spPr>
              <a:xfrm>
                <a:off x="4515" y="2963"/>
                <a:ext cx="92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45" extrusionOk="0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5" name="Google Shape;7255;p20"/>
              <p:cNvSpPr/>
              <p:nvPr/>
            </p:nvSpPr>
            <p:spPr>
              <a:xfrm>
                <a:off x="1136" y="3079"/>
                <a:ext cx="2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6" name="Google Shape;7256;p20"/>
              <p:cNvSpPr/>
              <p:nvPr/>
            </p:nvSpPr>
            <p:spPr>
              <a:xfrm>
                <a:off x="1136" y="3079"/>
                <a:ext cx="2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7" name="Google Shape;7257;p20"/>
              <p:cNvSpPr/>
              <p:nvPr/>
            </p:nvSpPr>
            <p:spPr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8" name="Google Shape;7258;p20"/>
              <p:cNvSpPr/>
              <p:nvPr/>
            </p:nvSpPr>
            <p:spPr>
              <a:xfrm>
                <a:off x="1684" y="2783"/>
                <a:ext cx="310" cy="157"/>
              </a:xfrm>
              <a:custGeom>
                <a:avLst/>
                <a:gdLst/>
                <a:ahLst/>
                <a:cxnLst/>
                <a:rect l="l" t="t" r="r" b="b"/>
                <a:pathLst>
                  <a:path w="175" h="84" extrusionOk="0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9" name="Google Shape;7259;p20"/>
              <p:cNvSpPr/>
              <p:nvPr/>
            </p:nvSpPr>
            <p:spPr>
              <a:xfrm>
                <a:off x="3391" y="2854"/>
                <a:ext cx="392" cy="122"/>
              </a:xfrm>
              <a:custGeom>
                <a:avLst/>
                <a:gdLst/>
                <a:ahLst/>
                <a:cxnLst/>
                <a:rect l="l" t="t" r="r" b="b"/>
                <a:pathLst>
                  <a:path w="221" h="65" extrusionOk="0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0" name="Google Shape;7260;p20"/>
              <p:cNvSpPr/>
              <p:nvPr/>
            </p:nvSpPr>
            <p:spPr>
              <a:xfrm>
                <a:off x="1023" y="2642"/>
                <a:ext cx="564" cy="16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86" extrusionOk="0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1" name="Google Shape;7261;p20"/>
              <p:cNvSpPr/>
              <p:nvPr/>
            </p:nvSpPr>
            <p:spPr>
              <a:xfrm>
                <a:off x="608" y="2556"/>
                <a:ext cx="230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130" h="62" extrusionOk="0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2" name="Google Shape;7262;p20"/>
              <p:cNvSpPr/>
              <p:nvPr/>
            </p:nvSpPr>
            <p:spPr>
              <a:xfrm>
                <a:off x="2788" y="2862"/>
                <a:ext cx="298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6" extrusionOk="0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3" name="Google Shape;7263;p20"/>
              <p:cNvSpPr/>
              <p:nvPr/>
            </p:nvSpPr>
            <p:spPr>
              <a:xfrm>
                <a:off x="2191" y="3008"/>
                <a:ext cx="380" cy="16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4" name="Google Shape;7264;p20"/>
              <p:cNvSpPr/>
              <p:nvPr/>
            </p:nvSpPr>
            <p:spPr>
              <a:xfrm>
                <a:off x="4336" y="2591"/>
                <a:ext cx="31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175" h="70" extrusionOk="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5" name="Google Shape;7265;p20"/>
              <p:cNvSpPr/>
              <p:nvPr/>
            </p:nvSpPr>
            <p:spPr>
              <a:xfrm>
                <a:off x="4017" y="2535"/>
                <a:ext cx="221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0" extrusionOk="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6" name="Google Shape;7266;p20"/>
              <p:cNvSpPr/>
              <p:nvPr/>
            </p:nvSpPr>
            <p:spPr>
              <a:xfrm>
                <a:off x="94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7" name="Google Shape;7267;p20"/>
              <p:cNvSpPr/>
              <p:nvPr/>
            </p:nvSpPr>
            <p:spPr>
              <a:xfrm>
                <a:off x="124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8" name="Google Shape;7268;p20"/>
              <p:cNvSpPr/>
              <p:nvPr/>
            </p:nvSpPr>
            <p:spPr>
              <a:xfrm>
                <a:off x="158" y="3753"/>
                <a:ext cx="1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9" name="Google Shape;7269;p20"/>
              <p:cNvSpPr/>
              <p:nvPr/>
            </p:nvSpPr>
            <p:spPr>
              <a:xfrm>
                <a:off x="197" y="3730"/>
                <a:ext cx="3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9" extrusionOk="0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0" name="Google Shape;7270;p20"/>
              <p:cNvSpPr/>
              <p:nvPr/>
            </p:nvSpPr>
            <p:spPr>
              <a:xfrm>
                <a:off x="262" y="3760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1" name="Google Shape;7271;p20"/>
              <p:cNvSpPr/>
              <p:nvPr/>
            </p:nvSpPr>
            <p:spPr>
              <a:xfrm>
                <a:off x="289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2" name="Google Shape;7272;p20"/>
              <p:cNvSpPr/>
              <p:nvPr/>
            </p:nvSpPr>
            <p:spPr>
              <a:xfrm>
                <a:off x="319" y="3751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3" name="Google Shape;7273;p20"/>
              <p:cNvSpPr/>
              <p:nvPr/>
            </p:nvSpPr>
            <p:spPr>
              <a:xfrm>
                <a:off x="239" y="3760"/>
                <a:ext cx="2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4" name="Google Shape;7274;p20"/>
              <p:cNvSpPr/>
              <p:nvPr/>
            </p:nvSpPr>
            <p:spPr>
              <a:xfrm>
                <a:off x="37" y="3747"/>
                <a:ext cx="32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5" name="Google Shape;7275;p20"/>
              <p:cNvSpPr/>
              <p:nvPr/>
            </p:nvSpPr>
            <p:spPr>
              <a:xfrm>
                <a:off x="103" y="3776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6" name="Google Shape;7276;p20"/>
              <p:cNvSpPr/>
              <p:nvPr/>
            </p:nvSpPr>
            <p:spPr>
              <a:xfrm>
                <a:off x="129" y="3770"/>
                <a:ext cx="2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4" h="40" extrusionOk="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7" name="Google Shape;7277;p20"/>
              <p:cNvSpPr/>
              <p:nvPr/>
            </p:nvSpPr>
            <p:spPr>
              <a:xfrm>
                <a:off x="80" y="3776"/>
                <a:ext cx="2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47" extrusionOk="0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8" name="Google Shape;7278;p20"/>
              <p:cNvSpPr/>
              <p:nvPr/>
            </p:nvSpPr>
            <p:spPr>
              <a:xfrm>
                <a:off x="71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9" name="Google Shape;7279;p20"/>
              <p:cNvSpPr/>
              <p:nvPr/>
            </p:nvSpPr>
            <p:spPr>
              <a:xfrm>
                <a:off x="140" y="3768"/>
                <a:ext cx="1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1" h="32" extrusionOk="0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0" name="Google Shape;7280;p20"/>
              <p:cNvSpPr/>
              <p:nvPr/>
            </p:nvSpPr>
            <p:spPr>
              <a:xfrm>
                <a:off x="362" y="3740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1" name="Google Shape;7281;p20"/>
              <p:cNvSpPr/>
              <p:nvPr/>
            </p:nvSpPr>
            <p:spPr>
              <a:xfrm>
                <a:off x="39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2" name="Google Shape;7282;p20"/>
              <p:cNvSpPr/>
              <p:nvPr/>
            </p:nvSpPr>
            <p:spPr>
              <a:xfrm>
                <a:off x="177" y="3757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3" name="Google Shape;7283;p20"/>
              <p:cNvSpPr/>
              <p:nvPr/>
            </p:nvSpPr>
            <p:spPr>
              <a:xfrm>
                <a:off x="40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4" name="Google Shape;7284;p20"/>
              <p:cNvSpPr/>
              <p:nvPr/>
            </p:nvSpPr>
            <p:spPr>
              <a:xfrm>
                <a:off x="452" y="3806"/>
                <a:ext cx="1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7" h="28" extrusionOk="0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5" name="Google Shape;7285;p20"/>
              <p:cNvSpPr/>
              <p:nvPr/>
            </p:nvSpPr>
            <p:spPr>
              <a:xfrm>
                <a:off x="466" y="3764"/>
                <a:ext cx="1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9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6" name="Google Shape;7286;p20"/>
              <p:cNvSpPr/>
              <p:nvPr/>
            </p:nvSpPr>
            <p:spPr>
              <a:xfrm>
                <a:off x="482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7" name="Google Shape;7287;p20"/>
              <p:cNvSpPr/>
              <p:nvPr/>
            </p:nvSpPr>
            <p:spPr>
              <a:xfrm>
                <a:off x="448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8" name="Google Shape;7288;p20"/>
              <p:cNvSpPr/>
              <p:nvPr/>
            </p:nvSpPr>
            <p:spPr>
              <a:xfrm>
                <a:off x="507" y="3759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9" name="Google Shape;7289;p20"/>
              <p:cNvSpPr/>
              <p:nvPr/>
            </p:nvSpPr>
            <p:spPr>
              <a:xfrm>
                <a:off x="54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0" name="Google Shape;7290;p20"/>
              <p:cNvSpPr/>
              <p:nvPr/>
            </p:nvSpPr>
            <p:spPr>
              <a:xfrm>
                <a:off x="610" y="3738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1" name="Google Shape;7291;p20"/>
              <p:cNvSpPr/>
              <p:nvPr/>
            </p:nvSpPr>
            <p:spPr>
              <a:xfrm>
                <a:off x="638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2" name="Google Shape;7292;p20"/>
              <p:cNvSpPr/>
              <p:nvPr/>
            </p:nvSpPr>
            <p:spPr>
              <a:xfrm>
                <a:off x="674" y="3753"/>
                <a:ext cx="1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3" name="Google Shape;7293;p20"/>
              <p:cNvSpPr/>
              <p:nvPr/>
            </p:nvSpPr>
            <p:spPr>
              <a:xfrm>
                <a:off x="711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4" name="Google Shape;7294;p20"/>
              <p:cNvSpPr/>
              <p:nvPr/>
            </p:nvSpPr>
            <p:spPr>
              <a:xfrm>
                <a:off x="776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5" name="Google Shape;7295;p20"/>
              <p:cNvSpPr/>
              <p:nvPr/>
            </p:nvSpPr>
            <p:spPr>
              <a:xfrm>
                <a:off x="805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6" name="Google Shape;7296;p20"/>
              <p:cNvSpPr/>
              <p:nvPr/>
            </p:nvSpPr>
            <p:spPr>
              <a:xfrm>
                <a:off x="835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7" name="Google Shape;7297;p20"/>
              <p:cNvSpPr/>
              <p:nvPr/>
            </p:nvSpPr>
            <p:spPr>
              <a:xfrm>
                <a:off x="75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8" name="Google Shape;7298;p20"/>
              <p:cNvSpPr/>
              <p:nvPr/>
            </p:nvSpPr>
            <p:spPr>
              <a:xfrm>
                <a:off x="587" y="3764"/>
                <a:ext cx="2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9" name="Google Shape;7299;p20"/>
              <p:cNvSpPr/>
              <p:nvPr/>
            </p:nvSpPr>
            <p:spPr>
              <a:xfrm>
                <a:off x="54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0" name="Google Shape;7300;p20"/>
              <p:cNvSpPr/>
              <p:nvPr/>
            </p:nvSpPr>
            <p:spPr>
              <a:xfrm>
                <a:off x="656" y="3768"/>
                <a:ext cx="1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1" name="Google Shape;7301;p20"/>
              <p:cNvSpPr/>
              <p:nvPr/>
            </p:nvSpPr>
            <p:spPr>
              <a:xfrm>
                <a:off x="876" y="3740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2" name="Google Shape;7302;p20"/>
              <p:cNvSpPr/>
              <p:nvPr/>
            </p:nvSpPr>
            <p:spPr>
              <a:xfrm>
                <a:off x="913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3" name="Google Shape;7303;p20"/>
              <p:cNvSpPr/>
              <p:nvPr/>
            </p:nvSpPr>
            <p:spPr>
              <a:xfrm>
                <a:off x="924" y="3760"/>
                <a:ext cx="35" cy="96"/>
              </a:xfrm>
              <a:custGeom>
                <a:avLst/>
                <a:gdLst/>
                <a:ahLst/>
                <a:cxnLst/>
                <a:rect l="l" t="t" r="r" b="b"/>
                <a:pathLst>
                  <a:path w="20" h="51" extrusionOk="0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4" name="Google Shape;7304;p20"/>
              <p:cNvSpPr/>
              <p:nvPr/>
            </p:nvSpPr>
            <p:spPr>
              <a:xfrm>
                <a:off x="968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5" name="Google Shape;7305;p20"/>
              <p:cNvSpPr/>
              <p:nvPr/>
            </p:nvSpPr>
            <p:spPr>
              <a:xfrm>
                <a:off x="980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6" name="Google Shape;7306;p20"/>
              <p:cNvSpPr/>
              <p:nvPr/>
            </p:nvSpPr>
            <p:spPr>
              <a:xfrm>
                <a:off x="99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7" name="Google Shape;7307;p20"/>
              <p:cNvSpPr/>
              <p:nvPr/>
            </p:nvSpPr>
            <p:spPr>
              <a:xfrm>
                <a:off x="963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8" name="Google Shape;7308;p20"/>
              <p:cNvSpPr/>
              <p:nvPr/>
            </p:nvSpPr>
            <p:spPr>
              <a:xfrm>
                <a:off x="1023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9" name="Google Shape;7309;p20"/>
              <p:cNvSpPr/>
              <p:nvPr/>
            </p:nvSpPr>
            <p:spPr>
              <a:xfrm>
                <a:off x="1064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0" name="Google Shape;7310;p20"/>
              <p:cNvSpPr/>
              <p:nvPr/>
            </p:nvSpPr>
            <p:spPr>
              <a:xfrm>
                <a:off x="1124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1" name="Google Shape;7311;p20"/>
              <p:cNvSpPr/>
              <p:nvPr/>
            </p:nvSpPr>
            <p:spPr>
              <a:xfrm>
                <a:off x="1154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2" name="Google Shape;7312;p20"/>
              <p:cNvSpPr/>
              <p:nvPr/>
            </p:nvSpPr>
            <p:spPr>
              <a:xfrm>
                <a:off x="1188" y="3753"/>
                <a:ext cx="1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3" name="Google Shape;7313;p20"/>
              <p:cNvSpPr/>
              <p:nvPr/>
            </p:nvSpPr>
            <p:spPr>
              <a:xfrm>
                <a:off x="1227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4" name="Google Shape;7314;p20"/>
              <p:cNvSpPr/>
              <p:nvPr/>
            </p:nvSpPr>
            <p:spPr>
              <a:xfrm>
                <a:off x="1292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5" name="Google Shape;7315;p20"/>
              <p:cNvSpPr/>
              <p:nvPr/>
            </p:nvSpPr>
            <p:spPr>
              <a:xfrm>
                <a:off x="1319" y="3753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6" name="Google Shape;7316;p20"/>
              <p:cNvSpPr/>
              <p:nvPr/>
            </p:nvSpPr>
            <p:spPr>
              <a:xfrm>
                <a:off x="1351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7" name="Google Shape;7317;p20"/>
              <p:cNvSpPr/>
              <p:nvPr/>
            </p:nvSpPr>
            <p:spPr>
              <a:xfrm>
                <a:off x="1269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8" name="Google Shape;7318;p20"/>
              <p:cNvSpPr/>
              <p:nvPr/>
            </p:nvSpPr>
            <p:spPr>
              <a:xfrm>
                <a:off x="1101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9" name="Google Shape;7319;p20"/>
              <p:cNvSpPr/>
              <p:nvPr/>
            </p:nvSpPr>
            <p:spPr>
              <a:xfrm>
                <a:off x="1056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0" name="Google Shape;7320;p20"/>
              <p:cNvSpPr/>
              <p:nvPr/>
            </p:nvSpPr>
            <p:spPr>
              <a:xfrm>
                <a:off x="1172" y="3768"/>
                <a:ext cx="1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1" name="Google Shape;7321;p20"/>
              <p:cNvSpPr/>
              <p:nvPr/>
            </p:nvSpPr>
            <p:spPr>
              <a:xfrm>
                <a:off x="1391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2" name="Google Shape;7322;p20"/>
              <p:cNvSpPr/>
              <p:nvPr/>
            </p:nvSpPr>
            <p:spPr>
              <a:xfrm>
                <a:off x="142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3" name="Google Shape;7323;p20"/>
              <p:cNvSpPr/>
              <p:nvPr/>
            </p:nvSpPr>
            <p:spPr>
              <a:xfrm>
                <a:off x="143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4" name="Google Shape;7324;p20"/>
              <p:cNvSpPr/>
              <p:nvPr/>
            </p:nvSpPr>
            <p:spPr>
              <a:xfrm>
                <a:off x="1484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5" name="Google Shape;7325;p20"/>
              <p:cNvSpPr/>
              <p:nvPr/>
            </p:nvSpPr>
            <p:spPr>
              <a:xfrm>
                <a:off x="1496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p20"/>
              <p:cNvSpPr/>
              <p:nvPr/>
            </p:nvSpPr>
            <p:spPr>
              <a:xfrm>
                <a:off x="1512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7" name="Google Shape;7327;p20"/>
              <p:cNvSpPr/>
              <p:nvPr/>
            </p:nvSpPr>
            <p:spPr>
              <a:xfrm>
                <a:off x="1478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8" name="Google Shape;7328;p20"/>
              <p:cNvSpPr/>
              <p:nvPr/>
            </p:nvSpPr>
            <p:spPr>
              <a:xfrm>
                <a:off x="1539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9" name="Google Shape;7329;p20"/>
              <p:cNvSpPr/>
              <p:nvPr/>
            </p:nvSpPr>
            <p:spPr>
              <a:xfrm>
                <a:off x="157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0" name="Google Shape;7330;p20"/>
              <p:cNvSpPr/>
              <p:nvPr/>
            </p:nvSpPr>
            <p:spPr>
              <a:xfrm>
                <a:off x="1640" y="3738"/>
                <a:ext cx="2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1" name="Google Shape;7331;p20"/>
              <p:cNvSpPr/>
              <p:nvPr/>
            </p:nvSpPr>
            <p:spPr>
              <a:xfrm>
                <a:off x="1668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2" name="Google Shape;7332;p20"/>
              <p:cNvSpPr/>
              <p:nvPr/>
            </p:nvSpPr>
            <p:spPr>
              <a:xfrm>
                <a:off x="1703" y="3753"/>
                <a:ext cx="1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3" name="Google Shape;7333;p20"/>
              <p:cNvSpPr/>
              <p:nvPr/>
            </p:nvSpPr>
            <p:spPr>
              <a:xfrm>
                <a:off x="1742" y="3730"/>
                <a:ext cx="3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9" extrusionOk="0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4" name="Google Shape;7334;p20"/>
              <p:cNvSpPr/>
              <p:nvPr/>
            </p:nvSpPr>
            <p:spPr>
              <a:xfrm>
                <a:off x="1808" y="3760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5" name="Google Shape;7335;p20"/>
              <p:cNvSpPr/>
              <p:nvPr/>
            </p:nvSpPr>
            <p:spPr>
              <a:xfrm>
                <a:off x="1835" y="3753"/>
                <a:ext cx="24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6" name="Google Shape;7336;p20"/>
              <p:cNvSpPr/>
              <p:nvPr/>
            </p:nvSpPr>
            <p:spPr>
              <a:xfrm>
                <a:off x="1865" y="3751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7" name="Google Shape;7337;p20"/>
              <p:cNvSpPr/>
              <p:nvPr/>
            </p:nvSpPr>
            <p:spPr>
              <a:xfrm>
                <a:off x="178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8" name="Google Shape;7338;p20"/>
              <p:cNvSpPr/>
              <p:nvPr/>
            </p:nvSpPr>
            <p:spPr>
              <a:xfrm>
                <a:off x="1617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p20"/>
              <p:cNvSpPr/>
              <p:nvPr/>
            </p:nvSpPr>
            <p:spPr>
              <a:xfrm>
                <a:off x="157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0" name="Google Shape;7340;p20"/>
              <p:cNvSpPr/>
              <p:nvPr/>
            </p:nvSpPr>
            <p:spPr>
              <a:xfrm>
                <a:off x="1686" y="3768"/>
                <a:ext cx="1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1" h="32" extrusionOk="0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1" name="Google Shape;7341;p20"/>
              <p:cNvSpPr/>
              <p:nvPr/>
            </p:nvSpPr>
            <p:spPr>
              <a:xfrm>
                <a:off x="1907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2" name="Google Shape;7342;p20"/>
              <p:cNvSpPr/>
              <p:nvPr/>
            </p:nvSpPr>
            <p:spPr>
              <a:xfrm>
                <a:off x="1945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3" name="Google Shape;7343;p20"/>
              <p:cNvSpPr/>
              <p:nvPr/>
            </p:nvSpPr>
            <p:spPr>
              <a:xfrm>
                <a:off x="1955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p20"/>
              <p:cNvSpPr/>
              <p:nvPr/>
            </p:nvSpPr>
            <p:spPr>
              <a:xfrm>
                <a:off x="1998" y="3806"/>
                <a:ext cx="1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7" h="28" extrusionOk="0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5" name="Google Shape;7345;p20"/>
              <p:cNvSpPr/>
              <p:nvPr/>
            </p:nvSpPr>
            <p:spPr>
              <a:xfrm>
                <a:off x="2010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6" name="Google Shape;7346;p20"/>
              <p:cNvSpPr/>
              <p:nvPr/>
            </p:nvSpPr>
            <p:spPr>
              <a:xfrm>
                <a:off x="202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7" name="Google Shape;7347;p20"/>
              <p:cNvSpPr/>
              <p:nvPr/>
            </p:nvSpPr>
            <p:spPr>
              <a:xfrm>
                <a:off x="1992" y="3744"/>
                <a:ext cx="15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8" name="Google Shape;7348;p20"/>
              <p:cNvSpPr/>
              <p:nvPr/>
            </p:nvSpPr>
            <p:spPr>
              <a:xfrm>
                <a:off x="2053" y="3759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20"/>
              <p:cNvSpPr/>
              <p:nvPr/>
            </p:nvSpPr>
            <p:spPr>
              <a:xfrm>
                <a:off x="2095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0" name="Google Shape;7350;p20"/>
              <p:cNvSpPr/>
              <p:nvPr/>
            </p:nvSpPr>
            <p:spPr>
              <a:xfrm>
                <a:off x="2156" y="3738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1" name="Google Shape;7351;p20"/>
              <p:cNvSpPr/>
              <p:nvPr/>
            </p:nvSpPr>
            <p:spPr>
              <a:xfrm>
                <a:off x="2184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2" name="Google Shape;7352;p20"/>
              <p:cNvSpPr/>
              <p:nvPr/>
            </p:nvSpPr>
            <p:spPr>
              <a:xfrm>
                <a:off x="2219" y="3753"/>
                <a:ext cx="13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3" name="Google Shape;7353;p20"/>
              <p:cNvSpPr/>
              <p:nvPr/>
            </p:nvSpPr>
            <p:spPr>
              <a:xfrm>
                <a:off x="2257" y="3730"/>
                <a:ext cx="3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4" name="Google Shape;7354;p20"/>
              <p:cNvSpPr/>
              <p:nvPr/>
            </p:nvSpPr>
            <p:spPr>
              <a:xfrm>
                <a:off x="2322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5" name="Google Shape;7355;p20"/>
              <p:cNvSpPr/>
              <p:nvPr/>
            </p:nvSpPr>
            <p:spPr>
              <a:xfrm>
                <a:off x="2349" y="3753"/>
                <a:ext cx="2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1" extrusionOk="0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6" name="Google Shape;7356;p20"/>
              <p:cNvSpPr/>
              <p:nvPr/>
            </p:nvSpPr>
            <p:spPr>
              <a:xfrm>
                <a:off x="2381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7" name="Google Shape;7357;p20"/>
              <p:cNvSpPr/>
              <p:nvPr/>
            </p:nvSpPr>
            <p:spPr>
              <a:xfrm>
                <a:off x="2299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8" name="Google Shape;7358;p20"/>
              <p:cNvSpPr/>
              <p:nvPr/>
            </p:nvSpPr>
            <p:spPr>
              <a:xfrm>
                <a:off x="2132" y="3764"/>
                <a:ext cx="22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9" name="Google Shape;7359;p20"/>
              <p:cNvSpPr/>
              <p:nvPr/>
            </p:nvSpPr>
            <p:spPr>
              <a:xfrm>
                <a:off x="2088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0" name="Google Shape;7360;p20"/>
              <p:cNvSpPr/>
              <p:nvPr/>
            </p:nvSpPr>
            <p:spPr>
              <a:xfrm>
                <a:off x="2202" y="3768"/>
                <a:ext cx="1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1" name="Google Shape;7361;p20"/>
              <p:cNvSpPr/>
              <p:nvPr/>
            </p:nvSpPr>
            <p:spPr>
              <a:xfrm>
                <a:off x="2421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2" name="Google Shape;7362;p20"/>
              <p:cNvSpPr/>
              <p:nvPr/>
            </p:nvSpPr>
            <p:spPr>
              <a:xfrm>
                <a:off x="2459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3" name="Google Shape;7363;p20"/>
              <p:cNvSpPr/>
              <p:nvPr/>
            </p:nvSpPr>
            <p:spPr>
              <a:xfrm>
                <a:off x="2469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4" name="Google Shape;7364;p20"/>
              <p:cNvSpPr/>
              <p:nvPr/>
            </p:nvSpPr>
            <p:spPr>
              <a:xfrm>
                <a:off x="2514" y="3806"/>
                <a:ext cx="1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5" name="Google Shape;7365;p20"/>
              <p:cNvSpPr/>
              <p:nvPr/>
            </p:nvSpPr>
            <p:spPr>
              <a:xfrm>
                <a:off x="2526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6" name="Google Shape;7366;p20"/>
              <p:cNvSpPr/>
              <p:nvPr/>
            </p:nvSpPr>
            <p:spPr>
              <a:xfrm>
                <a:off x="2544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7" name="Google Shape;7367;p20"/>
              <p:cNvSpPr/>
              <p:nvPr/>
            </p:nvSpPr>
            <p:spPr>
              <a:xfrm>
                <a:off x="2508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8" name="Google Shape;7368;p20"/>
              <p:cNvSpPr/>
              <p:nvPr/>
            </p:nvSpPr>
            <p:spPr>
              <a:xfrm>
                <a:off x="2569" y="3759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9" name="Google Shape;7369;p20"/>
              <p:cNvSpPr/>
              <p:nvPr/>
            </p:nvSpPr>
            <p:spPr>
              <a:xfrm>
                <a:off x="2609" y="3791"/>
                <a:ext cx="15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0" name="Google Shape;7370;p20"/>
              <p:cNvSpPr/>
              <p:nvPr/>
            </p:nvSpPr>
            <p:spPr>
              <a:xfrm>
                <a:off x="2670" y="3738"/>
                <a:ext cx="2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1" name="Google Shape;7371;p20"/>
              <p:cNvSpPr/>
              <p:nvPr/>
            </p:nvSpPr>
            <p:spPr>
              <a:xfrm>
                <a:off x="2700" y="3738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2" name="Google Shape;7372;p20"/>
              <p:cNvSpPr/>
              <p:nvPr/>
            </p:nvSpPr>
            <p:spPr>
              <a:xfrm>
                <a:off x="2733" y="3753"/>
                <a:ext cx="1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3" name="Google Shape;7373;p20"/>
              <p:cNvSpPr/>
              <p:nvPr/>
            </p:nvSpPr>
            <p:spPr>
              <a:xfrm>
                <a:off x="2772" y="3730"/>
                <a:ext cx="3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9" h="49" extrusionOk="0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4" name="Google Shape;7374;p20"/>
              <p:cNvSpPr/>
              <p:nvPr/>
            </p:nvSpPr>
            <p:spPr>
              <a:xfrm>
                <a:off x="2838" y="3760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5" name="Google Shape;7375;p20"/>
              <p:cNvSpPr/>
              <p:nvPr/>
            </p:nvSpPr>
            <p:spPr>
              <a:xfrm>
                <a:off x="2865" y="3753"/>
                <a:ext cx="24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6" name="Google Shape;7376;p20"/>
              <p:cNvSpPr/>
              <p:nvPr/>
            </p:nvSpPr>
            <p:spPr>
              <a:xfrm>
                <a:off x="2897" y="3751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7" name="Google Shape;7377;p20"/>
              <p:cNvSpPr/>
              <p:nvPr/>
            </p:nvSpPr>
            <p:spPr>
              <a:xfrm>
                <a:off x="2815" y="3760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8" name="Google Shape;7378;p20"/>
              <p:cNvSpPr/>
              <p:nvPr/>
            </p:nvSpPr>
            <p:spPr>
              <a:xfrm>
                <a:off x="2647" y="3764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9" name="Google Shape;7379;p20"/>
              <p:cNvSpPr/>
              <p:nvPr/>
            </p:nvSpPr>
            <p:spPr>
              <a:xfrm>
                <a:off x="2602" y="3744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0" name="Google Shape;7380;p20"/>
              <p:cNvSpPr/>
              <p:nvPr/>
            </p:nvSpPr>
            <p:spPr>
              <a:xfrm>
                <a:off x="2717" y="3768"/>
                <a:ext cx="1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1" name="Google Shape;7381;p20"/>
              <p:cNvSpPr/>
              <p:nvPr/>
            </p:nvSpPr>
            <p:spPr>
              <a:xfrm>
                <a:off x="2937" y="3740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2" name="Google Shape;7382;p20"/>
              <p:cNvSpPr/>
              <p:nvPr/>
            </p:nvSpPr>
            <p:spPr>
              <a:xfrm>
                <a:off x="2975" y="376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3" name="Google Shape;7383;p20"/>
              <p:cNvSpPr/>
              <p:nvPr/>
            </p:nvSpPr>
            <p:spPr>
              <a:xfrm>
                <a:off x="2985" y="3760"/>
                <a:ext cx="34" cy="96"/>
              </a:xfrm>
              <a:custGeom>
                <a:avLst/>
                <a:gdLst/>
                <a:ahLst/>
                <a:cxnLst/>
                <a:rect l="l" t="t" r="r" b="b"/>
                <a:pathLst>
                  <a:path w="19" h="51" extrusionOk="0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4" name="Google Shape;7384;p20"/>
              <p:cNvSpPr/>
              <p:nvPr/>
            </p:nvSpPr>
            <p:spPr>
              <a:xfrm>
                <a:off x="3029" y="3806"/>
                <a:ext cx="1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6" h="28" extrusionOk="0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5" name="Google Shape;7385;p20"/>
              <p:cNvSpPr/>
              <p:nvPr/>
            </p:nvSpPr>
            <p:spPr>
              <a:xfrm>
                <a:off x="3042" y="3764"/>
                <a:ext cx="18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1" extrusionOk="0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6" name="Google Shape;7386;p20"/>
              <p:cNvSpPr/>
              <p:nvPr/>
            </p:nvSpPr>
            <p:spPr>
              <a:xfrm>
                <a:off x="3058" y="3759"/>
                <a:ext cx="30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7" name="Google Shape;7387;p20"/>
              <p:cNvSpPr/>
              <p:nvPr/>
            </p:nvSpPr>
            <p:spPr>
              <a:xfrm>
                <a:off x="3024" y="3744"/>
                <a:ext cx="14" cy="69"/>
              </a:xfrm>
              <a:custGeom>
                <a:avLst/>
                <a:gdLst/>
                <a:ahLst/>
                <a:cxnLst/>
                <a:rect l="l" t="t" r="r" b="b"/>
                <a:pathLst>
                  <a:path w="8" h="37" extrusionOk="0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8" name="Google Shape;7388;p20"/>
              <p:cNvSpPr/>
              <p:nvPr/>
            </p:nvSpPr>
            <p:spPr>
              <a:xfrm>
                <a:off x="3084" y="3759"/>
                <a:ext cx="27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9" name="Google Shape;7389;p20"/>
              <p:cNvSpPr/>
              <p:nvPr/>
            </p:nvSpPr>
            <p:spPr>
              <a:xfrm>
                <a:off x="3125" y="3791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0" name="Google Shape;7390;p20"/>
              <p:cNvSpPr/>
              <p:nvPr/>
            </p:nvSpPr>
            <p:spPr>
              <a:xfrm>
                <a:off x="3185" y="3738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1" name="Google Shape;7391;p20"/>
              <p:cNvSpPr/>
              <p:nvPr/>
            </p:nvSpPr>
            <p:spPr>
              <a:xfrm>
                <a:off x="3214" y="3738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2" name="Google Shape;7392;p20"/>
              <p:cNvSpPr/>
              <p:nvPr/>
            </p:nvSpPr>
            <p:spPr>
              <a:xfrm>
                <a:off x="3249" y="3753"/>
                <a:ext cx="13" cy="8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93" name="Google Shape;7393;p20"/>
            <p:cNvSpPr/>
            <p:nvPr/>
          </p:nvSpPr>
          <p:spPr>
            <a:xfrm>
              <a:off x="3287" y="3730"/>
              <a:ext cx="33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0"/>
            <p:cNvSpPr/>
            <p:nvPr/>
          </p:nvSpPr>
          <p:spPr>
            <a:xfrm>
              <a:off x="3352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0"/>
            <p:cNvSpPr/>
            <p:nvPr/>
          </p:nvSpPr>
          <p:spPr>
            <a:xfrm>
              <a:off x="3380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0"/>
            <p:cNvSpPr/>
            <p:nvPr/>
          </p:nvSpPr>
          <p:spPr>
            <a:xfrm>
              <a:off x="3411" y="3751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0"/>
            <p:cNvSpPr/>
            <p:nvPr/>
          </p:nvSpPr>
          <p:spPr>
            <a:xfrm>
              <a:off x="3331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0"/>
            <p:cNvSpPr/>
            <p:nvPr/>
          </p:nvSpPr>
          <p:spPr>
            <a:xfrm>
              <a:off x="3162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0"/>
            <p:cNvSpPr/>
            <p:nvPr/>
          </p:nvSpPr>
          <p:spPr>
            <a:xfrm>
              <a:off x="3118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0"/>
            <p:cNvSpPr/>
            <p:nvPr/>
          </p:nvSpPr>
          <p:spPr>
            <a:xfrm>
              <a:off x="3232" y="3768"/>
              <a:ext cx="17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0"/>
            <p:cNvSpPr/>
            <p:nvPr/>
          </p:nvSpPr>
          <p:spPr>
            <a:xfrm>
              <a:off x="3453" y="3740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0"/>
            <p:cNvSpPr/>
            <p:nvPr/>
          </p:nvSpPr>
          <p:spPr>
            <a:xfrm>
              <a:off x="3489" y="3766"/>
              <a:ext cx="16" cy="58"/>
            </a:xfrm>
            <a:custGeom>
              <a:avLst/>
              <a:gdLst/>
              <a:ahLst/>
              <a:cxnLst/>
              <a:rect l="l" t="t" r="r" b="b"/>
              <a:pathLst>
                <a:path w="9" h="31" extrusionOk="0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0"/>
            <p:cNvSpPr/>
            <p:nvPr/>
          </p:nvSpPr>
          <p:spPr>
            <a:xfrm>
              <a:off x="3499" y="3760"/>
              <a:ext cx="36" cy="96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0"/>
            <p:cNvSpPr/>
            <p:nvPr/>
          </p:nvSpPr>
          <p:spPr>
            <a:xfrm>
              <a:off x="3544" y="3806"/>
              <a:ext cx="10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0"/>
            <p:cNvSpPr/>
            <p:nvPr/>
          </p:nvSpPr>
          <p:spPr>
            <a:xfrm>
              <a:off x="3556" y="3764"/>
              <a:ext cx="18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0"/>
            <p:cNvSpPr/>
            <p:nvPr/>
          </p:nvSpPr>
          <p:spPr>
            <a:xfrm>
              <a:off x="3574" y="3759"/>
              <a:ext cx="30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0"/>
            <p:cNvSpPr/>
            <p:nvPr/>
          </p:nvSpPr>
          <p:spPr>
            <a:xfrm>
              <a:off x="3538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0"/>
            <p:cNvSpPr/>
            <p:nvPr/>
          </p:nvSpPr>
          <p:spPr>
            <a:xfrm>
              <a:off x="3599" y="3759"/>
              <a:ext cx="28" cy="75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0"/>
            <p:cNvSpPr/>
            <p:nvPr/>
          </p:nvSpPr>
          <p:spPr>
            <a:xfrm>
              <a:off x="3639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0"/>
            <p:cNvSpPr/>
            <p:nvPr/>
          </p:nvSpPr>
          <p:spPr>
            <a:xfrm>
              <a:off x="3700" y="3738"/>
              <a:ext cx="24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0"/>
            <p:cNvSpPr/>
            <p:nvPr/>
          </p:nvSpPr>
          <p:spPr>
            <a:xfrm>
              <a:off x="3730" y="3738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0"/>
            <p:cNvSpPr/>
            <p:nvPr/>
          </p:nvSpPr>
          <p:spPr>
            <a:xfrm>
              <a:off x="3765" y="3753"/>
              <a:ext cx="13" cy="8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0"/>
            <p:cNvSpPr/>
            <p:nvPr/>
          </p:nvSpPr>
          <p:spPr>
            <a:xfrm>
              <a:off x="3802" y="3730"/>
              <a:ext cx="34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0"/>
            <p:cNvSpPr/>
            <p:nvPr/>
          </p:nvSpPr>
          <p:spPr>
            <a:xfrm>
              <a:off x="3868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0"/>
            <p:cNvSpPr/>
            <p:nvPr/>
          </p:nvSpPr>
          <p:spPr>
            <a:xfrm>
              <a:off x="3895" y="3753"/>
              <a:ext cx="26" cy="77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0"/>
            <p:cNvSpPr/>
            <p:nvPr/>
          </p:nvSpPr>
          <p:spPr>
            <a:xfrm>
              <a:off x="3926" y="3751"/>
              <a:ext cx="27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0"/>
            <p:cNvSpPr/>
            <p:nvPr/>
          </p:nvSpPr>
          <p:spPr>
            <a:xfrm>
              <a:off x="3845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0"/>
            <p:cNvSpPr/>
            <p:nvPr/>
          </p:nvSpPr>
          <p:spPr>
            <a:xfrm>
              <a:off x="3677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0"/>
            <p:cNvSpPr/>
            <p:nvPr/>
          </p:nvSpPr>
          <p:spPr>
            <a:xfrm>
              <a:off x="3632" y="3744"/>
              <a:ext cx="34" cy="82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0"/>
            <p:cNvSpPr/>
            <p:nvPr/>
          </p:nvSpPr>
          <p:spPr>
            <a:xfrm>
              <a:off x="3747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0"/>
            <p:cNvSpPr/>
            <p:nvPr/>
          </p:nvSpPr>
          <p:spPr>
            <a:xfrm>
              <a:off x="3967" y="3740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0"/>
            <p:cNvSpPr/>
            <p:nvPr/>
          </p:nvSpPr>
          <p:spPr>
            <a:xfrm>
              <a:off x="4004" y="3766"/>
              <a:ext cx="15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0"/>
            <p:cNvSpPr/>
            <p:nvPr/>
          </p:nvSpPr>
          <p:spPr>
            <a:xfrm>
              <a:off x="4015" y="3760"/>
              <a:ext cx="34" cy="96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0"/>
            <p:cNvSpPr/>
            <p:nvPr/>
          </p:nvSpPr>
          <p:spPr>
            <a:xfrm>
              <a:off x="4059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0"/>
            <p:cNvSpPr/>
            <p:nvPr/>
          </p:nvSpPr>
          <p:spPr>
            <a:xfrm>
              <a:off x="4072" y="3764"/>
              <a:ext cx="18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0"/>
            <p:cNvSpPr/>
            <p:nvPr/>
          </p:nvSpPr>
          <p:spPr>
            <a:xfrm>
              <a:off x="4090" y="3759"/>
              <a:ext cx="28" cy="107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0"/>
            <p:cNvSpPr/>
            <p:nvPr/>
          </p:nvSpPr>
          <p:spPr>
            <a:xfrm>
              <a:off x="4054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0"/>
            <p:cNvSpPr/>
            <p:nvPr/>
          </p:nvSpPr>
          <p:spPr>
            <a:xfrm>
              <a:off x="4114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0"/>
            <p:cNvSpPr/>
            <p:nvPr/>
          </p:nvSpPr>
          <p:spPr>
            <a:xfrm>
              <a:off x="4155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0"/>
            <p:cNvSpPr/>
            <p:nvPr/>
          </p:nvSpPr>
          <p:spPr>
            <a:xfrm>
              <a:off x="4215" y="3738"/>
              <a:ext cx="25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0"/>
            <p:cNvSpPr/>
            <p:nvPr/>
          </p:nvSpPr>
          <p:spPr>
            <a:xfrm>
              <a:off x="4246" y="3738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0"/>
            <p:cNvSpPr/>
            <p:nvPr/>
          </p:nvSpPr>
          <p:spPr>
            <a:xfrm>
              <a:off x="4279" y="3753"/>
              <a:ext cx="14" cy="8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0"/>
            <p:cNvSpPr/>
            <p:nvPr/>
          </p:nvSpPr>
          <p:spPr>
            <a:xfrm>
              <a:off x="4318" y="3730"/>
              <a:ext cx="32" cy="92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0"/>
            <p:cNvSpPr/>
            <p:nvPr/>
          </p:nvSpPr>
          <p:spPr>
            <a:xfrm>
              <a:off x="4384" y="3760"/>
              <a:ext cx="9" cy="61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0"/>
            <p:cNvSpPr/>
            <p:nvPr/>
          </p:nvSpPr>
          <p:spPr>
            <a:xfrm>
              <a:off x="4410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0"/>
            <p:cNvSpPr/>
            <p:nvPr/>
          </p:nvSpPr>
          <p:spPr>
            <a:xfrm>
              <a:off x="4441" y="3751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0"/>
            <p:cNvSpPr/>
            <p:nvPr/>
          </p:nvSpPr>
          <p:spPr>
            <a:xfrm>
              <a:off x="4361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0"/>
            <p:cNvSpPr/>
            <p:nvPr/>
          </p:nvSpPr>
          <p:spPr>
            <a:xfrm>
              <a:off x="4192" y="3764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0"/>
            <p:cNvSpPr/>
            <p:nvPr/>
          </p:nvSpPr>
          <p:spPr>
            <a:xfrm>
              <a:off x="4148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0"/>
            <p:cNvSpPr/>
            <p:nvPr/>
          </p:nvSpPr>
          <p:spPr>
            <a:xfrm>
              <a:off x="4263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0"/>
            <p:cNvSpPr/>
            <p:nvPr/>
          </p:nvSpPr>
          <p:spPr>
            <a:xfrm>
              <a:off x="4483" y="3740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0"/>
            <p:cNvSpPr/>
            <p:nvPr/>
          </p:nvSpPr>
          <p:spPr>
            <a:xfrm>
              <a:off x="4520" y="3766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20"/>
            <p:cNvSpPr/>
            <p:nvPr/>
          </p:nvSpPr>
          <p:spPr>
            <a:xfrm>
              <a:off x="4531" y="3760"/>
              <a:ext cx="34" cy="96"/>
            </a:xfrm>
            <a:custGeom>
              <a:avLst/>
              <a:gdLst/>
              <a:ahLst/>
              <a:cxnLst/>
              <a:rect l="l" t="t" r="r" b="b"/>
              <a:pathLst>
                <a:path w="19" h="51" extrusionOk="0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20"/>
            <p:cNvSpPr/>
            <p:nvPr/>
          </p:nvSpPr>
          <p:spPr>
            <a:xfrm>
              <a:off x="4575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20"/>
            <p:cNvSpPr/>
            <p:nvPr/>
          </p:nvSpPr>
          <p:spPr>
            <a:xfrm>
              <a:off x="4588" y="3764"/>
              <a:ext cx="17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20"/>
            <p:cNvSpPr/>
            <p:nvPr/>
          </p:nvSpPr>
          <p:spPr>
            <a:xfrm>
              <a:off x="4604" y="3759"/>
              <a:ext cx="30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20"/>
            <p:cNvSpPr/>
            <p:nvPr/>
          </p:nvSpPr>
          <p:spPr>
            <a:xfrm>
              <a:off x="4570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0"/>
            <p:cNvSpPr/>
            <p:nvPr/>
          </p:nvSpPr>
          <p:spPr>
            <a:xfrm>
              <a:off x="4630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0"/>
            <p:cNvSpPr/>
            <p:nvPr/>
          </p:nvSpPr>
          <p:spPr>
            <a:xfrm>
              <a:off x="4671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20"/>
            <p:cNvSpPr/>
            <p:nvPr/>
          </p:nvSpPr>
          <p:spPr>
            <a:xfrm>
              <a:off x="4731" y="3738"/>
              <a:ext cx="23" cy="99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20"/>
            <p:cNvSpPr/>
            <p:nvPr/>
          </p:nvSpPr>
          <p:spPr>
            <a:xfrm>
              <a:off x="4760" y="3738"/>
              <a:ext cx="30" cy="8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0"/>
            <p:cNvSpPr/>
            <p:nvPr/>
          </p:nvSpPr>
          <p:spPr>
            <a:xfrm>
              <a:off x="4795" y="3753"/>
              <a:ext cx="12" cy="8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0"/>
            <p:cNvSpPr/>
            <p:nvPr/>
          </p:nvSpPr>
          <p:spPr>
            <a:xfrm>
              <a:off x="4832" y="3730"/>
              <a:ext cx="34" cy="92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20"/>
            <p:cNvSpPr/>
            <p:nvPr/>
          </p:nvSpPr>
          <p:spPr>
            <a:xfrm>
              <a:off x="4898" y="3760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2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20"/>
            <p:cNvSpPr/>
            <p:nvPr/>
          </p:nvSpPr>
          <p:spPr>
            <a:xfrm>
              <a:off x="4926" y="3753"/>
              <a:ext cx="25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0"/>
            <p:cNvSpPr/>
            <p:nvPr/>
          </p:nvSpPr>
          <p:spPr>
            <a:xfrm>
              <a:off x="4956" y="3751"/>
              <a:ext cx="27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0"/>
            <p:cNvSpPr/>
            <p:nvPr/>
          </p:nvSpPr>
          <p:spPr>
            <a:xfrm>
              <a:off x="4877" y="3760"/>
              <a:ext cx="21" cy="87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0"/>
            <p:cNvSpPr/>
            <p:nvPr/>
          </p:nvSpPr>
          <p:spPr>
            <a:xfrm>
              <a:off x="4708" y="3764"/>
              <a:ext cx="21" cy="5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0"/>
            <p:cNvSpPr/>
            <p:nvPr/>
          </p:nvSpPr>
          <p:spPr>
            <a:xfrm>
              <a:off x="4664" y="3744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0"/>
            <p:cNvSpPr/>
            <p:nvPr/>
          </p:nvSpPr>
          <p:spPr>
            <a:xfrm>
              <a:off x="4777" y="3768"/>
              <a:ext cx="18" cy="6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0"/>
            <p:cNvSpPr/>
            <p:nvPr/>
          </p:nvSpPr>
          <p:spPr>
            <a:xfrm>
              <a:off x="4999" y="3740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0"/>
            <p:cNvSpPr/>
            <p:nvPr/>
          </p:nvSpPr>
          <p:spPr>
            <a:xfrm>
              <a:off x="5034" y="3766"/>
              <a:ext cx="15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0"/>
            <p:cNvSpPr/>
            <p:nvPr/>
          </p:nvSpPr>
          <p:spPr>
            <a:xfrm>
              <a:off x="5045" y="3760"/>
              <a:ext cx="35" cy="96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0"/>
            <p:cNvSpPr/>
            <p:nvPr/>
          </p:nvSpPr>
          <p:spPr>
            <a:xfrm>
              <a:off x="5089" y="3806"/>
              <a:ext cx="11" cy="52"/>
            </a:xfrm>
            <a:custGeom>
              <a:avLst/>
              <a:gdLst/>
              <a:ahLst/>
              <a:cxnLst/>
              <a:rect l="l" t="t" r="r" b="b"/>
              <a:pathLst>
                <a:path w="6" h="28" extrusionOk="0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0"/>
            <p:cNvSpPr/>
            <p:nvPr/>
          </p:nvSpPr>
          <p:spPr>
            <a:xfrm>
              <a:off x="5102" y="3764"/>
              <a:ext cx="17" cy="77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20"/>
            <p:cNvSpPr/>
            <p:nvPr/>
          </p:nvSpPr>
          <p:spPr>
            <a:xfrm>
              <a:off x="5119" y="3759"/>
              <a:ext cx="31" cy="10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20"/>
            <p:cNvSpPr/>
            <p:nvPr/>
          </p:nvSpPr>
          <p:spPr>
            <a:xfrm>
              <a:off x="5084" y="3744"/>
              <a:ext cx="14" cy="69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0"/>
            <p:cNvSpPr/>
            <p:nvPr/>
          </p:nvSpPr>
          <p:spPr>
            <a:xfrm>
              <a:off x="5144" y="3759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0"/>
            <p:cNvSpPr/>
            <p:nvPr/>
          </p:nvSpPr>
          <p:spPr>
            <a:xfrm>
              <a:off x="5185" y="3791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0"/>
            <p:cNvSpPr/>
            <p:nvPr/>
          </p:nvSpPr>
          <p:spPr>
            <a:xfrm>
              <a:off x="-14" y="3783"/>
              <a:ext cx="5236" cy="53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20"/>
            <p:cNvSpPr/>
            <p:nvPr/>
          </p:nvSpPr>
          <p:spPr>
            <a:xfrm>
              <a:off x="-35" y="4293"/>
              <a:ext cx="5293" cy="106"/>
            </a:xfrm>
            <a:custGeom>
              <a:avLst/>
              <a:gdLst/>
              <a:ahLst/>
              <a:cxnLst/>
              <a:rect l="l" t="t" r="r" b="b"/>
              <a:pathLst>
                <a:path w="2951" h="56" extrusionOk="0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72" name="Google Shape;7472;p20"/>
          <p:cNvSpPr txBox="1"/>
          <p:nvPr/>
        </p:nvSpPr>
        <p:spPr>
          <a:xfrm>
            <a:off x="3152276" y="2270419"/>
            <a:ext cx="6207760" cy="2828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Các dụng cụ thường được sử dụng trong làm đất trồng cây: găng tay làm vườn, cuốc, xẻng, cào đất, kéo cắt tỉa, bay, cưa cầm tay, kéo lớn, bình tưới bình xịt, máy cắt cỏ,…</a:t>
            </a:r>
            <a:endParaRPr sz="2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endParaRPr sz="2800">
              <a:solidFill>
                <a:schemeClr val="dk1"/>
              </a:solidFill>
              <a:latin typeface="Microsoft Yahei"/>
              <a:ea typeface="Microsoft Yahei"/>
              <a:cs typeface="Microsoft Yahei"/>
              <a:sym typeface="Microsoft Yahei"/>
            </a:endParaRPr>
          </a:p>
        </p:txBody>
      </p:sp>
      <p:pic>
        <p:nvPicPr>
          <p:cNvPr id="7473" name="Google Shape;7473;p20" descr="Plant Garden Sticker của PRO-MIX Gardeni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41564" y="758625"/>
            <a:ext cx="1446035" cy="144603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4" name="Google Shape;7474;p20" descr="Plant Garden Sticker của PRO-MIX Gardening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8359" y="155552"/>
            <a:ext cx="2362200" cy="2362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5" name="Google Shape;7475;p20" descr="Plant Garden Sticker của PRO-MIX Gardening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486305" y="238780"/>
            <a:ext cx="2362200" cy="213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6" name="Google Shape;7476;p20" descr="Hình dán Grow Grace Mandevill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9579678" y="3039545"/>
            <a:ext cx="2362200" cy="2019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" name="Google Shape;167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79217" y="3433785"/>
            <a:ext cx="12331386" cy="3451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8" name="Google Shape;168;p2"/>
          <p:cNvSpPr txBox="1"/>
          <p:nvPr/>
        </p:nvSpPr>
        <p:spPr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Tìm hiểu thành phần và vai trò của đất trồng</a:t>
            </a: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2"/>
          <p:cNvSpPr txBox="1"/>
          <p:nvPr/>
        </p:nvSpPr>
        <p:spPr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Tìm hiểu về làm đất trồng cây</a:t>
            </a: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625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8625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625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8625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2" name="Google Shape;172;p2" descr="Hình dán Vườn cây của PRO-MIX Làm vườn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928527" y="1514875"/>
            <a:ext cx="1132994" cy="1132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2" descr="Hình dán Fiskars_Americas trồng cây làm vườn làm vườn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432426" y="1478078"/>
            <a:ext cx="1132994" cy="1132994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2"/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625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/>
          </a:p>
        </p:txBody>
      </p:sp>
      <p:sp>
        <p:nvSpPr>
          <p:cNvPr id="175" name="Google Shape;175;p2"/>
          <p:cNvSpPr txBox="1"/>
          <p:nvPr/>
        </p:nvSpPr>
        <p:spPr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Tìm hiểu về bón phân lót trồng cây</a:t>
            </a: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6" name="Google Shape;176;p2" descr="Nhãn dán thực vật của IvyMay &amp; Co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9401420" y="1575054"/>
            <a:ext cx="810108" cy="10126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Shape 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Google Shape;7481;p21"/>
          <p:cNvSpPr txBox="1"/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Arial"/>
              <a:buNone/>
            </a:pPr>
            <a:r>
              <a:rPr lang="vi-VN" sz="5400" b="1" dirty="0">
                <a:solidFill>
                  <a:schemeClr val="lt1"/>
                </a:solidFill>
              </a:rPr>
              <a:t>2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r>
              <a:rPr lang="vi-VN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ón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phân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lót</a:t>
            </a:r>
            <a:endParaRPr sz="54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82" name="Google Shape;7482;p21"/>
          <p:cNvGrpSpPr/>
          <p:nvPr/>
        </p:nvGrpSpPr>
        <p:grpSpPr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7483" name="Google Shape;7483;p21"/>
            <p:cNvSpPr txBox="1"/>
            <p:nvPr/>
          </p:nvSpPr>
          <p:spPr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800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o</a:t>
              </a:r>
              <a:endParaRPr/>
            </a:p>
          </p:txBody>
        </p:sp>
        <p:sp>
          <p:nvSpPr>
            <p:cNvPr id="7484" name="Google Shape;7484;p21"/>
            <p:cNvSpPr/>
            <p:nvPr/>
          </p:nvSpPr>
          <p:spPr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85" name="Google Shape;7485;p21"/>
          <p:cNvGrpSpPr/>
          <p:nvPr/>
        </p:nvGrpSpPr>
        <p:grpSpPr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7486" name="Google Shape;7486;p21"/>
            <p:cNvGrpSpPr/>
            <p:nvPr/>
          </p:nvGrpSpPr>
          <p:grpSpPr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7487" name="Google Shape;7487;p21"/>
              <p:cNvSpPr/>
              <p:nvPr/>
            </p:nvSpPr>
            <p:spPr>
              <a:xfrm>
                <a:off x="2064" y="2771"/>
                <a:ext cx="363" cy="83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445" extrusionOk="0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8" name="Google Shape;7488;p21"/>
              <p:cNvSpPr/>
              <p:nvPr/>
            </p:nvSpPr>
            <p:spPr>
              <a:xfrm>
                <a:off x="2325" y="3126"/>
                <a:ext cx="3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8" h="3" extrusionOk="0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9" name="Google Shape;7489;p21"/>
              <p:cNvSpPr/>
              <p:nvPr/>
            </p:nvSpPr>
            <p:spPr>
              <a:xfrm>
                <a:off x="2426" y="3374"/>
                <a:ext cx="1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000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0" name="Google Shape;7490;p21"/>
              <p:cNvSpPr/>
              <p:nvPr/>
            </p:nvSpPr>
            <p:spPr>
              <a:xfrm>
                <a:off x="2426" y="3374"/>
                <a:ext cx="1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000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1" name="Google Shape;7491;p21"/>
              <p:cNvSpPr/>
              <p:nvPr/>
            </p:nvSpPr>
            <p:spPr>
              <a:xfrm>
                <a:off x="5301" y="2771"/>
                <a:ext cx="227" cy="8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5" extrusionOk="0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2" name="Google Shape;7492;p21"/>
              <p:cNvSpPr/>
              <p:nvPr/>
            </p:nvSpPr>
            <p:spPr>
              <a:xfrm>
                <a:off x="5301" y="2771"/>
                <a:ext cx="227" cy="8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5" extrusionOk="0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3" name="Google Shape;7493;p21"/>
              <p:cNvSpPr/>
              <p:nvPr/>
            </p:nvSpPr>
            <p:spPr>
              <a:xfrm>
                <a:off x="4127" y="3374"/>
                <a:ext cx="2" cy="0"/>
              </a:xfrm>
              <a:custGeom>
                <a:avLst/>
                <a:gdLst/>
                <a:ahLst/>
                <a:cxnLst/>
                <a:rect l="l" t="t" r="r" b="b"/>
                <a:pathLst>
                  <a:path w="2" h="120000" extrusionOk="0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4" name="Google Shape;7494;p21"/>
              <p:cNvSpPr/>
              <p:nvPr/>
            </p:nvSpPr>
            <p:spPr>
              <a:xfrm>
                <a:off x="4127" y="3374"/>
                <a:ext cx="2" cy="0"/>
              </a:xfrm>
              <a:custGeom>
                <a:avLst/>
                <a:gdLst/>
                <a:ahLst/>
                <a:cxnLst/>
                <a:rect l="l" t="t" r="r" b="b"/>
                <a:pathLst>
                  <a:path w="2" h="120000" extrusionOk="0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5" name="Google Shape;7495;p21"/>
              <p:cNvSpPr/>
              <p:nvPr/>
            </p:nvSpPr>
            <p:spPr>
              <a:xfrm>
                <a:off x="4321" y="2739"/>
                <a:ext cx="469" cy="867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2" extrusionOk="0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6" name="Google Shape;7496;p21"/>
              <p:cNvSpPr/>
              <p:nvPr/>
            </p:nvSpPr>
            <p:spPr>
              <a:xfrm>
                <a:off x="1527" y="2739"/>
                <a:ext cx="494" cy="867"/>
              </a:xfrm>
              <a:custGeom>
                <a:avLst/>
                <a:gdLst/>
                <a:ahLst/>
                <a:cxnLst/>
                <a:rect l="l" t="t" r="r" b="b"/>
                <a:pathLst>
                  <a:path w="494" h="867" extrusionOk="0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7" name="Google Shape;7497;p21"/>
              <p:cNvSpPr/>
              <p:nvPr/>
            </p:nvSpPr>
            <p:spPr>
              <a:xfrm>
                <a:off x="1527" y="2739"/>
                <a:ext cx="494" cy="867"/>
              </a:xfrm>
              <a:custGeom>
                <a:avLst/>
                <a:gdLst/>
                <a:ahLst/>
                <a:cxnLst/>
                <a:rect l="l" t="t" r="r" b="b"/>
                <a:pathLst>
                  <a:path w="494" h="867" extrusionOk="0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8" name="Google Shape;7498;p21"/>
              <p:cNvSpPr/>
              <p:nvPr/>
            </p:nvSpPr>
            <p:spPr>
              <a:xfrm>
                <a:off x="2927" y="2886"/>
                <a:ext cx="311" cy="668"/>
              </a:xfrm>
              <a:custGeom>
                <a:avLst/>
                <a:gdLst/>
                <a:ahLst/>
                <a:cxnLst/>
                <a:rect l="l" t="t" r="r" b="b"/>
                <a:pathLst>
                  <a:path w="175" h="356" extrusionOk="0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9" name="Google Shape;7499;p21"/>
              <p:cNvSpPr/>
              <p:nvPr/>
            </p:nvSpPr>
            <p:spPr>
              <a:xfrm>
                <a:off x="4938" y="2886"/>
                <a:ext cx="1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0" name="Google Shape;7500;p21"/>
              <p:cNvSpPr/>
              <p:nvPr/>
            </p:nvSpPr>
            <p:spPr>
              <a:xfrm>
                <a:off x="4728" y="2903"/>
                <a:ext cx="362" cy="55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rgbClr val="A5A5A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1" name="Google Shape;7501;p21"/>
              <p:cNvSpPr/>
              <p:nvPr/>
            </p:nvSpPr>
            <p:spPr>
              <a:xfrm>
                <a:off x="4927" y="2886"/>
                <a:ext cx="25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9" extrusionOk="0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2" name="Google Shape;7502;p21"/>
              <p:cNvSpPr/>
              <p:nvPr/>
            </p:nvSpPr>
            <p:spPr>
              <a:xfrm>
                <a:off x="3440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3" name="Google Shape;7503;p21"/>
              <p:cNvSpPr/>
              <p:nvPr/>
            </p:nvSpPr>
            <p:spPr>
              <a:xfrm>
                <a:off x="3335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4" name="Google Shape;7504;p21"/>
              <p:cNvSpPr/>
              <p:nvPr/>
            </p:nvSpPr>
            <p:spPr>
              <a:xfrm>
                <a:off x="3448" y="3468"/>
                <a:ext cx="19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5" name="Google Shape;7505;p21"/>
              <p:cNvSpPr/>
              <p:nvPr/>
            </p:nvSpPr>
            <p:spPr>
              <a:xfrm>
                <a:off x="3316" y="3468"/>
                <a:ext cx="196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6" name="Google Shape;7506;p21"/>
              <p:cNvSpPr/>
              <p:nvPr/>
            </p:nvSpPr>
            <p:spPr>
              <a:xfrm>
                <a:off x="3447" y="3349"/>
                <a:ext cx="6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39" h="113" extrusionOk="0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7" name="Google Shape;7507;p21"/>
              <p:cNvSpPr/>
              <p:nvPr/>
            </p:nvSpPr>
            <p:spPr>
              <a:xfrm>
                <a:off x="1256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8" name="Google Shape;7508;p21"/>
              <p:cNvSpPr/>
              <p:nvPr/>
            </p:nvSpPr>
            <p:spPr>
              <a:xfrm>
                <a:off x="1151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9" name="Google Shape;7509;p21"/>
              <p:cNvSpPr/>
              <p:nvPr/>
            </p:nvSpPr>
            <p:spPr>
              <a:xfrm>
                <a:off x="1264" y="3468"/>
                <a:ext cx="19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0" name="Google Shape;7510;p21"/>
              <p:cNvSpPr/>
              <p:nvPr/>
            </p:nvSpPr>
            <p:spPr>
              <a:xfrm>
                <a:off x="1131" y="3468"/>
                <a:ext cx="19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>
                <a:off x="1263" y="3349"/>
                <a:ext cx="6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39" h="113" extrusionOk="0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>
                <a:off x="4886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>
                <a:off x="4782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>
                <a:off x="4897" y="3468"/>
                <a:ext cx="19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>
                <a:off x="4762" y="3468"/>
                <a:ext cx="19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>
                <a:off x="4893" y="3349"/>
                <a:ext cx="6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39" h="113" extrusionOk="0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>
                <a:off x="4312" y="3349"/>
                <a:ext cx="193" cy="22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>
                <a:off x="4207" y="3349"/>
                <a:ext cx="193" cy="22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>
                <a:off x="4322" y="3445"/>
                <a:ext cx="195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>
                <a:off x="4188" y="3445"/>
                <a:ext cx="197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>
                <a:off x="4319" y="3327"/>
                <a:ext cx="6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39" h="113" extrusionOk="0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>
                <a:off x="6070" y="3372"/>
                <a:ext cx="194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>
                <a:off x="5966" y="3372"/>
                <a:ext cx="193" cy="22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>
                <a:off x="6081" y="3468"/>
                <a:ext cx="19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>
                <a:off x="5946" y="3468"/>
                <a:ext cx="19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8" extrusionOk="0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>
                <a:off x="6078" y="3349"/>
                <a:ext cx="69" cy="212"/>
              </a:xfrm>
              <a:custGeom>
                <a:avLst/>
                <a:gdLst/>
                <a:ahLst/>
                <a:cxnLst/>
                <a:rect l="l" t="t" r="r" b="b"/>
                <a:pathLst>
                  <a:path w="39" h="113" extrusionOk="0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>
                <a:off x="5058" y="2833"/>
                <a:ext cx="442" cy="646"/>
              </a:xfrm>
              <a:custGeom>
                <a:avLst/>
                <a:gdLst/>
                <a:ahLst/>
                <a:cxnLst/>
                <a:rect l="l" t="t" r="r" b="b"/>
                <a:pathLst>
                  <a:path w="442" h="646" extrusionOk="0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8" name="Google Shape;7528;p21"/>
              <p:cNvSpPr/>
              <p:nvPr/>
            </p:nvSpPr>
            <p:spPr>
              <a:xfrm>
                <a:off x="5058" y="2833"/>
                <a:ext cx="442" cy="646"/>
              </a:xfrm>
              <a:custGeom>
                <a:avLst/>
                <a:gdLst/>
                <a:ahLst/>
                <a:cxnLst/>
                <a:rect l="l" t="t" r="r" b="b"/>
                <a:pathLst>
                  <a:path w="442" h="646" extrusionOk="0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9" name="Google Shape;7529;p21"/>
              <p:cNvSpPr/>
              <p:nvPr/>
            </p:nvSpPr>
            <p:spPr>
              <a:xfrm>
                <a:off x="5165" y="3145"/>
                <a:ext cx="228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454" extrusionOk="0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>
                <a:off x="5165" y="3145"/>
                <a:ext cx="228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454" extrusionOk="0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>
                <a:off x="5303" y="3479"/>
                <a:ext cx="19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5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>
                <a:off x="5303" y="3479"/>
                <a:ext cx="19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5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5" name="Google Shape;7535;p21"/>
              <p:cNvSpPr/>
              <p:nvPr/>
            </p:nvSpPr>
            <p:spPr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6" name="Google Shape;7536;p21"/>
              <p:cNvSpPr/>
              <p:nvPr/>
            </p:nvSpPr>
            <p:spPr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>
                <a:off x="5273" y="2839"/>
                <a:ext cx="225" cy="64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40" extrusionOk="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>
                <a:off x="5273" y="2839"/>
                <a:ext cx="225" cy="64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40" extrusionOk="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>
                <a:off x="5273" y="3145"/>
                <a:ext cx="120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54" extrusionOk="0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>
                <a:off x="5273" y="3145"/>
                <a:ext cx="120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54" extrusionOk="0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>
                <a:off x="2621" y="3349"/>
                <a:ext cx="5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11" extrusionOk="0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>
                <a:off x="2894" y="3368"/>
                <a:ext cx="138" cy="94"/>
              </a:xfrm>
              <a:custGeom>
                <a:avLst/>
                <a:gdLst/>
                <a:ahLst/>
                <a:cxnLst/>
                <a:rect l="l" t="t" r="r" b="b"/>
                <a:pathLst>
                  <a:path w="78" h="50" extrusionOk="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>
                <a:off x="2881" y="3366"/>
                <a:ext cx="259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2" extrusionOk="0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>
                <a:off x="4473" y="3374"/>
                <a:ext cx="520" cy="208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11" extrusionOk="0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>
                <a:off x="4746" y="3392"/>
                <a:ext cx="4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" extrusionOk="0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>
                <a:off x="4734" y="3389"/>
                <a:ext cx="259" cy="193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3" extrusionOk="0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>
                <a:off x="3083" y="2936"/>
                <a:ext cx="440" cy="464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47" extrusionOk="0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>
                <a:off x="3227" y="3192"/>
                <a:ext cx="152" cy="41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14" extrusionOk="0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>
                <a:off x="3227" y="3192"/>
                <a:ext cx="152" cy="41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14" extrusionOk="0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>
                <a:off x="3303" y="2936"/>
                <a:ext cx="193" cy="46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46" extrusionOk="0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>
                <a:off x="3360" y="3379"/>
                <a:ext cx="10" cy="6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>
                <a:off x="3303" y="2938"/>
                <a:ext cx="192" cy="46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5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>
                <a:off x="3303" y="3193"/>
                <a:ext cx="76" cy="41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0" extrusionOk="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>
                <a:off x="3698" y="3083"/>
                <a:ext cx="408" cy="37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199" extrusionOk="0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>
                <a:off x="3826" y="3289"/>
                <a:ext cx="153" cy="28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0" extrusionOk="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>
                <a:off x="3826" y="3289"/>
                <a:ext cx="153" cy="28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0" extrusionOk="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>
                <a:off x="3918" y="3162"/>
                <a:ext cx="123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215" extrusionOk="0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>
                <a:off x="3970" y="3456"/>
                <a:ext cx="3" cy="0"/>
              </a:xfrm>
              <a:custGeom>
                <a:avLst/>
                <a:gdLst/>
                <a:ahLst/>
                <a:cxnLst/>
                <a:rect l="l" t="t" r="r" b="b"/>
                <a:pathLst>
                  <a:path w="2" h="120000" extrusionOk="0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>
                <a:off x="3904" y="3083"/>
                <a:ext cx="202" cy="373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9" extrusionOk="0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2" name="Google Shape;7562;p21"/>
              <p:cNvSpPr/>
              <p:nvPr/>
            </p:nvSpPr>
            <p:spPr>
              <a:xfrm>
                <a:off x="3904" y="3312"/>
                <a:ext cx="75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75" h="253" extrusionOk="0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3" name="Google Shape;7563;p21"/>
              <p:cNvSpPr/>
              <p:nvPr/>
            </p:nvSpPr>
            <p:spPr>
              <a:xfrm>
                <a:off x="3904" y="3312"/>
                <a:ext cx="75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75" h="253" extrusionOk="0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4" name="Google Shape;7564;p21"/>
              <p:cNvSpPr/>
              <p:nvPr/>
            </p:nvSpPr>
            <p:spPr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5" name="Google Shape;7565;p21"/>
              <p:cNvSpPr/>
              <p:nvPr/>
            </p:nvSpPr>
            <p:spPr>
              <a:xfrm>
                <a:off x="3571" y="3085"/>
                <a:ext cx="39" cy="506"/>
              </a:xfrm>
              <a:custGeom>
                <a:avLst/>
                <a:gdLst/>
                <a:ahLst/>
                <a:cxnLst/>
                <a:rect l="l" t="t" r="r" b="b"/>
                <a:pathLst>
                  <a:path w="39" h="506" extrusionOk="0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6" name="Google Shape;7566;p21"/>
              <p:cNvSpPr/>
              <p:nvPr/>
            </p:nvSpPr>
            <p:spPr>
              <a:xfrm>
                <a:off x="3571" y="3085"/>
                <a:ext cx="39" cy="506"/>
              </a:xfrm>
              <a:custGeom>
                <a:avLst/>
                <a:gdLst/>
                <a:ahLst/>
                <a:cxnLst/>
                <a:rect l="l" t="t" r="r" b="b"/>
                <a:pathLst>
                  <a:path w="39" h="506" extrusionOk="0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7" name="Google Shape;7567;p21"/>
              <p:cNvSpPr/>
              <p:nvPr/>
            </p:nvSpPr>
            <p:spPr>
              <a:xfrm>
                <a:off x="3599" y="3062"/>
                <a:ext cx="122" cy="527"/>
              </a:xfrm>
              <a:custGeom>
                <a:avLst/>
                <a:gdLst/>
                <a:ahLst/>
                <a:cxnLst/>
                <a:rect l="l" t="t" r="r" b="b"/>
                <a:pathLst>
                  <a:path w="69" h="281" extrusionOk="0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8" name="Google Shape;7568;p21"/>
              <p:cNvSpPr/>
              <p:nvPr/>
            </p:nvSpPr>
            <p:spPr>
              <a:xfrm>
                <a:off x="3603" y="3377"/>
                <a:ext cx="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9" name="Google Shape;7569;p21"/>
              <p:cNvSpPr/>
              <p:nvPr/>
            </p:nvSpPr>
            <p:spPr>
              <a:xfrm>
                <a:off x="3606" y="3469"/>
                <a:ext cx="2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" h="7" extrusionOk="0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0" name="Google Shape;7570;p21"/>
              <p:cNvSpPr/>
              <p:nvPr/>
            </p:nvSpPr>
            <p:spPr>
              <a:xfrm>
                <a:off x="3587" y="2805"/>
                <a:ext cx="134" cy="514"/>
              </a:xfrm>
              <a:custGeom>
                <a:avLst/>
                <a:gdLst/>
                <a:ahLst/>
                <a:cxnLst/>
                <a:rect l="l" t="t" r="r" b="b"/>
                <a:pathLst>
                  <a:path w="76" h="274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1" name="Google Shape;7571;p21"/>
              <p:cNvSpPr/>
              <p:nvPr/>
            </p:nvSpPr>
            <p:spPr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2" name="Google Shape;7572;p21"/>
              <p:cNvSpPr/>
              <p:nvPr/>
            </p:nvSpPr>
            <p:spPr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3" name="Google Shape;7573;p21"/>
              <p:cNvSpPr/>
              <p:nvPr/>
            </p:nvSpPr>
            <p:spPr>
              <a:xfrm>
                <a:off x="3587" y="3085"/>
                <a:ext cx="23" cy="506"/>
              </a:xfrm>
              <a:custGeom>
                <a:avLst/>
                <a:gdLst/>
                <a:ahLst/>
                <a:cxnLst/>
                <a:rect l="l" t="t" r="r" b="b"/>
                <a:pathLst>
                  <a:path w="23" h="506" extrusionOk="0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4" name="Google Shape;7574;p21"/>
              <p:cNvSpPr/>
              <p:nvPr/>
            </p:nvSpPr>
            <p:spPr>
              <a:xfrm>
                <a:off x="3587" y="3085"/>
                <a:ext cx="23" cy="506"/>
              </a:xfrm>
              <a:custGeom>
                <a:avLst/>
                <a:gdLst/>
                <a:ahLst/>
                <a:cxnLst/>
                <a:rect l="l" t="t" r="r" b="b"/>
                <a:pathLst>
                  <a:path w="23" h="506" extrusionOk="0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5" name="Google Shape;7575;p21"/>
              <p:cNvSpPr/>
              <p:nvPr/>
            </p:nvSpPr>
            <p:spPr>
              <a:xfrm>
                <a:off x="5730" y="2570"/>
                <a:ext cx="532" cy="781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81" extrusionOk="0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6" name="Google Shape;7576;p21"/>
              <p:cNvSpPr/>
              <p:nvPr/>
            </p:nvSpPr>
            <p:spPr>
              <a:xfrm>
                <a:off x="5730" y="2570"/>
                <a:ext cx="532" cy="781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81" extrusionOk="0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7" name="Google Shape;7577;p21"/>
              <p:cNvSpPr/>
              <p:nvPr/>
            </p:nvSpPr>
            <p:spPr>
              <a:xfrm>
                <a:off x="5730" y="2595"/>
                <a:ext cx="532" cy="636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36" extrusionOk="0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8" name="Google Shape;7578;p21"/>
              <p:cNvSpPr/>
              <p:nvPr/>
            </p:nvSpPr>
            <p:spPr>
              <a:xfrm>
                <a:off x="5730" y="2595"/>
                <a:ext cx="532" cy="636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36" extrusionOk="0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9" name="Google Shape;7579;p21"/>
              <p:cNvSpPr/>
              <p:nvPr/>
            </p:nvSpPr>
            <p:spPr>
              <a:xfrm>
                <a:off x="5852" y="3107"/>
                <a:ext cx="288" cy="498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98" extrusionOk="0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0" name="Google Shape;7580;p21"/>
              <p:cNvSpPr/>
              <p:nvPr/>
            </p:nvSpPr>
            <p:spPr>
              <a:xfrm>
                <a:off x="5852" y="3107"/>
                <a:ext cx="288" cy="498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98" extrusionOk="0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1" name="Google Shape;7581;p21"/>
              <p:cNvSpPr/>
              <p:nvPr/>
            </p:nvSpPr>
            <p:spPr>
              <a:xfrm>
                <a:off x="6031" y="2677"/>
                <a:ext cx="231" cy="5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50" extrusionOk="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2" name="Google Shape;7582;p21"/>
              <p:cNvSpPr/>
              <p:nvPr/>
            </p:nvSpPr>
            <p:spPr>
              <a:xfrm>
                <a:off x="6031" y="2677"/>
                <a:ext cx="231" cy="5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50" extrusionOk="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3" name="Google Shape;7583;p21"/>
              <p:cNvSpPr/>
              <p:nvPr/>
            </p:nvSpPr>
            <p:spPr>
              <a:xfrm>
                <a:off x="6003" y="2597"/>
                <a:ext cx="37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37" h="103" extrusionOk="0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4" name="Google Shape;7584;p21"/>
              <p:cNvSpPr/>
              <p:nvPr/>
            </p:nvSpPr>
            <p:spPr>
              <a:xfrm>
                <a:off x="6003" y="2597"/>
                <a:ext cx="37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37" h="103" extrusionOk="0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5" name="Google Shape;7585;p21"/>
              <p:cNvSpPr/>
              <p:nvPr/>
            </p:nvSpPr>
            <p:spPr>
              <a:xfrm>
                <a:off x="6026" y="3351"/>
                <a:ext cx="236" cy="254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5" extrusionOk="0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6" name="Google Shape;7586;p21"/>
              <p:cNvSpPr/>
              <p:nvPr/>
            </p:nvSpPr>
            <p:spPr>
              <a:xfrm>
                <a:off x="6028" y="3391"/>
                <a:ext cx="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7" name="Google Shape;7587;p21"/>
              <p:cNvSpPr/>
              <p:nvPr/>
            </p:nvSpPr>
            <p:spPr>
              <a:xfrm>
                <a:off x="6031" y="3473"/>
                <a:ext cx="2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extrusionOk="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8" name="Google Shape;7588;p21"/>
              <p:cNvSpPr/>
              <p:nvPr/>
            </p:nvSpPr>
            <p:spPr>
              <a:xfrm>
                <a:off x="6132" y="3351"/>
                <a:ext cx="8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9" name="Google Shape;7589;p21"/>
              <p:cNvSpPr/>
              <p:nvPr/>
            </p:nvSpPr>
            <p:spPr>
              <a:xfrm>
                <a:off x="6012" y="3231"/>
                <a:ext cx="248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20" extrusionOk="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0" name="Google Shape;7590;p21"/>
              <p:cNvSpPr/>
              <p:nvPr/>
            </p:nvSpPr>
            <p:spPr>
              <a:xfrm>
                <a:off x="6012" y="3231"/>
                <a:ext cx="248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20" extrusionOk="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1" name="Google Shape;7591;p21"/>
              <p:cNvSpPr/>
              <p:nvPr/>
            </p:nvSpPr>
            <p:spPr>
              <a:xfrm>
                <a:off x="6003" y="2612"/>
                <a:ext cx="257" cy="61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619" extrusionOk="0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2" name="Google Shape;7592;p21"/>
              <p:cNvSpPr/>
              <p:nvPr/>
            </p:nvSpPr>
            <p:spPr>
              <a:xfrm>
                <a:off x="6003" y="2612"/>
                <a:ext cx="257" cy="61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619" extrusionOk="0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3" name="Google Shape;7593;p21"/>
              <p:cNvSpPr/>
              <p:nvPr/>
            </p:nvSpPr>
            <p:spPr>
              <a:xfrm>
                <a:off x="6003" y="3158"/>
                <a:ext cx="137" cy="44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447" extrusionOk="0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4" name="Google Shape;7594;p21"/>
              <p:cNvSpPr/>
              <p:nvPr/>
            </p:nvSpPr>
            <p:spPr>
              <a:xfrm>
                <a:off x="6003" y="3158"/>
                <a:ext cx="137" cy="44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447" extrusionOk="0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5" name="Google Shape;7595;p21"/>
              <p:cNvSpPr/>
              <p:nvPr/>
            </p:nvSpPr>
            <p:spPr>
              <a:xfrm>
                <a:off x="2238" y="2745"/>
                <a:ext cx="466" cy="62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21" extrusionOk="0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6" name="Google Shape;7596;p21"/>
              <p:cNvSpPr/>
              <p:nvPr/>
            </p:nvSpPr>
            <p:spPr>
              <a:xfrm>
                <a:off x="2238" y="2745"/>
                <a:ext cx="466" cy="62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21" extrusionOk="0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7" name="Google Shape;7597;p21"/>
              <p:cNvSpPr/>
              <p:nvPr/>
            </p:nvSpPr>
            <p:spPr>
              <a:xfrm>
                <a:off x="2376" y="3209"/>
                <a:ext cx="190" cy="39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397" extrusionOk="0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8" name="Google Shape;7598;p21"/>
              <p:cNvSpPr/>
              <p:nvPr/>
            </p:nvSpPr>
            <p:spPr>
              <a:xfrm>
                <a:off x="2376" y="3209"/>
                <a:ext cx="190" cy="39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397" extrusionOk="0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9" name="Google Shape;7599;p21"/>
              <p:cNvSpPr/>
              <p:nvPr/>
            </p:nvSpPr>
            <p:spPr>
              <a:xfrm>
                <a:off x="2473" y="2747"/>
                <a:ext cx="130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5" extrusionOk="0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0" name="Google Shape;7600;p21"/>
              <p:cNvSpPr/>
              <p:nvPr/>
            </p:nvSpPr>
            <p:spPr>
              <a:xfrm>
                <a:off x="2587" y="3000"/>
                <a:ext cx="64" cy="107"/>
              </a:xfrm>
              <a:custGeom>
                <a:avLst/>
                <a:gdLst/>
                <a:ahLst/>
                <a:cxnLst/>
                <a:rect l="l" t="t" r="r" b="b"/>
                <a:pathLst>
                  <a:path w="36" h="57" extrusionOk="0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1" name="Google Shape;7601;p21"/>
              <p:cNvSpPr/>
              <p:nvPr/>
            </p:nvSpPr>
            <p:spPr>
              <a:xfrm>
                <a:off x="2624" y="3062"/>
                <a:ext cx="37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7" h="62" extrusionOk="0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2" name="Google Shape;7602;p21"/>
              <p:cNvSpPr/>
              <p:nvPr/>
            </p:nvSpPr>
            <p:spPr>
              <a:xfrm>
                <a:off x="2624" y="3062"/>
                <a:ext cx="37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7" h="62" extrusionOk="0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3" name="Google Shape;7603;p21"/>
              <p:cNvSpPr/>
              <p:nvPr/>
            </p:nvSpPr>
            <p:spPr>
              <a:xfrm>
                <a:off x="2587" y="3132"/>
                <a:ext cx="2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4" name="Google Shape;7604;p21"/>
              <p:cNvSpPr/>
              <p:nvPr/>
            </p:nvSpPr>
            <p:spPr>
              <a:xfrm>
                <a:off x="2587" y="3132"/>
                <a:ext cx="2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5" name="Google Shape;7605;p21"/>
              <p:cNvSpPr/>
              <p:nvPr/>
            </p:nvSpPr>
            <p:spPr>
              <a:xfrm>
                <a:off x="2585" y="3126"/>
                <a:ext cx="4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6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6" name="Google Shape;7606;p21"/>
              <p:cNvSpPr/>
              <p:nvPr/>
            </p:nvSpPr>
            <p:spPr>
              <a:xfrm>
                <a:off x="2585" y="3126"/>
                <a:ext cx="4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6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7" name="Google Shape;7607;p21"/>
              <p:cNvSpPr/>
              <p:nvPr/>
            </p:nvSpPr>
            <p:spPr>
              <a:xfrm>
                <a:off x="2608" y="3175"/>
                <a:ext cx="94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94" h="189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8" name="Google Shape;7608;p21"/>
              <p:cNvSpPr/>
              <p:nvPr/>
            </p:nvSpPr>
            <p:spPr>
              <a:xfrm>
                <a:off x="2608" y="3175"/>
                <a:ext cx="94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94" h="189" extrusionOk="0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9" name="Google Shape;7609;p21"/>
              <p:cNvSpPr/>
              <p:nvPr/>
            </p:nvSpPr>
            <p:spPr>
              <a:xfrm>
                <a:off x="2504" y="3366"/>
                <a:ext cx="14" cy="24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0" name="Google Shape;7610;p21"/>
              <p:cNvSpPr/>
              <p:nvPr/>
            </p:nvSpPr>
            <p:spPr>
              <a:xfrm>
                <a:off x="2504" y="3366"/>
                <a:ext cx="14" cy="24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1" name="Google Shape;7611;p21"/>
              <p:cNvSpPr/>
              <p:nvPr/>
            </p:nvSpPr>
            <p:spPr>
              <a:xfrm>
                <a:off x="2472" y="2749"/>
                <a:ext cx="230" cy="617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17" extrusionOk="0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2" name="Google Shape;7612;p21"/>
              <p:cNvSpPr/>
              <p:nvPr/>
            </p:nvSpPr>
            <p:spPr>
              <a:xfrm>
                <a:off x="2472" y="2749"/>
                <a:ext cx="230" cy="617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17" extrusionOk="0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3" name="Google Shape;7613;p21"/>
              <p:cNvSpPr/>
              <p:nvPr/>
            </p:nvSpPr>
            <p:spPr>
              <a:xfrm>
                <a:off x="2472" y="3212"/>
                <a:ext cx="94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94" h="394" extrusionOk="0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4" name="Google Shape;7614;p21"/>
              <p:cNvSpPr/>
              <p:nvPr/>
            </p:nvSpPr>
            <p:spPr>
              <a:xfrm>
                <a:off x="2472" y="3212"/>
                <a:ext cx="94" cy="394"/>
              </a:xfrm>
              <a:custGeom>
                <a:avLst/>
                <a:gdLst/>
                <a:ahLst/>
                <a:cxnLst/>
                <a:rect l="l" t="t" r="r" b="b"/>
                <a:pathLst>
                  <a:path w="94" h="394" extrusionOk="0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5" name="Google Shape;7615;p21"/>
              <p:cNvSpPr/>
              <p:nvPr/>
            </p:nvSpPr>
            <p:spPr>
              <a:xfrm>
                <a:off x="1692" y="2798"/>
                <a:ext cx="473" cy="658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58" extrusionOk="0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6" name="Google Shape;7616;p21"/>
              <p:cNvSpPr/>
              <p:nvPr/>
            </p:nvSpPr>
            <p:spPr>
              <a:xfrm>
                <a:off x="1692" y="2798"/>
                <a:ext cx="473" cy="658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58" extrusionOk="0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7" name="Google Shape;7617;p21"/>
              <p:cNvSpPr/>
              <p:nvPr/>
            </p:nvSpPr>
            <p:spPr>
              <a:xfrm>
                <a:off x="1704" y="2807"/>
                <a:ext cx="449" cy="53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37" extrusionOk="0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8" name="Google Shape;7618;p21"/>
              <p:cNvSpPr/>
              <p:nvPr/>
            </p:nvSpPr>
            <p:spPr>
              <a:xfrm>
                <a:off x="1704" y="2807"/>
                <a:ext cx="449" cy="53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37" extrusionOk="0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9" name="Google Shape;7619;p21"/>
              <p:cNvSpPr/>
              <p:nvPr/>
            </p:nvSpPr>
            <p:spPr>
              <a:xfrm>
                <a:off x="1727" y="2809"/>
                <a:ext cx="401" cy="42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2" extrusionOk="0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0" name="Google Shape;7620;p21"/>
              <p:cNvSpPr/>
              <p:nvPr/>
            </p:nvSpPr>
            <p:spPr>
              <a:xfrm>
                <a:off x="1727" y="2809"/>
                <a:ext cx="401" cy="42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2" extrusionOk="0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1" name="Google Shape;7621;p21"/>
              <p:cNvSpPr/>
              <p:nvPr/>
            </p:nvSpPr>
            <p:spPr>
              <a:xfrm>
                <a:off x="1757" y="2801"/>
                <a:ext cx="341" cy="287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87" extrusionOk="0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2" name="Google Shape;7622;p21"/>
              <p:cNvSpPr/>
              <p:nvPr/>
            </p:nvSpPr>
            <p:spPr>
              <a:xfrm>
                <a:off x="1757" y="2801"/>
                <a:ext cx="341" cy="287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87" extrusionOk="0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3" name="Google Shape;7623;p21"/>
              <p:cNvSpPr/>
              <p:nvPr/>
            </p:nvSpPr>
            <p:spPr>
              <a:xfrm>
                <a:off x="1812" y="3060"/>
                <a:ext cx="232" cy="51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516" extrusionOk="0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4" name="Google Shape;7624;p21"/>
              <p:cNvSpPr/>
              <p:nvPr/>
            </p:nvSpPr>
            <p:spPr>
              <a:xfrm>
                <a:off x="1812" y="3060"/>
                <a:ext cx="232" cy="51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516" extrusionOk="0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5" name="Google Shape;7625;p21"/>
              <p:cNvSpPr/>
              <p:nvPr/>
            </p:nvSpPr>
            <p:spPr>
              <a:xfrm>
                <a:off x="1927" y="2796"/>
                <a:ext cx="162" cy="351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51" extrusionOk="0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6" name="Google Shape;7626;p21"/>
              <p:cNvSpPr/>
              <p:nvPr/>
            </p:nvSpPr>
            <p:spPr>
              <a:xfrm>
                <a:off x="1927" y="2796"/>
                <a:ext cx="162" cy="351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51" extrusionOk="0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7" name="Google Shape;7627;p21"/>
              <p:cNvSpPr/>
              <p:nvPr/>
            </p:nvSpPr>
            <p:spPr>
              <a:xfrm>
                <a:off x="2060" y="3088"/>
                <a:ext cx="68" cy="143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3" extrusionOk="0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8" name="Google Shape;7628;p21"/>
              <p:cNvSpPr/>
              <p:nvPr/>
            </p:nvSpPr>
            <p:spPr>
              <a:xfrm>
                <a:off x="2060" y="3088"/>
                <a:ext cx="68" cy="143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3" extrusionOk="0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9" name="Google Shape;7629;p21"/>
              <p:cNvSpPr/>
              <p:nvPr/>
            </p:nvSpPr>
            <p:spPr>
              <a:xfrm>
                <a:off x="2135" y="3374"/>
                <a:ext cx="2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28" h="78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0" name="Google Shape;7630;p21"/>
              <p:cNvSpPr/>
              <p:nvPr/>
            </p:nvSpPr>
            <p:spPr>
              <a:xfrm>
                <a:off x="2135" y="3374"/>
                <a:ext cx="2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28" h="78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1" name="Google Shape;7631;p21"/>
              <p:cNvSpPr/>
              <p:nvPr/>
            </p:nvSpPr>
            <p:spPr>
              <a:xfrm>
                <a:off x="2124" y="3344"/>
                <a:ext cx="41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10" extrusionOk="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2" name="Google Shape;7632;p21"/>
              <p:cNvSpPr/>
              <p:nvPr/>
            </p:nvSpPr>
            <p:spPr>
              <a:xfrm>
                <a:off x="2124" y="3344"/>
                <a:ext cx="41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10" extrusionOk="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3" name="Google Shape;7633;p21"/>
              <p:cNvSpPr/>
              <p:nvPr/>
            </p:nvSpPr>
            <p:spPr>
              <a:xfrm>
                <a:off x="1958" y="3471"/>
                <a:ext cx="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7" h="105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4" name="Google Shape;7634;p21"/>
              <p:cNvSpPr/>
              <p:nvPr/>
            </p:nvSpPr>
            <p:spPr>
              <a:xfrm>
                <a:off x="1958" y="3471"/>
                <a:ext cx="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7" h="105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5" name="Google Shape;7635;p21"/>
              <p:cNvSpPr/>
              <p:nvPr/>
            </p:nvSpPr>
            <p:spPr>
              <a:xfrm>
                <a:off x="1956" y="3456"/>
                <a:ext cx="2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" h="15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6" name="Google Shape;7636;p21"/>
              <p:cNvSpPr/>
              <p:nvPr/>
            </p:nvSpPr>
            <p:spPr>
              <a:xfrm>
                <a:off x="1956" y="3456"/>
                <a:ext cx="2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" h="15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7" name="Google Shape;7637;p21"/>
              <p:cNvSpPr/>
              <p:nvPr/>
            </p:nvSpPr>
            <p:spPr>
              <a:xfrm>
                <a:off x="1927" y="2798"/>
                <a:ext cx="238" cy="658"/>
              </a:xfrm>
              <a:custGeom>
                <a:avLst/>
                <a:gdLst/>
                <a:ahLst/>
                <a:cxnLst/>
                <a:rect l="l" t="t" r="r" b="b"/>
                <a:pathLst>
                  <a:path w="238" h="658" extrusionOk="0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8" name="Google Shape;7638;p21"/>
              <p:cNvSpPr/>
              <p:nvPr/>
            </p:nvSpPr>
            <p:spPr>
              <a:xfrm>
                <a:off x="1927" y="2798"/>
                <a:ext cx="238" cy="658"/>
              </a:xfrm>
              <a:custGeom>
                <a:avLst/>
                <a:gdLst/>
                <a:ahLst/>
                <a:cxnLst/>
                <a:rect l="l" t="t" r="r" b="b"/>
                <a:pathLst>
                  <a:path w="238" h="658" extrusionOk="0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9" name="Google Shape;7639;p21"/>
              <p:cNvSpPr/>
              <p:nvPr/>
            </p:nvSpPr>
            <p:spPr>
              <a:xfrm>
                <a:off x="1942" y="3231"/>
                <a:ext cx="211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13" extrusionOk="0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0" name="Google Shape;7640;p21"/>
              <p:cNvSpPr/>
              <p:nvPr/>
            </p:nvSpPr>
            <p:spPr>
              <a:xfrm>
                <a:off x="1942" y="3231"/>
                <a:ext cx="211" cy="113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13" extrusionOk="0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1" name="Google Shape;7641;p21"/>
              <p:cNvSpPr/>
              <p:nvPr/>
            </p:nvSpPr>
            <p:spPr>
              <a:xfrm>
                <a:off x="1931" y="3088"/>
                <a:ext cx="197" cy="143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43" extrusionOk="0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2" name="Google Shape;7642;p21"/>
              <p:cNvSpPr/>
              <p:nvPr/>
            </p:nvSpPr>
            <p:spPr>
              <a:xfrm>
                <a:off x="1931" y="3088"/>
                <a:ext cx="197" cy="143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43" extrusionOk="0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3" name="Google Shape;7643;p21"/>
              <p:cNvSpPr/>
              <p:nvPr/>
            </p:nvSpPr>
            <p:spPr>
              <a:xfrm>
                <a:off x="1927" y="2801"/>
                <a:ext cx="167" cy="287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8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4" name="Google Shape;7644;p21"/>
              <p:cNvSpPr/>
              <p:nvPr/>
            </p:nvSpPr>
            <p:spPr>
              <a:xfrm>
                <a:off x="1927" y="2801"/>
                <a:ext cx="167" cy="287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8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5" name="Google Shape;7645;p21"/>
              <p:cNvSpPr/>
              <p:nvPr/>
            </p:nvSpPr>
            <p:spPr>
              <a:xfrm>
                <a:off x="1927" y="3060"/>
                <a:ext cx="117" cy="516"/>
              </a:xfrm>
              <a:custGeom>
                <a:avLst/>
                <a:gdLst/>
                <a:ahLst/>
                <a:cxnLst/>
                <a:rect l="l" t="t" r="r" b="b"/>
                <a:pathLst>
                  <a:path w="117" h="516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6" name="Google Shape;7646;p21"/>
              <p:cNvSpPr/>
              <p:nvPr/>
            </p:nvSpPr>
            <p:spPr>
              <a:xfrm>
                <a:off x="1927" y="3060"/>
                <a:ext cx="117" cy="516"/>
              </a:xfrm>
              <a:custGeom>
                <a:avLst/>
                <a:gdLst/>
                <a:ahLst/>
                <a:cxnLst/>
                <a:rect l="l" t="t" r="r" b="b"/>
                <a:pathLst>
                  <a:path w="117" h="516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7" name="Google Shape;7647;p21"/>
              <p:cNvSpPr/>
              <p:nvPr/>
            </p:nvSpPr>
            <p:spPr>
              <a:xfrm>
                <a:off x="1330" y="2912"/>
                <a:ext cx="296" cy="657"/>
              </a:xfrm>
              <a:custGeom>
                <a:avLst/>
                <a:gdLst/>
                <a:ahLst/>
                <a:cxnLst/>
                <a:rect l="l" t="t" r="r" b="b"/>
                <a:pathLst>
                  <a:path w="296" h="657" extrusionOk="0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8" name="Google Shape;7648;p21"/>
              <p:cNvSpPr/>
              <p:nvPr/>
            </p:nvSpPr>
            <p:spPr>
              <a:xfrm>
                <a:off x="1330" y="2912"/>
                <a:ext cx="296" cy="657"/>
              </a:xfrm>
              <a:custGeom>
                <a:avLst/>
                <a:gdLst/>
                <a:ahLst/>
                <a:cxnLst/>
                <a:rect l="l" t="t" r="r" b="b"/>
                <a:pathLst>
                  <a:path w="296" h="657" extrusionOk="0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9" name="Google Shape;7649;p21"/>
              <p:cNvSpPr/>
              <p:nvPr/>
            </p:nvSpPr>
            <p:spPr>
              <a:xfrm>
                <a:off x="1176" y="2569"/>
                <a:ext cx="606" cy="8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842" extrusionOk="0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0" name="Google Shape;7650;p21"/>
              <p:cNvSpPr/>
              <p:nvPr/>
            </p:nvSpPr>
            <p:spPr>
              <a:xfrm>
                <a:off x="1176" y="2569"/>
                <a:ext cx="606" cy="8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842" extrusionOk="0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1" name="Google Shape;7651;p21"/>
              <p:cNvSpPr/>
              <p:nvPr/>
            </p:nvSpPr>
            <p:spPr>
              <a:xfrm>
                <a:off x="1192" y="2582"/>
                <a:ext cx="574" cy="68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687" extrusionOk="0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2" name="Google Shape;7652;p21"/>
              <p:cNvSpPr/>
              <p:nvPr/>
            </p:nvSpPr>
            <p:spPr>
              <a:xfrm>
                <a:off x="1192" y="2582"/>
                <a:ext cx="574" cy="68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687" extrusionOk="0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3" name="Google Shape;7653;p21"/>
              <p:cNvSpPr/>
              <p:nvPr/>
            </p:nvSpPr>
            <p:spPr>
              <a:xfrm>
                <a:off x="1222" y="2593"/>
                <a:ext cx="512" cy="54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40" extrusionOk="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4" name="Google Shape;7654;p21"/>
              <p:cNvSpPr/>
              <p:nvPr/>
            </p:nvSpPr>
            <p:spPr>
              <a:xfrm>
                <a:off x="1222" y="2593"/>
                <a:ext cx="512" cy="54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40" extrusionOk="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5" name="Google Shape;7655;p21"/>
              <p:cNvSpPr/>
              <p:nvPr/>
            </p:nvSpPr>
            <p:spPr>
              <a:xfrm>
                <a:off x="1261" y="2585"/>
                <a:ext cx="436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68" extrusionOk="0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6" name="Google Shape;7656;p21"/>
              <p:cNvSpPr/>
              <p:nvPr/>
            </p:nvSpPr>
            <p:spPr>
              <a:xfrm>
                <a:off x="1261" y="2585"/>
                <a:ext cx="436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68" extrusionOk="0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7" name="Google Shape;7657;p21"/>
              <p:cNvSpPr/>
              <p:nvPr/>
            </p:nvSpPr>
            <p:spPr>
              <a:xfrm>
                <a:off x="1470" y="2572"/>
                <a:ext cx="18" cy="30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8" name="Google Shape;7658;p21"/>
              <p:cNvSpPr/>
              <p:nvPr/>
            </p:nvSpPr>
            <p:spPr>
              <a:xfrm>
                <a:off x="1470" y="2572"/>
                <a:ext cx="18" cy="30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9" name="Google Shape;7659;p21"/>
              <p:cNvSpPr/>
              <p:nvPr/>
            </p:nvSpPr>
            <p:spPr>
              <a:xfrm>
                <a:off x="1470" y="2582"/>
                <a:ext cx="12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0" name="Google Shape;7660;p21"/>
              <p:cNvSpPr/>
              <p:nvPr/>
            </p:nvSpPr>
            <p:spPr>
              <a:xfrm>
                <a:off x="1470" y="2582"/>
                <a:ext cx="12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1" name="Google Shape;7661;p21"/>
              <p:cNvSpPr/>
              <p:nvPr/>
            </p:nvSpPr>
            <p:spPr>
              <a:xfrm>
                <a:off x="1649" y="2953"/>
                <a:ext cx="48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8" h="62" extrusionOk="0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2" name="Google Shape;7662;p21"/>
              <p:cNvSpPr/>
              <p:nvPr/>
            </p:nvSpPr>
            <p:spPr>
              <a:xfrm>
                <a:off x="1649" y="2953"/>
                <a:ext cx="48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8" h="62" extrusionOk="0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3" name="Google Shape;7663;p21"/>
              <p:cNvSpPr/>
              <p:nvPr/>
            </p:nvSpPr>
            <p:spPr>
              <a:xfrm>
                <a:off x="1679" y="3013"/>
                <a:ext cx="55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55" h="261" extrusionOk="0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>
                <a:off x="1679" y="3013"/>
                <a:ext cx="55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55" h="261" extrusionOk="0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>
                <a:off x="1732" y="3269"/>
                <a:ext cx="34" cy="7"/>
              </a:xfrm>
              <a:custGeom>
                <a:avLst/>
                <a:gdLst/>
                <a:ahLst/>
                <a:cxnLst/>
                <a:rect l="l" t="t" r="r" b="b"/>
                <a:pathLst>
                  <a:path w="34" h="7" extrusionOk="0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>
                <a:off x="1732" y="3269"/>
                <a:ext cx="34" cy="7"/>
              </a:xfrm>
              <a:custGeom>
                <a:avLst/>
                <a:gdLst/>
                <a:ahLst/>
                <a:cxnLst/>
                <a:rect l="l" t="t" r="r" b="b"/>
                <a:pathLst>
                  <a:path w="34" h="7" extrusionOk="0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>
                <a:off x="1514" y="3411"/>
                <a:ext cx="31" cy="6"/>
              </a:xfrm>
              <a:custGeom>
                <a:avLst/>
                <a:gdLst/>
                <a:ahLst/>
                <a:cxnLst/>
                <a:rect l="l" t="t" r="r" b="b"/>
                <a:pathLst>
                  <a:path w="31" h="6" extrusionOk="0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>
                <a:off x="1514" y="3411"/>
                <a:ext cx="31" cy="6"/>
              </a:xfrm>
              <a:custGeom>
                <a:avLst/>
                <a:gdLst/>
                <a:ahLst/>
                <a:cxnLst/>
                <a:rect l="l" t="t" r="r" b="b"/>
                <a:pathLst>
                  <a:path w="31" h="6" extrusionOk="0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>
                <a:off x="1543" y="3411"/>
                <a:ext cx="165" cy="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6" extrusionOk="0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>
                <a:off x="1543" y="3411"/>
                <a:ext cx="165" cy="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6" extrusionOk="0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>
                <a:off x="1706" y="3411"/>
                <a:ext cx="76" cy="6"/>
              </a:xfrm>
              <a:custGeom>
                <a:avLst/>
                <a:gdLst/>
                <a:ahLst/>
                <a:cxnLst/>
                <a:rect l="l" t="t" r="r" b="b"/>
                <a:pathLst>
                  <a:path w="76" h="6" extrusionOk="0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72" name="Google Shape;7672;p21"/>
            <p:cNvGrpSpPr/>
            <p:nvPr/>
          </p:nvGrpSpPr>
          <p:grpSpPr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7673" name="Google Shape;7673;p21"/>
              <p:cNvSpPr/>
              <p:nvPr/>
            </p:nvSpPr>
            <p:spPr>
              <a:xfrm>
                <a:off x="1706" y="3411"/>
                <a:ext cx="76" cy="6"/>
              </a:xfrm>
              <a:custGeom>
                <a:avLst/>
                <a:gdLst/>
                <a:ahLst/>
                <a:cxnLst/>
                <a:rect l="l" t="t" r="r" b="b"/>
                <a:pathLst>
                  <a:path w="76" h="6" extrusionOk="0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>
                <a:off x="1470" y="3411"/>
                <a:ext cx="5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158" extrusionOk="0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>
                <a:off x="1470" y="3411"/>
                <a:ext cx="5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158" extrusionOk="0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>
                <a:off x="1470" y="3269"/>
                <a:ext cx="310" cy="142"/>
              </a:xfrm>
              <a:custGeom>
                <a:avLst/>
                <a:gdLst/>
                <a:ahLst/>
                <a:cxnLst/>
                <a:rect l="l" t="t" r="r" b="b"/>
                <a:pathLst>
                  <a:path w="310" h="142" extrusionOk="0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>
                <a:off x="1470" y="3269"/>
                <a:ext cx="310" cy="142"/>
              </a:xfrm>
              <a:custGeom>
                <a:avLst/>
                <a:gdLst/>
                <a:ahLst/>
                <a:cxnLst/>
                <a:rect l="l" t="t" r="r" b="b"/>
                <a:pathLst>
                  <a:path w="310" h="142" extrusionOk="0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>
                <a:off x="1470" y="3133"/>
                <a:ext cx="293" cy="1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6" extrusionOk="0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>
                <a:off x="1470" y="3133"/>
                <a:ext cx="293" cy="1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6" extrusionOk="0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>
                <a:off x="1470" y="2953"/>
                <a:ext cx="262" cy="180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80" extrusionOk="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>
                <a:off x="1470" y="2953"/>
                <a:ext cx="262" cy="180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80" extrusionOk="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>
                <a:off x="1470" y="2585"/>
                <a:ext cx="225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68" extrusionOk="0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5" name="Google Shape;7685;p21"/>
              <p:cNvSpPr/>
              <p:nvPr/>
            </p:nvSpPr>
            <p:spPr>
              <a:xfrm>
                <a:off x="1470" y="2585"/>
                <a:ext cx="225" cy="36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68" extrusionOk="0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6" name="Google Shape;7686;p21"/>
              <p:cNvSpPr/>
              <p:nvPr/>
            </p:nvSpPr>
            <p:spPr>
              <a:xfrm>
                <a:off x="5363" y="2681"/>
                <a:ext cx="555" cy="73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738" extrusionOk="0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>
                <a:off x="5363" y="2681"/>
                <a:ext cx="555" cy="73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738" extrusionOk="0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>
                <a:off x="5528" y="3235"/>
                <a:ext cx="225" cy="341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41" extrusionOk="0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>
                <a:off x="5528" y="3235"/>
                <a:ext cx="225" cy="341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41" extrusionOk="0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>
                <a:off x="5680" y="3419"/>
                <a:ext cx="238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52" extrusionOk="0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>
                <a:off x="5680" y="3419"/>
                <a:ext cx="238" cy="152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52" extrusionOk="0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5643" y="2685"/>
                <a:ext cx="275" cy="734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34" extrusionOk="0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5643" y="2685"/>
                <a:ext cx="275" cy="734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34" extrusionOk="0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5643" y="3242"/>
                <a:ext cx="110" cy="32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29" extrusionOk="0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5643" y="3242"/>
                <a:ext cx="110" cy="32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29" extrusionOk="0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4163" y="3017"/>
                <a:ext cx="53" cy="552"/>
              </a:xfrm>
              <a:custGeom>
                <a:avLst/>
                <a:gdLst/>
                <a:ahLst/>
                <a:cxnLst/>
                <a:rect l="l" t="t" r="r" b="b"/>
                <a:pathLst>
                  <a:path w="53" h="552" extrusionOk="0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4163" y="3017"/>
                <a:ext cx="53" cy="552"/>
              </a:xfrm>
              <a:custGeom>
                <a:avLst/>
                <a:gdLst/>
                <a:ahLst/>
                <a:cxnLst/>
                <a:rect l="l" t="t" r="r" b="b"/>
                <a:pathLst>
                  <a:path w="53" h="552" extrusionOk="0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4292" y="2786"/>
                <a:ext cx="36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20" h="107" extrusionOk="0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4188" y="2696"/>
                <a:ext cx="140" cy="5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293" extrusionOk="0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4188" y="3103"/>
                <a:ext cx="28" cy="46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66" extrusionOk="0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4188" y="3103"/>
                <a:ext cx="28" cy="46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66" extrusionOk="0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3044" y="2398"/>
                <a:ext cx="1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2418" y="2555"/>
                <a:ext cx="22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8" extrusionOk="0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1966" y="2278"/>
                <a:ext cx="1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>
                <a:off x="1674" y="2488"/>
                <a:ext cx="21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8" extrusionOk="0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>
                <a:off x="3385" y="2653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>
                <a:off x="3707" y="2334"/>
                <a:ext cx="2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>
                <a:off x="3890" y="2507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>
                <a:off x="4688" y="2373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>
                <a:off x="5108" y="2623"/>
                <a:ext cx="1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>
                <a:off x="5375" y="2261"/>
                <a:ext cx="2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>
                <a:off x="5629" y="2417"/>
                <a:ext cx="2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>
                <a:off x="5815" y="2276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5679" y="2569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5907" y="2448"/>
                <a:ext cx="2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>
                <a:off x="4418" y="2606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>
                <a:off x="4129" y="2225"/>
                <a:ext cx="1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3" name="Google Shape;7723;p21"/>
              <p:cNvSpPr/>
              <p:nvPr/>
            </p:nvSpPr>
            <p:spPr>
              <a:xfrm>
                <a:off x="2993" y="2706"/>
                <a:ext cx="21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8" extrusionOk="0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>
                <a:off x="2582" y="2621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>
                <a:off x="1408" y="2445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>
                <a:off x="2020" y="2604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>
                <a:off x="2326" y="2253"/>
                <a:ext cx="2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>
                <a:off x="3035" y="2283"/>
                <a:ext cx="2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>
                <a:off x="3277" y="2539"/>
                <a:ext cx="2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>
                <a:off x="3551" y="2238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>
                <a:off x="4868" y="2326"/>
                <a:ext cx="29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>
                <a:off x="4149" y="2426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>
                <a:off x="6078" y="2366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>
                <a:off x="2585" y="2619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>
                <a:off x="5241" y="2418"/>
                <a:ext cx="2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>
                <a:off x="5306" y="2691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>
                <a:off x="6157" y="2692"/>
                <a:ext cx="18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7" extrusionOk="0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>
                <a:off x="1693" y="2664"/>
                <a:ext cx="2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>
                <a:off x="1298" y="2704"/>
                <a:ext cx="2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0" extrusionOk="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>
                <a:off x="3642" y="2597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>
                <a:off x="4406" y="2773"/>
                <a:ext cx="18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8" extrusionOk="0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>
                <a:off x="4583" y="2561"/>
                <a:ext cx="9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94" h="99" extrusionOk="0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>
                <a:off x="4583" y="2561"/>
                <a:ext cx="9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94" h="99" extrusionOk="0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>
                <a:off x="4629" y="2587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4" extrusionOk="0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>
                <a:off x="1206" y="3507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>
                <a:off x="1236" y="3505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>
                <a:off x="1270" y="3520"/>
                <a:ext cx="14" cy="85"/>
              </a:xfrm>
              <a:custGeom>
                <a:avLst/>
                <a:gdLst/>
                <a:ahLst/>
                <a:cxnLst/>
                <a:rect l="l" t="t" r="r" b="b"/>
                <a:pathLst>
                  <a:path w="8" h="45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>
                <a:off x="1309" y="3499"/>
                <a:ext cx="32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9" name="Google Shape;7749;p21"/>
              <p:cNvSpPr/>
              <p:nvPr/>
            </p:nvSpPr>
            <p:spPr>
              <a:xfrm>
                <a:off x="1374" y="3528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0" name="Google Shape;7750;p21"/>
              <p:cNvSpPr/>
              <p:nvPr/>
            </p:nvSpPr>
            <p:spPr>
              <a:xfrm>
                <a:off x="1401" y="3520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1" name="Google Shape;7751;p21"/>
              <p:cNvSpPr/>
              <p:nvPr/>
            </p:nvSpPr>
            <p:spPr>
              <a:xfrm>
                <a:off x="1431" y="3520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2" name="Google Shape;7752;p21"/>
              <p:cNvSpPr/>
              <p:nvPr/>
            </p:nvSpPr>
            <p:spPr>
              <a:xfrm>
                <a:off x="1351" y="3528"/>
                <a:ext cx="22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3" name="Google Shape;7753;p21"/>
              <p:cNvSpPr/>
              <p:nvPr/>
            </p:nvSpPr>
            <p:spPr>
              <a:xfrm>
                <a:off x="1149" y="3514"/>
                <a:ext cx="3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9" extrusionOk="0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4" name="Google Shape;7754;p21"/>
              <p:cNvSpPr/>
              <p:nvPr/>
            </p:nvSpPr>
            <p:spPr>
              <a:xfrm>
                <a:off x="1215" y="3544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2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5" name="Google Shape;7755;p21"/>
              <p:cNvSpPr/>
              <p:nvPr/>
            </p:nvSpPr>
            <p:spPr>
              <a:xfrm>
                <a:off x="1241" y="3537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6" name="Google Shape;7756;p21"/>
              <p:cNvSpPr/>
              <p:nvPr/>
            </p:nvSpPr>
            <p:spPr>
              <a:xfrm>
                <a:off x="1192" y="3544"/>
                <a:ext cx="2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7" name="Google Shape;7757;p21"/>
              <p:cNvSpPr/>
              <p:nvPr/>
            </p:nvSpPr>
            <p:spPr>
              <a:xfrm>
                <a:off x="1183" y="3531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8" name="Google Shape;7758;p21"/>
              <p:cNvSpPr/>
              <p:nvPr/>
            </p:nvSpPr>
            <p:spPr>
              <a:xfrm>
                <a:off x="1252" y="3535"/>
                <a:ext cx="1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1" h="33" extrusionOk="0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9" name="Google Shape;7759;p21"/>
              <p:cNvSpPr/>
              <p:nvPr/>
            </p:nvSpPr>
            <p:spPr>
              <a:xfrm>
                <a:off x="1474" y="3509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0" name="Google Shape;7760;p21"/>
              <p:cNvSpPr/>
              <p:nvPr/>
            </p:nvSpPr>
            <p:spPr>
              <a:xfrm>
                <a:off x="1511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1" name="Google Shape;7761;p21"/>
              <p:cNvSpPr/>
              <p:nvPr/>
            </p:nvSpPr>
            <p:spPr>
              <a:xfrm>
                <a:off x="1289" y="3526"/>
                <a:ext cx="1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2" name="Google Shape;7762;p21"/>
              <p:cNvSpPr/>
              <p:nvPr/>
            </p:nvSpPr>
            <p:spPr>
              <a:xfrm>
                <a:off x="1521" y="3524"/>
                <a:ext cx="34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19" h="54" extrusionOk="0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3" name="Google Shape;7763;p21"/>
              <p:cNvSpPr/>
              <p:nvPr/>
            </p:nvSpPr>
            <p:spPr>
              <a:xfrm>
                <a:off x="1564" y="3574"/>
                <a:ext cx="1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7" h="29" extrusionOk="0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4" name="Google Shape;7764;p21"/>
              <p:cNvSpPr/>
              <p:nvPr/>
            </p:nvSpPr>
            <p:spPr>
              <a:xfrm>
                <a:off x="1578" y="3533"/>
                <a:ext cx="1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9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5" name="Google Shape;7765;p21"/>
              <p:cNvSpPr/>
              <p:nvPr/>
            </p:nvSpPr>
            <p:spPr>
              <a:xfrm>
                <a:off x="1594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6" name="Google Shape;7766;p21"/>
              <p:cNvSpPr/>
              <p:nvPr/>
            </p:nvSpPr>
            <p:spPr>
              <a:xfrm>
                <a:off x="1560" y="3513"/>
                <a:ext cx="1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7" name="Google Shape;7767;p21"/>
              <p:cNvSpPr/>
              <p:nvPr/>
            </p:nvSpPr>
            <p:spPr>
              <a:xfrm>
                <a:off x="1619" y="3528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8" name="Google Shape;7768;p21"/>
              <p:cNvSpPr/>
              <p:nvPr/>
            </p:nvSpPr>
            <p:spPr>
              <a:xfrm>
                <a:off x="1662" y="3558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9" name="Google Shape;7769;p21"/>
              <p:cNvSpPr/>
              <p:nvPr/>
            </p:nvSpPr>
            <p:spPr>
              <a:xfrm>
                <a:off x="1722" y="3507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0" name="Google Shape;7770;p21"/>
              <p:cNvSpPr/>
              <p:nvPr/>
            </p:nvSpPr>
            <p:spPr>
              <a:xfrm>
                <a:off x="1750" y="3505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1" name="Google Shape;7771;p21"/>
              <p:cNvSpPr/>
              <p:nvPr/>
            </p:nvSpPr>
            <p:spPr>
              <a:xfrm>
                <a:off x="1786" y="3520"/>
                <a:ext cx="12" cy="85"/>
              </a:xfrm>
              <a:custGeom>
                <a:avLst/>
                <a:gdLst/>
                <a:ahLst/>
                <a:cxnLst/>
                <a:rect l="l" t="t" r="r" b="b"/>
                <a:pathLst>
                  <a:path w="7" h="45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2" name="Google Shape;7772;p21"/>
              <p:cNvSpPr/>
              <p:nvPr/>
            </p:nvSpPr>
            <p:spPr>
              <a:xfrm>
                <a:off x="1823" y="3499"/>
                <a:ext cx="34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3" name="Google Shape;7773;p21"/>
              <p:cNvSpPr/>
              <p:nvPr/>
            </p:nvSpPr>
            <p:spPr>
              <a:xfrm>
                <a:off x="1888" y="3528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4" name="Google Shape;7774;p21"/>
              <p:cNvSpPr/>
              <p:nvPr/>
            </p:nvSpPr>
            <p:spPr>
              <a:xfrm>
                <a:off x="1917" y="3520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5" name="Google Shape;7775;p21"/>
              <p:cNvSpPr/>
              <p:nvPr/>
            </p:nvSpPr>
            <p:spPr>
              <a:xfrm>
                <a:off x="1947" y="3520"/>
                <a:ext cx="2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6" name="Google Shape;7776;p21"/>
              <p:cNvSpPr/>
              <p:nvPr/>
            </p:nvSpPr>
            <p:spPr>
              <a:xfrm>
                <a:off x="1867" y="3528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7" name="Google Shape;7777;p21"/>
              <p:cNvSpPr/>
              <p:nvPr/>
            </p:nvSpPr>
            <p:spPr>
              <a:xfrm>
                <a:off x="1699" y="3531"/>
                <a:ext cx="2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8" name="Google Shape;7778;p21"/>
              <p:cNvSpPr/>
              <p:nvPr/>
            </p:nvSpPr>
            <p:spPr>
              <a:xfrm>
                <a:off x="1654" y="3511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9" name="Google Shape;7779;p21"/>
              <p:cNvSpPr/>
              <p:nvPr/>
            </p:nvSpPr>
            <p:spPr>
              <a:xfrm>
                <a:off x="1768" y="3535"/>
                <a:ext cx="18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0" name="Google Shape;7780;p21"/>
              <p:cNvSpPr/>
              <p:nvPr/>
            </p:nvSpPr>
            <p:spPr>
              <a:xfrm>
                <a:off x="1988" y="3509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1" name="Google Shape;7781;p21"/>
              <p:cNvSpPr/>
              <p:nvPr/>
            </p:nvSpPr>
            <p:spPr>
              <a:xfrm>
                <a:off x="2025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2" name="Google Shape;7782;p21"/>
              <p:cNvSpPr/>
              <p:nvPr/>
            </p:nvSpPr>
            <p:spPr>
              <a:xfrm>
                <a:off x="2036" y="3524"/>
                <a:ext cx="35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20" h="54" extrusionOk="0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3" name="Google Shape;7783;p21"/>
              <p:cNvSpPr/>
              <p:nvPr/>
            </p:nvSpPr>
            <p:spPr>
              <a:xfrm>
                <a:off x="2080" y="3574"/>
                <a:ext cx="11" cy="55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4" name="Google Shape;7784;p21"/>
              <p:cNvSpPr/>
              <p:nvPr/>
            </p:nvSpPr>
            <p:spPr>
              <a:xfrm>
                <a:off x="2092" y="3533"/>
                <a:ext cx="1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5" name="Google Shape;7785;p21"/>
              <p:cNvSpPr/>
              <p:nvPr/>
            </p:nvSpPr>
            <p:spPr>
              <a:xfrm>
                <a:off x="2110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6" name="Google Shape;7786;p21"/>
              <p:cNvSpPr/>
              <p:nvPr/>
            </p:nvSpPr>
            <p:spPr>
              <a:xfrm>
                <a:off x="2075" y="3513"/>
                <a:ext cx="14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7" name="Google Shape;7787;p21"/>
              <p:cNvSpPr/>
              <p:nvPr/>
            </p:nvSpPr>
            <p:spPr>
              <a:xfrm>
                <a:off x="2135" y="3528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8" name="Google Shape;7788;p21"/>
              <p:cNvSpPr/>
              <p:nvPr/>
            </p:nvSpPr>
            <p:spPr>
              <a:xfrm>
                <a:off x="2176" y="3558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9" name="Google Shape;7789;p21"/>
              <p:cNvSpPr/>
              <p:nvPr/>
            </p:nvSpPr>
            <p:spPr>
              <a:xfrm>
                <a:off x="2236" y="3507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0" name="Google Shape;7790;p21"/>
              <p:cNvSpPr/>
              <p:nvPr/>
            </p:nvSpPr>
            <p:spPr>
              <a:xfrm>
                <a:off x="2266" y="3505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1" name="Google Shape;7791;p21"/>
              <p:cNvSpPr/>
              <p:nvPr/>
            </p:nvSpPr>
            <p:spPr>
              <a:xfrm>
                <a:off x="2300" y="3520"/>
                <a:ext cx="14" cy="85"/>
              </a:xfrm>
              <a:custGeom>
                <a:avLst/>
                <a:gdLst/>
                <a:ahLst/>
                <a:cxnLst/>
                <a:rect l="l" t="t" r="r" b="b"/>
                <a:pathLst>
                  <a:path w="8" h="45" extrusionOk="0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2" name="Google Shape;7792;p21"/>
              <p:cNvSpPr/>
              <p:nvPr/>
            </p:nvSpPr>
            <p:spPr>
              <a:xfrm>
                <a:off x="2339" y="3499"/>
                <a:ext cx="3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3" name="Google Shape;7793;p21"/>
              <p:cNvSpPr/>
              <p:nvPr/>
            </p:nvSpPr>
            <p:spPr>
              <a:xfrm>
                <a:off x="2404" y="3528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4" name="Google Shape;7794;p21"/>
              <p:cNvSpPr/>
              <p:nvPr/>
            </p:nvSpPr>
            <p:spPr>
              <a:xfrm>
                <a:off x="2431" y="3520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5" name="Google Shape;7795;p21"/>
              <p:cNvSpPr/>
              <p:nvPr/>
            </p:nvSpPr>
            <p:spPr>
              <a:xfrm>
                <a:off x="2463" y="3520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6" name="Google Shape;7796;p21"/>
              <p:cNvSpPr/>
              <p:nvPr/>
            </p:nvSpPr>
            <p:spPr>
              <a:xfrm>
                <a:off x="2381" y="3528"/>
                <a:ext cx="22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7" name="Google Shape;7797;p21"/>
              <p:cNvSpPr/>
              <p:nvPr/>
            </p:nvSpPr>
            <p:spPr>
              <a:xfrm>
                <a:off x="2213" y="3531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8" name="Google Shape;7798;p21"/>
              <p:cNvSpPr/>
              <p:nvPr/>
            </p:nvSpPr>
            <p:spPr>
              <a:xfrm>
                <a:off x="2169" y="3511"/>
                <a:ext cx="3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9" name="Google Shape;7799;p21"/>
              <p:cNvSpPr/>
              <p:nvPr/>
            </p:nvSpPr>
            <p:spPr>
              <a:xfrm>
                <a:off x="2284" y="3535"/>
                <a:ext cx="17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0" name="Google Shape;7800;p21"/>
              <p:cNvSpPr/>
              <p:nvPr/>
            </p:nvSpPr>
            <p:spPr>
              <a:xfrm>
                <a:off x="2504" y="3509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1" name="Google Shape;7801;p21"/>
              <p:cNvSpPr/>
              <p:nvPr/>
            </p:nvSpPr>
            <p:spPr>
              <a:xfrm>
                <a:off x="2541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2" name="Google Shape;7802;p21"/>
              <p:cNvSpPr/>
              <p:nvPr/>
            </p:nvSpPr>
            <p:spPr>
              <a:xfrm>
                <a:off x="2551" y="3524"/>
                <a:ext cx="34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19" h="54" extrusionOk="0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3" name="Google Shape;7803;p21"/>
              <p:cNvSpPr/>
              <p:nvPr/>
            </p:nvSpPr>
            <p:spPr>
              <a:xfrm>
                <a:off x="2596" y="3574"/>
                <a:ext cx="1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4" name="Google Shape;7804;p21"/>
              <p:cNvSpPr/>
              <p:nvPr/>
            </p:nvSpPr>
            <p:spPr>
              <a:xfrm>
                <a:off x="2608" y="3533"/>
                <a:ext cx="1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5" name="Google Shape;7805;p21"/>
              <p:cNvSpPr/>
              <p:nvPr/>
            </p:nvSpPr>
            <p:spPr>
              <a:xfrm>
                <a:off x="2624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6" name="Google Shape;7806;p21"/>
              <p:cNvSpPr/>
              <p:nvPr/>
            </p:nvSpPr>
            <p:spPr>
              <a:xfrm>
                <a:off x="2590" y="3513"/>
                <a:ext cx="1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7" name="Google Shape;7807;p21"/>
              <p:cNvSpPr/>
              <p:nvPr/>
            </p:nvSpPr>
            <p:spPr>
              <a:xfrm>
                <a:off x="2651" y="3528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8" name="Google Shape;7808;p21"/>
              <p:cNvSpPr/>
              <p:nvPr/>
            </p:nvSpPr>
            <p:spPr>
              <a:xfrm>
                <a:off x="2691" y="3558"/>
                <a:ext cx="1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9" name="Google Shape;7809;p21"/>
              <p:cNvSpPr/>
              <p:nvPr/>
            </p:nvSpPr>
            <p:spPr>
              <a:xfrm>
                <a:off x="2752" y="3507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0" name="Google Shape;7810;p21"/>
              <p:cNvSpPr/>
              <p:nvPr/>
            </p:nvSpPr>
            <p:spPr>
              <a:xfrm>
                <a:off x="2780" y="3505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1" name="Google Shape;7811;p21"/>
              <p:cNvSpPr/>
              <p:nvPr/>
            </p:nvSpPr>
            <p:spPr>
              <a:xfrm>
                <a:off x="2816" y="3520"/>
                <a:ext cx="14" cy="85"/>
              </a:xfrm>
              <a:custGeom>
                <a:avLst/>
                <a:gdLst/>
                <a:ahLst/>
                <a:cxnLst/>
                <a:rect l="l" t="t" r="r" b="b"/>
                <a:pathLst>
                  <a:path w="8" h="45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2" name="Google Shape;7812;p21"/>
              <p:cNvSpPr/>
              <p:nvPr/>
            </p:nvSpPr>
            <p:spPr>
              <a:xfrm>
                <a:off x="2855" y="3499"/>
                <a:ext cx="32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3" name="Google Shape;7813;p21"/>
              <p:cNvSpPr/>
              <p:nvPr/>
            </p:nvSpPr>
            <p:spPr>
              <a:xfrm>
                <a:off x="2920" y="3528"/>
                <a:ext cx="9" cy="61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4" name="Google Shape;7814;p21"/>
              <p:cNvSpPr/>
              <p:nvPr/>
            </p:nvSpPr>
            <p:spPr>
              <a:xfrm>
                <a:off x="2947" y="3520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5" name="Google Shape;7815;p21"/>
              <p:cNvSpPr/>
              <p:nvPr/>
            </p:nvSpPr>
            <p:spPr>
              <a:xfrm>
                <a:off x="2977" y="3520"/>
                <a:ext cx="28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6" name="Google Shape;7816;p21"/>
              <p:cNvSpPr/>
              <p:nvPr/>
            </p:nvSpPr>
            <p:spPr>
              <a:xfrm>
                <a:off x="2897" y="3528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7" name="Google Shape;7817;p21"/>
              <p:cNvSpPr/>
              <p:nvPr/>
            </p:nvSpPr>
            <p:spPr>
              <a:xfrm>
                <a:off x="2729" y="3531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8" name="Google Shape;7818;p21"/>
              <p:cNvSpPr/>
              <p:nvPr/>
            </p:nvSpPr>
            <p:spPr>
              <a:xfrm>
                <a:off x="2684" y="3511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9" name="Google Shape;7819;p21"/>
              <p:cNvSpPr/>
              <p:nvPr/>
            </p:nvSpPr>
            <p:spPr>
              <a:xfrm>
                <a:off x="2798" y="3535"/>
                <a:ext cx="1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1" h="33" extrusionOk="0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0" name="Google Shape;7820;p21"/>
              <p:cNvSpPr/>
              <p:nvPr/>
            </p:nvSpPr>
            <p:spPr>
              <a:xfrm>
                <a:off x="3019" y="3509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1" name="Google Shape;7821;p21"/>
              <p:cNvSpPr/>
              <p:nvPr/>
            </p:nvSpPr>
            <p:spPr>
              <a:xfrm>
                <a:off x="3057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2" name="Google Shape;7822;p21"/>
              <p:cNvSpPr/>
              <p:nvPr/>
            </p:nvSpPr>
            <p:spPr>
              <a:xfrm>
                <a:off x="3067" y="3524"/>
                <a:ext cx="34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19" h="54" extrusionOk="0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3" name="Google Shape;7823;p21"/>
              <p:cNvSpPr/>
              <p:nvPr/>
            </p:nvSpPr>
            <p:spPr>
              <a:xfrm>
                <a:off x="3110" y="3574"/>
                <a:ext cx="1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7" h="29" extrusionOk="0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4" name="Google Shape;7824;p21"/>
              <p:cNvSpPr/>
              <p:nvPr/>
            </p:nvSpPr>
            <p:spPr>
              <a:xfrm>
                <a:off x="3122" y="3533"/>
                <a:ext cx="1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>
                <a:off x="3140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>
                <a:off x="3105" y="3513"/>
                <a:ext cx="14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>
                <a:off x="3165" y="3528"/>
                <a:ext cx="2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>
                <a:off x="3207" y="3558"/>
                <a:ext cx="1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>
                <a:off x="3268" y="3507"/>
                <a:ext cx="23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>
                <a:off x="3296" y="3505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>
                <a:off x="3331" y="3520"/>
                <a:ext cx="13" cy="85"/>
              </a:xfrm>
              <a:custGeom>
                <a:avLst/>
                <a:gdLst/>
                <a:ahLst/>
                <a:cxnLst/>
                <a:rect l="l" t="t" r="r" b="b"/>
                <a:pathLst>
                  <a:path w="7" h="45" extrusionOk="0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>
                <a:off x="3369" y="3499"/>
                <a:ext cx="3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>
                <a:off x="3434" y="3528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>
                <a:off x="3461" y="3520"/>
                <a:ext cx="2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1" extrusionOk="0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>
                <a:off x="3493" y="3520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>
                <a:off x="3411" y="3528"/>
                <a:ext cx="22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>
                <a:off x="3245" y="3531"/>
                <a:ext cx="2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>
                <a:off x="3200" y="3511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>
                <a:off x="3314" y="3535"/>
                <a:ext cx="17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>
                <a:off x="3534" y="3509"/>
                <a:ext cx="2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>
                <a:off x="3571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>
                <a:off x="3581" y="3524"/>
                <a:ext cx="34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19" h="54" extrusionOk="0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>
                <a:off x="3626" y="3574"/>
                <a:ext cx="1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>
                <a:off x="3638" y="3533"/>
                <a:ext cx="1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>
                <a:off x="3656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>
                <a:off x="3620" y="3513"/>
                <a:ext cx="1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>
                <a:off x="3681" y="3528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>
                <a:off x="3721" y="3558"/>
                <a:ext cx="1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>
                <a:off x="3782" y="3507"/>
                <a:ext cx="25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0" name="Google Shape;7850;p21"/>
              <p:cNvSpPr/>
              <p:nvPr/>
            </p:nvSpPr>
            <p:spPr>
              <a:xfrm>
                <a:off x="3812" y="3505"/>
                <a:ext cx="2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1" name="Google Shape;7851;p21"/>
              <p:cNvSpPr/>
              <p:nvPr/>
            </p:nvSpPr>
            <p:spPr>
              <a:xfrm>
                <a:off x="3846" y="3520"/>
                <a:ext cx="14" cy="85"/>
              </a:xfrm>
              <a:custGeom>
                <a:avLst/>
                <a:gdLst/>
                <a:ahLst/>
                <a:cxnLst/>
                <a:rect l="l" t="t" r="r" b="b"/>
                <a:pathLst>
                  <a:path w="8" h="45" extrusionOk="0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2" name="Google Shape;7852;p21"/>
              <p:cNvSpPr/>
              <p:nvPr/>
            </p:nvSpPr>
            <p:spPr>
              <a:xfrm>
                <a:off x="3885" y="3499"/>
                <a:ext cx="3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3" name="Google Shape;7853;p21"/>
              <p:cNvSpPr/>
              <p:nvPr/>
            </p:nvSpPr>
            <p:spPr>
              <a:xfrm>
                <a:off x="3950" y="3528"/>
                <a:ext cx="11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4" name="Google Shape;7854;p21"/>
              <p:cNvSpPr/>
              <p:nvPr/>
            </p:nvSpPr>
            <p:spPr>
              <a:xfrm>
                <a:off x="3977" y="3520"/>
                <a:ext cx="2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5" name="Google Shape;7855;p21"/>
              <p:cNvSpPr/>
              <p:nvPr/>
            </p:nvSpPr>
            <p:spPr>
              <a:xfrm>
                <a:off x="4009" y="3520"/>
                <a:ext cx="26" cy="9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6" name="Google Shape;7856;p21"/>
              <p:cNvSpPr/>
              <p:nvPr/>
            </p:nvSpPr>
            <p:spPr>
              <a:xfrm>
                <a:off x="3927" y="3528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3759" y="3531"/>
                <a:ext cx="2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" h="28" extrusionOk="0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714" y="3511"/>
                <a:ext cx="32" cy="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3830" y="3535"/>
                <a:ext cx="17" cy="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4049" y="3509"/>
                <a:ext cx="27" cy="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4087" y="3533"/>
                <a:ext cx="1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4097" y="3524"/>
                <a:ext cx="34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19" h="54" extrusionOk="0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4142" y="3574"/>
                <a:ext cx="1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4154" y="3533"/>
                <a:ext cx="1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4170" y="3528"/>
                <a:ext cx="30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6" extrusionOk="0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4136" y="3513"/>
                <a:ext cx="1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4197" y="3528"/>
                <a:ext cx="2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4237" y="3558"/>
                <a:ext cx="1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4298" y="3507"/>
                <a:ext cx="24" cy="99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4326" y="3505"/>
                <a:ext cx="30" cy="88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71" name="Google Shape;7871;p21"/>
            <p:cNvSpPr/>
            <p:nvPr/>
          </p:nvSpPr>
          <p:spPr>
            <a:xfrm>
              <a:off x="4361" y="3520"/>
              <a:ext cx="13" cy="85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21"/>
            <p:cNvSpPr/>
            <p:nvPr/>
          </p:nvSpPr>
          <p:spPr>
            <a:xfrm>
              <a:off x="4399" y="3499"/>
              <a:ext cx="33" cy="90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21"/>
            <p:cNvSpPr/>
            <p:nvPr/>
          </p:nvSpPr>
          <p:spPr>
            <a:xfrm>
              <a:off x="4464" y="3528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21"/>
            <p:cNvSpPr/>
            <p:nvPr/>
          </p:nvSpPr>
          <p:spPr>
            <a:xfrm>
              <a:off x="4493" y="3520"/>
              <a:ext cx="24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21"/>
            <p:cNvSpPr/>
            <p:nvPr/>
          </p:nvSpPr>
          <p:spPr>
            <a:xfrm>
              <a:off x="4523" y="3520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21"/>
            <p:cNvSpPr/>
            <p:nvPr/>
          </p:nvSpPr>
          <p:spPr>
            <a:xfrm>
              <a:off x="4443" y="3528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21"/>
            <p:cNvSpPr/>
            <p:nvPr/>
          </p:nvSpPr>
          <p:spPr>
            <a:xfrm>
              <a:off x="4275" y="3531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21"/>
            <p:cNvSpPr/>
            <p:nvPr/>
          </p:nvSpPr>
          <p:spPr>
            <a:xfrm>
              <a:off x="4230" y="3511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21"/>
            <p:cNvSpPr/>
            <p:nvPr/>
          </p:nvSpPr>
          <p:spPr>
            <a:xfrm>
              <a:off x="4344" y="3535"/>
              <a:ext cx="17" cy="6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21"/>
            <p:cNvSpPr/>
            <p:nvPr/>
          </p:nvSpPr>
          <p:spPr>
            <a:xfrm>
              <a:off x="4565" y="3509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21"/>
            <p:cNvSpPr/>
            <p:nvPr/>
          </p:nvSpPr>
          <p:spPr>
            <a:xfrm>
              <a:off x="4601" y="3533"/>
              <a:ext cx="16" cy="60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21"/>
            <p:cNvSpPr/>
            <p:nvPr/>
          </p:nvSpPr>
          <p:spPr>
            <a:xfrm>
              <a:off x="4611" y="3524"/>
              <a:ext cx="36" cy="101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21"/>
            <p:cNvSpPr/>
            <p:nvPr/>
          </p:nvSpPr>
          <p:spPr>
            <a:xfrm>
              <a:off x="4656" y="3574"/>
              <a:ext cx="10" cy="5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21"/>
            <p:cNvSpPr/>
            <p:nvPr/>
          </p:nvSpPr>
          <p:spPr>
            <a:xfrm>
              <a:off x="4668" y="3533"/>
              <a:ext cx="18" cy="75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21"/>
            <p:cNvSpPr/>
            <p:nvPr/>
          </p:nvSpPr>
          <p:spPr>
            <a:xfrm>
              <a:off x="4686" y="3528"/>
              <a:ext cx="30" cy="105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21"/>
            <p:cNvSpPr/>
            <p:nvPr/>
          </p:nvSpPr>
          <p:spPr>
            <a:xfrm>
              <a:off x="4650" y="3513"/>
              <a:ext cx="15" cy="67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21"/>
            <p:cNvSpPr/>
            <p:nvPr/>
          </p:nvSpPr>
          <p:spPr>
            <a:xfrm>
              <a:off x="4711" y="3528"/>
              <a:ext cx="28" cy="75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21"/>
            <p:cNvSpPr/>
            <p:nvPr/>
          </p:nvSpPr>
          <p:spPr>
            <a:xfrm>
              <a:off x="4751" y="3558"/>
              <a:ext cx="15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21"/>
            <p:cNvSpPr/>
            <p:nvPr/>
          </p:nvSpPr>
          <p:spPr>
            <a:xfrm>
              <a:off x="4812" y="3507"/>
              <a:ext cx="25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21"/>
            <p:cNvSpPr/>
            <p:nvPr/>
          </p:nvSpPr>
          <p:spPr>
            <a:xfrm>
              <a:off x="4842" y="3505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21"/>
            <p:cNvSpPr/>
            <p:nvPr/>
          </p:nvSpPr>
          <p:spPr>
            <a:xfrm>
              <a:off x="4877" y="3520"/>
              <a:ext cx="13" cy="85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21"/>
            <p:cNvSpPr/>
            <p:nvPr/>
          </p:nvSpPr>
          <p:spPr>
            <a:xfrm>
              <a:off x="4915" y="3499"/>
              <a:ext cx="33" cy="90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21"/>
            <p:cNvSpPr/>
            <p:nvPr/>
          </p:nvSpPr>
          <p:spPr>
            <a:xfrm>
              <a:off x="4980" y="3528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21"/>
            <p:cNvSpPr/>
            <p:nvPr/>
          </p:nvSpPr>
          <p:spPr>
            <a:xfrm>
              <a:off x="5007" y="3520"/>
              <a:ext cx="26" cy="77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21"/>
            <p:cNvSpPr/>
            <p:nvPr/>
          </p:nvSpPr>
          <p:spPr>
            <a:xfrm>
              <a:off x="5039" y="3520"/>
              <a:ext cx="26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21"/>
            <p:cNvSpPr/>
            <p:nvPr/>
          </p:nvSpPr>
          <p:spPr>
            <a:xfrm>
              <a:off x="4957" y="3528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21"/>
            <p:cNvSpPr/>
            <p:nvPr/>
          </p:nvSpPr>
          <p:spPr>
            <a:xfrm>
              <a:off x="4789" y="3531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21"/>
            <p:cNvSpPr/>
            <p:nvPr/>
          </p:nvSpPr>
          <p:spPr>
            <a:xfrm>
              <a:off x="4744" y="3511"/>
              <a:ext cx="34" cy="82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21"/>
            <p:cNvSpPr/>
            <p:nvPr/>
          </p:nvSpPr>
          <p:spPr>
            <a:xfrm>
              <a:off x="4860" y="3535"/>
              <a:ext cx="17" cy="6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21"/>
            <p:cNvSpPr/>
            <p:nvPr/>
          </p:nvSpPr>
          <p:spPr>
            <a:xfrm>
              <a:off x="5079" y="3509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21"/>
            <p:cNvSpPr/>
            <p:nvPr/>
          </p:nvSpPr>
          <p:spPr>
            <a:xfrm>
              <a:off x="5117" y="3533"/>
              <a:ext cx="14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21"/>
            <p:cNvSpPr/>
            <p:nvPr/>
          </p:nvSpPr>
          <p:spPr>
            <a:xfrm>
              <a:off x="5127" y="3524"/>
              <a:ext cx="34" cy="101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21"/>
            <p:cNvSpPr/>
            <p:nvPr/>
          </p:nvSpPr>
          <p:spPr>
            <a:xfrm>
              <a:off x="5172" y="3574"/>
              <a:ext cx="10" cy="5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21"/>
            <p:cNvSpPr/>
            <p:nvPr/>
          </p:nvSpPr>
          <p:spPr>
            <a:xfrm>
              <a:off x="5184" y="3533"/>
              <a:ext cx="18" cy="75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21"/>
            <p:cNvSpPr/>
            <p:nvPr/>
          </p:nvSpPr>
          <p:spPr>
            <a:xfrm>
              <a:off x="5202" y="3528"/>
              <a:ext cx="28" cy="105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21"/>
            <p:cNvSpPr/>
            <p:nvPr/>
          </p:nvSpPr>
          <p:spPr>
            <a:xfrm>
              <a:off x="5166" y="3513"/>
              <a:ext cx="14" cy="67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21"/>
            <p:cNvSpPr/>
            <p:nvPr/>
          </p:nvSpPr>
          <p:spPr>
            <a:xfrm>
              <a:off x="5227" y="3528"/>
              <a:ext cx="26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21"/>
            <p:cNvSpPr/>
            <p:nvPr/>
          </p:nvSpPr>
          <p:spPr>
            <a:xfrm>
              <a:off x="5267" y="3558"/>
              <a:ext cx="15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21"/>
            <p:cNvSpPr/>
            <p:nvPr/>
          </p:nvSpPr>
          <p:spPr>
            <a:xfrm>
              <a:off x="5328" y="3507"/>
              <a:ext cx="24" cy="99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21"/>
            <p:cNvSpPr/>
            <p:nvPr/>
          </p:nvSpPr>
          <p:spPr>
            <a:xfrm>
              <a:off x="5358" y="3505"/>
              <a:ext cx="28" cy="88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21"/>
            <p:cNvSpPr/>
            <p:nvPr/>
          </p:nvSpPr>
          <p:spPr>
            <a:xfrm>
              <a:off x="5391" y="3520"/>
              <a:ext cx="15" cy="85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21"/>
            <p:cNvSpPr/>
            <p:nvPr/>
          </p:nvSpPr>
          <p:spPr>
            <a:xfrm>
              <a:off x="5430" y="3499"/>
              <a:ext cx="32" cy="90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21"/>
            <p:cNvSpPr/>
            <p:nvPr/>
          </p:nvSpPr>
          <p:spPr>
            <a:xfrm>
              <a:off x="5496" y="3528"/>
              <a:ext cx="9" cy="6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21"/>
            <p:cNvSpPr/>
            <p:nvPr/>
          </p:nvSpPr>
          <p:spPr>
            <a:xfrm>
              <a:off x="5523" y="3520"/>
              <a:ext cx="24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21"/>
            <p:cNvSpPr/>
            <p:nvPr/>
          </p:nvSpPr>
          <p:spPr>
            <a:xfrm>
              <a:off x="5553" y="3520"/>
              <a:ext cx="28" cy="98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21"/>
            <p:cNvSpPr/>
            <p:nvPr/>
          </p:nvSpPr>
          <p:spPr>
            <a:xfrm>
              <a:off x="5473" y="3528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21"/>
            <p:cNvSpPr/>
            <p:nvPr/>
          </p:nvSpPr>
          <p:spPr>
            <a:xfrm>
              <a:off x="5305" y="3531"/>
              <a:ext cx="23" cy="53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21"/>
            <p:cNvSpPr/>
            <p:nvPr/>
          </p:nvSpPr>
          <p:spPr>
            <a:xfrm>
              <a:off x="5260" y="3511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21"/>
            <p:cNvSpPr/>
            <p:nvPr/>
          </p:nvSpPr>
          <p:spPr>
            <a:xfrm>
              <a:off x="5375" y="3535"/>
              <a:ext cx="18" cy="6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21"/>
            <p:cNvSpPr/>
            <p:nvPr/>
          </p:nvSpPr>
          <p:spPr>
            <a:xfrm>
              <a:off x="5595" y="3509"/>
              <a:ext cx="27" cy="94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21"/>
            <p:cNvSpPr/>
            <p:nvPr/>
          </p:nvSpPr>
          <p:spPr>
            <a:xfrm>
              <a:off x="5633" y="3533"/>
              <a:ext cx="14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21"/>
            <p:cNvSpPr/>
            <p:nvPr/>
          </p:nvSpPr>
          <p:spPr>
            <a:xfrm>
              <a:off x="5643" y="3524"/>
              <a:ext cx="34" cy="101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21"/>
            <p:cNvSpPr/>
            <p:nvPr/>
          </p:nvSpPr>
          <p:spPr>
            <a:xfrm>
              <a:off x="5688" y="3574"/>
              <a:ext cx="10" cy="5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21"/>
            <p:cNvSpPr/>
            <p:nvPr/>
          </p:nvSpPr>
          <p:spPr>
            <a:xfrm>
              <a:off x="5700" y="3533"/>
              <a:ext cx="18" cy="75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21"/>
            <p:cNvSpPr/>
            <p:nvPr/>
          </p:nvSpPr>
          <p:spPr>
            <a:xfrm>
              <a:off x="5716" y="3528"/>
              <a:ext cx="30" cy="105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21"/>
            <p:cNvSpPr/>
            <p:nvPr/>
          </p:nvSpPr>
          <p:spPr>
            <a:xfrm>
              <a:off x="5682" y="3513"/>
              <a:ext cx="14" cy="67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21"/>
            <p:cNvSpPr/>
            <p:nvPr/>
          </p:nvSpPr>
          <p:spPr>
            <a:xfrm>
              <a:off x="5742" y="3528"/>
              <a:ext cx="27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21"/>
            <p:cNvSpPr/>
            <p:nvPr/>
          </p:nvSpPr>
          <p:spPr>
            <a:xfrm>
              <a:off x="5783" y="3558"/>
              <a:ext cx="14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21"/>
            <p:cNvSpPr/>
            <p:nvPr/>
          </p:nvSpPr>
          <p:spPr>
            <a:xfrm>
              <a:off x="5844" y="3507"/>
              <a:ext cx="23" cy="99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21"/>
            <p:cNvSpPr/>
            <p:nvPr/>
          </p:nvSpPr>
          <p:spPr>
            <a:xfrm>
              <a:off x="5872" y="3505"/>
              <a:ext cx="30" cy="88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21"/>
            <p:cNvSpPr/>
            <p:nvPr/>
          </p:nvSpPr>
          <p:spPr>
            <a:xfrm>
              <a:off x="5907" y="3520"/>
              <a:ext cx="13" cy="85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21"/>
            <p:cNvSpPr/>
            <p:nvPr/>
          </p:nvSpPr>
          <p:spPr>
            <a:xfrm>
              <a:off x="5945" y="3499"/>
              <a:ext cx="33" cy="90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21"/>
            <p:cNvSpPr/>
            <p:nvPr/>
          </p:nvSpPr>
          <p:spPr>
            <a:xfrm>
              <a:off x="6010" y="3528"/>
              <a:ext cx="11" cy="6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21"/>
            <p:cNvSpPr/>
            <p:nvPr/>
          </p:nvSpPr>
          <p:spPr>
            <a:xfrm>
              <a:off x="6039" y="3520"/>
              <a:ext cx="24" cy="77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21"/>
            <p:cNvSpPr/>
            <p:nvPr/>
          </p:nvSpPr>
          <p:spPr>
            <a:xfrm>
              <a:off x="6069" y="3520"/>
              <a:ext cx="26" cy="98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21"/>
            <p:cNvSpPr/>
            <p:nvPr/>
          </p:nvSpPr>
          <p:spPr>
            <a:xfrm>
              <a:off x="5989" y="3528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21"/>
            <p:cNvSpPr/>
            <p:nvPr/>
          </p:nvSpPr>
          <p:spPr>
            <a:xfrm>
              <a:off x="5820" y="3531"/>
              <a:ext cx="22" cy="5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21"/>
            <p:cNvSpPr/>
            <p:nvPr/>
          </p:nvSpPr>
          <p:spPr>
            <a:xfrm>
              <a:off x="5776" y="3511"/>
              <a:ext cx="32" cy="8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21"/>
            <p:cNvSpPr/>
            <p:nvPr/>
          </p:nvSpPr>
          <p:spPr>
            <a:xfrm>
              <a:off x="5890" y="3535"/>
              <a:ext cx="17" cy="6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21"/>
            <p:cNvSpPr/>
            <p:nvPr/>
          </p:nvSpPr>
          <p:spPr>
            <a:xfrm>
              <a:off x="6111" y="3509"/>
              <a:ext cx="25" cy="94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21"/>
            <p:cNvSpPr/>
            <p:nvPr/>
          </p:nvSpPr>
          <p:spPr>
            <a:xfrm>
              <a:off x="6147" y="3533"/>
              <a:ext cx="14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21"/>
            <p:cNvSpPr/>
            <p:nvPr/>
          </p:nvSpPr>
          <p:spPr>
            <a:xfrm>
              <a:off x="6157" y="3524"/>
              <a:ext cx="36" cy="101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21"/>
            <p:cNvSpPr/>
            <p:nvPr/>
          </p:nvSpPr>
          <p:spPr>
            <a:xfrm>
              <a:off x="6202" y="3574"/>
              <a:ext cx="10" cy="5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21"/>
            <p:cNvSpPr/>
            <p:nvPr/>
          </p:nvSpPr>
          <p:spPr>
            <a:xfrm>
              <a:off x="6214" y="3533"/>
              <a:ext cx="18" cy="75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21"/>
            <p:cNvSpPr/>
            <p:nvPr/>
          </p:nvSpPr>
          <p:spPr>
            <a:xfrm>
              <a:off x="6232" y="3528"/>
              <a:ext cx="30" cy="105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21"/>
            <p:cNvSpPr/>
            <p:nvPr/>
          </p:nvSpPr>
          <p:spPr>
            <a:xfrm>
              <a:off x="6196" y="3513"/>
              <a:ext cx="14" cy="67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21"/>
            <p:cNvSpPr/>
            <p:nvPr/>
          </p:nvSpPr>
          <p:spPr>
            <a:xfrm>
              <a:off x="6257" y="3528"/>
              <a:ext cx="26" cy="75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21"/>
            <p:cNvSpPr/>
            <p:nvPr/>
          </p:nvSpPr>
          <p:spPr>
            <a:xfrm>
              <a:off x="6297" y="3558"/>
              <a:ext cx="15" cy="6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21"/>
            <p:cNvSpPr/>
            <p:nvPr/>
          </p:nvSpPr>
          <p:spPr>
            <a:xfrm>
              <a:off x="1108" y="3655"/>
              <a:ext cx="5232" cy="113"/>
            </a:xfrm>
            <a:custGeom>
              <a:avLst/>
              <a:gdLst/>
              <a:ahLst/>
              <a:cxnLst/>
              <a:rect l="l" t="t" r="r" b="b"/>
              <a:pathLst>
                <a:path w="2951" h="60" extrusionOk="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21"/>
            <p:cNvSpPr/>
            <p:nvPr/>
          </p:nvSpPr>
          <p:spPr>
            <a:xfrm>
              <a:off x="1110" y="3546"/>
              <a:ext cx="5212" cy="133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951" name="Google Shape;7951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574544" y="5375260"/>
            <a:ext cx="821284" cy="738842"/>
          </a:xfrm>
          <a:prstGeom prst="rect">
            <a:avLst/>
          </a:prstGeom>
          <a:noFill/>
          <a:ln>
            <a:noFill/>
          </a:ln>
        </p:spPr>
      </p:pic>
      <p:sp>
        <p:nvSpPr>
          <p:cNvPr id="7952" name="Google Shape;7952;p21"/>
          <p:cNvSpPr/>
          <p:nvPr/>
        </p:nvSpPr>
        <p:spPr>
          <a:xfrm>
            <a:off x="3699262" y="3923210"/>
            <a:ext cx="360488" cy="384204"/>
          </a:xfrm>
          <a:custGeom>
            <a:avLst/>
            <a:gdLst/>
            <a:ahLst/>
            <a:cxnLst/>
            <a:rect l="l" t="t" r="r" b="b"/>
            <a:pathLst>
              <a:path w="129" h="130" extrusionOk="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7" name="Google Shape;7957;p22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7958" name="Google Shape;7958;p22"/>
            <p:cNvSpPr/>
            <p:nvPr/>
          </p:nvSpPr>
          <p:spPr>
            <a:xfrm>
              <a:off x="2143470" y="4587267"/>
              <a:ext cx="860902" cy="1980313"/>
            </a:xfrm>
            <a:custGeom>
              <a:avLst/>
              <a:gdLst/>
              <a:ahLst/>
              <a:cxnLst/>
              <a:rect l="l" t="t" r="r" b="b"/>
              <a:pathLst>
                <a:path w="205" h="445" extrusionOk="0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22"/>
            <p:cNvSpPr/>
            <p:nvPr/>
          </p:nvSpPr>
          <p:spPr>
            <a:xfrm>
              <a:off x="2762466" y="5429196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22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22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22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22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22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22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22"/>
            <p:cNvSpPr/>
            <p:nvPr/>
          </p:nvSpPr>
          <p:spPr>
            <a:xfrm>
              <a:off x="7496243" y="4511374"/>
              <a:ext cx="1112295" cy="2056205"/>
            </a:xfrm>
            <a:custGeom>
              <a:avLst/>
              <a:gdLst/>
              <a:ahLst/>
              <a:cxnLst/>
              <a:rect l="l" t="t" r="r" b="b"/>
              <a:pathLst>
                <a:path w="265" h="462" extrusionOk="0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22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22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22"/>
            <p:cNvSpPr/>
            <p:nvPr/>
          </p:nvSpPr>
          <p:spPr>
            <a:xfrm>
              <a:off x="4190188" y="4860004"/>
              <a:ext cx="737577" cy="1584250"/>
            </a:xfrm>
            <a:custGeom>
              <a:avLst/>
              <a:gdLst/>
              <a:ahLst/>
              <a:cxnLst/>
              <a:rect l="l" t="t" r="r" b="b"/>
              <a:pathLst>
                <a:path w="175" h="356" extrusionOk="0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22"/>
            <p:cNvSpPr/>
            <p:nvPr/>
          </p:nvSpPr>
          <p:spPr>
            <a:xfrm>
              <a:off x="8959540" y="4860004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22"/>
            <p:cNvSpPr/>
            <p:nvPr/>
          </p:nvSpPr>
          <p:spPr>
            <a:xfrm>
              <a:off x="8461497" y="4900322"/>
              <a:ext cx="858531" cy="1306769"/>
            </a:xfrm>
            <a:custGeom>
              <a:avLst/>
              <a:gdLst/>
              <a:ahLst/>
              <a:cxnLst/>
              <a:rect l="l" t="t" r="r" b="b"/>
              <a:pathLst>
                <a:path w="204" h="294" extrusionOk="0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22"/>
            <p:cNvSpPr/>
            <p:nvPr/>
          </p:nvSpPr>
          <p:spPr>
            <a:xfrm>
              <a:off x="8933452" y="4860004"/>
              <a:ext cx="59291" cy="40318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22"/>
            <p:cNvSpPr/>
            <p:nvPr/>
          </p:nvSpPr>
          <p:spPr>
            <a:xfrm>
              <a:off x="5406836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22"/>
            <p:cNvSpPr/>
            <p:nvPr/>
          </p:nvSpPr>
          <p:spPr>
            <a:xfrm>
              <a:off x="5157814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22"/>
            <p:cNvSpPr/>
            <p:nvPr/>
          </p:nvSpPr>
          <p:spPr>
            <a:xfrm>
              <a:off x="5425809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22"/>
            <p:cNvSpPr/>
            <p:nvPr/>
          </p:nvSpPr>
          <p:spPr>
            <a:xfrm>
              <a:off x="5112753" y="6240294"/>
              <a:ext cx="464840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22"/>
            <p:cNvSpPr/>
            <p:nvPr/>
          </p:nvSpPr>
          <p:spPr>
            <a:xfrm>
              <a:off x="5423437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22"/>
            <p:cNvSpPr/>
            <p:nvPr/>
          </p:nvSpPr>
          <p:spPr>
            <a:xfrm>
              <a:off x="227192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22"/>
            <p:cNvSpPr/>
            <p:nvPr/>
          </p:nvSpPr>
          <p:spPr>
            <a:xfrm>
              <a:off x="-21829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22"/>
            <p:cNvSpPr/>
            <p:nvPr/>
          </p:nvSpPr>
          <p:spPr>
            <a:xfrm>
              <a:off x="24616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22"/>
            <p:cNvSpPr/>
            <p:nvPr/>
          </p:nvSpPr>
          <p:spPr>
            <a:xfrm>
              <a:off x="-69262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22"/>
            <p:cNvSpPr/>
            <p:nvPr/>
          </p:nvSpPr>
          <p:spPr>
            <a:xfrm>
              <a:off x="243793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22"/>
            <p:cNvSpPr/>
            <p:nvPr/>
          </p:nvSpPr>
          <p:spPr>
            <a:xfrm>
              <a:off x="883621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22"/>
            <p:cNvSpPr/>
            <p:nvPr/>
          </p:nvSpPr>
          <p:spPr>
            <a:xfrm>
              <a:off x="858956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22"/>
            <p:cNvSpPr/>
            <p:nvPr/>
          </p:nvSpPr>
          <p:spPr>
            <a:xfrm>
              <a:off x="8862303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22"/>
            <p:cNvSpPr/>
            <p:nvPr/>
          </p:nvSpPr>
          <p:spPr>
            <a:xfrm>
              <a:off x="8542133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22"/>
            <p:cNvSpPr/>
            <p:nvPr/>
          </p:nvSpPr>
          <p:spPr>
            <a:xfrm>
              <a:off x="8852816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22"/>
            <p:cNvSpPr/>
            <p:nvPr/>
          </p:nvSpPr>
          <p:spPr>
            <a:xfrm>
              <a:off x="7474898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22"/>
            <p:cNvSpPr/>
            <p:nvPr/>
          </p:nvSpPr>
          <p:spPr>
            <a:xfrm>
              <a:off x="7225877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22"/>
            <p:cNvSpPr/>
            <p:nvPr/>
          </p:nvSpPr>
          <p:spPr>
            <a:xfrm>
              <a:off x="7498615" y="6185747"/>
              <a:ext cx="462468" cy="303569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22"/>
            <p:cNvSpPr/>
            <p:nvPr/>
          </p:nvSpPr>
          <p:spPr>
            <a:xfrm>
              <a:off x="7180816" y="6185747"/>
              <a:ext cx="467211" cy="303569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22"/>
            <p:cNvSpPr/>
            <p:nvPr/>
          </p:nvSpPr>
          <p:spPr>
            <a:xfrm>
              <a:off x="7491500" y="5905894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22"/>
            <p:cNvSpPr/>
            <p:nvPr/>
          </p:nvSpPr>
          <p:spPr>
            <a:xfrm>
              <a:off x="11644227" y="6012618"/>
              <a:ext cx="460097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22"/>
            <p:cNvSpPr/>
            <p:nvPr/>
          </p:nvSpPr>
          <p:spPr>
            <a:xfrm>
              <a:off x="11397577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22"/>
            <p:cNvSpPr/>
            <p:nvPr/>
          </p:nvSpPr>
          <p:spPr>
            <a:xfrm>
              <a:off x="11670315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22"/>
            <p:cNvSpPr/>
            <p:nvPr/>
          </p:nvSpPr>
          <p:spPr>
            <a:xfrm>
              <a:off x="1135014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22"/>
            <p:cNvSpPr/>
            <p:nvPr/>
          </p:nvSpPr>
          <p:spPr>
            <a:xfrm>
              <a:off x="11663200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22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22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22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22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22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22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22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22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22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22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22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22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22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22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22"/>
            <p:cNvSpPr/>
            <p:nvPr/>
          </p:nvSpPr>
          <p:spPr>
            <a:xfrm>
              <a:off x="3464469" y="5958070"/>
              <a:ext cx="1230877" cy="495671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22"/>
            <p:cNvSpPr/>
            <p:nvPr/>
          </p:nvSpPr>
          <p:spPr>
            <a:xfrm>
              <a:off x="4111925" y="6003131"/>
              <a:ext cx="327285" cy="222933"/>
            </a:xfrm>
            <a:custGeom>
              <a:avLst/>
              <a:gdLst/>
              <a:ahLst/>
              <a:cxnLst/>
              <a:rect l="l" t="t" r="r" b="b"/>
              <a:pathLst>
                <a:path w="78" h="50" extrusionOk="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22"/>
            <p:cNvSpPr/>
            <p:nvPr/>
          </p:nvSpPr>
          <p:spPr>
            <a:xfrm>
              <a:off x="4081093" y="5998388"/>
              <a:ext cx="614253" cy="455353"/>
            </a:xfrm>
            <a:custGeom>
              <a:avLst/>
              <a:gdLst/>
              <a:ahLst/>
              <a:cxnLst/>
              <a:rect l="l" t="t" r="r" b="b"/>
              <a:pathLst>
                <a:path w="146" h="102" extrusionOk="0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22"/>
            <p:cNvSpPr/>
            <p:nvPr/>
          </p:nvSpPr>
          <p:spPr>
            <a:xfrm>
              <a:off x="7856731" y="6017361"/>
              <a:ext cx="1233248" cy="493299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22"/>
            <p:cNvSpPr/>
            <p:nvPr/>
          </p:nvSpPr>
          <p:spPr>
            <a:xfrm>
              <a:off x="8504187" y="6060050"/>
              <a:ext cx="104352" cy="35574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22"/>
            <p:cNvSpPr/>
            <p:nvPr/>
          </p:nvSpPr>
          <p:spPr>
            <a:xfrm>
              <a:off x="8475727" y="6052935"/>
              <a:ext cx="614253" cy="457725"/>
            </a:xfrm>
            <a:custGeom>
              <a:avLst/>
              <a:gdLst/>
              <a:ahLst/>
              <a:cxnLst/>
              <a:rect l="l" t="t" r="r" b="b"/>
              <a:pathLst>
                <a:path w="146" h="103" extrusionOk="0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22"/>
            <p:cNvSpPr/>
            <p:nvPr/>
          </p:nvSpPr>
          <p:spPr>
            <a:xfrm>
              <a:off x="4560163" y="4978586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22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22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22"/>
            <p:cNvSpPr/>
            <p:nvPr/>
          </p:nvSpPr>
          <p:spPr>
            <a:xfrm>
              <a:off x="5081922" y="4978586"/>
              <a:ext cx="457725" cy="1095694"/>
            </a:xfrm>
            <a:custGeom>
              <a:avLst/>
              <a:gdLst/>
              <a:ahLst/>
              <a:cxnLst/>
              <a:rect l="l" t="t" r="r" b="b"/>
              <a:pathLst>
                <a:path w="109" h="246" extrusionOk="0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22"/>
            <p:cNvSpPr/>
            <p:nvPr/>
          </p:nvSpPr>
          <p:spPr>
            <a:xfrm>
              <a:off x="5217105" y="6029219"/>
              <a:ext cx="23716" cy="14230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22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22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22"/>
            <p:cNvSpPr/>
            <p:nvPr/>
          </p:nvSpPr>
          <p:spPr>
            <a:xfrm>
              <a:off x="5081922" y="4983329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22"/>
            <p:cNvSpPr/>
            <p:nvPr/>
          </p:nvSpPr>
          <p:spPr>
            <a:xfrm>
              <a:off x="5081922" y="5588095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22"/>
            <p:cNvSpPr/>
            <p:nvPr/>
          </p:nvSpPr>
          <p:spPr>
            <a:xfrm>
              <a:off x="6018717" y="53272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22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22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22"/>
            <p:cNvSpPr/>
            <p:nvPr/>
          </p:nvSpPr>
          <p:spPr>
            <a:xfrm>
              <a:off x="6540475" y="5514575"/>
              <a:ext cx="291711" cy="955768"/>
            </a:xfrm>
            <a:custGeom>
              <a:avLst/>
              <a:gdLst/>
              <a:ahLst/>
              <a:cxnLst/>
              <a:rect l="l" t="t" r="r" b="b"/>
              <a:pathLst>
                <a:path w="69" h="215" extrusionOk="0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22"/>
            <p:cNvSpPr/>
            <p:nvPr/>
          </p:nvSpPr>
          <p:spPr>
            <a:xfrm>
              <a:off x="6663800" y="6211835"/>
              <a:ext cx="7115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22"/>
            <p:cNvSpPr/>
            <p:nvPr/>
          </p:nvSpPr>
          <p:spPr>
            <a:xfrm>
              <a:off x="6507273" y="53272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22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22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22"/>
            <p:cNvSpPr/>
            <p:nvPr/>
          </p:nvSpPr>
          <p:spPr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22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22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22"/>
            <p:cNvSpPr/>
            <p:nvPr/>
          </p:nvSpPr>
          <p:spPr>
            <a:xfrm>
              <a:off x="5783925" y="5277412"/>
              <a:ext cx="289339" cy="1249850"/>
            </a:xfrm>
            <a:custGeom>
              <a:avLst/>
              <a:gdLst/>
              <a:ahLst/>
              <a:cxnLst/>
              <a:rect l="l" t="t" r="r" b="b"/>
              <a:pathLst>
                <a:path w="69" h="281" extrusionOk="0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5793412" y="6024476"/>
              <a:ext cx="7115" cy="23716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5800526" y="6242666"/>
              <a:ext cx="4743" cy="33203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5755465" y="4667902"/>
              <a:ext cx="317799" cy="1219019"/>
            </a:xfrm>
            <a:custGeom>
              <a:avLst/>
              <a:gdLst/>
              <a:ahLst/>
              <a:cxnLst/>
              <a:rect l="l" t="t" r="r" b="b"/>
              <a:pathLst>
                <a:path w="76" h="274" extrusionOk="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22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22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22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22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22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22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22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22"/>
            <p:cNvSpPr/>
            <p:nvPr/>
          </p:nvSpPr>
          <p:spPr>
            <a:xfrm>
              <a:off x="11539875" y="5962813"/>
              <a:ext cx="559705" cy="602395"/>
            </a:xfrm>
            <a:custGeom>
              <a:avLst/>
              <a:gdLst/>
              <a:ahLst/>
              <a:cxnLst/>
              <a:rect l="l" t="t" r="r" b="b"/>
              <a:pathLst>
                <a:path w="133" h="135" extrusionOk="0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11544618" y="6057679"/>
              <a:ext cx="4743" cy="56919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22"/>
            <p:cNvSpPr/>
            <p:nvPr/>
          </p:nvSpPr>
          <p:spPr>
            <a:xfrm>
              <a:off x="11551733" y="6252152"/>
              <a:ext cx="4743" cy="90122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22"/>
            <p:cNvSpPr/>
            <p:nvPr/>
          </p:nvSpPr>
          <p:spPr>
            <a:xfrm>
              <a:off x="11791268" y="5962813"/>
              <a:ext cx="18973" cy="14230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22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22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22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22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22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22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22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22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22"/>
            <p:cNvSpPr/>
            <p:nvPr/>
          </p:nvSpPr>
          <p:spPr>
            <a:xfrm>
              <a:off x="3113468" y="4530348"/>
              <a:ext cx="308312" cy="600023"/>
            </a:xfrm>
            <a:custGeom>
              <a:avLst/>
              <a:gdLst/>
              <a:ahLst/>
              <a:cxnLst/>
              <a:rect l="l" t="t" r="r" b="b"/>
              <a:pathLst>
                <a:path w="73" h="135" extrusionOk="0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22"/>
            <p:cNvSpPr/>
            <p:nvPr/>
          </p:nvSpPr>
          <p:spPr>
            <a:xfrm>
              <a:off x="3383834" y="5130370"/>
              <a:ext cx="151784" cy="253765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22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22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22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22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22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22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22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22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22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22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22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22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22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22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22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22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22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22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22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22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22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22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22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22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22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22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22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22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22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22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22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22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22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22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22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22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22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22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22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22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22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22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22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22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22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22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22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22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22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22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22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22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22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22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22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22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22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22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22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22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22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22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22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22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22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22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22"/>
            <p:cNvSpPr/>
            <p:nvPr/>
          </p:nvSpPr>
          <p:spPr>
            <a:xfrm>
              <a:off x="1294426" y="6105111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22"/>
            <p:cNvSpPr/>
            <p:nvPr/>
          </p:nvSpPr>
          <p:spPr>
            <a:xfrm>
              <a:off x="1294426" y="6105112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22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22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22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22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22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22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22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22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22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22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22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22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22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22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22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22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22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22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22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22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22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22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22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22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22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22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22"/>
            <p:cNvSpPr/>
            <p:nvPr/>
          </p:nvSpPr>
          <p:spPr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22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22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22"/>
            <p:cNvSpPr/>
            <p:nvPr/>
          </p:nvSpPr>
          <p:spPr>
            <a:xfrm>
              <a:off x="7427465" y="4622842"/>
              <a:ext cx="85379" cy="476698"/>
            </a:xfrm>
            <a:custGeom>
              <a:avLst/>
              <a:gdLst/>
              <a:ahLst/>
              <a:cxnLst/>
              <a:rect l="l" t="t" r="r" b="b"/>
              <a:pathLst>
                <a:path w="20" h="107" extrusionOk="0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22"/>
            <p:cNvSpPr/>
            <p:nvPr/>
          </p:nvSpPr>
          <p:spPr>
            <a:xfrm>
              <a:off x="7180816" y="44093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22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22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22"/>
            <p:cNvSpPr/>
            <p:nvPr/>
          </p:nvSpPr>
          <p:spPr>
            <a:xfrm>
              <a:off x="108610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22"/>
            <p:cNvSpPr/>
            <p:nvPr/>
          </p:nvSpPr>
          <p:spPr>
            <a:xfrm>
              <a:off x="179759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22"/>
            <p:cNvSpPr/>
            <p:nvPr/>
          </p:nvSpPr>
          <p:spPr>
            <a:xfrm>
              <a:off x="260394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22"/>
            <p:cNvSpPr/>
            <p:nvPr/>
          </p:nvSpPr>
          <p:spPr>
            <a:xfrm>
              <a:off x="352888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22"/>
            <p:cNvSpPr/>
            <p:nvPr/>
          </p:nvSpPr>
          <p:spPr>
            <a:xfrm>
              <a:off x="507044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22"/>
            <p:cNvSpPr/>
            <p:nvPr/>
          </p:nvSpPr>
          <p:spPr>
            <a:xfrm>
              <a:off x="571078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22"/>
            <p:cNvSpPr/>
            <p:nvPr/>
          </p:nvSpPr>
          <p:spPr>
            <a:xfrm>
              <a:off x="642227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22"/>
            <p:cNvSpPr/>
            <p:nvPr/>
          </p:nvSpPr>
          <p:spPr>
            <a:xfrm>
              <a:off x="45249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22"/>
            <p:cNvSpPr/>
            <p:nvPr/>
          </p:nvSpPr>
          <p:spPr>
            <a:xfrm>
              <a:off x="-26573" y="6349390"/>
              <a:ext cx="75892" cy="218190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22"/>
            <p:cNvSpPr/>
            <p:nvPr/>
          </p:nvSpPr>
          <p:spPr>
            <a:xfrm>
              <a:off x="129955" y="6420539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22"/>
            <p:cNvSpPr/>
            <p:nvPr/>
          </p:nvSpPr>
          <p:spPr>
            <a:xfrm>
              <a:off x="191617" y="6403937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22"/>
            <p:cNvSpPr/>
            <p:nvPr/>
          </p:nvSpPr>
          <p:spPr>
            <a:xfrm>
              <a:off x="75407" y="6420539"/>
              <a:ext cx="49804" cy="206332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22"/>
            <p:cNvSpPr/>
            <p:nvPr/>
          </p:nvSpPr>
          <p:spPr>
            <a:xfrm>
              <a:off x="54062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22"/>
            <p:cNvSpPr/>
            <p:nvPr/>
          </p:nvSpPr>
          <p:spPr>
            <a:xfrm>
              <a:off x="217705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22"/>
            <p:cNvSpPr/>
            <p:nvPr/>
          </p:nvSpPr>
          <p:spPr>
            <a:xfrm>
              <a:off x="744207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22"/>
            <p:cNvSpPr/>
            <p:nvPr/>
          </p:nvSpPr>
          <p:spPr>
            <a:xfrm>
              <a:off x="83195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22"/>
            <p:cNvSpPr/>
            <p:nvPr/>
          </p:nvSpPr>
          <p:spPr>
            <a:xfrm>
              <a:off x="305455" y="6377849"/>
              <a:ext cx="33203" cy="13755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22"/>
            <p:cNvSpPr/>
            <p:nvPr/>
          </p:nvSpPr>
          <p:spPr>
            <a:xfrm>
              <a:off x="855674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22"/>
            <p:cNvSpPr/>
            <p:nvPr/>
          </p:nvSpPr>
          <p:spPr>
            <a:xfrm>
              <a:off x="957654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22"/>
            <p:cNvSpPr/>
            <p:nvPr/>
          </p:nvSpPr>
          <p:spPr>
            <a:xfrm>
              <a:off x="990857" y="6394451"/>
              <a:ext cx="37946" cy="177872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22"/>
            <p:cNvSpPr/>
            <p:nvPr/>
          </p:nvSpPr>
          <p:spPr>
            <a:xfrm>
              <a:off x="1028803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22"/>
            <p:cNvSpPr/>
            <p:nvPr/>
          </p:nvSpPr>
          <p:spPr>
            <a:xfrm>
              <a:off x="94816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22"/>
            <p:cNvSpPr/>
            <p:nvPr/>
          </p:nvSpPr>
          <p:spPr>
            <a:xfrm>
              <a:off x="1088094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22"/>
            <p:cNvSpPr/>
            <p:nvPr/>
          </p:nvSpPr>
          <p:spPr>
            <a:xfrm>
              <a:off x="1190074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22"/>
            <p:cNvSpPr/>
            <p:nvPr/>
          </p:nvSpPr>
          <p:spPr>
            <a:xfrm>
              <a:off x="1332372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22"/>
            <p:cNvSpPr/>
            <p:nvPr/>
          </p:nvSpPr>
          <p:spPr>
            <a:xfrm>
              <a:off x="139877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22"/>
            <p:cNvSpPr/>
            <p:nvPr/>
          </p:nvSpPr>
          <p:spPr>
            <a:xfrm>
              <a:off x="1484156" y="6363620"/>
              <a:ext cx="28460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22"/>
            <p:cNvSpPr/>
            <p:nvPr/>
          </p:nvSpPr>
          <p:spPr>
            <a:xfrm>
              <a:off x="1571907" y="6313815"/>
              <a:ext cx="80635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22"/>
            <p:cNvSpPr/>
            <p:nvPr/>
          </p:nvSpPr>
          <p:spPr>
            <a:xfrm>
              <a:off x="1726063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22"/>
            <p:cNvSpPr/>
            <p:nvPr/>
          </p:nvSpPr>
          <p:spPr>
            <a:xfrm>
              <a:off x="1794840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22"/>
            <p:cNvSpPr/>
            <p:nvPr/>
          </p:nvSpPr>
          <p:spPr>
            <a:xfrm>
              <a:off x="1865989" y="6363620"/>
              <a:ext cx="64034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22"/>
            <p:cNvSpPr/>
            <p:nvPr/>
          </p:nvSpPr>
          <p:spPr>
            <a:xfrm>
              <a:off x="167625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22"/>
            <p:cNvSpPr/>
            <p:nvPr/>
          </p:nvSpPr>
          <p:spPr>
            <a:xfrm>
              <a:off x="1277824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22"/>
            <p:cNvSpPr/>
            <p:nvPr/>
          </p:nvSpPr>
          <p:spPr>
            <a:xfrm>
              <a:off x="1171101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22"/>
            <p:cNvSpPr/>
            <p:nvPr/>
          </p:nvSpPr>
          <p:spPr>
            <a:xfrm>
              <a:off x="1441467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22"/>
            <p:cNvSpPr/>
            <p:nvPr/>
          </p:nvSpPr>
          <p:spPr>
            <a:xfrm>
              <a:off x="1963226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22"/>
            <p:cNvSpPr/>
            <p:nvPr/>
          </p:nvSpPr>
          <p:spPr>
            <a:xfrm>
              <a:off x="2050976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22"/>
            <p:cNvSpPr/>
            <p:nvPr/>
          </p:nvSpPr>
          <p:spPr>
            <a:xfrm>
              <a:off x="2077064" y="6373106"/>
              <a:ext cx="83007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22"/>
            <p:cNvSpPr/>
            <p:nvPr/>
          </p:nvSpPr>
          <p:spPr>
            <a:xfrm>
              <a:off x="2181416" y="6491688"/>
              <a:ext cx="26088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22"/>
            <p:cNvSpPr/>
            <p:nvPr/>
          </p:nvSpPr>
          <p:spPr>
            <a:xfrm>
              <a:off x="220987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22"/>
            <p:cNvSpPr/>
            <p:nvPr/>
          </p:nvSpPr>
          <p:spPr>
            <a:xfrm>
              <a:off x="2252565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22"/>
            <p:cNvSpPr/>
            <p:nvPr/>
          </p:nvSpPr>
          <p:spPr>
            <a:xfrm>
              <a:off x="2169558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22"/>
            <p:cNvSpPr/>
            <p:nvPr/>
          </p:nvSpPr>
          <p:spPr>
            <a:xfrm>
              <a:off x="2311856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22"/>
            <p:cNvSpPr/>
            <p:nvPr/>
          </p:nvSpPr>
          <p:spPr>
            <a:xfrm>
              <a:off x="2409093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22"/>
            <p:cNvSpPr/>
            <p:nvPr/>
          </p:nvSpPr>
          <p:spPr>
            <a:xfrm>
              <a:off x="2551391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22"/>
            <p:cNvSpPr/>
            <p:nvPr/>
          </p:nvSpPr>
          <p:spPr>
            <a:xfrm>
              <a:off x="2622540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22"/>
            <p:cNvSpPr/>
            <p:nvPr/>
          </p:nvSpPr>
          <p:spPr>
            <a:xfrm>
              <a:off x="2703175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22"/>
            <p:cNvSpPr/>
            <p:nvPr/>
          </p:nvSpPr>
          <p:spPr>
            <a:xfrm>
              <a:off x="279566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22"/>
            <p:cNvSpPr/>
            <p:nvPr/>
          </p:nvSpPr>
          <p:spPr>
            <a:xfrm>
              <a:off x="294982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22"/>
            <p:cNvSpPr/>
            <p:nvPr/>
          </p:nvSpPr>
          <p:spPr>
            <a:xfrm>
              <a:off x="3013859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22"/>
            <p:cNvSpPr/>
            <p:nvPr/>
          </p:nvSpPr>
          <p:spPr>
            <a:xfrm>
              <a:off x="3089751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22"/>
            <p:cNvSpPr/>
            <p:nvPr/>
          </p:nvSpPr>
          <p:spPr>
            <a:xfrm>
              <a:off x="289527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22"/>
            <p:cNvSpPr/>
            <p:nvPr/>
          </p:nvSpPr>
          <p:spPr>
            <a:xfrm>
              <a:off x="2496843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22"/>
            <p:cNvSpPr/>
            <p:nvPr/>
          </p:nvSpPr>
          <p:spPr>
            <a:xfrm>
              <a:off x="2392491" y="6342275"/>
              <a:ext cx="73521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22"/>
            <p:cNvSpPr/>
            <p:nvPr/>
          </p:nvSpPr>
          <p:spPr>
            <a:xfrm>
              <a:off x="2665229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22"/>
            <p:cNvSpPr/>
            <p:nvPr/>
          </p:nvSpPr>
          <p:spPr>
            <a:xfrm>
              <a:off x="3186988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22"/>
            <p:cNvSpPr/>
            <p:nvPr/>
          </p:nvSpPr>
          <p:spPr>
            <a:xfrm>
              <a:off x="327473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22"/>
            <p:cNvSpPr/>
            <p:nvPr/>
          </p:nvSpPr>
          <p:spPr>
            <a:xfrm>
              <a:off x="329845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22"/>
            <p:cNvSpPr/>
            <p:nvPr/>
          </p:nvSpPr>
          <p:spPr>
            <a:xfrm>
              <a:off x="3405178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22"/>
            <p:cNvSpPr/>
            <p:nvPr/>
          </p:nvSpPr>
          <p:spPr>
            <a:xfrm>
              <a:off x="343363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22"/>
            <p:cNvSpPr/>
            <p:nvPr/>
          </p:nvSpPr>
          <p:spPr>
            <a:xfrm>
              <a:off x="3471584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22"/>
            <p:cNvSpPr/>
            <p:nvPr/>
          </p:nvSpPr>
          <p:spPr>
            <a:xfrm>
              <a:off x="339094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22"/>
            <p:cNvSpPr/>
            <p:nvPr/>
          </p:nvSpPr>
          <p:spPr>
            <a:xfrm>
              <a:off x="3535618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22"/>
            <p:cNvSpPr/>
            <p:nvPr/>
          </p:nvSpPr>
          <p:spPr>
            <a:xfrm>
              <a:off x="3630483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22"/>
            <p:cNvSpPr/>
            <p:nvPr/>
          </p:nvSpPr>
          <p:spPr>
            <a:xfrm>
              <a:off x="377515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22"/>
            <p:cNvSpPr/>
            <p:nvPr/>
          </p:nvSpPr>
          <p:spPr>
            <a:xfrm>
              <a:off x="384155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22"/>
            <p:cNvSpPr/>
            <p:nvPr/>
          </p:nvSpPr>
          <p:spPr>
            <a:xfrm>
              <a:off x="3926937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22"/>
            <p:cNvSpPr/>
            <p:nvPr/>
          </p:nvSpPr>
          <p:spPr>
            <a:xfrm>
              <a:off x="4019431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22"/>
            <p:cNvSpPr/>
            <p:nvPr/>
          </p:nvSpPr>
          <p:spPr>
            <a:xfrm>
              <a:off x="4173587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22"/>
            <p:cNvSpPr/>
            <p:nvPr/>
          </p:nvSpPr>
          <p:spPr>
            <a:xfrm>
              <a:off x="423762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22"/>
            <p:cNvSpPr/>
            <p:nvPr/>
          </p:nvSpPr>
          <p:spPr>
            <a:xfrm>
              <a:off x="4308770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22"/>
            <p:cNvSpPr/>
            <p:nvPr/>
          </p:nvSpPr>
          <p:spPr>
            <a:xfrm>
              <a:off x="411903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22"/>
            <p:cNvSpPr/>
            <p:nvPr/>
          </p:nvSpPr>
          <p:spPr>
            <a:xfrm>
              <a:off x="3720605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22"/>
            <p:cNvSpPr/>
            <p:nvPr/>
          </p:nvSpPr>
          <p:spPr>
            <a:xfrm>
              <a:off x="361388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22"/>
            <p:cNvSpPr/>
            <p:nvPr/>
          </p:nvSpPr>
          <p:spPr>
            <a:xfrm>
              <a:off x="3884248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22"/>
            <p:cNvSpPr/>
            <p:nvPr/>
          </p:nvSpPr>
          <p:spPr>
            <a:xfrm>
              <a:off x="4408378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22"/>
            <p:cNvSpPr/>
            <p:nvPr/>
          </p:nvSpPr>
          <p:spPr>
            <a:xfrm>
              <a:off x="4498500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22"/>
            <p:cNvSpPr/>
            <p:nvPr/>
          </p:nvSpPr>
          <p:spPr>
            <a:xfrm>
              <a:off x="452221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22"/>
            <p:cNvSpPr/>
            <p:nvPr/>
          </p:nvSpPr>
          <p:spPr>
            <a:xfrm>
              <a:off x="4624197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22"/>
            <p:cNvSpPr/>
            <p:nvPr/>
          </p:nvSpPr>
          <p:spPr>
            <a:xfrm>
              <a:off x="465265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22"/>
            <p:cNvSpPr/>
            <p:nvPr/>
          </p:nvSpPr>
          <p:spPr>
            <a:xfrm>
              <a:off x="469534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22"/>
            <p:cNvSpPr/>
            <p:nvPr/>
          </p:nvSpPr>
          <p:spPr>
            <a:xfrm>
              <a:off x="4612339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22"/>
            <p:cNvSpPr/>
            <p:nvPr/>
          </p:nvSpPr>
          <p:spPr>
            <a:xfrm>
              <a:off x="4754637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22"/>
            <p:cNvSpPr/>
            <p:nvPr/>
          </p:nvSpPr>
          <p:spPr>
            <a:xfrm>
              <a:off x="4854245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22"/>
            <p:cNvSpPr/>
            <p:nvPr/>
          </p:nvSpPr>
          <p:spPr>
            <a:xfrm>
              <a:off x="4998915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22"/>
            <p:cNvSpPr/>
            <p:nvPr/>
          </p:nvSpPr>
          <p:spPr>
            <a:xfrm>
              <a:off x="5065320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22"/>
            <p:cNvSpPr/>
            <p:nvPr/>
          </p:nvSpPr>
          <p:spPr>
            <a:xfrm>
              <a:off x="5148327" y="6363620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22"/>
            <p:cNvSpPr/>
            <p:nvPr/>
          </p:nvSpPr>
          <p:spPr>
            <a:xfrm>
              <a:off x="523844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22"/>
            <p:cNvSpPr/>
            <p:nvPr/>
          </p:nvSpPr>
          <p:spPr>
            <a:xfrm>
              <a:off x="539260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22"/>
            <p:cNvSpPr/>
            <p:nvPr/>
          </p:nvSpPr>
          <p:spPr>
            <a:xfrm>
              <a:off x="5456640" y="6363620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22"/>
            <p:cNvSpPr/>
            <p:nvPr/>
          </p:nvSpPr>
          <p:spPr>
            <a:xfrm>
              <a:off x="5532532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22"/>
            <p:cNvSpPr/>
            <p:nvPr/>
          </p:nvSpPr>
          <p:spPr>
            <a:xfrm>
              <a:off x="5338058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22"/>
            <p:cNvSpPr/>
            <p:nvPr/>
          </p:nvSpPr>
          <p:spPr>
            <a:xfrm>
              <a:off x="4944367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22"/>
            <p:cNvSpPr/>
            <p:nvPr/>
          </p:nvSpPr>
          <p:spPr>
            <a:xfrm>
              <a:off x="483764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22"/>
            <p:cNvSpPr/>
            <p:nvPr/>
          </p:nvSpPr>
          <p:spPr>
            <a:xfrm>
              <a:off x="510801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22"/>
            <p:cNvSpPr/>
            <p:nvPr/>
          </p:nvSpPr>
          <p:spPr>
            <a:xfrm>
              <a:off x="5629769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22"/>
            <p:cNvSpPr/>
            <p:nvPr/>
          </p:nvSpPr>
          <p:spPr>
            <a:xfrm>
              <a:off x="5717519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22"/>
            <p:cNvSpPr/>
            <p:nvPr/>
          </p:nvSpPr>
          <p:spPr>
            <a:xfrm>
              <a:off x="574123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22"/>
            <p:cNvSpPr/>
            <p:nvPr/>
          </p:nvSpPr>
          <p:spPr>
            <a:xfrm>
              <a:off x="5847959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22"/>
            <p:cNvSpPr/>
            <p:nvPr/>
          </p:nvSpPr>
          <p:spPr>
            <a:xfrm>
              <a:off x="587641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22"/>
            <p:cNvSpPr/>
            <p:nvPr/>
          </p:nvSpPr>
          <p:spPr>
            <a:xfrm>
              <a:off x="5919108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22"/>
            <p:cNvSpPr/>
            <p:nvPr/>
          </p:nvSpPr>
          <p:spPr>
            <a:xfrm>
              <a:off x="583372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22"/>
            <p:cNvSpPr/>
            <p:nvPr/>
          </p:nvSpPr>
          <p:spPr>
            <a:xfrm>
              <a:off x="5978399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22"/>
            <p:cNvSpPr/>
            <p:nvPr/>
          </p:nvSpPr>
          <p:spPr>
            <a:xfrm>
              <a:off x="6073264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22"/>
            <p:cNvSpPr/>
            <p:nvPr/>
          </p:nvSpPr>
          <p:spPr>
            <a:xfrm>
              <a:off x="621793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22"/>
            <p:cNvSpPr/>
            <p:nvPr/>
          </p:nvSpPr>
          <p:spPr>
            <a:xfrm>
              <a:off x="6289082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22"/>
            <p:cNvSpPr/>
            <p:nvPr/>
          </p:nvSpPr>
          <p:spPr>
            <a:xfrm>
              <a:off x="6369718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22"/>
            <p:cNvSpPr/>
            <p:nvPr/>
          </p:nvSpPr>
          <p:spPr>
            <a:xfrm>
              <a:off x="6462211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22"/>
            <p:cNvSpPr/>
            <p:nvPr/>
          </p:nvSpPr>
          <p:spPr>
            <a:xfrm>
              <a:off x="6616367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22"/>
            <p:cNvSpPr/>
            <p:nvPr/>
          </p:nvSpPr>
          <p:spPr>
            <a:xfrm>
              <a:off x="668040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22"/>
            <p:cNvSpPr/>
            <p:nvPr/>
          </p:nvSpPr>
          <p:spPr>
            <a:xfrm>
              <a:off x="6756294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22"/>
            <p:cNvSpPr/>
            <p:nvPr/>
          </p:nvSpPr>
          <p:spPr>
            <a:xfrm>
              <a:off x="6561820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22"/>
            <p:cNvSpPr/>
            <p:nvPr/>
          </p:nvSpPr>
          <p:spPr>
            <a:xfrm>
              <a:off x="6163386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22"/>
            <p:cNvSpPr/>
            <p:nvPr/>
          </p:nvSpPr>
          <p:spPr>
            <a:xfrm>
              <a:off x="605666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22"/>
            <p:cNvSpPr/>
            <p:nvPr/>
          </p:nvSpPr>
          <p:spPr>
            <a:xfrm>
              <a:off x="633177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22"/>
            <p:cNvSpPr/>
            <p:nvPr/>
          </p:nvSpPr>
          <p:spPr>
            <a:xfrm>
              <a:off x="6851159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22"/>
            <p:cNvSpPr/>
            <p:nvPr/>
          </p:nvSpPr>
          <p:spPr>
            <a:xfrm>
              <a:off x="6941281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22"/>
            <p:cNvSpPr/>
            <p:nvPr/>
          </p:nvSpPr>
          <p:spPr>
            <a:xfrm>
              <a:off x="696499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22"/>
            <p:cNvSpPr/>
            <p:nvPr/>
          </p:nvSpPr>
          <p:spPr>
            <a:xfrm>
              <a:off x="7071721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22"/>
            <p:cNvSpPr/>
            <p:nvPr/>
          </p:nvSpPr>
          <p:spPr>
            <a:xfrm>
              <a:off x="7100180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22"/>
            <p:cNvSpPr/>
            <p:nvPr/>
          </p:nvSpPr>
          <p:spPr>
            <a:xfrm>
              <a:off x="713812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22"/>
            <p:cNvSpPr/>
            <p:nvPr/>
          </p:nvSpPr>
          <p:spPr>
            <a:xfrm>
              <a:off x="7057491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22"/>
            <p:cNvSpPr/>
            <p:nvPr/>
          </p:nvSpPr>
          <p:spPr>
            <a:xfrm>
              <a:off x="7202160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22"/>
            <p:cNvSpPr/>
            <p:nvPr/>
          </p:nvSpPr>
          <p:spPr>
            <a:xfrm>
              <a:off x="7297026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22"/>
            <p:cNvSpPr/>
            <p:nvPr/>
          </p:nvSpPr>
          <p:spPr>
            <a:xfrm>
              <a:off x="7441695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22"/>
            <p:cNvSpPr/>
            <p:nvPr/>
          </p:nvSpPr>
          <p:spPr>
            <a:xfrm>
              <a:off x="7508101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22"/>
            <p:cNvSpPr/>
            <p:nvPr/>
          </p:nvSpPr>
          <p:spPr>
            <a:xfrm>
              <a:off x="7591108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22"/>
            <p:cNvSpPr/>
            <p:nvPr/>
          </p:nvSpPr>
          <p:spPr>
            <a:xfrm>
              <a:off x="7681230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22"/>
            <p:cNvSpPr/>
            <p:nvPr/>
          </p:nvSpPr>
          <p:spPr>
            <a:xfrm>
              <a:off x="7835386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22"/>
            <p:cNvSpPr/>
            <p:nvPr/>
          </p:nvSpPr>
          <p:spPr>
            <a:xfrm>
              <a:off x="7904163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22"/>
            <p:cNvSpPr/>
            <p:nvPr/>
          </p:nvSpPr>
          <p:spPr>
            <a:xfrm>
              <a:off x="7975312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22"/>
            <p:cNvSpPr/>
            <p:nvPr/>
          </p:nvSpPr>
          <p:spPr>
            <a:xfrm>
              <a:off x="778558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22"/>
            <p:cNvSpPr/>
            <p:nvPr/>
          </p:nvSpPr>
          <p:spPr>
            <a:xfrm>
              <a:off x="738714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22"/>
            <p:cNvSpPr/>
            <p:nvPr/>
          </p:nvSpPr>
          <p:spPr>
            <a:xfrm>
              <a:off x="728042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22"/>
            <p:cNvSpPr/>
            <p:nvPr/>
          </p:nvSpPr>
          <p:spPr>
            <a:xfrm>
              <a:off x="755079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22"/>
            <p:cNvSpPr/>
            <p:nvPr/>
          </p:nvSpPr>
          <p:spPr>
            <a:xfrm>
              <a:off x="8074921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22"/>
            <p:cNvSpPr/>
            <p:nvPr/>
          </p:nvSpPr>
          <p:spPr>
            <a:xfrm>
              <a:off x="8160299" y="6394450"/>
              <a:ext cx="37946" cy="14229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22"/>
            <p:cNvSpPr/>
            <p:nvPr/>
          </p:nvSpPr>
          <p:spPr>
            <a:xfrm>
              <a:off x="8184016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22"/>
            <p:cNvSpPr/>
            <p:nvPr/>
          </p:nvSpPr>
          <p:spPr>
            <a:xfrm>
              <a:off x="8290739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22"/>
            <p:cNvSpPr/>
            <p:nvPr/>
          </p:nvSpPr>
          <p:spPr>
            <a:xfrm>
              <a:off x="8319199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22"/>
            <p:cNvSpPr/>
            <p:nvPr/>
          </p:nvSpPr>
          <p:spPr>
            <a:xfrm>
              <a:off x="8361888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22"/>
            <p:cNvSpPr/>
            <p:nvPr/>
          </p:nvSpPr>
          <p:spPr>
            <a:xfrm>
              <a:off x="827650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22"/>
            <p:cNvSpPr/>
            <p:nvPr/>
          </p:nvSpPr>
          <p:spPr>
            <a:xfrm>
              <a:off x="8421179" y="6382592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22"/>
            <p:cNvSpPr/>
            <p:nvPr/>
          </p:nvSpPr>
          <p:spPr>
            <a:xfrm>
              <a:off x="8516044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22"/>
            <p:cNvSpPr/>
            <p:nvPr/>
          </p:nvSpPr>
          <p:spPr>
            <a:xfrm>
              <a:off x="8660714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22"/>
            <p:cNvSpPr/>
            <p:nvPr/>
          </p:nvSpPr>
          <p:spPr>
            <a:xfrm>
              <a:off x="8731863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22"/>
            <p:cNvSpPr/>
            <p:nvPr/>
          </p:nvSpPr>
          <p:spPr>
            <a:xfrm>
              <a:off x="881487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22"/>
            <p:cNvSpPr/>
            <p:nvPr/>
          </p:nvSpPr>
          <p:spPr>
            <a:xfrm>
              <a:off x="890499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22"/>
            <p:cNvSpPr/>
            <p:nvPr/>
          </p:nvSpPr>
          <p:spPr>
            <a:xfrm>
              <a:off x="9059148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22"/>
            <p:cNvSpPr/>
            <p:nvPr/>
          </p:nvSpPr>
          <p:spPr>
            <a:xfrm>
              <a:off x="9123182" y="6363619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22"/>
            <p:cNvSpPr/>
            <p:nvPr/>
          </p:nvSpPr>
          <p:spPr>
            <a:xfrm>
              <a:off x="9199074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22"/>
            <p:cNvSpPr/>
            <p:nvPr/>
          </p:nvSpPr>
          <p:spPr>
            <a:xfrm>
              <a:off x="9004600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22"/>
            <p:cNvSpPr/>
            <p:nvPr/>
          </p:nvSpPr>
          <p:spPr>
            <a:xfrm>
              <a:off x="8606166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22"/>
            <p:cNvSpPr/>
            <p:nvPr/>
          </p:nvSpPr>
          <p:spPr>
            <a:xfrm>
              <a:off x="8499443" y="6342275"/>
              <a:ext cx="80635" cy="194474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22"/>
            <p:cNvSpPr/>
            <p:nvPr/>
          </p:nvSpPr>
          <p:spPr>
            <a:xfrm>
              <a:off x="877455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22"/>
            <p:cNvSpPr/>
            <p:nvPr/>
          </p:nvSpPr>
          <p:spPr>
            <a:xfrm>
              <a:off x="9293939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22"/>
            <p:cNvSpPr/>
            <p:nvPr/>
          </p:nvSpPr>
          <p:spPr>
            <a:xfrm>
              <a:off x="9384061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22"/>
            <p:cNvSpPr/>
            <p:nvPr/>
          </p:nvSpPr>
          <p:spPr>
            <a:xfrm>
              <a:off x="9407778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22"/>
            <p:cNvSpPr/>
            <p:nvPr/>
          </p:nvSpPr>
          <p:spPr>
            <a:xfrm>
              <a:off x="9514501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22"/>
            <p:cNvSpPr/>
            <p:nvPr/>
          </p:nvSpPr>
          <p:spPr>
            <a:xfrm>
              <a:off x="954296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22"/>
            <p:cNvSpPr/>
            <p:nvPr/>
          </p:nvSpPr>
          <p:spPr>
            <a:xfrm>
              <a:off x="9585650" y="6382592"/>
              <a:ext cx="66406" cy="249021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22"/>
            <p:cNvSpPr/>
            <p:nvPr/>
          </p:nvSpPr>
          <p:spPr>
            <a:xfrm>
              <a:off x="9500271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22"/>
            <p:cNvSpPr/>
            <p:nvPr/>
          </p:nvSpPr>
          <p:spPr>
            <a:xfrm>
              <a:off x="9644941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22"/>
            <p:cNvSpPr/>
            <p:nvPr/>
          </p:nvSpPr>
          <p:spPr>
            <a:xfrm>
              <a:off x="9739806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22"/>
            <p:cNvSpPr/>
            <p:nvPr/>
          </p:nvSpPr>
          <p:spPr>
            <a:xfrm>
              <a:off x="9884476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22"/>
            <p:cNvSpPr/>
            <p:nvPr/>
          </p:nvSpPr>
          <p:spPr>
            <a:xfrm>
              <a:off x="9955625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22"/>
            <p:cNvSpPr/>
            <p:nvPr/>
          </p:nvSpPr>
          <p:spPr>
            <a:xfrm>
              <a:off x="10033889" y="6363619"/>
              <a:ext cx="35574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22"/>
            <p:cNvSpPr/>
            <p:nvPr/>
          </p:nvSpPr>
          <p:spPr>
            <a:xfrm>
              <a:off x="10126382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22"/>
            <p:cNvSpPr/>
            <p:nvPr/>
          </p:nvSpPr>
          <p:spPr>
            <a:xfrm>
              <a:off x="10282910" y="6382592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22"/>
            <p:cNvSpPr/>
            <p:nvPr/>
          </p:nvSpPr>
          <p:spPr>
            <a:xfrm>
              <a:off x="10346944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22"/>
            <p:cNvSpPr/>
            <p:nvPr/>
          </p:nvSpPr>
          <p:spPr>
            <a:xfrm>
              <a:off x="10418093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22"/>
            <p:cNvSpPr/>
            <p:nvPr/>
          </p:nvSpPr>
          <p:spPr>
            <a:xfrm>
              <a:off x="1022836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22"/>
            <p:cNvSpPr/>
            <p:nvPr/>
          </p:nvSpPr>
          <p:spPr>
            <a:xfrm>
              <a:off x="982992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22"/>
            <p:cNvSpPr/>
            <p:nvPr/>
          </p:nvSpPr>
          <p:spPr>
            <a:xfrm>
              <a:off x="9723205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22"/>
            <p:cNvSpPr/>
            <p:nvPr/>
          </p:nvSpPr>
          <p:spPr>
            <a:xfrm>
              <a:off x="9995942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22"/>
            <p:cNvSpPr/>
            <p:nvPr/>
          </p:nvSpPr>
          <p:spPr>
            <a:xfrm>
              <a:off x="10517701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22"/>
            <p:cNvSpPr/>
            <p:nvPr/>
          </p:nvSpPr>
          <p:spPr>
            <a:xfrm>
              <a:off x="10607823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22"/>
            <p:cNvSpPr/>
            <p:nvPr/>
          </p:nvSpPr>
          <p:spPr>
            <a:xfrm>
              <a:off x="10631540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22"/>
            <p:cNvSpPr/>
            <p:nvPr/>
          </p:nvSpPr>
          <p:spPr>
            <a:xfrm>
              <a:off x="10738263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22"/>
            <p:cNvSpPr/>
            <p:nvPr/>
          </p:nvSpPr>
          <p:spPr>
            <a:xfrm>
              <a:off x="10766723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22"/>
            <p:cNvSpPr/>
            <p:nvPr/>
          </p:nvSpPr>
          <p:spPr>
            <a:xfrm>
              <a:off x="10804669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22"/>
            <p:cNvSpPr/>
            <p:nvPr/>
          </p:nvSpPr>
          <p:spPr>
            <a:xfrm>
              <a:off x="10724033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22"/>
            <p:cNvSpPr/>
            <p:nvPr/>
          </p:nvSpPr>
          <p:spPr>
            <a:xfrm>
              <a:off x="10866331" y="6382592"/>
              <a:ext cx="64034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22"/>
            <p:cNvSpPr/>
            <p:nvPr/>
          </p:nvSpPr>
          <p:spPr>
            <a:xfrm>
              <a:off x="10963568" y="645374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22"/>
            <p:cNvSpPr/>
            <p:nvPr/>
          </p:nvSpPr>
          <p:spPr>
            <a:xfrm>
              <a:off x="11108238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22"/>
            <p:cNvSpPr/>
            <p:nvPr/>
          </p:nvSpPr>
          <p:spPr>
            <a:xfrm>
              <a:off x="11174643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22"/>
            <p:cNvSpPr/>
            <p:nvPr/>
          </p:nvSpPr>
          <p:spPr>
            <a:xfrm>
              <a:off x="1125765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22"/>
            <p:cNvSpPr/>
            <p:nvPr/>
          </p:nvSpPr>
          <p:spPr>
            <a:xfrm>
              <a:off x="1134777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22"/>
            <p:cNvSpPr/>
            <p:nvPr/>
          </p:nvSpPr>
          <p:spPr>
            <a:xfrm>
              <a:off x="11501929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22"/>
            <p:cNvSpPr/>
            <p:nvPr/>
          </p:nvSpPr>
          <p:spPr>
            <a:xfrm>
              <a:off x="11570706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22"/>
            <p:cNvSpPr/>
            <p:nvPr/>
          </p:nvSpPr>
          <p:spPr>
            <a:xfrm>
              <a:off x="11641855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22"/>
            <p:cNvSpPr/>
            <p:nvPr/>
          </p:nvSpPr>
          <p:spPr>
            <a:xfrm>
              <a:off x="11452124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22"/>
            <p:cNvSpPr/>
            <p:nvPr/>
          </p:nvSpPr>
          <p:spPr>
            <a:xfrm>
              <a:off x="11051319" y="6389707"/>
              <a:ext cx="52176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22"/>
            <p:cNvSpPr/>
            <p:nvPr/>
          </p:nvSpPr>
          <p:spPr>
            <a:xfrm>
              <a:off x="10946967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22"/>
            <p:cNvSpPr/>
            <p:nvPr/>
          </p:nvSpPr>
          <p:spPr>
            <a:xfrm>
              <a:off x="11217333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22"/>
            <p:cNvSpPr/>
            <p:nvPr/>
          </p:nvSpPr>
          <p:spPr>
            <a:xfrm>
              <a:off x="11741463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22"/>
            <p:cNvSpPr/>
            <p:nvPr/>
          </p:nvSpPr>
          <p:spPr>
            <a:xfrm>
              <a:off x="11826842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22"/>
            <p:cNvSpPr/>
            <p:nvPr/>
          </p:nvSpPr>
          <p:spPr>
            <a:xfrm>
              <a:off x="11850558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22"/>
            <p:cNvSpPr/>
            <p:nvPr/>
          </p:nvSpPr>
          <p:spPr>
            <a:xfrm>
              <a:off x="11957282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22"/>
            <p:cNvSpPr/>
            <p:nvPr/>
          </p:nvSpPr>
          <p:spPr>
            <a:xfrm>
              <a:off x="1198574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22"/>
            <p:cNvSpPr/>
            <p:nvPr/>
          </p:nvSpPr>
          <p:spPr>
            <a:xfrm>
              <a:off x="12028431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22"/>
            <p:cNvSpPr/>
            <p:nvPr/>
          </p:nvSpPr>
          <p:spPr>
            <a:xfrm>
              <a:off x="11943052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22"/>
            <p:cNvSpPr/>
            <p:nvPr/>
          </p:nvSpPr>
          <p:spPr>
            <a:xfrm>
              <a:off x="12087722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22"/>
            <p:cNvSpPr/>
            <p:nvPr/>
          </p:nvSpPr>
          <p:spPr>
            <a:xfrm>
              <a:off x="12182587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22"/>
            <p:cNvSpPr/>
            <p:nvPr/>
          </p:nvSpPr>
          <p:spPr>
            <a:xfrm>
              <a:off x="-123810" y="6683790"/>
              <a:ext cx="12408377" cy="267994"/>
            </a:xfrm>
            <a:custGeom>
              <a:avLst/>
              <a:gdLst/>
              <a:ahLst/>
              <a:cxnLst/>
              <a:rect l="l" t="t" r="r" b="b"/>
              <a:pathLst>
                <a:path w="2951" h="60" extrusionOk="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22"/>
            <p:cNvSpPr/>
            <p:nvPr/>
          </p:nvSpPr>
          <p:spPr>
            <a:xfrm>
              <a:off x="-119067" y="6425282"/>
              <a:ext cx="12360944" cy="31542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77" name="Google Shape;8377;p22"/>
          <p:cNvGrpSpPr/>
          <p:nvPr/>
        </p:nvGrpSpPr>
        <p:grpSpPr>
          <a:xfrm>
            <a:off x="1430840" y="1030923"/>
            <a:ext cx="888023" cy="888023"/>
            <a:chOff x="1647456" y="1723430"/>
            <a:chExt cx="2143421" cy="2877673"/>
          </a:xfrm>
        </p:grpSpPr>
        <p:sp>
          <p:nvSpPr>
            <p:cNvPr id="8378" name="Google Shape;8378;p22"/>
            <p:cNvSpPr/>
            <p:nvPr/>
          </p:nvSpPr>
          <p:spPr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22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lt1">
                <a:alpha val="9803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80" name="Google Shape;8380;p22"/>
          <p:cNvSpPr/>
          <p:nvPr/>
        </p:nvSpPr>
        <p:spPr>
          <a:xfrm>
            <a:off x="2576835" y="604825"/>
            <a:ext cx="7418700" cy="32316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ón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phân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vào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trước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khi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gieo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trồng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chuẩn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bị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sẵn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thức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ăn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trồng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hấp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thụ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ngay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khi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rễ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vừa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phát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triển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</a:t>
            </a:r>
            <a:r>
              <a:rPr lang="vi-VN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giúp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cây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phát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triển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mạnh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ngay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từ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400" b="1" dirty="0" err="1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đầu</a:t>
            </a:r>
            <a:r>
              <a:rPr lang="en-US" sz="3400" b="1" dirty="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endParaRPr sz="3400" b="1" dirty="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8381" name="Google Shape;8381;p22"/>
          <p:cNvGrpSpPr/>
          <p:nvPr/>
        </p:nvGrpSpPr>
        <p:grpSpPr>
          <a:xfrm>
            <a:off x="9912220" y="3891347"/>
            <a:ext cx="269633" cy="269633"/>
            <a:chOff x="1647456" y="1723430"/>
            <a:chExt cx="2143421" cy="2877673"/>
          </a:xfrm>
        </p:grpSpPr>
        <p:sp>
          <p:nvSpPr>
            <p:cNvPr id="8382" name="Google Shape;8382;p22"/>
            <p:cNvSpPr/>
            <p:nvPr/>
          </p:nvSpPr>
          <p:spPr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22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lt1">
                <a:alpha val="9803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84" name="Google Shape;8384;p22"/>
          <p:cNvGrpSpPr/>
          <p:nvPr/>
        </p:nvGrpSpPr>
        <p:grpSpPr>
          <a:xfrm>
            <a:off x="1195202" y="960935"/>
            <a:ext cx="139975" cy="139975"/>
            <a:chOff x="1647456" y="1723430"/>
            <a:chExt cx="2143421" cy="2877673"/>
          </a:xfrm>
        </p:grpSpPr>
        <p:sp>
          <p:nvSpPr>
            <p:cNvPr id="8385" name="Google Shape;8385;p22"/>
            <p:cNvSpPr/>
            <p:nvPr/>
          </p:nvSpPr>
          <p:spPr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22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lt1">
                <a:alpha val="9803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87" name="Google Shape;8387;p22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8388" name="Google Shape;8388;p22"/>
            <p:cNvSpPr/>
            <p:nvPr/>
          </p:nvSpPr>
          <p:spPr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22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lt1">
                <a:alpha val="9803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8390" name="Google Shape;8390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455347" y="440940"/>
            <a:ext cx="821284" cy="738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8391" name="Google Shape;8391;p22" descr="Plants Garden Sticker bởi baileysgrowgardens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889867" y="2319945"/>
            <a:ext cx="2362200" cy="1771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396" name="Google Shape;8396;p23"/>
          <p:cNvGraphicFramePr/>
          <p:nvPr/>
        </p:nvGraphicFramePr>
        <p:xfrm>
          <a:off x="-1890757" y="2552995"/>
          <a:ext cx="15368337" cy="4486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397" name="Google Shape;8397;p23"/>
          <p:cNvGrpSpPr/>
          <p:nvPr/>
        </p:nvGrpSpPr>
        <p:grpSpPr>
          <a:xfrm>
            <a:off x="-74259" y="4043663"/>
            <a:ext cx="12430046" cy="2848550"/>
            <a:chOff x="-123810" y="4108197"/>
            <a:chExt cx="12408377" cy="2843587"/>
          </a:xfrm>
        </p:grpSpPr>
        <p:sp>
          <p:nvSpPr>
            <p:cNvPr id="8398" name="Google Shape;8398;p23"/>
            <p:cNvSpPr/>
            <p:nvPr/>
          </p:nvSpPr>
          <p:spPr>
            <a:xfrm>
              <a:off x="2143470" y="4587267"/>
              <a:ext cx="860902" cy="1980313"/>
            </a:xfrm>
            <a:custGeom>
              <a:avLst/>
              <a:gdLst/>
              <a:ahLst/>
              <a:cxnLst/>
              <a:rect l="l" t="t" r="r" b="b"/>
              <a:pathLst>
                <a:path w="205" h="445" extrusionOk="0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23"/>
            <p:cNvSpPr/>
            <p:nvPr/>
          </p:nvSpPr>
          <p:spPr>
            <a:xfrm>
              <a:off x="2762466" y="5429196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23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23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23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23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23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23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23"/>
            <p:cNvSpPr/>
            <p:nvPr/>
          </p:nvSpPr>
          <p:spPr>
            <a:xfrm>
              <a:off x="7496243" y="4511374"/>
              <a:ext cx="1112295" cy="2056205"/>
            </a:xfrm>
            <a:custGeom>
              <a:avLst/>
              <a:gdLst/>
              <a:ahLst/>
              <a:cxnLst/>
              <a:rect l="l" t="t" r="r" b="b"/>
              <a:pathLst>
                <a:path w="265" h="462" extrusionOk="0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23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23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23"/>
            <p:cNvSpPr/>
            <p:nvPr/>
          </p:nvSpPr>
          <p:spPr>
            <a:xfrm>
              <a:off x="4190188" y="4860004"/>
              <a:ext cx="737577" cy="1584250"/>
            </a:xfrm>
            <a:custGeom>
              <a:avLst/>
              <a:gdLst/>
              <a:ahLst/>
              <a:cxnLst/>
              <a:rect l="l" t="t" r="r" b="b"/>
              <a:pathLst>
                <a:path w="175" h="356" extrusionOk="0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23"/>
            <p:cNvSpPr/>
            <p:nvPr/>
          </p:nvSpPr>
          <p:spPr>
            <a:xfrm>
              <a:off x="8959540" y="4860004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23"/>
            <p:cNvSpPr/>
            <p:nvPr/>
          </p:nvSpPr>
          <p:spPr>
            <a:xfrm>
              <a:off x="8461497" y="4900322"/>
              <a:ext cx="858531" cy="1306769"/>
            </a:xfrm>
            <a:custGeom>
              <a:avLst/>
              <a:gdLst/>
              <a:ahLst/>
              <a:cxnLst/>
              <a:rect l="l" t="t" r="r" b="b"/>
              <a:pathLst>
                <a:path w="204" h="294" extrusionOk="0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23"/>
            <p:cNvSpPr/>
            <p:nvPr/>
          </p:nvSpPr>
          <p:spPr>
            <a:xfrm>
              <a:off x="8933452" y="4860004"/>
              <a:ext cx="59291" cy="40318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23"/>
            <p:cNvSpPr/>
            <p:nvPr/>
          </p:nvSpPr>
          <p:spPr>
            <a:xfrm>
              <a:off x="5406836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23"/>
            <p:cNvSpPr/>
            <p:nvPr/>
          </p:nvSpPr>
          <p:spPr>
            <a:xfrm>
              <a:off x="5157814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23"/>
            <p:cNvSpPr/>
            <p:nvPr/>
          </p:nvSpPr>
          <p:spPr>
            <a:xfrm>
              <a:off x="5425809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23"/>
            <p:cNvSpPr/>
            <p:nvPr/>
          </p:nvSpPr>
          <p:spPr>
            <a:xfrm>
              <a:off x="5112753" y="6240294"/>
              <a:ext cx="464840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23"/>
            <p:cNvSpPr/>
            <p:nvPr/>
          </p:nvSpPr>
          <p:spPr>
            <a:xfrm>
              <a:off x="5423437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23"/>
            <p:cNvSpPr/>
            <p:nvPr/>
          </p:nvSpPr>
          <p:spPr>
            <a:xfrm>
              <a:off x="227192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23"/>
            <p:cNvSpPr/>
            <p:nvPr/>
          </p:nvSpPr>
          <p:spPr>
            <a:xfrm>
              <a:off x="-21829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23"/>
            <p:cNvSpPr/>
            <p:nvPr/>
          </p:nvSpPr>
          <p:spPr>
            <a:xfrm>
              <a:off x="24616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23"/>
            <p:cNvSpPr/>
            <p:nvPr/>
          </p:nvSpPr>
          <p:spPr>
            <a:xfrm>
              <a:off x="-69262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23"/>
            <p:cNvSpPr/>
            <p:nvPr/>
          </p:nvSpPr>
          <p:spPr>
            <a:xfrm>
              <a:off x="243793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23"/>
            <p:cNvSpPr/>
            <p:nvPr/>
          </p:nvSpPr>
          <p:spPr>
            <a:xfrm>
              <a:off x="883621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23"/>
            <p:cNvSpPr/>
            <p:nvPr/>
          </p:nvSpPr>
          <p:spPr>
            <a:xfrm>
              <a:off x="858956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8862303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8542133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8852816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7474898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7225877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7498615" y="6185747"/>
              <a:ext cx="462468" cy="303569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7180816" y="6185747"/>
              <a:ext cx="467211" cy="303569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7491500" y="5905894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11644227" y="6012618"/>
              <a:ext cx="460097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23"/>
            <p:cNvSpPr/>
            <p:nvPr/>
          </p:nvSpPr>
          <p:spPr>
            <a:xfrm>
              <a:off x="11397577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23"/>
            <p:cNvSpPr/>
            <p:nvPr/>
          </p:nvSpPr>
          <p:spPr>
            <a:xfrm>
              <a:off x="11670315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1135014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11663200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23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23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23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23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23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23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23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23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23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23"/>
            <p:cNvSpPr/>
            <p:nvPr/>
          </p:nvSpPr>
          <p:spPr>
            <a:xfrm>
              <a:off x="3464469" y="5958070"/>
              <a:ext cx="1230877" cy="495671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23"/>
            <p:cNvSpPr/>
            <p:nvPr/>
          </p:nvSpPr>
          <p:spPr>
            <a:xfrm>
              <a:off x="4111925" y="6003131"/>
              <a:ext cx="327285" cy="222933"/>
            </a:xfrm>
            <a:custGeom>
              <a:avLst/>
              <a:gdLst/>
              <a:ahLst/>
              <a:cxnLst/>
              <a:rect l="l" t="t" r="r" b="b"/>
              <a:pathLst>
                <a:path w="78" h="50" extrusionOk="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23"/>
            <p:cNvSpPr/>
            <p:nvPr/>
          </p:nvSpPr>
          <p:spPr>
            <a:xfrm>
              <a:off x="4081093" y="5998388"/>
              <a:ext cx="614253" cy="455353"/>
            </a:xfrm>
            <a:custGeom>
              <a:avLst/>
              <a:gdLst/>
              <a:ahLst/>
              <a:cxnLst/>
              <a:rect l="l" t="t" r="r" b="b"/>
              <a:pathLst>
                <a:path w="146" h="102" extrusionOk="0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23"/>
            <p:cNvSpPr/>
            <p:nvPr/>
          </p:nvSpPr>
          <p:spPr>
            <a:xfrm>
              <a:off x="7856731" y="6017361"/>
              <a:ext cx="1233248" cy="493299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23"/>
            <p:cNvSpPr/>
            <p:nvPr/>
          </p:nvSpPr>
          <p:spPr>
            <a:xfrm>
              <a:off x="8504187" y="6060050"/>
              <a:ext cx="104352" cy="35574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23"/>
            <p:cNvSpPr/>
            <p:nvPr/>
          </p:nvSpPr>
          <p:spPr>
            <a:xfrm>
              <a:off x="8475727" y="6052935"/>
              <a:ext cx="614253" cy="457725"/>
            </a:xfrm>
            <a:custGeom>
              <a:avLst/>
              <a:gdLst/>
              <a:ahLst/>
              <a:cxnLst/>
              <a:rect l="l" t="t" r="r" b="b"/>
              <a:pathLst>
                <a:path w="146" h="103" extrusionOk="0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23"/>
            <p:cNvSpPr/>
            <p:nvPr/>
          </p:nvSpPr>
          <p:spPr>
            <a:xfrm>
              <a:off x="4560163" y="4978586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23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23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23"/>
            <p:cNvSpPr/>
            <p:nvPr/>
          </p:nvSpPr>
          <p:spPr>
            <a:xfrm>
              <a:off x="5081922" y="4978586"/>
              <a:ext cx="457725" cy="1095694"/>
            </a:xfrm>
            <a:custGeom>
              <a:avLst/>
              <a:gdLst/>
              <a:ahLst/>
              <a:cxnLst/>
              <a:rect l="l" t="t" r="r" b="b"/>
              <a:pathLst>
                <a:path w="109" h="246" extrusionOk="0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23"/>
            <p:cNvSpPr/>
            <p:nvPr/>
          </p:nvSpPr>
          <p:spPr>
            <a:xfrm>
              <a:off x="5217105" y="6029219"/>
              <a:ext cx="23716" cy="14230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23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23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23"/>
            <p:cNvSpPr/>
            <p:nvPr/>
          </p:nvSpPr>
          <p:spPr>
            <a:xfrm>
              <a:off x="5081922" y="4983329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23"/>
            <p:cNvSpPr/>
            <p:nvPr/>
          </p:nvSpPr>
          <p:spPr>
            <a:xfrm>
              <a:off x="5081922" y="5588095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23"/>
            <p:cNvSpPr/>
            <p:nvPr/>
          </p:nvSpPr>
          <p:spPr>
            <a:xfrm>
              <a:off x="6018717" y="53272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23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23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23"/>
            <p:cNvSpPr/>
            <p:nvPr/>
          </p:nvSpPr>
          <p:spPr>
            <a:xfrm>
              <a:off x="6540475" y="5514575"/>
              <a:ext cx="291711" cy="955768"/>
            </a:xfrm>
            <a:custGeom>
              <a:avLst/>
              <a:gdLst/>
              <a:ahLst/>
              <a:cxnLst/>
              <a:rect l="l" t="t" r="r" b="b"/>
              <a:pathLst>
                <a:path w="69" h="215" extrusionOk="0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23"/>
            <p:cNvSpPr/>
            <p:nvPr/>
          </p:nvSpPr>
          <p:spPr>
            <a:xfrm>
              <a:off x="6663800" y="6211835"/>
              <a:ext cx="7115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23"/>
            <p:cNvSpPr/>
            <p:nvPr/>
          </p:nvSpPr>
          <p:spPr>
            <a:xfrm>
              <a:off x="6507273" y="53272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23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23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23"/>
            <p:cNvSpPr/>
            <p:nvPr/>
          </p:nvSpPr>
          <p:spPr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23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23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23"/>
            <p:cNvSpPr/>
            <p:nvPr/>
          </p:nvSpPr>
          <p:spPr>
            <a:xfrm>
              <a:off x="5783925" y="5277412"/>
              <a:ext cx="289339" cy="1249850"/>
            </a:xfrm>
            <a:custGeom>
              <a:avLst/>
              <a:gdLst/>
              <a:ahLst/>
              <a:cxnLst/>
              <a:rect l="l" t="t" r="r" b="b"/>
              <a:pathLst>
                <a:path w="69" h="281" extrusionOk="0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23"/>
            <p:cNvSpPr/>
            <p:nvPr/>
          </p:nvSpPr>
          <p:spPr>
            <a:xfrm>
              <a:off x="5793412" y="6024476"/>
              <a:ext cx="7115" cy="23716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23"/>
            <p:cNvSpPr/>
            <p:nvPr/>
          </p:nvSpPr>
          <p:spPr>
            <a:xfrm>
              <a:off x="5800526" y="6242666"/>
              <a:ext cx="4743" cy="33203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23"/>
            <p:cNvSpPr/>
            <p:nvPr/>
          </p:nvSpPr>
          <p:spPr>
            <a:xfrm>
              <a:off x="5755465" y="4667902"/>
              <a:ext cx="317799" cy="1219019"/>
            </a:xfrm>
            <a:custGeom>
              <a:avLst/>
              <a:gdLst/>
              <a:ahLst/>
              <a:cxnLst/>
              <a:rect l="l" t="t" r="r" b="b"/>
              <a:pathLst>
                <a:path w="76" h="274" extrusionOk="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23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23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23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23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23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23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23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23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23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23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23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23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23"/>
            <p:cNvSpPr/>
            <p:nvPr/>
          </p:nvSpPr>
          <p:spPr>
            <a:xfrm>
              <a:off x="11539875" y="5962813"/>
              <a:ext cx="559705" cy="602395"/>
            </a:xfrm>
            <a:custGeom>
              <a:avLst/>
              <a:gdLst/>
              <a:ahLst/>
              <a:cxnLst/>
              <a:rect l="l" t="t" r="r" b="b"/>
              <a:pathLst>
                <a:path w="133" h="135" extrusionOk="0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23"/>
            <p:cNvSpPr/>
            <p:nvPr/>
          </p:nvSpPr>
          <p:spPr>
            <a:xfrm>
              <a:off x="11544618" y="6057679"/>
              <a:ext cx="4743" cy="56919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23"/>
            <p:cNvSpPr/>
            <p:nvPr/>
          </p:nvSpPr>
          <p:spPr>
            <a:xfrm>
              <a:off x="11551733" y="6252152"/>
              <a:ext cx="4743" cy="90122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23"/>
            <p:cNvSpPr/>
            <p:nvPr/>
          </p:nvSpPr>
          <p:spPr>
            <a:xfrm>
              <a:off x="11791268" y="5962813"/>
              <a:ext cx="18973" cy="14230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23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23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23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23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23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23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23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23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23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23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23"/>
            <p:cNvSpPr/>
            <p:nvPr/>
          </p:nvSpPr>
          <p:spPr>
            <a:xfrm>
              <a:off x="3113468" y="4530348"/>
              <a:ext cx="308312" cy="600023"/>
            </a:xfrm>
            <a:custGeom>
              <a:avLst/>
              <a:gdLst/>
              <a:ahLst/>
              <a:cxnLst/>
              <a:rect l="l" t="t" r="r" b="b"/>
              <a:pathLst>
                <a:path w="73" h="135" extrusionOk="0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23"/>
            <p:cNvSpPr/>
            <p:nvPr/>
          </p:nvSpPr>
          <p:spPr>
            <a:xfrm>
              <a:off x="3383834" y="5130370"/>
              <a:ext cx="151784" cy="253765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23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23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23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23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23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23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23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23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23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23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23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23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23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23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23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23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23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23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23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23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23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23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23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23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23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23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23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23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23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23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23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23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23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23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23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23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23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23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23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23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23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23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23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23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23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23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23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23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23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23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23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23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23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23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23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23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23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23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23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23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23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23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23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23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23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23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23"/>
            <p:cNvSpPr/>
            <p:nvPr/>
          </p:nvSpPr>
          <p:spPr>
            <a:xfrm>
              <a:off x="1294426" y="6105111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23"/>
            <p:cNvSpPr/>
            <p:nvPr/>
          </p:nvSpPr>
          <p:spPr>
            <a:xfrm>
              <a:off x="1294426" y="6105112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23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23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23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23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23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23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23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23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23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23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23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23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23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23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23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23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23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23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23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23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23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23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23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23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23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23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23"/>
            <p:cNvSpPr/>
            <p:nvPr/>
          </p:nvSpPr>
          <p:spPr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23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23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23"/>
            <p:cNvSpPr/>
            <p:nvPr/>
          </p:nvSpPr>
          <p:spPr>
            <a:xfrm>
              <a:off x="7427465" y="4622842"/>
              <a:ext cx="85379" cy="476698"/>
            </a:xfrm>
            <a:custGeom>
              <a:avLst/>
              <a:gdLst/>
              <a:ahLst/>
              <a:cxnLst/>
              <a:rect l="l" t="t" r="r" b="b"/>
              <a:pathLst>
                <a:path w="20" h="107" extrusionOk="0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23"/>
            <p:cNvSpPr/>
            <p:nvPr/>
          </p:nvSpPr>
          <p:spPr>
            <a:xfrm>
              <a:off x="7180816" y="44093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23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23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23"/>
            <p:cNvSpPr/>
            <p:nvPr/>
          </p:nvSpPr>
          <p:spPr>
            <a:xfrm>
              <a:off x="108610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23"/>
            <p:cNvSpPr/>
            <p:nvPr/>
          </p:nvSpPr>
          <p:spPr>
            <a:xfrm>
              <a:off x="179759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23"/>
            <p:cNvSpPr/>
            <p:nvPr/>
          </p:nvSpPr>
          <p:spPr>
            <a:xfrm>
              <a:off x="260394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23"/>
            <p:cNvSpPr/>
            <p:nvPr/>
          </p:nvSpPr>
          <p:spPr>
            <a:xfrm>
              <a:off x="352888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23"/>
            <p:cNvSpPr/>
            <p:nvPr/>
          </p:nvSpPr>
          <p:spPr>
            <a:xfrm>
              <a:off x="507044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23"/>
            <p:cNvSpPr/>
            <p:nvPr/>
          </p:nvSpPr>
          <p:spPr>
            <a:xfrm>
              <a:off x="571078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23"/>
            <p:cNvSpPr/>
            <p:nvPr/>
          </p:nvSpPr>
          <p:spPr>
            <a:xfrm>
              <a:off x="642227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23"/>
            <p:cNvSpPr/>
            <p:nvPr/>
          </p:nvSpPr>
          <p:spPr>
            <a:xfrm>
              <a:off x="45249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23"/>
            <p:cNvSpPr/>
            <p:nvPr/>
          </p:nvSpPr>
          <p:spPr>
            <a:xfrm>
              <a:off x="-26573" y="6349390"/>
              <a:ext cx="75892" cy="218190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23"/>
            <p:cNvSpPr/>
            <p:nvPr/>
          </p:nvSpPr>
          <p:spPr>
            <a:xfrm>
              <a:off x="129955" y="6420539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23"/>
            <p:cNvSpPr/>
            <p:nvPr/>
          </p:nvSpPr>
          <p:spPr>
            <a:xfrm>
              <a:off x="191617" y="6403937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23"/>
            <p:cNvSpPr/>
            <p:nvPr/>
          </p:nvSpPr>
          <p:spPr>
            <a:xfrm>
              <a:off x="75407" y="6420539"/>
              <a:ext cx="49804" cy="206332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23"/>
            <p:cNvSpPr/>
            <p:nvPr/>
          </p:nvSpPr>
          <p:spPr>
            <a:xfrm>
              <a:off x="54062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23"/>
            <p:cNvSpPr/>
            <p:nvPr/>
          </p:nvSpPr>
          <p:spPr>
            <a:xfrm>
              <a:off x="217705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23"/>
            <p:cNvSpPr/>
            <p:nvPr/>
          </p:nvSpPr>
          <p:spPr>
            <a:xfrm>
              <a:off x="744207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23"/>
            <p:cNvSpPr/>
            <p:nvPr/>
          </p:nvSpPr>
          <p:spPr>
            <a:xfrm>
              <a:off x="83195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23"/>
            <p:cNvSpPr/>
            <p:nvPr/>
          </p:nvSpPr>
          <p:spPr>
            <a:xfrm>
              <a:off x="305455" y="6377849"/>
              <a:ext cx="33203" cy="13755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23"/>
            <p:cNvSpPr/>
            <p:nvPr/>
          </p:nvSpPr>
          <p:spPr>
            <a:xfrm>
              <a:off x="855674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23"/>
            <p:cNvSpPr/>
            <p:nvPr/>
          </p:nvSpPr>
          <p:spPr>
            <a:xfrm>
              <a:off x="957654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23"/>
            <p:cNvSpPr/>
            <p:nvPr/>
          </p:nvSpPr>
          <p:spPr>
            <a:xfrm>
              <a:off x="990857" y="6394451"/>
              <a:ext cx="37946" cy="177872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23"/>
            <p:cNvSpPr/>
            <p:nvPr/>
          </p:nvSpPr>
          <p:spPr>
            <a:xfrm>
              <a:off x="1028803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23"/>
            <p:cNvSpPr/>
            <p:nvPr/>
          </p:nvSpPr>
          <p:spPr>
            <a:xfrm>
              <a:off x="94816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23"/>
            <p:cNvSpPr/>
            <p:nvPr/>
          </p:nvSpPr>
          <p:spPr>
            <a:xfrm>
              <a:off x="1088094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23"/>
            <p:cNvSpPr/>
            <p:nvPr/>
          </p:nvSpPr>
          <p:spPr>
            <a:xfrm>
              <a:off x="1190074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23"/>
            <p:cNvSpPr/>
            <p:nvPr/>
          </p:nvSpPr>
          <p:spPr>
            <a:xfrm>
              <a:off x="1332372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23"/>
            <p:cNvSpPr/>
            <p:nvPr/>
          </p:nvSpPr>
          <p:spPr>
            <a:xfrm>
              <a:off x="139877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23"/>
            <p:cNvSpPr/>
            <p:nvPr/>
          </p:nvSpPr>
          <p:spPr>
            <a:xfrm>
              <a:off x="1484156" y="6363620"/>
              <a:ext cx="28460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23"/>
            <p:cNvSpPr/>
            <p:nvPr/>
          </p:nvSpPr>
          <p:spPr>
            <a:xfrm>
              <a:off x="1571907" y="6313815"/>
              <a:ext cx="80635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23"/>
            <p:cNvSpPr/>
            <p:nvPr/>
          </p:nvSpPr>
          <p:spPr>
            <a:xfrm>
              <a:off x="1726063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23"/>
            <p:cNvSpPr/>
            <p:nvPr/>
          </p:nvSpPr>
          <p:spPr>
            <a:xfrm>
              <a:off x="1794840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23"/>
            <p:cNvSpPr/>
            <p:nvPr/>
          </p:nvSpPr>
          <p:spPr>
            <a:xfrm>
              <a:off x="1865989" y="6363620"/>
              <a:ext cx="64034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23"/>
            <p:cNvSpPr/>
            <p:nvPr/>
          </p:nvSpPr>
          <p:spPr>
            <a:xfrm>
              <a:off x="167625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23"/>
            <p:cNvSpPr/>
            <p:nvPr/>
          </p:nvSpPr>
          <p:spPr>
            <a:xfrm>
              <a:off x="1277824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23"/>
            <p:cNvSpPr/>
            <p:nvPr/>
          </p:nvSpPr>
          <p:spPr>
            <a:xfrm>
              <a:off x="1171101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23"/>
            <p:cNvSpPr/>
            <p:nvPr/>
          </p:nvSpPr>
          <p:spPr>
            <a:xfrm>
              <a:off x="1441467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23"/>
            <p:cNvSpPr/>
            <p:nvPr/>
          </p:nvSpPr>
          <p:spPr>
            <a:xfrm>
              <a:off x="1963226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23"/>
            <p:cNvSpPr/>
            <p:nvPr/>
          </p:nvSpPr>
          <p:spPr>
            <a:xfrm>
              <a:off x="2050976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23"/>
            <p:cNvSpPr/>
            <p:nvPr/>
          </p:nvSpPr>
          <p:spPr>
            <a:xfrm>
              <a:off x="2077064" y="6373106"/>
              <a:ext cx="83007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23"/>
            <p:cNvSpPr/>
            <p:nvPr/>
          </p:nvSpPr>
          <p:spPr>
            <a:xfrm>
              <a:off x="2181416" y="6491688"/>
              <a:ext cx="26088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23"/>
            <p:cNvSpPr/>
            <p:nvPr/>
          </p:nvSpPr>
          <p:spPr>
            <a:xfrm>
              <a:off x="220987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23"/>
            <p:cNvSpPr/>
            <p:nvPr/>
          </p:nvSpPr>
          <p:spPr>
            <a:xfrm>
              <a:off x="2252565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23"/>
            <p:cNvSpPr/>
            <p:nvPr/>
          </p:nvSpPr>
          <p:spPr>
            <a:xfrm>
              <a:off x="2169558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23"/>
            <p:cNvSpPr/>
            <p:nvPr/>
          </p:nvSpPr>
          <p:spPr>
            <a:xfrm>
              <a:off x="2311856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23"/>
            <p:cNvSpPr/>
            <p:nvPr/>
          </p:nvSpPr>
          <p:spPr>
            <a:xfrm>
              <a:off x="2409093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23"/>
            <p:cNvSpPr/>
            <p:nvPr/>
          </p:nvSpPr>
          <p:spPr>
            <a:xfrm>
              <a:off x="2551391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23"/>
            <p:cNvSpPr/>
            <p:nvPr/>
          </p:nvSpPr>
          <p:spPr>
            <a:xfrm>
              <a:off x="2622540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23"/>
            <p:cNvSpPr/>
            <p:nvPr/>
          </p:nvSpPr>
          <p:spPr>
            <a:xfrm>
              <a:off x="2703175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23"/>
            <p:cNvSpPr/>
            <p:nvPr/>
          </p:nvSpPr>
          <p:spPr>
            <a:xfrm>
              <a:off x="279566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23"/>
            <p:cNvSpPr/>
            <p:nvPr/>
          </p:nvSpPr>
          <p:spPr>
            <a:xfrm>
              <a:off x="294982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23"/>
            <p:cNvSpPr/>
            <p:nvPr/>
          </p:nvSpPr>
          <p:spPr>
            <a:xfrm>
              <a:off x="3013859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23"/>
            <p:cNvSpPr/>
            <p:nvPr/>
          </p:nvSpPr>
          <p:spPr>
            <a:xfrm>
              <a:off x="3089751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23"/>
            <p:cNvSpPr/>
            <p:nvPr/>
          </p:nvSpPr>
          <p:spPr>
            <a:xfrm>
              <a:off x="289527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23"/>
            <p:cNvSpPr/>
            <p:nvPr/>
          </p:nvSpPr>
          <p:spPr>
            <a:xfrm>
              <a:off x="2496843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23"/>
            <p:cNvSpPr/>
            <p:nvPr/>
          </p:nvSpPr>
          <p:spPr>
            <a:xfrm>
              <a:off x="2392491" y="6342275"/>
              <a:ext cx="73521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23"/>
            <p:cNvSpPr/>
            <p:nvPr/>
          </p:nvSpPr>
          <p:spPr>
            <a:xfrm>
              <a:off x="2665229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23"/>
            <p:cNvSpPr/>
            <p:nvPr/>
          </p:nvSpPr>
          <p:spPr>
            <a:xfrm>
              <a:off x="3186988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23"/>
            <p:cNvSpPr/>
            <p:nvPr/>
          </p:nvSpPr>
          <p:spPr>
            <a:xfrm>
              <a:off x="327473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23"/>
            <p:cNvSpPr/>
            <p:nvPr/>
          </p:nvSpPr>
          <p:spPr>
            <a:xfrm>
              <a:off x="329845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23"/>
            <p:cNvSpPr/>
            <p:nvPr/>
          </p:nvSpPr>
          <p:spPr>
            <a:xfrm>
              <a:off x="3405178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23"/>
            <p:cNvSpPr/>
            <p:nvPr/>
          </p:nvSpPr>
          <p:spPr>
            <a:xfrm>
              <a:off x="343363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23"/>
            <p:cNvSpPr/>
            <p:nvPr/>
          </p:nvSpPr>
          <p:spPr>
            <a:xfrm>
              <a:off x="3471584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23"/>
            <p:cNvSpPr/>
            <p:nvPr/>
          </p:nvSpPr>
          <p:spPr>
            <a:xfrm>
              <a:off x="339094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23"/>
            <p:cNvSpPr/>
            <p:nvPr/>
          </p:nvSpPr>
          <p:spPr>
            <a:xfrm>
              <a:off x="3535618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23"/>
            <p:cNvSpPr/>
            <p:nvPr/>
          </p:nvSpPr>
          <p:spPr>
            <a:xfrm>
              <a:off x="3630483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23"/>
            <p:cNvSpPr/>
            <p:nvPr/>
          </p:nvSpPr>
          <p:spPr>
            <a:xfrm>
              <a:off x="377515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23"/>
            <p:cNvSpPr/>
            <p:nvPr/>
          </p:nvSpPr>
          <p:spPr>
            <a:xfrm>
              <a:off x="384155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23"/>
            <p:cNvSpPr/>
            <p:nvPr/>
          </p:nvSpPr>
          <p:spPr>
            <a:xfrm>
              <a:off x="3926937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23"/>
            <p:cNvSpPr/>
            <p:nvPr/>
          </p:nvSpPr>
          <p:spPr>
            <a:xfrm>
              <a:off x="4019431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23"/>
            <p:cNvSpPr/>
            <p:nvPr/>
          </p:nvSpPr>
          <p:spPr>
            <a:xfrm>
              <a:off x="4173587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23"/>
            <p:cNvSpPr/>
            <p:nvPr/>
          </p:nvSpPr>
          <p:spPr>
            <a:xfrm>
              <a:off x="423762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23"/>
            <p:cNvSpPr/>
            <p:nvPr/>
          </p:nvSpPr>
          <p:spPr>
            <a:xfrm>
              <a:off x="4308770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23"/>
            <p:cNvSpPr/>
            <p:nvPr/>
          </p:nvSpPr>
          <p:spPr>
            <a:xfrm>
              <a:off x="411903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23"/>
            <p:cNvSpPr/>
            <p:nvPr/>
          </p:nvSpPr>
          <p:spPr>
            <a:xfrm>
              <a:off x="3720605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23"/>
            <p:cNvSpPr/>
            <p:nvPr/>
          </p:nvSpPr>
          <p:spPr>
            <a:xfrm>
              <a:off x="361388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23"/>
            <p:cNvSpPr/>
            <p:nvPr/>
          </p:nvSpPr>
          <p:spPr>
            <a:xfrm>
              <a:off x="3884248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23"/>
            <p:cNvSpPr/>
            <p:nvPr/>
          </p:nvSpPr>
          <p:spPr>
            <a:xfrm>
              <a:off x="4408378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23"/>
            <p:cNvSpPr/>
            <p:nvPr/>
          </p:nvSpPr>
          <p:spPr>
            <a:xfrm>
              <a:off x="4498500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23"/>
            <p:cNvSpPr/>
            <p:nvPr/>
          </p:nvSpPr>
          <p:spPr>
            <a:xfrm>
              <a:off x="452221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23"/>
            <p:cNvSpPr/>
            <p:nvPr/>
          </p:nvSpPr>
          <p:spPr>
            <a:xfrm>
              <a:off x="4624197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23"/>
            <p:cNvSpPr/>
            <p:nvPr/>
          </p:nvSpPr>
          <p:spPr>
            <a:xfrm>
              <a:off x="465265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23"/>
            <p:cNvSpPr/>
            <p:nvPr/>
          </p:nvSpPr>
          <p:spPr>
            <a:xfrm>
              <a:off x="469534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23"/>
            <p:cNvSpPr/>
            <p:nvPr/>
          </p:nvSpPr>
          <p:spPr>
            <a:xfrm>
              <a:off x="4612339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23"/>
            <p:cNvSpPr/>
            <p:nvPr/>
          </p:nvSpPr>
          <p:spPr>
            <a:xfrm>
              <a:off x="4754637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23"/>
            <p:cNvSpPr/>
            <p:nvPr/>
          </p:nvSpPr>
          <p:spPr>
            <a:xfrm>
              <a:off x="4854245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23"/>
            <p:cNvSpPr/>
            <p:nvPr/>
          </p:nvSpPr>
          <p:spPr>
            <a:xfrm>
              <a:off x="4998915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23"/>
            <p:cNvSpPr/>
            <p:nvPr/>
          </p:nvSpPr>
          <p:spPr>
            <a:xfrm>
              <a:off x="5065320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23"/>
            <p:cNvSpPr/>
            <p:nvPr/>
          </p:nvSpPr>
          <p:spPr>
            <a:xfrm>
              <a:off x="5148327" y="6363620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23"/>
            <p:cNvSpPr/>
            <p:nvPr/>
          </p:nvSpPr>
          <p:spPr>
            <a:xfrm>
              <a:off x="523844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23"/>
            <p:cNvSpPr/>
            <p:nvPr/>
          </p:nvSpPr>
          <p:spPr>
            <a:xfrm>
              <a:off x="539260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23"/>
            <p:cNvSpPr/>
            <p:nvPr/>
          </p:nvSpPr>
          <p:spPr>
            <a:xfrm>
              <a:off x="5456640" y="6363620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23"/>
            <p:cNvSpPr/>
            <p:nvPr/>
          </p:nvSpPr>
          <p:spPr>
            <a:xfrm>
              <a:off x="5532532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23"/>
            <p:cNvSpPr/>
            <p:nvPr/>
          </p:nvSpPr>
          <p:spPr>
            <a:xfrm>
              <a:off x="5338058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23"/>
            <p:cNvSpPr/>
            <p:nvPr/>
          </p:nvSpPr>
          <p:spPr>
            <a:xfrm>
              <a:off x="4944367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23"/>
            <p:cNvSpPr/>
            <p:nvPr/>
          </p:nvSpPr>
          <p:spPr>
            <a:xfrm>
              <a:off x="483764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23"/>
            <p:cNvSpPr/>
            <p:nvPr/>
          </p:nvSpPr>
          <p:spPr>
            <a:xfrm>
              <a:off x="510801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23"/>
            <p:cNvSpPr/>
            <p:nvPr/>
          </p:nvSpPr>
          <p:spPr>
            <a:xfrm>
              <a:off x="5629769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23"/>
            <p:cNvSpPr/>
            <p:nvPr/>
          </p:nvSpPr>
          <p:spPr>
            <a:xfrm>
              <a:off x="5717519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23"/>
            <p:cNvSpPr/>
            <p:nvPr/>
          </p:nvSpPr>
          <p:spPr>
            <a:xfrm>
              <a:off x="574123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23"/>
            <p:cNvSpPr/>
            <p:nvPr/>
          </p:nvSpPr>
          <p:spPr>
            <a:xfrm>
              <a:off x="5847959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23"/>
            <p:cNvSpPr/>
            <p:nvPr/>
          </p:nvSpPr>
          <p:spPr>
            <a:xfrm>
              <a:off x="587641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23"/>
            <p:cNvSpPr/>
            <p:nvPr/>
          </p:nvSpPr>
          <p:spPr>
            <a:xfrm>
              <a:off x="5919108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23"/>
            <p:cNvSpPr/>
            <p:nvPr/>
          </p:nvSpPr>
          <p:spPr>
            <a:xfrm>
              <a:off x="583372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23"/>
            <p:cNvSpPr/>
            <p:nvPr/>
          </p:nvSpPr>
          <p:spPr>
            <a:xfrm>
              <a:off x="5978399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23"/>
            <p:cNvSpPr/>
            <p:nvPr/>
          </p:nvSpPr>
          <p:spPr>
            <a:xfrm>
              <a:off x="6073264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23"/>
            <p:cNvSpPr/>
            <p:nvPr/>
          </p:nvSpPr>
          <p:spPr>
            <a:xfrm>
              <a:off x="621793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23"/>
            <p:cNvSpPr/>
            <p:nvPr/>
          </p:nvSpPr>
          <p:spPr>
            <a:xfrm>
              <a:off x="6289082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23"/>
            <p:cNvSpPr/>
            <p:nvPr/>
          </p:nvSpPr>
          <p:spPr>
            <a:xfrm>
              <a:off x="6369718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23"/>
            <p:cNvSpPr/>
            <p:nvPr/>
          </p:nvSpPr>
          <p:spPr>
            <a:xfrm>
              <a:off x="6462211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23"/>
            <p:cNvSpPr/>
            <p:nvPr/>
          </p:nvSpPr>
          <p:spPr>
            <a:xfrm>
              <a:off x="6616367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23"/>
            <p:cNvSpPr/>
            <p:nvPr/>
          </p:nvSpPr>
          <p:spPr>
            <a:xfrm>
              <a:off x="668040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23"/>
            <p:cNvSpPr/>
            <p:nvPr/>
          </p:nvSpPr>
          <p:spPr>
            <a:xfrm>
              <a:off x="6756294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23"/>
            <p:cNvSpPr/>
            <p:nvPr/>
          </p:nvSpPr>
          <p:spPr>
            <a:xfrm>
              <a:off x="6561820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23"/>
            <p:cNvSpPr/>
            <p:nvPr/>
          </p:nvSpPr>
          <p:spPr>
            <a:xfrm>
              <a:off x="6163386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23"/>
            <p:cNvSpPr/>
            <p:nvPr/>
          </p:nvSpPr>
          <p:spPr>
            <a:xfrm>
              <a:off x="605666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23"/>
            <p:cNvSpPr/>
            <p:nvPr/>
          </p:nvSpPr>
          <p:spPr>
            <a:xfrm>
              <a:off x="633177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23"/>
            <p:cNvSpPr/>
            <p:nvPr/>
          </p:nvSpPr>
          <p:spPr>
            <a:xfrm>
              <a:off x="6851159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23"/>
            <p:cNvSpPr/>
            <p:nvPr/>
          </p:nvSpPr>
          <p:spPr>
            <a:xfrm>
              <a:off x="6941281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23"/>
            <p:cNvSpPr/>
            <p:nvPr/>
          </p:nvSpPr>
          <p:spPr>
            <a:xfrm>
              <a:off x="696499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23"/>
            <p:cNvSpPr/>
            <p:nvPr/>
          </p:nvSpPr>
          <p:spPr>
            <a:xfrm>
              <a:off x="7071721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23"/>
            <p:cNvSpPr/>
            <p:nvPr/>
          </p:nvSpPr>
          <p:spPr>
            <a:xfrm>
              <a:off x="7100180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23"/>
            <p:cNvSpPr/>
            <p:nvPr/>
          </p:nvSpPr>
          <p:spPr>
            <a:xfrm>
              <a:off x="713812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23"/>
            <p:cNvSpPr/>
            <p:nvPr/>
          </p:nvSpPr>
          <p:spPr>
            <a:xfrm>
              <a:off x="7057491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23"/>
            <p:cNvSpPr/>
            <p:nvPr/>
          </p:nvSpPr>
          <p:spPr>
            <a:xfrm>
              <a:off x="7202160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23"/>
            <p:cNvSpPr/>
            <p:nvPr/>
          </p:nvSpPr>
          <p:spPr>
            <a:xfrm>
              <a:off x="7297026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23"/>
            <p:cNvSpPr/>
            <p:nvPr/>
          </p:nvSpPr>
          <p:spPr>
            <a:xfrm>
              <a:off x="7441695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23"/>
            <p:cNvSpPr/>
            <p:nvPr/>
          </p:nvSpPr>
          <p:spPr>
            <a:xfrm>
              <a:off x="7508101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23"/>
            <p:cNvSpPr/>
            <p:nvPr/>
          </p:nvSpPr>
          <p:spPr>
            <a:xfrm>
              <a:off x="7591108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23"/>
            <p:cNvSpPr/>
            <p:nvPr/>
          </p:nvSpPr>
          <p:spPr>
            <a:xfrm>
              <a:off x="7681230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23"/>
            <p:cNvSpPr/>
            <p:nvPr/>
          </p:nvSpPr>
          <p:spPr>
            <a:xfrm>
              <a:off x="7835386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23"/>
            <p:cNvSpPr/>
            <p:nvPr/>
          </p:nvSpPr>
          <p:spPr>
            <a:xfrm>
              <a:off x="7904163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23"/>
            <p:cNvSpPr/>
            <p:nvPr/>
          </p:nvSpPr>
          <p:spPr>
            <a:xfrm>
              <a:off x="7975312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23"/>
            <p:cNvSpPr/>
            <p:nvPr/>
          </p:nvSpPr>
          <p:spPr>
            <a:xfrm>
              <a:off x="778558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23"/>
            <p:cNvSpPr/>
            <p:nvPr/>
          </p:nvSpPr>
          <p:spPr>
            <a:xfrm>
              <a:off x="738714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23"/>
            <p:cNvSpPr/>
            <p:nvPr/>
          </p:nvSpPr>
          <p:spPr>
            <a:xfrm>
              <a:off x="728042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23"/>
            <p:cNvSpPr/>
            <p:nvPr/>
          </p:nvSpPr>
          <p:spPr>
            <a:xfrm>
              <a:off x="755079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23"/>
            <p:cNvSpPr/>
            <p:nvPr/>
          </p:nvSpPr>
          <p:spPr>
            <a:xfrm>
              <a:off x="8074921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23"/>
            <p:cNvSpPr/>
            <p:nvPr/>
          </p:nvSpPr>
          <p:spPr>
            <a:xfrm>
              <a:off x="8160299" y="6394450"/>
              <a:ext cx="37946" cy="14229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23"/>
            <p:cNvSpPr/>
            <p:nvPr/>
          </p:nvSpPr>
          <p:spPr>
            <a:xfrm>
              <a:off x="8184016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23"/>
            <p:cNvSpPr/>
            <p:nvPr/>
          </p:nvSpPr>
          <p:spPr>
            <a:xfrm>
              <a:off x="8290739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23"/>
            <p:cNvSpPr/>
            <p:nvPr/>
          </p:nvSpPr>
          <p:spPr>
            <a:xfrm>
              <a:off x="8319199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23"/>
            <p:cNvSpPr/>
            <p:nvPr/>
          </p:nvSpPr>
          <p:spPr>
            <a:xfrm>
              <a:off x="8361888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23"/>
            <p:cNvSpPr/>
            <p:nvPr/>
          </p:nvSpPr>
          <p:spPr>
            <a:xfrm>
              <a:off x="827650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23"/>
            <p:cNvSpPr/>
            <p:nvPr/>
          </p:nvSpPr>
          <p:spPr>
            <a:xfrm>
              <a:off x="8421179" y="6382592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23"/>
            <p:cNvSpPr/>
            <p:nvPr/>
          </p:nvSpPr>
          <p:spPr>
            <a:xfrm>
              <a:off x="8516044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23"/>
            <p:cNvSpPr/>
            <p:nvPr/>
          </p:nvSpPr>
          <p:spPr>
            <a:xfrm>
              <a:off x="8660714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23"/>
            <p:cNvSpPr/>
            <p:nvPr/>
          </p:nvSpPr>
          <p:spPr>
            <a:xfrm>
              <a:off x="8731863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23"/>
            <p:cNvSpPr/>
            <p:nvPr/>
          </p:nvSpPr>
          <p:spPr>
            <a:xfrm>
              <a:off x="881487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23"/>
            <p:cNvSpPr/>
            <p:nvPr/>
          </p:nvSpPr>
          <p:spPr>
            <a:xfrm>
              <a:off x="890499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23"/>
            <p:cNvSpPr/>
            <p:nvPr/>
          </p:nvSpPr>
          <p:spPr>
            <a:xfrm>
              <a:off x="9059148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23"/>
            <p:cNvSpPr/>
            <p:nvPr/>
          </p:nvSpPr>
          <p:spPr>
            <a:xfrm>
              <a:off x="9123182" y="6363619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23"/>
            <p:cNvSpPr/>
            <p:nvPr/>
          </p:nvSpPr>
          <p:spPr>
            <a:xfrm>
              <a:off x="9199074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23"/>
            <p:cNvSpPr/>
            <p:nvPr/>
          </p:nvSpPr>
          <p:spPr>
            <a:xfrm>
              <a:off x="9004600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23"/>
            <p:cNvSpPr/>
            <p:nvPr/>
          </p:nvSpPr>
          <p:spPr>
            <a:xfrm>
              <a:off x="8606166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23"/>
            <p:cNvSpPr/>
            <p:nvPr/>
          </p:nvSpPr>
          <p:spPr>
            <a:xfrm>
              <a:off x="8499443" y="6342275"/>
              <a:ext cx="80635" cy="194474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23"/>
            <p:cNvSpPr/>
            <p:nvPr/>
          </p:nvSpPr>
          <p:spPr>
            <a:xfrm>
              <a:off x="877455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23"/>
            <p:cNvSpPr/>
            <p:nvPr/>
          </p:nvSpPr>
          <p:spPr>
            <a:xfrm>
              <a:off x="9293939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23"/>
            <p:cNvSpPr/>
            <p:nvPr/>
          </p:nvSpPr>
          <p:spPr>
            <a:xfrm>
              <a:off x="9384061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23"/>
            <p:cNvSpPr/>
            <p:nvPr/>
          </p:nvSpPr>
          <p:spPr>
            <a:xfrm>
              <a:off x="9407778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23"/>
            <p:cNvSpPr/>
            <p:nvPr/>
          </p:nvSpPr>
          <p:spPr>
            <a:xfrm>
              <a:off x="9514501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23"/>
            <p:cNvSpPr/>
            <p:nvPr/>
          </p:nvSpPr>
          <p:spPr>
            <a:xfrm>
              <a:off x="954296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23"/>
            <p:cNvSpPr/>
            <p:nvPr/>
          </p:nvSpPr>
          <p:spPr>
            <a:xfrm>
              <a:off x="9585650" y="6382592"/>
              <a:ext cx="66406" cy="249021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23"/>
            <p:cNvSpPr/>
            <p:nvPr/>
          </p:nvSpPr>
          <p:spPr>
            <a:xfrm>
              <a:off x="9500271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23"/>
            <p:cNvSpPr/>
            <p:nvPr/>
          </p:nvSpPr>
          <p:spPr>
            <a:xfrm>
              <a:off x="9644941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23"/>
            <p:cNvSpPr/>
            <p:nvPr/>
          </p:nvSpPr>
          <p:spPr>
            <a:xfrm>
              <a:off x="9739806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23"/>
            <p:cNvSpPr/>
            <p:nvPr/>
          </p:nvSpPr>
          <p:spPr>
            <a:xfrm>
              <a:off x="9884476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23"/>
            <p:cNvSpPr/>
            <p:nvPr/>
          </p:nvSpPr>
          <p:spPr>
            <a:xfrm>
              <a:off x="9955625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23"/>
            <p:cNvSpPr/>
            <p:nvPr/>
          </p:nvSpPr>
          <p:spPr>
            <a:xfrm>
              <a:off x="10033889" y="6363619"/>
              <a:ext cx="35574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23"/>
            <p:cNvSpPr/>
            <p:nvPr/>
          </p:nvSpPr>
          <p:spPr>
            <a:xfrm>
              <a:off x="10126382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23"/>
            <p:cNvSpPr/>
            <p:nvPr/>
          </p:nvSpPr>
          <p:spPr>
            <a:xfrm>
              <a:off x="10282910" y="6382592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23"/>
            <p:cNvSpPr/>
            <p:nvPr/>
          </p:nvSpPr>
          <p:spPr>
            <a:xfrm>
              <a:off x="10346944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23"/>
            <p:cNvSpPr/>
            <p:nvPr/>
          </p:nvSpPr>
          <p:spPr>
            <a:xfrm>
              <a:off x="10418093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23"/>
            <p:cNvSpPr/>
            <p:nvPr/>
          </p:nvSpPr>
          <p:spPr>
            <a:xfrm>
              <a:off x="1022836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23"/>
            <p:cNvSpPr/>
            <p:nvPr/>
          </p:nvSpPr>
          <p:spPr>
            <a:xfrm>
              <a:off x="982992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23"/>
            <p:cNvSpPr/>
            <p:nvPr/>
          </p:nvSpPr>
          <p:spPr>
            <a:xfrm>
              <a:off x="9723205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23"/>
            <p:cNvSpPr/>
            <p:nvPr/>
          </p:nvSpPr>
          <p:spPr>
            <a:xfrm>
              <a:off x="9995942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23"/>
            <p:cNvSpPr/>
            <p:nvPr/>
          </p:nvSpPr>
          <p:spPr>
            <a:xfrm>
              <a:off x="10517701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23"/>
            <p:cNvSpPr/>
            <p:nvPr/>
          </p:nvSpPr>
          <p:spPr>
            <a:xfrm>
              <a:off x="10607823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23"/>
            <p:cNvSpPr/>
            <p:nvPr/>
          </p:nvSpPr>
          <p:spPr>
            <a:xfrm>
              <a:off x="10631540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23"/>
            <p:cNvSpPr/>
            <p:nvPr/>
          </p:nvSpPr>
          <p:spPr>
            <a:xfrm>
              <a:off x="10738263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23"/>
            <p:cNvSpPr/>
            <p:nvPr/>
          </p:nvSpPr>
          <p:spPr>
            <a:xfrm>
              <a:off x="10766723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23"/>
            <p:cNvSpPr/>
            <p:nvPr/>
          </p:nvSpPr>
          <p:spPr>
            <a:xfrm>
              <a:off x="10804669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23"/>
            <p:cNvSpPr/>
            <p:nvPr/>
          </p:nvSpPr>
          <p:spPr>
            <a:xfrm>
              <a:off x="10724033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23"/>
            <p:cNvSpPr/>
            <p:nvPr/>
          </p:nvSpPr>
          <p:spPr>
            <a:xfrm>
              <a:off x="10866331" y="6382592"/>
              <a:ext cx="64034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23"/>
            <p:cNvSpPr/>
            <p:nvPr/>
          </p:nvSpPr>
          <p:spPr>
            <a:xfrm>
              <a:off x="10963568" y="645374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23"/>
            <p:cNvSpPr/>
            <p:nvPr/>
          </p:nvSpPr>
          <p:spPr>
            <a:xfrm>
              <a:off x="11108238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23"/>
            <p:cNvSpPr/>
            <p:nvPr/>
          </p:nvSpPr>
          <p:spPr>
            <a:xfrm>
              <a:off x="11174643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23"/>
            <p:cNvSpPr/>
            <p:nvPr/>
          </p:nvSpPr>
          <p:spPr>
            <a:xfrm>
              <a:off x="1125765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23"/>
            <p:cNvSpPr/>
            <p:nvPr/>
          </p:nvSpPr>
          <p:spPr>
            <a:xfrm>
              <a:off x="1134777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23"/>
            <p:cNvSpPr/>
            <p:nvPr/>
          </p:nvSpPr>
          <p:spPr>
            <a:xfrm>
              <a:off x="11501929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23"/>
            <p:cNvSpPr/>
            <p:nvPr/>
          </p:nvSpPr>
          <p:spPr>
            <a:xfrm>
              <a:off x="11570706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23"/>
            <p:cNvSpPr/>
            <p:nvPr/>
          </p:nvSpPr>
          <p:spPr>
            <a:xfrm>
              <a:off x="11641855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23"/>
            <p:cNvSpPr/>
            <p:nvPr/>
          </p:nvSpPr>
          <p:spPr>
            <a:xfrm>
              <a:off x="11452124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23"/>
            <p:cNvSpPr/>
            <p:nvPr/>
          </p:nvSpPr>
          <p:spPr>
            <a:xfrm>
              <a:off x="11051319" y="6389707"/>
              <a:ext cx="52176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23"/>
            <p:cNvSpPr/>
            <p:nvPr/>
          </p:nvSpPr>
          <p:spPr>
            <a:xfrm>
              <a:off x="10946967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23"/>
            <p:cNvSpPr/>
            <p:nvPr/>
          </p:nvSpPr>
          <p:spPr>
            <a:xfrm>
              <a:off x="11217333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23"/>
            <p:cNvSpPr/>
            <p:nvPr/>
          </p:nvSpPr>
          <p:spPr>
            <a:xfrm>
              <a:off x="11741463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23"/>
            <p:cNvSpPr/>
            <p:nvPr/>
          </p:nvSpPr>
          <p:spPr>
            <a:xfrm>
              <a:off x="11826842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23"/>
            <p:cNvSpPr/>
            <p:nvPr/>
          </p:nvSpPr>
          <p:spPr>
            <a:xfrm>
              <a:off x="11850558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23"/>
            <p:cNvSpPr/>
            <p:nvPr/>
          </p:nvSpPr>
          <p:spPr>
            <a:xfrm>
              <a:off x="11957282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23"/>
            <p:cNvSpPr/>
            <p:nvPr/>
          </p:nvSpPr>
          <p:spPr>
            <a:xfrm>
              <a:off x="1198574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23"/>
            <p:cNvSpPr/>
            <p:nvPr/>
          </p:nvSpPr>
          <p:spPr>
            <a:xfrm>
              <a:off x="12028431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23"/>
            <p:cNvSpPr/>
            <p:nvPr/>
          </p:nvSpPr>
          <p:spPr>
            <a:xfrm>
              <a:off x="11943052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23"/>
            <p:cNvSpPr/>
            <p:nvPr/>
          </p:nvSpPr>
          <p:spPr>
            <a:xfrm>
              <a:off x="12087722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23"/>
            <p:cNvSpPr/>
            <p:nvPr/>
          </p:nvSpPr>
          <p:spPr>
            <a:xfrm>
              <a:off x="12182587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23"/>
            <p:cNvSpPr/>
            <p:nvPr/>
          </p:nvSpPr>
          <p:spPr>
            <a:xfrm>
              <a:off x="-123810" y="6683790"/>
              <a:ext cx="12408377" cy="267994"/>
            </a:xfrm>
            <a:custGeom>
              <a:avLst/>
              <a:gdLst/>
              <a:ahLst/>
              <a:cxnLst/>
              <a:rect l="l" t="t" r="r" b="b"/>
              <a:pathLst>
                <a:path w="2951" h="60" extrusionOk="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23"/>
            <p:cNvSpPr/>
            <p:nvPr/>
          </p:nvSpPr>
          <p:spPr>
            <a:xfrm>
              <a:off x="-119067" y="6425282"/>
              <a:ext cx="12360944" cy="31542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8817" name="Google Shape;8817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28512" y="228390"/>
            <a:ext cx="4104729" cy="273151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18" name="Google Shape;8818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300195" y="289696"/>
            <a:ext cx="3858801" cy="273151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19" name="Google Shape;8819;p2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497531" y="298724"/>
            <a:ext cx="3613999" cy="273151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4" name="Google Shape;8824;p24"/>
          <p:cNvGrpSpPr/>
          <p:nvPr/>
        </p:nvGrpSpPr>
        <p:grpSpPr>
          <a:xfrm>
            <a:off x="2153467" y="101895"/>
            <a:ext cx="7885066" cy="3852817"/>
            <a:chOff x="1648185" y="1123951"/>
            <a:chExt cx="6117256" cy="2894012"/>
          </a:xfrm>
        </p:grpSpPr>
        <p:sp>
          <p:nvSpPr>
            <p:cNvPr id="8825" name="Google Shape;8825;p24"/>
            <p:cNvSpPr/>
            <p:nvPr/>
          </p:nvSpPr>
          <p:spPr>
            <a:xfrm>
              <a:off x="2837189" y="1217456"/>
              <a:ext cx="46175" cy="24242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2" y="5"/>
                    <a:pt x="17" y="5"/>
                    <a:pt x="13" y="8"/>
                  </a:cubicBezTo>
                  <a:cubicBezTo>
                    <a:pt x="9" y="9"/>
                    <a:pt x="11" y="3"/>
                    <a:pt x="6" y="5"/>
                  </a:cubicBezTo>
                  <a:cubicBezTo>
                    <a:pt x="0" y="3"/>
                    <a:pt x="12" y="5"/>
                    <a:pt x="9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24"/>
            <p:cNvSpPr/>
            <p:nvPr/>
          </p:nvSpPr>
          <p:spPr>
            <a:xfrm>
              <a:off x="3455933" y="1217456"/>
              <a:ext cx="84270" cy="46175"/>
            </a:xfrm>
            <a:custGeom>
              <a:avLst/>
              <a:gdLst/>
              <a:ahLst/>
              <a:cxnLst/>
              <a:rect l="l" t="t" r="r" b="b"/>
              <a:pathLst>
                <a:path w="31" h="17" extrusionOk="0">
                  <a:moveTo>
                    <a:pt x="29" y="12"/>
                  </a:moveTo>
                  <a:cubicBezTo>
                    <a:pt x="25" y="13"/>
                    <a:pt x="18" y="11"/>
                    <a:pt x="18" y="15"/>
                  </a:cubicBezTo>
                  <a:cubicBezTo>
                    <a:pt x="15" y="13"/>
                    <a:pt x="9" y="17"/>
                    <a:pt x="3" y="15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3" y="4"/>
                    <a:pt x="11" y="0"/>
                    <a:pt x="23" y="1"/>
                  </a:cubicBezTo>
                  <a:cubicBezTo>
                    <a:pt x="22" y="5"/>
                    <a:pt x="27" y="2"/>
                    <a:pt x="28" y="4"/>
                  </a:cubicBezTo>
                  <a:cubicBezTo>
                    <a:pt x="29" y="5"/>
                    <a:pt x="25" y="5"/>
                    <a:pt x="25" y="5"/>
                  </a:cubicBezTo>
                  <a:cubicBezTo>
                    <a:pt x="25" y="7"/>
                    <a:pt x="31" y="6"/>
                    <a:pt x="29" y="1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24"/>
            <p:cNvSpPr/>
            <p:nvPr/>
          </p:nvSpPr>
          <p:spPr>
            <a:xfrm>
              <a:off x="2973405" y="1222073"/>
              <a:ext cx="40403" cy="25396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15" y="2"/>
                  </a:moveTo>
                  <a:cubicBezTo>
                    <a:pt x="14" y="3"/>
                    <a:pt x="14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5" y="8"/>
                    <a:pt x="0" y="9"/>
                    <a:pt x="0" y="5"/>
                  </a:cubicBezTo>
                  <a:cubicBezTo>
                    <a:pt x="5" y="5"/>
                    <a:pt x="6" y="1"/>
                    <a:pt x="9" y="5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24"/>
            <p:cNvSpPr/>
            <p:nvPr/>
          </p:nvSpPr>
          <p:spPr>
            <a:xfrm>
              <a:off x="2713671" y="1235925"/>
              <a:ext cx="51947" cy="27705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9" y="3"/>
                    <a:pt x="15" y="2"/>
                    <a:pt x="15" y="4"/>
                  </a:cubicBezTo>
                  <a:cubicBezTo>
                    <a:pt x="15" y="5"/>
                    <a:pt x="13" y="8"/>
                    <a:pt x="11" y="8"/>
                  </a:cubicBezTo>
                  <a:cubicBezTo>
                    <a:pt x="8" y="10"/>
                    <a:pt x="9" y="6"/>
                    <a:pt x="8" y="5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3" y="7"/>
                    <a:pt x="2" y="3"/>
                    <a:pt x="1" y="4"/>
                  </a:cubicBezTo>
                  <a:cubicBezTo>
                    <a:pt x="0" y="0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12" y="0"/>
                    <a:pt x="13" y="1"/>
                    <a:pt x="18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24"/>
            <p:cNvSpPr/>
            <p:nvPr/>
          </p:nvSpPr>
          <p:spPr>
            <a:xfrm>
              <a:off x="2923767" y="1233617"/>
              <a:ext cx="41557" cy="13852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5"/>
                  </a:moveTo>
                  <a:cubicBezTo>
                    <a:pt x="10" y="5"/>
                    <a:pt x="6" y="5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24"/>
            <p:cNvSpPr/>
            <p:nvPr/>
          </p:nvSpPr>
          <p:spPr>
            <a:xfrm>
              <a:off x="2861431" y="1249778"/>
              <a:ext cx="51947" cy="1962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13" y="0"/>
                  </a:moveTo>
                  <a:cubicBezTo>
                    <a:pt x="19" y="3"/>
                    <a:pt x="13" y="2"/>
                    <a:pt x="13" y="6"/>
                  </a:cubicBezTo>
                  <a:cubicBezTo>
                    <a:pt x="9" y="6"/>
                    <a:pt x="2" y="7"/>
                    <a:pt x="0" y="5"/>
                  </a:cubicBezTo>
                  <a:cubicBezTo>
                    <a:pt x="2" y="1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24"/>
            <p:cNvSpPr/>
            <p:nvPr/>
          </p:nvSpPr>
          <p:spPr>
            <a:xfrm>
              <a:off x="6320166" y="1265939"/>
              <a:ext cx="25396" cy="1616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0"/>
                  </a:moveTo>
                  <a:cubicBezTo>
                    <a:pt x="5" y="0"/>
                    <a:pt x="9" y="1"/>
                    <a:pt x="8" y="6"/>
                  </a:cubicBezTo>
                  <a:cubicBezTo>
                    <a:pt x="6" y="4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24"/>
            <p:cNvSpPr/>
            <p:nvPr/>
          </p:nvSpPr>
          <p:spPr>
            <a:xfrm>
              <a:off x="3482484" y="1263630"/>
              <a:ext cx="95813" cy="48484"/>
            </a:xfrm>
            <a:custGeom>
              <a:avLst/>
              <a:gdLst/>
              <a:ahLst/>
              <a:cxnLst/>
              <a:rect l="l" t="t" r="r" b="b"/>
              <a:pathLst>
                <a:path w="35" h="18" extrusionOk="0">
                  <a:moveTo>
                    <a:pt x="31" y="4"/>
                  </a:moveTo>
                  <a:cubicBezTo>
                    <a:pt x="30" y="9"/>
                    <a:pt x="26" y="12"/>
                    <a:pt x="34" y="12"/>
                  </a:cubicBezTo>
                  <a:cubicBezTo>
                    <a:pt x="35" y="18"/>
                    <a:pt x="25" y="17"/>
                    <a:pt x="19" y="16"/>
                  </a:cubicBezTo>
                  <a:cubicBezTo>
                    <a:pt x="17" y="16"/>
                    <a:pt x="18" y="16"/>
                    <a:pt x="16" y="15"/>
                  </a:cubicBezTo>
                  <a:cubicBezTo>
                    <a:pt x="13" y="12"/>
                    <a:pt x="14" y="17"/>
                    <a:pt x="10" y="15"/>
                  </a:cubicBezTo>
                  <a:cubicBezTo>
                    <a:pt x="10" y="15"/>
                    <a:pt x="11" y="12"/>
                    <a:pt x="10" y="12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6" y="13"/>
                    <a:pt x="8" y="11"/>
                    <a:pt x="8" y="10"/>
                  </a:cubicBezTo>
                  <a:cubicBezTo>
                    <a:pt x="7" y="9"/>
                    <a:pt x="1" y="12"/>
                    <a:pt x="2" y="9"/>
                  </a:cubicBezTo>
                  <a:cubicBezTo>
                    <a:pt x="0" y="6"/>
                    <a:pt x="3" y="7"/>
                    <a:pt x="5" y="6"/>
                  </a:cubicBezTo>
                  <a:cubicBezTo>
                    <a:pt x="6" y="4"/>
                    <a:pt x="6" y="4"/>
                    <a:pt x="9" y="3"/>
                  </a:cubicBezTo>
                  <a:cubicBezTo>
                    <a:pt x="10" y="3"/>
                    <a:pt x="17" y="0"/>
                    <a:pt x="22" y="1"/>
                  </a:cubicBezTo>
                  <a:cubicBezTo>
                    <a:pt x="23" y="1"/>
                    <a:pt x="22" y="4"/>
                    <a:pt x="22" y="4"/>
                  </a:cubicBezTo>
                  <a:cubicBezTo>
                    <a:pt x="24" y="6"/>
                    <a:pt x="30" y="3"/>
                    <a:pt x="31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24"/>
            <p:cNvSpPr/>
            <p:nvPr/>
          </p:nvSpPr>
          <p:spPr>
            <a:xfrm>
              <a:off x="3447852" y="1265939"/>
              <a:ext cx="34631" cy="24242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2" y="0"/>
                    <a:pt x="9" y="3"/>
                    <a:pt x="13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24"/>
            <p:cNvSpPr/>
            <p:nvPr/>
          </p:nvSpPr>
          <p:spPr>
            <a:xfrm>
              <a:off x="6235897" y="1293644"/>
              <a:ext cx="95813" cy="51947"/>
            </a:xfrm>
            <a:custGeom>
              <a:avLst/>
              <a:gdLst/>
              <a:ahLst/>
              <a:cxnLst/>
              <a:rect l="l" t="t" r="r" b="b"/>
              <a:pathLst>
                <a:path w="35" h="19" extrusionOk="0">
                  <a:moveTo>
                    <a:pt x="25" y="5"/>
                  </a:moveTo>
                  <a:cubicBezTo>
                    <a:pt x="27" y="7"/>
                    <a:pt x="28" y="9"/>
                    <a:pt x="30" y="11"/>
                  </a:cubicBezTo>
                  <a:cubicBezTo>
                    <a:pt x="31" y="13"/>
                    <a:pt x="35" y="15"/>
                    <a:pt x="34" y="19"/>
                  </a:cubicBezTo>
                  <a:cubicBezTo>
                    <a:pt x="33" y="18"/>
                    <a:pt x="30" y="19"/>
                    <a:pt x="30" y="19"/>
                  </a:cubicBezTo>
                  <a:cubicBezTo>
                    <a:pt x="29" y="18"/>
                    <a:pt x="30" y="16"/>
                    <a:pt x="30" y="16"/>
                  </a:cubicBezTo>
                  <a:cubicBezTo>
                    <a:pt x="29" y="15"/>
                    <a:pt x="26" y="18"/>
                    <a:pt x="27" y="14"/>
                  </a:cubicBezTo>
                  <a:cubicBezTo>
                    <a:pt x="18" y="14"/>
                    <a:pt x="12" y="14"/>
                    <a:pt x="8" y="13"/>
                  </a:cubicBezTo>
                  <a:cubicBezTo>
                    <a:pt x="7" y="9"/>
                    <a:pt x="10" y="10"/>
                    <a:pt x="12" y="10"/>
                  </a:cubicBezTo>
                  <a:cubicBezTo>
                    <a:pt x="12" y="8"/>
                    <a:pt x="9" y="9"/>
                    <a:pt x="9" y="7"/>
                  </a:cubicBezTo>
                  <a:cubicBezTo>
                    <a:pt x="3" y="5"/>
                    <a:pt x="1" y="9"/>
                    <a:pt x="0" y="2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4" y="3"/>
                    <a:pt x="15" y="3"/>
                    <a:pt x="15" y="5"/>
                  </a:cubicBezTo>
                  <a:cubicBezTo>
                    <a:pt x="17" y="7"/>
                    <a:pt x="21" y="1"/>
                    <a:pt x="21" y="5"/>
                  </a:cubicBezTo>
                  <a:cubicBezTo>
                    <a:pt x="21" y="7"/>
                    <a:pt x="26" y="7"/>
                    <a:pt x="25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24"/>
            <p:cNvSpPr/>
            <p:nvPr/>
          </p:nvSpPr>
          <p:spPr>
            <a:xfrm>
              <a:off x="3580605" y="1293644"/>
              <a:ext cx="95813" cy="48484"/>
            </a:xfrm>
            <a:custGeom>
              <a:avLst/>
              <a:gdLst/>
              <a:ahLst/>
              <a:cxnLst/>
              <a:rect l="l" t="t" r="r" b="b"/>
              <a:pathLst>
                <a:path w="35" h="18" extrusionOk="0">
                  <a:moveTo>
                    <a:pt x="14" y="1"/>
                  </a:moveTo>
                  <a:cubicBezTo>
                    <a:pt x="16" y="3"/>
                    <a:pt x="22" y="0"/>
                    <a:pt x="20" y="5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4" y="2"/>
                    <a:pt x="24" y="4"/>
                    <a:pt x="25" y="5"/>
                  </a:cubicBezTo>
                  <a:cubicBezTo>
                    <a:pt x="25" y="6"/>
                    <a:pt x="27" y="5"/>
                    <a:pt x="28" y="5"/>
                  </a:cubicBezTo>
                  <a:cubicBezTo>
                    <a:pt x="28" y="5"/>
                    <a:pt x="28" y="7"/>
                    <a:pt x="28" y="7"/>
                  </a:cubicBezTo>
                  <a:cubicBezTo>
                    <a:pt x="30" y="7"/>
                    <a:pt x="34" y="5"/>
                    <a:pt x="34" y="8"/>
                  </a:cubicBezTo>
                  <a:cubicBezTo>
                    <a:pt x="35" y="14"/>
                    <a:pt x="27" y="10"/>
                    <a:pt x="23" y="11"/>
                  </a:cubicBezTo>
                  <a:cubicBezTo>
                    <a:pt x="22" y="11"/>
                    <a:pt x="23" y="14"/>
                    <a:pt x="22" y="14"/>
                  </a:cubicBezTo>
                  <a:cubicBezTo>
                    <a:pt x="19" y="16"/>
                    <a:pt x="10" y="15"/>
                    <a:pt x="9" y="14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4" y="14"/>
                    <a:pt x="4" y="18"/>
                    <a:pt x="1" y="16"/>
                  </a:cubicBezTo>
                  <a:cubicBezTo>
                    <a:pt x="2" y="15"/>
                    <a:pt x="0" y="12"/>
                    <a:pt x="1" y="11"/>
                  </a:cubicBezTo>
                  <a:cubicBezTo>
                    <a:pt x="2" y="11"/>
                    <a:pt x="4" y="12"/>
                    <a:pt x="4" y="11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5"/>
                    <a:pt x="12" y="4"/>
                    <a:pt x="14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24"/>
            <p:cNvSpPr/>
            <p:nvPr/>
          </p:nvSpPr>
          <p:spPr>
            <a:xfrm>
              <a:off x="6069667" y="1328275"/>
              <a:ext cx="16161" cy="27705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6" y="6"/>
                  </a:moveTo>
                  <a:cubicBezTo>
                    <a:pt x="3" y="10"/>
                    <a:pt x="0" y="0"/>
                    <a:pt x="6" y="6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24"/>
            <p:cNvSpPr/>
            <p:nvPr/>
          </p:nvSpPr>
          <p:spPr>
            <a:xfrm>
              <a:off x="6107762" y="1334047"/>
              <a:ext cx="51947" cy="33477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4"/>
                  </a:moveTo>
                  <a:cubicBezTo>
                    <a:pt x="19" y="12"/>
                    <a:pt x="8" y="8"/>
                    <a:pt x="4" y="11"/>
                  </a:cubicBezTo>
                  <a:cubicBezTo>
                    <a:pt x="1" y="11"/>
                    <a:pt x="3" y="6"/>
                    <a:pt x="0" y="7"/>
                  </a:cubicBezTo>
                  <a:cubicBezTo>
                    <a:pt x="0" y="2"/>
                    <a:pt x="8" y="8"/>
                    <a:pt x="9" y="4"/>
                  </a:cubicBezTo>
                  <a:cubicBezTo>
                    <a:pt x="9" y="0"/>
                    <a:pt x="12" y="5"/>
                    <a:pt x="18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24"/>
            <p:cNvSpPr/>
            <p:nvPr/>
          </p:nvSpPr>
          <p:spPr>
            <a:xfrm>
              <a:off x="6394046" y="1339819"/>
              <a:ext cx="46175" cy="24242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15" y="3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3" y="7"/>
                    <a:pt x="12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6" y="7"/>
                    <a:pt x="4" y="7"/>
                  </a:cubicBezTo>
                  <a:cubicBezTo>
                    <a:pt x="5" y="7"/>
                    <a:pt x="4" y="9"/>
                    <a:pt x="3" y="9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0" y="0"/>
                    <a:pt x="14" y="8"/>
                    <a:pt x="15" y="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24"/>
            <p:cNvSpPr/>
            <p:nvPr/>
          </p:nvSpPr>
          <p:spPr>
            <a:xfrm>
              <a:off x="6222044" y="1350208"/>
              <a:ext cx="27705" cy="13852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3"/>
                  </a:moveTo>
                  <a:cubicBezTo>
                    <a:pt x="0" y="1"/>
                    <a:pt x="10" y="0"/>
                    <a:pt x="8" y="5"/>
                  </a:cubicBezTo>
                  <a:cubicBezTo>
                    <a:pt x="5" y="3"/>
                    <a:pt x="5" y="5"/>
                    <a:pt x="1" y="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24"/>
            <p:cNvSpPr/>
            <p:nvPr/>
          </p:nvSpPr>
          <p:spPr>
            <a:xfrm>
              <a:off x="6478315" y="1355980"/>
              <a:ext cx="13852" cy="1154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24"/>
            <p:cNvSpPr/>
            <p:nvPr/>
          </p:nvSpPr>
          <p:spPr>
            <a:xfrm>
              <a:off x="6369804" y="1375604"/>
              <a:ext cx="286284" cy="86578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5" y="18"/>
                  </a:moveTo>
                  <a:cubicBezTo>
                    <a:pt x="105" y="21"/>
                    <a:pt x="105" y="23"/>
                    <a:pt x="105" y="26"/>
                  </a:cubicBezTo>
                  <a:cubicBezTo>
                    <a:pt x="103" y="26"/>
                    <a:pt x="101" y="27"/>
                    <a:pt x="101" y="29"/>
                  </a:cubicBezTo>
                  <a:cubicBezTo>
                    <a:pt x="94" y="29"/>
                    <a:pt x="88" y="28"/>
                    <a:pt x="83" y="29"/>
                  </a:cubicBezTo>
                  <a:cubicBezTo>
                    <a:pt x="81" y="29"/>
                    <a:pt x="79" y="31"/>
                    <a:pt x="77" y="32"/>
                  </a:cubicBezTo>
                  <a:cubicBezTo>
                    <a:pt x="75" y="32"/>
                    <a:pt x="75" y="30"/>
                    <a:pt x="73" y="30"/>
                  </a:cubicBezTo>
                  <a:cubicBezTo>
                    <a:pt x="73" y="30"/>
                    <a:pt x="72" y="31"/>
                    <a:pt x="71" y="32"/>
                  </a:cubicBezTo>
                  <a:cubicBezTo>
                    <a:pt x="71" y="32"/>
                    <a:pt x="66" y="32"/>
                    <a:pt x="65" y="32"/>
                  </a:cubicBezTo>
                  <a:cubicBezTo>
                    <a:pt x="65" y="31"/>
                    <a:pt x="65" y="30"/>
                    <a:pt x="65" y="30"/>
                  </a:cubicBezTo>
                  <a:cubicBezTo>
                    <a:pt x="64" y="30"/>
                    <a:pt x="62" y="32"/>
                    <a:pt x="62" y="32"/>
                  </a:cubicBezTo>
                  <a:cubicBezTo>
                    <a:pt x="59" y="31"/>
                    <a:pt x="59" y="29"/>
                    <a:pt x="56" y="29"/>
                  </a:cubicBezTo>
                  <a:cubicBezTo>
                    <a:pt x="50" y="28"/>
                    <a:pt x="43" y="32"/>
                    <a:pt x="34" y="29"/>
                  </a:cubicBezTo>
                  <a:cubicBezTo>
                    <a:pt x="34" y="27"/>
                    <a:pt x="36" y="27"/>
                    <a:pt x="36" y="26"/>
                  </a:cubicBezTo>
                  <a:cubicBezTo>
                    <a:pt x="35" y="24"/>
                    <a:pt x="34" y="25"/>
                    <a:pt x="33" y="24"/>
                  </a:cubicBezTo>
                  <a:cubicBezTo>
                    <a:pt x="31" y="22"/>
                    <a:pt x="33" y="19"/>
                    <a:pt x="30" y="18"/>
                  </a:cubicBezTo>
                  <a:cubicBezTo>
                    <a:pt x="30" y="17"/>
                    <a:pt x="33" y="17"/>
                    <a:pt x="33" y="15"/>
                  </a:cubicBezTo>
                  <a:cubicBezTo>
                    <a:pt x="33" y="12"/>
                    <a:pt x="29" y="13"/>
                    <a:pt x="30" y="9"/>
                  </a:cubicBezTo>
                  <a:cubicBezTo>
                    <a:pt x="27" y="12"/>
                    <a:pt x="21" y="10"/>
                    <a:pt x="16" y="11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3" y="7"/>
                    <a:pt x="10" y="8"/>
                    <a:pt x="10" y="6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9" y="3"/>
                    <a:pt x="0" y="7"/>
                    <a:pt x="2" y="2"/>
                  </a:cubicBezTo>
                  <a:cubicBezTo>
                    <a:pt x="8" y="3"/>
                    <a:pt x="13" y="1"/>
                    <a:pt x="18" y="0"/>
                  </a:cubicBezTo>
                  <a:cubicBezTo>
                    <a:pt x="17" y="2"/>
                    <a:pt x="20" y="1"/>
                    <a:pt x="21" y="2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6"/>
                    <a:pt x="26" y="4"/>
                    <a:pt x="25" y="8"/>
                  </a:cubicBezTo>
                  <a:cubicBezTo>
                    <a:pt x="29" y="4"/>
                    <a:pt x="33" y="9"/>
                    <a:pt x="39" y="8"/>
                  </a:cubicBezTo>
                  <a:cubicBezTo>
                    <a:pt x="38" y="13"/>
                    <a:pt x="41" y="12"/>
                    <a:pt x="39" y="15"/>
                  </a:cubicBezTo>
                  <a:cubicBezTo>
                    <a:pt x="41" y="16"/>
                    <a:pt x="45" y="15"/>
                    <a:pt x="49" y="17"/>
                  </a:cubicBezTo>
                  <a:cubicBezTo>
                    <a:pt x="50" y="17"/>
                    <a:pt x="42" y="20"/>
                    <a:pt x="49" y="20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6" y="18"/>
                    <a:pt x="64" y="17"/>
                    <a:pt x="70" y="18"/>
                  </a:cubicBezTo>
                  <a:cubicBezTo>
                    <a:pt x="71" y="18"/>
                    <a:pt x="73" y="20"/>
                    <a:pt x="73" y="20"/>
                  </a:cubicBezTo>
                  <a:cubicBezTo>
                    <a:pt x="76" y="19"/>
                    <a:pt x="70" y="17"/>
                    <a:pt x="77" y="17"/>
                  </a:cubicBezTo>
                  <a:cubicBezTo>
                    <a:pt x="79" y="17"/>
                    <a:pt x="80" y="17"/>
                    <a:pt x="82" y="17"/>
                  </a:cubicBezTo>
                  <a:cubicBezTo>
                    <a:pt x="88" y="16"/>
                    <a:pt x="97" y="16"/>
                    <a:pt x="105" y="18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24"/>
            <p:cNvSpPr/>
            <p:nvPr/>
          </p:nvSpPr>
          <p:spPr>
            <a:xfrm>
              <a:off x="2789860" y="1375604"/>
              <a:ext cx="289748" cy="206633"/>
            </a:xfrm>
            <a:custGeom>
              <a:avLst/>
              <a:gdLst/>
              <a:ahLst/>
              <a:cxnLst/>
              <a:rect l="l" t="t" r="r" b="b"/>
              <a:pathLst>
                <a:path w="106" h="76" extrusionOk="0">
                  <a:moveTo>
                    <a:pt x="87" y="2"/>
                  </a:moveTo>
                  <a:cubicBezTo>
                    <a:pt x="91" y="5"/>
                    <a:pt x="98" y="0"/>
                    <a:pt x="104" y="0"/>
                  </a:cubicBezTo>
                  <a:cubicBezTo>
                    <a:pt x="106" y="5"/>
                    <a:pt x="102" y="4"/>
                    <a:pt x="103" y="8"/>
                  </a:cubicBezTo>
                  <a:cubicBezTo>
                    <a:pt x="98" y="5"/>
                    <a:pt x="90" y="10"/>
                    <a:pt x="84" y="11"/>
                  </a:cubicBezTo>
                  <a:cubicBezTo>
                    <a:pt x="82" y="11"/>
                    <a:pt x="82" y="13"/>
                    <a:pt x="81" y="14"/>
                  </a:cubicBezTo>
                  <a:cubicBezTo>
                    <a:pt x="80" y="14"/>
                    <a:pt x="78" y="13"/>
                    <a:pt x="78" y="14"/>
                  </a:cubicBezTo>
                  <a:cubicBezTo>
                    <a:pt x="78" y="14"/>
                    <a:pt x="75" y="17"/>
                    <a:pt x="75" y="17"/>
                  </a:cubicBezTo>
                  <a:cubicBezTo>
                    <a:pt x="74" y="17"/>
                    <a:pt x="73" y="15"/>
                    <a:pt x="72" y="15"/>
                  </a:cubicBezTo>
                  <a:cubicBezTo>
                    <a:pt x="70" y="16"/>
                    <a:pt x="68" y="16"/>
                    <a:pt x="66" y="17"/>
                  </a:cubicBezTo>
                  <a:cubicBezTo>
                    <a:pt x="65" y="17"/>
                    <a:pt x="62" y="17"/>
                    <a:pt x="60" y="18"/>
                  </a:cubicBezTo>
                  <a:cubicBezTo>
                    <a:pt x="58" y="19"/>
                    <a:pt x="60" y="20"/>
                    <a:pt x="58" y="21"/>
                  </a:cubicBezTo>
                  <a:cubicBezTo>
                    <a:pt x="57" y="22"/>
                    <a:pt x="51" y="21"/>
                    <a:pt x="51" y="26"/>
                  </a:cubicBezTo>
                  <a:cubicBezTo>
                    <a:pt x="51" y="27"/>
                    <a:pt x="48" y="28"/>
                    <a:pt x="47" y="29"/>
                  </a:cubicBezTo>
                  <a:cubicBezTo>
                    <a:pt x="46" y="29"/>
                    <a:pt x="44" y="31"/>
                    <a:pt x="44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37" y="36"/>
                    <a:pt x="38" y="33"/>
                    <a:pt x="35" y="37"/>
                  </a:cubicBezTo>
                  <a:cubicBezTo>
                    <a:pt x="34" y="38"/>
                    <a:pt x="33" y="37"/>
                    <a:pt x="33" y="39"/>
                  </a:cubicBezTo>
                  <a:cubicBezTo>
                    <a:pt x="33" y="41"/>
                    <a:pt x="30" y="40"/>
                    <a:pt x="27" y="42"/>
                  </a:cubicBezTo>
                  <a:cubicBezTo>
                    <a:pt x="27" y="45"/>
                    <a:pt x="29" y="49"/>
                    <a:pt x="24" y="48"/>
                  </a:cubicBezTo>
                  <a:cubicBezTo>
                    <a:pt x="25" y="50"/>
                    <a:pt x="23" y="57"/>
                    <a:pt x="26" y="57"/>
                  </a:cubicBezTo>
                  <a:cubicBezTo>
                    <a:pt x="25" y="58"/>
                    <a:pt x="23" y="59"/>
                    <a:pt x="21" y="60"/>
                  </a:cubicBezTo>
                  <a:cubicBezTo>
                    <a:pt x="20" y="63"/>
                    <a:pt x="25" y="63"/>
                    <a:pt x="24" y="66"/>
                  </a:cubicBezTo>
                  <a:cubicBezTo>
                    <a:pt x="24" y="66"/>
                    <a:pt x="22" y="66"/>
                    <a:pt x="23" y="67"/>
                  </a:cubicBezTo>
                  <a:cubicBezTo>
                    <a:pt x="23" y="67"/>
                    <a:pt x="25" y="69"/>
                    <a:pt x="24" y="69"/>
                  </a:cubicBezTo>
                  <a:cubicBezTo>
                    <a:pt x="25" y="69"/>
                    <a:pt x="26" y="67"/>
                    <a:pt x="26" y="67"/>
                  </a:cubicBezTo>
                  <a:cubicBezTo>
                    <a:pt x="27" y="68"/>
                    <a:pt x="27" y="71"/>
                    <a:pt x="30" y="70"/>
                  </a:cubicBezTo>
                  <a:cubicBezTo>
                    <a:pt x="31" y="73"/>
                    <a:pt x="28" y="73"/>
                    <a:pt x="29" y="76"/>
                  </a:cubicBezTo>
                  <a:cubicBezTo>
                    <a:pt x="24" y="76"/>
                    <a:pt x="20" y="76"/>
                    <a:pt x="15" y="76"/>
                  </a:cubicBezTo>
                  <a:cubicBezTo>
                    <a:pt x="15" y="75"/>
                    <a:pt x="18" y="74"/>
                    <a:pt x="17" y="73"/>
                  </a:cubicBezTo>
                  <a:cubicBezTo>
                    <a:pt x="16" y="72"/>
                    <a:pt x="14" y="72"/>
                    <a:pt x="13" y="72"/>
                  </a:cubicBezTo>
                  <a:cubicBezTo>
                    <a:pt x="12" y="71"/>
                    <a:pt x="10" y="69"/>
                    <a:pt x="10" y="69"/>
                  </a:cubicBezTo>
                  <a:cubicBezTo>
                    <a:pt x="9" y="68"/>
                    <a:pt x="7" y="69"/>
                    <a:pt x="7" y="69"/>
                  </a:cubicBezTo>
                  <a:cubicBezTo>
                    <a:pt x="5" y="67"/>
                    <a:pt x="5" y="69"/>
                    <a:pt x="2" y="69"/>
                  </a:cubicBezTo>
                  <a:cubicBezTo>
                    <a:pt x="2" y="65"/>
                    <a:pt x="0" y="63"/>
                    <a:pt x="1" y="58"/>
                  </a:cubicBezTo>
                  <a:cubicBezTo>
                    <a:pt x="5" y="63"/>
                    <a:pt x="1" y="53"/>
                    <a:pt x="8" y="55"/>
                  </a:cubicBezTo>
                  <a:cubicBezTo>
                    <a:pt x="9" y="54"/>
                    <a:pt x="7" y="54"/>
                    <a:pt x="7" y="54"/>
                  </a:cubicBezTo>
                  <a:cubicBezTo>
                    <a:pt x="7" y="52"/>
                    <a:pt x="11" y="52"/>
                    <a:pt x="8" y="51"/>
                  </a:cubicBezTo>
                  <a:cubicBezTo>
                    <a:pt x="9" y="49"/>
                    <a:pt x="13" y="49"/>
                    <a:pt x="15" y="48"/>
                  </a:cubicBezTo>
                  <a:cubicBezTo>
                    <a:pt x="14" y="45"/>
                    <a:pt x="20" y="43"/>
                    <a:pt x="15" y="42"/>
                  </a:cubicBezTo>
                  <a:cubicBezTo>
                    <a:pt x="16" y="40"/>
                    <a:pt x="18" y="41"/>
                    <a:pt x="20" y="40"/>
                  </a:cubicBezTo>
                  <a:cubicBezTo>
                    <a:pt x="20" y="38"/>
                    <a:pt x="21" y="37"/>
                    <a:pt x="23" y="36"/>
                  </a:cubicBezTo>
                  <a:cubicBezTo>
                    <a:pt x="20" y="33"/>
                    <a:pt x="24" y="33"/>
                    <a:pt x="23" y="29"/>
                  </a:cubicBezTo>
                  <a:cubicBezTo>
                    <a:pt x="29" y="29"/>
                    <a:pt x="31" y="25"/>
                    <a:pt x="35" y="24"/>
                  </a:cubicBezTo>
                  <a:cubicBezTo>
                    <a:pt x="37" y="25"/>
                    <a:pt x="35" y="22"/>
                    <a:pt x="36" y="21"/>
                  </a:cubicBezTo>
                  <a:cubicBezTo>
                    <a:pt x="37" y="21"/>
                    <a:pt x="38" y="22"/>
                    <a:pt x="38" y="23"/>
                  </a:cubicBezTo>
                  <a:cubicBezTo>
                    <a:pt x="39" y="22"/>
                    <a:pt x="40" y="20"/>
                    <a:pt x="41" y="20"/>
                  </a:cubicBezTo>
                  <a:cubicBezTo>
                    <a:pt x="41" y="19"/>
                    <a:pt x="43" y="18"/>
                    <a:pt x="42" y="17"/>
                  </a:cubicBezTo>
                  <a:cubicBezTo>
                    <a:pt x="45" y="17"/>
                    <a:pt x="47" y="17"/>
                    <a:pt x="50" y="15"/>
                  </a:cubicBezTo>
                  <a:cubicBezTo>
                    <a:pt x="52" y="14"/>
                    <a:pt x="53" y="15"/>
                    <a:pt x="58" y="14"/>
                  </a:cubicBezTo>
                  <a:cubicBezTo>
                    <a:pt x="60" y="13"/>
                    <a:pt x="59" y="13"/>
                    <a:pt x="60" y="12"/>
                  </a:cubicBezTo>
                  <a:cubicBezTo>
                    <a:pt x="62" y="12"/>
                    <a:pt x="63" y="14"/>
                    <a:pt x="63" y="14"/>
                  </a:cubicBezTo>
                  <a:cubicBezTo>
                    <a:pt x="65" y="13"/>
                    <a:pt x="62" y="11"/>
                    <a:pt x="64" y="11"/>
                  </a:cubicBezTo>
                  <a:cubicBezTo>
                    <a:pt x="65" y="11"/>
                    <a:pt x="66" y="11"/>
                    <a:pt x="66" y="11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9" y="9"/>
                    <a:pt x="78" y="9"/>
                    <a:pt x="79" y="8"/>
                  </a:cubicBezTo>
                  <a:cubicBezTo>
                    <a:pt x="79" y="8"/>
                    <a:pt x="81" y="6"/>
                    <a:pt x="81" y="6"/>
                  </a:cubicBezTo>
                  <a:cubicBezTo>
                    <a:pt x="85" y="4"/>
                    <a:pt x="87" y="9"/>
                    <a:pt x="87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24"/>
            <p:cNvSpPr/>
            <p:nvPr/>
          </p:nvSpPr>
          <p:spPr>
            <a:xfrm>
              <a:off x="6295924" y="1385994"/>
              <a:ext cx="30014" cy="1385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24"/>
            <p:cNvSpPr/>
            <p:nvPr/>
          </p:nvSpPr>
          <p:spPr>
            <a:xfrm>
              <a:off x="4197040" y="1402155"/>
              <a:ext cx="90041" cy="68108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9" y="1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2" y="5"/>
                    <a:pt x="17" y="5"/>
                    <a:pt x="20" y="7"/>
                  </a:cubicBezTo>
                  <a:cubicBezTo>
                    <a:pt x="22" y="8"/>
                    <a:pt x="23" y="4"/>
                    <a:pt x="24" y="4"/>
                  </a:cubicBezTo>
                  <a:cubicBezTo>
                    <a:pt x="26" y="3"/>
                    <a:pt x="28" y="7"/>
                    <a:pt x="33" y="5"/>
                  </a:cubicBezTo>
                  <a:cubicBezTo>
                    <a:pt x="32" y="7"/>
                    <a:pt x="25" y="10"/>
                    <a:pt x="30" y="13"/>
                  </a:cubicBezTo>
                  <a:cubicBezTo>
                    <a:pt x="29" y="16"/>
                    <a:pt x="23" y="16"/>
                    <a:pt x="18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20" y="20"/>
                    <a:pt x="10" y="18"/>
                    <a:pt x="15" y="20"/>
                  </a:cubicBezTo>
                  <a:cubicBezTo>
                    <a:pt x="15" y="25"/>
                    <a:pt x="10" y="17"/>
                    <a:pt x="11" y="22"/>
                  </a:cubicBezTo>
                  <a:cubicBezTo>
                    <a:pt x="8" y="21"/>
                    <a:pt x="9" y="17"/>
                    <a:pt x="5" y="19"/>
                  </a:cubicBezTo>
                  <a:cubicBezTo>
                    <a:pt x="4" y="14"/>
                    <a:pt x="4" y="8"/>
                    <a:pt x="0" y="7"/>
                  </a:cubicBezTo>
                  <a:cubicBezTo>
                    <a:pt x="2" y="3"/>
                    <a:pt x="10" y="7"/>
                    <a:pt x="9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24"/>
            <p:cNvSpPr/>
            <p:nvPr/>
          </p:nvSpPr>
          <p:spPr>
            <a:xfrm>
              <a:off x="6001559" y="1413699"/>
              <a:ext cx="24242" cy="1616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0"/>
                  </a:moveTo>
                  <a:cubicBezTo>
                    <a:pt x="9" y="1"/>
                    <a:pt x="6" y="2"/>
                    <a:pt x="6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1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24"/>
            <p:cNvSpPr/>
            <p:nvPr/>
          </p:nvSpPr>
          <p:spPr>
            <a:xfrm>
              <a:off x="4295162" y="1413699"/>
              <a:ext cx="41557" cy="34631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0" y="4"/>
                  </a:moveTo>
                  <a:cubicBezTo>
                    <a:pt x="4" y="0"/>
                    <a:pt x="13" y="4"/>
                    <a:pt x="15" y="7"/>
                  </a:cubicBezTo>
                  <a:cubicBezTo>
                    <a:pt x="14" y="11"/>
                    <a:pt x="8" y="8"/>
                    <a:pt x="9" y="13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10"/>
                    <a:pt x="3" y="11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24"/>
            <p:cNvSpPr/>
            <p:nvPr/>
          </p:nvSpPr>
          <p:spPr>
            <a:xfrm>
              <a:off x="4347109" y="1424088"/>
              <a:ext cx="62336" cy="33477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9" y="0"/>
                    <a:pt x="9" y="4"/>
                    <a:pt x="12" y="5"/>
                  </a:cubicBezTo>
                  <a:cubicBezTo>
                    <a:pt x="15" y="5"/>
                    <a:pt x="17" y="6"/>
                    <a:pt x="20" y="8"/>
                  </a:cubicBezTo>
                  <a:cubicBezTo>
                    <a:pt x="21" y="9"/>
                    <a:pt x="23" y="8"/>
                    <a:pt x="22" y="11"/>
                  </a:cubicBezTo>
                  <a:cubicBezTo>
                    <a:pt x="14" y="12"/>
                    <a:pt x="11" y="8"/>
                    <a:pt x="5" y="8"/>
                  </a:cubicBezTo>
                  <a:cubicBezTo>
                    <a:pt x="7" y="3"/>
                    <a:pt x="0" y="6"/>
                    <a:pt x="2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24"/>
            <p:cNvSpPr/>
            <p:nvPr/>
          </p:nvSpPr>
          <p:spPr>
            <a:xfrm>
              <a:off x="6273991" y="1476035"/>
              <a:ext cx="103894" cy="84270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3" y="6"/>
                  </a:moveTo>
                  <a:cubicBezTo>
                    <a:pt x="15" y="6"/>
                    <a:pt x="14" y="5"/>
                    <a:pt x="13" y="5"/>
                  </a:cubicBezTo>
                  <a:cubicBezTo>
                    <a:pt x="16" y="1"/>
                    <a:pt x="27" y="5"/>
                    <a:pt x="29" y="0"/>
                  </a:cubicBezTo>
                  <a:cubicBezTo>
                    <a:pt x="31" y="1"/>
                    <a:pt x="32" y="4"/>
                    <a:pt x="32" y="6"/>
                  </a:cubicBezTo>
                  <a:cubicBezTo>
                    <a:pt x="33" y="10"/>
                    <a:pt x="29" y="8"/>
                    <a:pt x="29" y="11"/>
                  </a:cubicBezTo>
                  <a:cubicBezTo>
                    <a:pt x="30" y="15"/>
                    <a:pt x="33" y="13"/>
                    <a:pt x="37" y="12"/>
                  </a:cubicBezTo>
                  <a:cubicBezTo>
                    <a:pt x="38" y="18"/>
                    <a:pt x="37" y="18"/>
                    <a:pt x="38" y="24"/>
                  </a:cubicBezTo>
                  <a:cubicBezTo>
                    <a:pt x="37" y="25"/>
                    <a:pt x="34" y="23"/>
                    <a:pt x="34" y="24"/>
                  </a:cubicBezTo>
                  <a:cubicBezTo>
                    <a:pt x="33" y="25"/>
                    <a:pt x="34" y="27"/>
                    <a:pt x="34" y="27"/>
                  </a:cubicBezTo>
                  <a:cubicBezTo>
                    <a:pt x="32" y="28"/>
                    <a:pt x="30" y="27"/>
                    <a:pt x="29" y="27"/>
                  </a:cubicBezTo>
                  <a:cubicBezTo>
                    <a:pt x="27" y="28"/>
                    <a:pt x="27" y="30"/>
                    <a:pt x="25" y="30"/>
                  </a:cubicBezTo>
                  <a:cubicBezTo>
                    <a:pt x="21" y="31"/>
                    <a:pt x="21" y="27"/>
                    <a:pt x="20" y="26"/>
                  </a:cubicBezTo>
                  <a:cubicBezTo>
                    <a:pt x="19" y="24"/>
                    <a:pt x="14" y="25"/>
                    <a:pt x="16" y="21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0" y="19"/>
                    <a:pt x="8" y="18"/>
                    <a:pt x="5" y="17"/>
                  </a:cubicBezTo>
                  <a:cubicBezTo>
                    <a:pt x="3" y="16"/>
                    <a:pt x="0" y="17"/>
                    <a:pt x="1" y="14"/>
                  </a:cubicBezTo>
                  <a:cubicBezTo>
                    <a:pt x="7" y="13"/>
                    <a:pt x="9" y="16"/>
                    <a:pt x="16" y="15"/>
                  </a:cubicBezTo>
                  <a:cubicBezTo>
                    <a:pt x="18" y="15"/>
                    <a:pt x="17" y="12"/>
                    <a:pt x="17" y="9"/>
                  </a:cubicBezTo>
                  <a:cubicBezTo>
                    <a:pt x="18" y="5"/>
                    <a:pt x="9" y="11"/>
                    <a:pt x="11" y="5"/>
                  </a:cubicBezTo>
                  <a:cubicBezTo>
                    <a:pt x="13" y="5"/>
                    <a:pt x="13" y="5"/>
                    <a:pt x="13" y="6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24"/>
            <p:cNvSpPr/>
            <p:nvPr/>
          </p:nvSpPr>
          <p:spPr>
            <a:xfrm>
              <a:off x="6639927" y="1484115"/>
              <a:ext cx="62336" cy="30014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2" y="1"/>
                    <a:pt x="18" y="4"/>
                    <a:pt x="23" y="5"/>
                  </a:cubicBezTo>
                  <a:cubicBezTo>
                    <a:pt x="23" y="8"/>
                    <a:pt x="21" y="8"/>
                    <a:pt x="21" y="11"/>
                  </a:cubicBezTo>
                  <a:cubicBezTo>
                    <a:pt x="13" y="10"/>
                    <a:pt x="10" y="9"/>
                    <a:pt x="5" y="5"/>
                  </a:cubicBezTo>
                  <a:cubicBezTo>
                    <a:pt x="4" y="4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24"/>
            <p:cNvSpPr/>
            <p:nvPr/>
          </p:nvSpPr>
          <p:spPr>
            <a:xfrm>
              <a:off x="4254759" y="1484115"/>
              <a:ext cx="40403" cy="16161"/>
            </a:xfrm>
            <a:custGeom>
              <a:avLst/>
              <a:gdLst/>
              <a:ahLst/>
              <a:cxnLst/>
              <a:rect l="l" t="t" r="r" b="b"/>
              <a:pathLst>
                <a:path w="15" h="6" extrusionOk="0">
                  <a:moveTo>
                    <a:pt x="15" y="5"/>
                  </a:moveTo>
                  <a:cubicBezTo>
                    <a:pt x="13" y="6"/>
                    <a:pt x="4" y="5"/>
                    <a:pt x="0" y="3"/>
                  </a:cubicBezTo>
                  <a:cubicBezTo>
                    <a:pt x="0" y="1"/>
                    <a:pt x="5" y="3"/>
                    <a:pt x="5" y="0"/>
                  </a:cubicBezTo>
                  <a:cubicBezTo>
                    <a:pt x="8" y="2"/>
                    <a:pt x="15" y="0"/>
                    <a:pt x="15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24"/>
            <p:cNvSpPr/>
            <p:nvPr/>
          </p:nvSpPr>
          <p:spPr>
            <a:xfrm>
              <a:off x="7084361" y="1574156"/>
              <a:ext cx="34631" cy="21933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6"/>
                  </a:moveTo>
                  <a:cubicBezTo>
                    <a:pt x="6" y="8"/>
                    <a:pt x="6" y="2"/>
                    <a:pt x="0" y="3"/>
                  </a:cubicBezTo>
                  <a:cubicBezTo>
                    <a:pt x="3" y="0"/>
                    <a:pt x="13" y="2"/>
                    <a:pt x="12" y="6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24"/>
            <p:cNvSpPr/>
            <p:nvPr/>
          </p:nvSpPr>
          <p:spPr>
            <a:xfrm>
              <a:off x="7062428" y="1596090"/>
              <a:ext cx="46175" cy="27705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7" y="5"/>
                  </a:moveTo>
                  <a:cubicBezTo>
                    <a:pt x="16" y="10"/>
                    <a:pt x="4" y="10"/>
                    <a:pt x="2" y="5"/>
                  </a:cubicBezTo>
                  <a:cubicBezTo>
                    <a:pt x="0" y="0"/>
                    <a:pt x="7" y="4"/>
                    <a:pt x="7" y="1"/>
                  </a:cubicBezTo>
                  <a:cubicBezTo>
                    <a:pt x="10" y="3"/>
                    <a:pt x="13" y="5"/>
                    <a:pt x="17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24"/>
            <p:cNvSpPr/>
            <p:nvPr/>
          </p:nvSpPr>
          <p:spPr>
            <a:xfrm>
              <a:off x="2729833" y="1615714"/>
              <a:ext cx="30014" cy="24242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5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7" y="6"/>
                    <a:pt x="4" y="5"/>
                    <a:pt x="3" y="9"/>
                  </a:cubicBezTo>
                  <a:cubicBezTo>
                    <a:pt x="0" y="9"/>
                    <a:pt x="3" y="3"/>
                    <a:pt x="2" y="1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24"/>
            <p:cNvSpPr/>
            <p:nvPr/>
          </p:nvSpPr>
          <p:spPr>
            <a:xfrm>
              <a:off x="6183950" y="1628412"/>
              <a:ext cx="27705" cy="21933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0" y="7"/>
                  </a:moveTo>
                  <a:cubicBezTo>
                    <a:pt x="5" y="6"/>
                    <a:pt x="3" y="8"/>
                    <a:pt x="0" y="8"/>
                  </a:cubicBezTo>
                  <a:cubicBezTo>
                    <a:pt x="0" y="6"/>
                    <a:pt x="10" y="0"/>
                    <a:pt x="10" y="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24"/>
            <p:cNvSpPr/>
            <p:nvPr/>
          </p:nvSpPr>
          <p:spPr>
            <a:xfrm>
              <a:off x="6691874" y="1648036"/>
              <a:ext cx="51947" cy="30014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5" y="1"/>
                  </a:moveTo>
                  <a:cubicBezTo>
                    <a:pt x="17" y="3"/>
                    <a:pt x="19" y="8"/>
                    <a:pt x="17" y="10"/>
                  </a:cubicBezTo>
                  <a:cubicBezTo>
                    <a:pt x="11" y="10"/>
                    <a:pt x="4" y="11"/>
                    <a:pt x="2" y="7"/>
                  </a:cubicBezTo>
                  <a:cubicBezTo>
                    <a:pt x="0" y="2"/>
                    <a:pt x="7" y="6"/>
                    <a:pt x="5" y="1"/>
                  </a:cubicBezTo>
                  <a:cubicBezTo>
                    <a:pt x="9" y="0"/>
                    <a:pt x="15" y="4"/>
                    <a:pt x="15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24"/>
            <p:cNvSpPr/>
            <p:nvPr/>
          </p:nvSpPr>
          <p:spPr>
            <a:xfrm>
              <a:off x="6674558" y="1732306"/>
              <a:ext cx="57719" cy="27705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4"/>
                  </a:moveTo>
                  <a:cubicBezTo>
                    <a:pt x="21" y="9"/>
                    <a:pt x="16" y="7"/>
                    <a:pt x="14" y="7"/>
                  </a:cubicBezTo>
                  <a:cubicBezTo>
                    <a:pt x="14" y="7"/>
                    <a:pt x="9" y="10"/>
                    <a:pt x="8" y="9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20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24"/>
            <p:cNvSpPr/>
            <p:nvPr/>
          </p:nvSpPr>
          <p:spPr>
            <a:xfrm>
              <a:off x="6674558" y="1776172"/>
              <a:ext cx="27705" cy="13852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24"/>
            <p:cNvSpPr/>
            <p:nvPr/>
          </p:nvSpPr>
          <p:spPr>
            <a:xfrm>
              <a:off x="6585672" y="1794642"/>
              <a:ext cx="32322" cy="1962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0" y="1"/>
                  </a:moveTo>
                  <a:cubicBezTo>
                    <a:pt x="10" y="2"/>
                    <a:pt x="10" y="3"/>
                    <a:pt x="11" y="3"/>
                  </a:cubicBezTo>
                  <a:cubicBezTo>
                    <a:pt x="12" y="6"/>
                    <a:pt x="7" y="4"/>
                    <a:pt x="6" y="5"/>
                  </a:cubicBezTo>
                  <a:cubicBezTo>
                    <a:pt x="4" y="7"/>
                    <a:pt x="5" y="5"/>
                    <a:pt x="0" y="5"/>
                  </a:cubicBezTo>
                  <a:cubicBezTo>
                    <a:pt x="2" y="3"/>
                    <a:pt x="4" y="0"/>
                    <a:pt x="10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24"/>
            <p:cNvSpPr/>
            <p:nvPr/>
          </p:nvSpPr>
          <p:spPr>
            <a:xfrm>
              <a:off x="6645699" y="1811957"/>
              <a:ext cx="12698" cy="21933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cubicBezTo>
                    <a:pt x="4" y="1"/>
                    <a:pt x="5" y="3"/>
                    <a:pt x="4" y="6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24"/>
            <p:cNvSpPr/>
            <p:nvPr/>
          </p:nvSpPr>
          <p:spPr>
            <a:xfrm>
              <a:off x="1770548" y="1980495"/>
              <a:ext cx="73880" cy="87732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0" y="1"/>
                  </a:moveTo>
                  <a:cubicBezTo>
                    <a:pt x="11" y="0"/>
                    <a:pt x="11" y="1"/>
                    <a:pt x="12" y="2"/>
                  </a:cubicBezTo>
                  <a:cubicBezTo>
                    <a:pt x="12" y="5"/>
                    <a:pt x="18" y="1"/>
                    <a:pt x="22" y="2"/>
                  </a:cubicBezTo>
                  <a:cubicBezTo>
                    <a:pt x="23" y="4"/>
                    <a:pt x="24" y="5"/>
                    <a:pt x="26" y="5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10"/>
                    <a:pt x="23" y="9"/>
                    <a:pt x="22" y="10"/>
                  </a:cubicBezTo>
                  <a:cubicBezTo>
                    <a:pt x="22" y="13"/>
                    <a:pt x="25" y="14"/>
                    <a:pt x="25" y="17"/>
                  </a:cubicBezTo>
                  <a:cubicBezTo>
                    <a:pt x="25" y="19"/>
                    <a:pt x="23" y="21"/>
                    <a:pt x="23" y="24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4" y="24"/>
                    <a:pt x="15" y="28"/>
                    <a:pt x="15" y="29"/>
                  </a:cubicBezTo>
                  <a:cubicBezTo>
                    <a:pt x="14" y="30"/>
                    <a:pt x="10" y="29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ubicBezTo>
                    <a:pt x="4" y="29"/>
                    <a:pt x="0" y="22"/>
                    <a:pt x="6" y="23"/>
                  </a:cubicBezTo>
                  <a:cubicBezTo>
                    <a:pt x="6" y="19"/>
                    <a:pt x="3" y="20"/>
                    <a:pt x="6" y="17"/>
                  </a:cubicBezTo>
                  <a:cubicBezTo>
                    <a:pt x="7" y="12"/>
                    <a:pt x="2" y="14"/>
                    <a:pt x="3" y="10"/>
                  </a:cubicBezTo>
                  <a:cubicBezTo>
                    <a:pt x="6" y="9"/>
                    <a:pt x="7" y="11"/>
                    <a:pt x="9" y="11"/>
                  </a:cubicBezTo>
                  <a:cubicBezTo>
                    <a:pt x="12" y="10"/>
                    <a:pt x="9" y="4"/>
                    <a:pt x="10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24"/>
            <p:cNvSpPr/>
            <p:nvPr/>
          </p:nvSpPr>
          <p:spPr>
            <a:xfrm>
              <a:off x="5254680" y="1986268"/>
              <a:ext cx="21933" cy="18470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8" y="2"/>
                    <a:pt x="7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24"/>
            <p:cNvSpPr/>
            <p:nvPr/>
          </p:nvSpPr>
          <p:spPr>
            <a:xfrm>
              <a:off x="5781074" y="2002429"/>
              <a:ext cx="26551" cy="40403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3" y="0"/>
                  </a:moveTo>
                  <a:cubicBezTo>
                    <a:pt x="5" y="3"/>
                    <a:pt x="6" y="9"/>
                    <a:pt x="10" y="10"/>
                  </a:cubicBezTo>
                  <a:cubicBezTo>
                    <a:pt x="8" y="15"/>
                    <a:pt x="4" y="10"/>
                    <a:pt x="4" y="8"/>
                  </a:cubicBezTo>
                  <a:cubicBezTo>
                    <a:pt x="0" y="7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24"/>
            <p:cNvSpPr/>
            <p:nvPr/>
          </p:nvSpPr>
          <p:spPr>
            <a:xfrm>
              <a:off x="4273229" y="1986268"/>
              <a:ext cx="41557" cy="188163"/>
            </a:xfrm>
            <a:custGeom>
              <a:avLst/>
              <a:gdLst/>
              <a:ahLst/>
              <a:cxnLst/>
              <a:rect l="l" t="t" r="r" b="b"/>
              <a:pathLst>
                <a:path w="15" h="69" extrusionOk="0">
                  <a:moveTo>
                    <a:pt x="5" y="8"/>
                  </a:moveTo>
                  <a:cubicBezTo>
                    <a:pt x="11" y="0"/>
                    <a:pt x="6" y="16"/>
                    <a:pt x="8" y="18"/>
                  </a:cubicBezTo>
                  <a:cubicBezTo>
                    <a:pt x="10" y="20"/>
                    <a:pt x="6" y="20"/>
                    <a:pt x="9" y="24"/>
                  </a:cubicBezTo>
                  <a:cubicBezTo>
                    <a:pt x="12" y="26"/>
                    <a:pt x="9" y="26"/>
                    <a:pt x="9" y="28"/>
                  </a:cubicBezTo>
                  <a:cubicBezTo>
                    <a:pt x="9" y="30"/>
                    <a:pt x="12" y="35"/>
                    <a:pt x="11" y="40"/>
                  </a:cubicBezTo>
                  <a:cubicBezTo>
                    <a:pt x="11" y="44"/>
                    <a:pt x="13" y="45"/>
                    <a:pt x="15" y="46"/>
                  </a:cubicBezTo>
                  <a:cubicBezTo>
                    <a:pt x="15" y="50"/>
                    <a:pt x="11" y="50"/>
                    <a:pt x="9" y="48"/>
                  </a:cubicBezTo>
                  <a:cubicBezTo>
                    <a:pt x="9" y="52"/>
                    <a:pt x="9" y="58"/>
                    <a:pt x="9" y="58"/>
                  </a:cubicBezTo>
                  <a:cubicBezTo>
                    <a:pt x="9" y="58"/>
                    <a:pt x="6" y="58"/>
                    <a:pt x="7" y="58"/>
                  </a:cubicBezTo>
                  <a:cubicBezTo>
                    <a:pt x="7" y="61"/>
                    <a:pt x="11" y="62"/>
                    <a:pt x="9" y="68"/>
                  </a:cubicBezTo>
                  <a:cubicBezTo>
                    <a:pt x="5" y="67"/>
                    <a:pt x="6" y="69"/>
                    <a:pt x="2" y="67"/>
                  </a:cubicBezTo>
                  <a:cubicBezTo>
                    <a:pt x="5" y="63"/>
                    <a:pt x="1" y="62"/>
                    <a:pt x="4" y="58"/>
                  </a:cubicBezTo>
                  <a:cubicBezTo>
                    <a:pt x="4" y="55"/>
                    <a:pt x="2" y="54"/>
                    <a:pt x="1" y="54"/>
                  </a:cubicBezTo>
                  <a:cubicBezTo>
                    <a:pt x="2" y="50"/>
                    <a:pt x="5" y="43"/>
                    <a:pt x="4" y="36"/>
                  </a:cubicBezTo>
                  <a:cubicBezTo>
                    <a:pt x="3" y="33"/>
                    <a:pt x="1" y="31"/>
                    <a:pt x="1" y="28"/>
                  </a:cubicBezTo>
                  <a:cubicBezTo>
                    <a:pt x="0" y="24"/>
                    <a:pt x="4" y="21"/>
                    <a:pt x="1" y="18"/>
                  </a:cubicBezTo>
                  <a:cubicBezTo>
                    <a:pt x="1" y="16"/>
                    <a:pt x="3" y="14"/>
                    <a:pt x="5" y="14"/>
                  </a:cubicBezTo>
                  <a:cubicBezTo>
                    <a:pt x="5" y="11"/>
                    <a:pt x="5" y="9"/>
                    <a:pt x="7" y="9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24"/>
            <p:cNvSpPr/>
            <p:nvPr/>
          </p:nvSpPr>
          <p:spPr>
            <a:xfrm>
              <a:off x="5222357" y="2004738"/>
              <a:ext cx="12698" cy="1962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2" y="1"/>
                  </a:moveTo>
                  <a:cubicBezTo>
                    <a:pt x="5" y="0"/>
                    <a:pt x="4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24"/>
            <p:cNvSpPr/>
            <p:nvPr/>
          </p:nvSpPr>
          <p:spPr>
            <a:xfrm>
              <a:off x="6988548" y="2070536"/>
              <a:ext cx="120055" cy="103894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19" y="0"/>
                  </a:moveTo>
                  <a:cubicBezTo>
                    <a:pt x="21" y="1"/>
                    <a:pt x="21" y="3"/>
                    <a:pt x="24" y="3"/>
                  </a:cubicBezTo>
                  <a:cubicBezTo>
                    <a:pt x="23" y="6"/>
                    <a:pt x="19" y="6"/>
                    <a:pt x="22" y="9"/>
                  </a:cubicBezTo>
                  <a:cubicBezTo>
                    <a:pt x="21" y="13"/>
                    <a:pt x="26" y="11"/>
                    <a:pt x="28" y="12"/>
                  </a:cubicBezTo>
                  <a:cubicBezTo>
                    <a:pt x="29" y="13"/>
                    <a:pt x="31" y="17"/>
                    <a:pt x="37" y="15"/>
                  </a:cubicBezTo>
                  <a:cubicBezTo>
                    <a:pt x="37" y="19"/>
                    <a:pt x="40" y="20"/>
                    <a:pt x="35" y="21"/>
                  </a:cubicBezTo>
                  <a:cubicBezTo>
                    <a:pt x="35" y="23"/>
                    <a:pt x="39" y="22"/>
                    <a:pt x="40" y="23"/>
                  </a:cubicBezTo>
                  <a:cubicBezTo>
                    <a:pt x="41" y="23"/>
                    <a:pt x="39" y="29"/>
                    <a:pt x="43" y="27"/>
                  </a:cubicBezTo>
                  <a:cubicBezTo>
                    <a:pt x="44" y="32"/>
                    <a:pt x="39" y="30"/>
                    <a:pt x="40" y="34"/>
                  </a:cubicBezTo>
                  <a:cubicBezTo>
                    <a:pt x="38" y="34"/>
                    <a:pt x="39" y="33"/>
                    <a:pt x="38" y="31"/>
                  </a:cubicBezTo>
                  <a:cubicBezTo>
                    <a:pt x="33" y="32"/>
                    <a:pt x="34" y="33"/>
                    <a:pt x="29" y="31"/>
                  </a:cubicBezTo>
                  <a:cubicBezTo>
                    <a:pt x="28" y="34"/>
                    <a:pt x="23" y="33"/>
                    <a:pt x="24" y="37"/>
                  </a:cubicBezTo>
                  <a:cubicBezTo>
                    <a:pt x="21" y="38"/>
                    <a:pt x="22" y="34"/>
                    <a:pt x="21" y="33"/>
                  </a:cubicBezTo>
                  <a:cubicBezTo>
                    <a:pt x="20" y="32"/>
                    <a:pt x="17" y="32"/>
                    <a:pt x="16" y="31"/>
                  </a:cubicBezTo>
                  <a:cubicBezTo>
                    <a:pt x="15" y="30"/>
                    <a:pt x="14" y="28"/>
                    <a:pt x="10" y="27"/>
                  </a:cubicBezTo>
                  <a:cubicBezTo>
                    <a:pt x="6" y="26"/>
                    <a:pt x="5" y="30"/>
                    <a:pt x="0" y="28"/>
                  </a:cubicBezTo>
                  <a:cubicBezTo>
                    <a:pt x="1" y="27"/>
                    <a:pt x="1" y="25"/>
                    <a:pt x="1" y="23"/>
                  </a:cubicBezTo>
                  <a:cubicBezTo>
                    <a:pt x="6" y="24"/>
                    <a:pt x="2" y="18"/>
                    <a:pt x="7" y="20"/>
                  </a:cubicBezTo>
                  <a:cubicBezTo>
                    <a:pt x="5" y="16"/>
                    <a:pt x="9" y="15"/>
                    <a:pt x="10" y="14"/>
                  </a:cubicBezTo>
                  <a:cubicBezTo>
                    <a:pt x="11" y="12"/>
                    <a:pt x="10" y="9"/>
                    <a:pt x="12" y="6"/>
                  </a:cubicBezTo>
                  <a:cubicBezTo>
                    <a:pt x="12" y="6"/>
                    <a:pt x="14" y="7"/>
                    <a:pt x="15" y="6"/>
                  </a:cubicBezTo>
                  <a:cubicBezTo>
                    <a:pt x="15" y="6"/>
                    <a:pt x="14" y="4"/>
                    <a:pt x="15" y="3"/>
                  </a:cubicBezTo>
                  <a:cubicBezTo>
                    <a:pt x="16" y="2"/>
                    <a:pt x="19" y="3"/>
                    <a:pt x="1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24"/>
            <p:cNvSpPr/>
            <p:nvPr/>
          </p:nvSpPr>
          <p:spPr>
            <a:xfrm>
              <a:off x="6922749" y="2102859"/>
              <a:ext cx="30014" cy="27705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0" y="0"/>
                  </a:moveTo>
                  <a:cubicBezTo>
                    <a:pt x="5" y="0"/>
                    <a:pt x="6" y="5"/>
                    <a:pt x="11" y="5"/>
                  </a:cubicBezTo>
                  <a:cubicBezTo>
                    <a:pt x="9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24"/>
            <p:cNvSpPr/>
            <p:nvPr/>
          </p:nvSpPr>
          <p:spPr>
            <a:xfrm>
              <a:off x="4260531" y="2204444"/>
              <a:ext cx="84270" cy="60027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6" y="4"/>
                    <a:pt x="16" y="8"/>
                  </a:cubicBezTo>
                  <a:cubicBezTo>
                    <a:pt x="21" y="6"/>
                    <a:pt x="25" y="8"/>
                    <a:pt x="31" y="6"/>
                  </a:cubicBezTo>
                  <a:cubicBezTo>
                    <a:pt x="31" y="11"/>
                    <a:pt x="25" y="11"/>
                    <a:pt x="25" y="15"/>
                  </a:cubicBezTo>
                  <a:cubicBezTo>
                    <a:pt x="22" y="15"/>
                    <a:pt x="22" y="14"/>
                    <a:pt x="20" y="14"/>
                  </a:cubicBezTo>
                  <a:cubicBezTo>
                    <a:pt x="17" y="13"/>
                    <a:pt x="15" y="20"/>
                    <a:pt x="14" y="17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9" y="22"/>
                    <a:pt x="9" y="13"/>
                    <a:pt x="6" y="18"/>
                  </a:cubicBezTo>
                  <a:cubicBezTo>
                    <a:pt x="0" y="14"/>
                    <a:pt x="4" y="3"/>
                    <a:pt x="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24"/>
            <p:cNvSpPr/>
            <p:nvPr/>
          </p:nvSpPr>
          <p:spPr>
            <a:xfrm>
              <a:off x="4110462" y="2274861"/>
              <a:ext cx="162767" cy="145451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53" y="1"/>
                  </a:moveTo>
                  <a:cubicBezTo>
                    <a:pt x="56" y="0"/>
                    <a:pt x="56" y="2"/>
                    <a:pt x="58" y="2"/>
                  </a:cubicBezTo>
                  <a:cubicBezTo>
                    <a:pt x="57" y="13"/>
                    <a:pt x="60" y="18"/>
                    <a:pt x="58" y="25"/>
                  </a:cubicBezTo>
                  <a:cubicBezTo>
                    <a:pt x="56" y="25"/>
                    <a:pt x="56" y="23"/>
                    <a:pt x="56" y="22"/>
                  </a:cubicBezTo>
                  <a:cubicBezTo>
                    <a:pt x="52" y="23"/>
                    <a:pt x="57" y="28"/>
                    <a:pt x="56" y="31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3" y="34"/>
                    <a:pt x="53" y="39"/>
                    <a:pt x="53" y="44"/>
                  </a:cubicBezTo>
                  <a:cubicBezTo>
                    <a:pt x="52" y="44"/>
                    <a:pt x="52" y="42"/>
                    <a:pt x="50" y="42"/>
                  </a:cubicBezTo>
                  <a:cubicBezTo>
                    <a:pt x="47" y="41"/>
                    <a:pt x="47" y="45"/>
                    <a:pt x="46" y="45"/>
                  </a:cubicBezTo>
                  <a:cubicBezTo>
                    <a:pt x="45" y="46"/>
                    <a:pt x="44" y="44"/>
                    <a:pt x="43" y="44"/>
                  </a:cubicBezTo>
                  <a:cubicBezTo>
                    <a:pt x="42" y="44"/>
                    <a:pt x="38" y="45"/>
                    <a:pt x="37" y="45"/>
                  </a:cubicBezTo>
                  <a:cubicBezTo>
                    <a:pt x="36" y="45"/>
                    <a:pt x="33" y="48"/>
                    <a:pt x="29" y="47"/>
                  </a:cubicBezTo>
                  <a:cubicBezTo>
                    <a:pt x="27" y="47"/>
                    <a:pt x="29" y="52"/>
                    <a:pt x="26" y="53"/>
                  </a:cubicBezTo>
                  <a:cubicBezTo>
                    <a:pt x="23" y="52"/>
                    <a:pt x="21" y="50"/>
                    <a:pt x="21" y="45"/>
                  </a:cubicBezTo>
                  <a:cubicBezTo>
                    <a:pt x="18" y="44"/>
                    <a:pt x="18" y="48"/>
                    <a:pt x="18" y="48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0" y="48"/>
                    <a:pt x="4" y="52"/>
                    <a:pt x="0" y="50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3" y="43"/>
                    <a:pt x="4" y="45"/>
                    <a:pt x="4" y="45"/>
                  </a:cubicBezTo>
                  <a:cubicBezTo>
                    <a:pt x="6" y="45"/>
                    <a:pt x="5" y="42"/>
                    <a:pt x="6" y="42"/>
                  </a:cubicBezTo>
                  <a:cubicBezTo>
                    <a:pt x="11" y="42"/>
                    <a:pt x="20" y="43"/>
                    <a:pt x="26" y="41"/>
                  </a:cubicBezTo>
                  <a:cubicBezTo>
                    <a:pt x="24" y="34"/>
                    <a:pt x="31" y="36"/>
                    <a:pt x="29" y="31"/>
                  </a:cubicBezTo>
                  <a:cubicBezTo>
                    <a:pt x="32" y="33"/>
                    <a:pt x="33" y="32"/>
                    <a:pt x="32" y="28"/>
                  </a:cubicBezTo>
                  <a:cubicBezTo>
                    <a:pt x="35" y="31"/>
                    <a:pt x="38" y="26"/>
                    <a:pt x="41" y="29"/>
                  </a:cubicBezTo>
                  <a:cubicBezTo>
                    <a:pt x="42" y="28"/>
                    <a:pt x="40" y="24"/>
                    <a:pt x="41" y="23"/>
                  </a:cubicBezTo>
                  <a:cubicBezTo>
                    <a:pt x="43" y="22"/>
                    <a:pt x="43" y="26"/>
                    <a:pt x="43" y="26"/>
                  </a:cubicBezTo>
                  <a:cubicBezTo>
                    <a:pt x="44" y="26"/>
                    <a:pt x="48" y="25"/>
                    <a:pt x="44" y="19"/>
                  </a:cubicBezTo>
                  <a:cubicBezTo>
                    <a:pt x="50" y="17"/>
                    <a:pt x="47" y="11"/>
                    <a:pt x="49" y="7"/>
                  </a:cubicBezTo>
                  <a:cubicBezTo>
                    <a:pt x="50" y="5"/>
                    <a:pt x="55" y="4"/>
                    <a:pt x="5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24"/>
            <p:cNvSpPr/>
            <p:nvPr/>
          </p:nvSpPr>
          <p:spPr>
            <a:xfrm>
              <a:off x="2078766" y="2286404"/>
              <a:ext cx="27705" cy="32322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4" y="0"/>
                  </a:moveTo>
                  <a:cubicBezTo>
                    <a:pt x="10" y="0"/>
                    <a:pt x="8" y="12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24"/>
            <p:cNvSpPr/>
            <p:nvPr/>
          </p:nvSpPr>
          <p:spPr>
            <a:xfrm>
              <a:off x="2149183" y="2332579"/>
              <a:ext cx="41557" cy="30014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2" y="2"/>
                  </a:moveTo>
                  <a:cubicBezTo>
                    <a:pt x="14" y="3"/>
                    <a:pt x="15" y="6"/>
                    <a:pt x="15" y="10"/>
                  </a:cubicBezTo>
                  <a:cubicBezTo>
                    <a:pt x="13" y="9"/>
                    <a:pt x="8" y="11"/>
                    <a:pt x="7" y="10"/>
                  </a:cubicBezTo>
                  <a:cubicBezTo>
                    <a:pt x="7" y="9"/>
                    <a:pt x="8" y="8"/>
                    <a:pt x="7" y="8"/>
                  </a:cubicBezTo>
                  <a:cubicBezTo>
                    <a:pt x="5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24"/>
            <p:cNvSpPr/>
            <p:nvPr/>
          </p:nvSpPr>
          <p:spPr>
            <a:xfrm>
              <a:off x="2477025" y="2390298"/>
              <a:ext cx="30014" cy="1269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cubicBezTo>
                    <a:pt x="0" y="1"/>
                    <a:pt x="2" y="0"/>
                    <a:pt x="6" y="0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24"/>
            <p:cNvSpPr/>
            <p:nvPr/>
          </p:nvSpPr>
          <p:spPr>
            <a:xfrm>
              <a:off x="4123160" y="2414539"/>
              <a:ext cx="30014" cy="18470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0" y="0"/>
                  </a:moveTo>
                  <a:cubicBezTo>
                    <a:pt x="11" y="5"/>
                    <a:pt x="5" y="1"/>
                    <a:pt x="7" y="6"/>
                  </a:cubicBezTo>
                  <a:cubicBezTo>
                    <a:pt x="3" y="7"/>
                    <a:pt x="0" y="6"/>
                    <a:pt x="1" y="2"/>
                  </a:cubicBezTo>
                  <a:cubicBezTo>
                    <a:pt x="5" y="6"/>
                    <a:pt x="5" y="0"/>
                    <a:pt x="1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24"/>
            <p:cNvSpPr/>
            <p:nvPr/>
          </p:nvSpPr>
          <p:spPr>
            <a:xfrm>
              <a:off x="4072368" y="2414539"/>
              <a:ext cx="42712" cy="46175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4" y="3"/>
                  </a:moveTo>
                  <a:cubicBezTo>
                    <a:pt x="16" y="8"/>
                    <a:pt x="9" y="11"/>
                    <a:pt x="14" y="14"/>
                  </a:cubicBezTo>
                  <a:cubicBezTo>
                    <a:pt x="14" y="17"/>
                    <a:pt x="8" y="14"/>
                    <a:pt x="5" y="15"/>
                  </a:cubicBezTo>
                  <a:cubicBezTo>
                    <a:pt x="5" y="9"/>
                    <a:pt x="6" y="7"/>
                    <a:pt x="0" y="9"/>
                  </a:cubicBezTo>
                  <a:cubicBezTo>
                    <a:pt x="0" y="2"/>
                    <a:pt x="8" y="0"/>
                    <a:pt x="14" y="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24"/>
            <p:cNvSpPr/>
            <p:nvPr/>
          </p:nvSpPr>
          <p:spPr>
            <a:xfrm>
              <a:off x="3918837" y="2574997"/>
              <a:ext cx="27705" cy="41557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7"/>
                  </a:moveTo>
                  <a:cubicBezTo>
                    <a:pt x="9" y="11"/>
                    <a:pt x="4" y="9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1" y="13"/>
                    <a:pt x="5" y="7"/>
                    <a:pt x="2" y="5"/>
                  </a:cubicBezTo>
                  <a:cubicBezTo>
                    <a:pt x="3" y="2"/>
                    <a:pt x="10" y="0"/>
                    <a:pt x="9" y="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24"/>
            <p:cNvSpPr/>
            <p:nvPr/>
          </p:nvSpPr>
          <p:spPr>
            <a:xfrm>
              <a:off x="6149319" y="2594621"/>
              <a:ext cx="16161" cy="13852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0" y="2"/>
                  </a:moveTo>
                  <a:cubicBezTo>
                    <a:pt x="0" y="0"/>
                    <a:pt x="3" y="1"/>
                    <a:pt x="5" y="1"/>
                  </a:cubicBezTo>
                  <a:cubicBezTo>
                    <a:pt x="6" y="3"/>
                    <a:pt x="4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24"/>
            <p:cNvSpPr/>
            <p:nvPr/>
          </p:nvSpPr>
          <p:spPr>
            <a:xfrm>
              <a:off x="6576437" y="2608474"/>
              <a:ext cx="163921" cy="64645"/>
            </a:xfrm>
            <a:custGeom>
              <a:avLst/>
              <a:gdLst/>
              <a:ahLst/>
              <a:cxnLst/>
              <a:rect l="l" t="t" r="r" b="b"/>
              <a:pathLst>
                <a:path w="60" h="24" extrusionOk="0">
                  <a:moveTo>
                    <a:pt x="59" y="17"/>
                  </a:moveTo>
                  <a:cubicBezTo>
                    <a:pt x="60" y="24"/>
                    <a:pt x="47" y="16"/>
                    <a:pt x="46" y="21"/>
                  </a:cubicBezTo>
                  <a:cubicBezTo>
                    <a:pt x="43" y="21"/>
                    <a:pt x="45" y="15"/>
                    <a:pt x="43" y="14"/>
                  </a:cubicBezTo>
                  <a:cubicBezTo>
                    <a:pt x="38" y="12"/>
                    <a:pt x="32" y="12"/>
                    <a:pt x="26" y="11"/>
                  </a:cubicBezTo>
                  <a:cubicBezTo>
                    <a:pt x="26" y="10"/>
                    <a:pt x="25" y="8"/>
                    <a:pt x="25" y="6"/>
                  </a:cubicBezTo>
                  <a:cubicBezTo>
                    <a:pt x="19" y="7"/>
                    <a:pt x="15" y="6"/>
                    <a:pt x="10" y="6"/>
                  </a:cubicBezTo>
                  <a:cubicBezTo>
                    <a:pt x="6" y="7"/>
                    <a:pt x="4" y="11"/>
                    <a:pt x="0" y="9"/>
                  </a:cubicBezTo>
                  <a:cubicBezTo>
                    <a:pt x="0" y="5"/>
                    <a:pt x="6" y="7"/>
                    <a:pt x="6" y="2"/>
                  </a:cubicBezTo>
                  <a:cubicBezTo>
                    <a:pt x="10" y="1"/>
                    <a:pt x="17" y="4"/>
                    <a:pt x="19" y="0"/>
                  </a:cubicBezTo>
                  <a:cubicBezTo>
                    <a:pt x="25" y="2"/>
                    <a:pt x="17" y="2"/>
                    <a:pt x="23" y="3"/>
                  </a:cubicBezTo>
                  <a:cubicBezTo>
                    <a:pt x="23" y="3"/>
                    <a:pt x="28" y="5"/>
                    <a:pt x="28" y="5"/>
                  </a:cubicBezTo>
                  <a:cubicBezTo>
                    <a:pt x="29" y="6"/>
                    <a:pt x="34" y="7"/>
                    <a:pt x="40" y="6"/>
                  </a:cubicBezTo>
                  <a:cubicBezTo>
                    <a:pt x="38" y="12"/>
                    <a:pt x="47" y="7"/>
                    <a:pt x="44" y="14"/>
                  </a:cubicBezTo>
                  <a:cubicBezTo>
                    <a:pt x="46" y="12"/>
                    <a:pt x="48" y="12"/>
                    <a:pt x="49" y="15"/>
                  </a:cubicBezTo>
                  <a:cubicBezTo>
                    <a:pt x="52" y="16"/>
                    <a:pt x="58" y="13"/>
                    <a:pt x="59" y="1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24"/>
            <p:cNvSpPr/>
            <p:nvPr/>
          </p:nvSpPr>
          <p:spPr>
            <a:xfrm>
              <a:off x="6770372" y="2665039"/>
              <a:ext cx="68108" cy="38095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1" y="0"/>
                  </a:moveTo>
                  <a:cubicBezTo>
                    <a:pt x="4" y="2"/>
                    <a:pt x="9" y="1"/>
                    <a:pt x="13" y="2"/>
                  </a:cubicBezTo>
                  <a:cubicBezTo>
                    <a:pt x="14" y="2"/>
                    <a:pt x="18" y="7"/>
                    <a:pt x="19" y="3"/>
                  </a:cubicBezTo>
                  <a:cubicBezTo>
                    <a:pt x="21" y="4"/>
                    <a:pt x="20" y="8"/>
                    <a:pt x="25" y="6"/>
                  </a:cubicBezTo>
                  <a:cubicBezTo>
                    <a:pt x="24" y="14"/>
                    <a:pt x="9" y="10"/>
                    <a:pt x="4" y="9"/>
                  </a:cubicBezTo>
                  <a:cubicBezTo>
                    <a:pt x="3" y="8"/>
                    <a:pt x="7" y="8"/>
                    <a:pt x="7" y="8"/>
                  </a:cubicBezTo>
                  <a:cubicBezTo>
                    <a:pt x="7" y="5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24"/>
            <p:cNvSpPr/>
            <p:nvPr/>
          </p:nvSpPr>
          <p:spPr>
            <a:xfrm>
              <a:off x="3728365" y="2670810"/>
              <a:ext cx="32322" cy="24242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1" y="0"/>
                  </a:moveTo>
                  <a:cubicBezTo>
                    <a:pt x="12" y="5"/>
                    <a:pt x="7" y="4"/>
                    <a:pt x="8" y="9"/>
                  </a:cubicBezTo>
                  <a:cubicBezTo>
                    <a:pt x="4" y="8"/>
                    <a:pt x="0" y="7"/>
                    <a:pt x="0" y="3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24"/>
            <p:cNvSpPr/>
            <p:nvPr/>
          </p:nvSpPr>
          <p:spPr>
            <a:xfrm>
              <a:off x="6746129" y="2678891"/>
              <a:ext cx="24242" cy="19625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7" y="7"/>
                  </a:moveTo>
                  <a:cubicBezTo>
                    <a:pt x="6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24"/>
            <p:cNvSpPr/>
            <p:nvPr/>
          </p:nvSpPr>
          <p:spPr>
            <a:xfrm>
              <a:off x="6678022" y="2684663"/>
              <a:ext cx="30014" cy="18470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24"/>
            <p:cNvSpPr/>
            <p:nvPr/>
          </p:nvSpPr>
          <p:spPr>
            <a:xfrm>
              <a:off x="3910756" y="2695052"/>
              <a:ext cx="43866" cy="76189"/>
            </a:xfrm>
            <a:custGeom>
              <a:avLst/>
              <a:gdLst/>
              <a:ahLst/>
              <a:cxnLst/>
              <a:rect l="l" t="t" r="r" b="b"/>
              <a:pathLst>
                <a:path w="16" h="28" extrusionOk="0">
                  <a:moveTo>
                    <a:pt x="8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2"/>
                    <a:pt x="15" y="7"/>
                    <a:pt x="16" y="10"/>
                  </a:cubicBezTo>
                  <a:cubicBezTo>
                    <a:pt x="14" y="10"/>
                    <a:pt x="15" y="15"/>
                    <a:pt x="12" y="14"/>
                  </a:cubicBezTo>
                  <a:cubicBezTo>
                    <a:pt x="12" y="16"/>
                    <a:pt x="12" y="19"/>
                    <a:pt x="11" y="19"/>
                  </a:cubicBezTo>
                  <a:cubicBezTo>
                    <a:pt x="10" y="21"/>
                    <a:pt x="12" y="26"/>
                    <a:pt x="9" y="26"/>
                  </a:cubicBezTo>
                  <a:cubicBezTo>
                    <a:pt x="4" y="28"/>
                    <a:pt x="8" y="22"/>
                    <a:pt x="5" y="22"/>
                  </a:cubicBezTo>
                  <a:cubicBezTo>
                    <a:pt x="3" y="22"/>
                    <a:pt x="2" y="18"/>
                    <a:pt x="0" y="16"/>
                  </a:cubicBezTo>
                  <a:cubicBezTo>
                    <a:pt x="0" y="12"/>
                    <a:pt x="5" y="13"/>
                    <a:pt x="3" y="7"/>
                  </a:cubicBezTo>
                  <a:cubicBezTo>
                    <a:pt x="7" y="11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24"/>
            <p:cNvSpPr/>
            <p:nvPr/>
          </p:nvSpPr>
          <p:spPr>
            <a:xfrm>
              <a:off x="3954622" y="2760851"/>
              <a:ext cx="62336" cy="6233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"/>
                  </a:moveTo>
                  <a:cubicBezTo>
                    <a:pt x="8" y="7"/>
                    <a:pt x="16" y="5"/>
                    <a:pt x="17" y="7"/>
                  </a:cubicBezTo>
                  <a:cubicBezTo>
                    <a:pt x="18" y="8"/>
                    <a:pt x="15" y="8"/>
                    <a:pt x="15" y="8"/>
                  </a:cubicBezTo>
                  <a:cubicBezTo>
                    <a:pt x="15" y="8"/>
                    <a:pt x="17" y="11"/>
                    <a:pt x="17" y="11"/>
                  </a:cubicBezTo>
                  <a:cubicBezTo>
                    <a:pt x="18" y="14"/>
                    <a:pt x="23" y="14"/>
                    <a:pt x="23" y="18"/>
                  </a:cubicBezTo>
                  <a:cubicBezTo>
                    <a:pt x="20" y="18"/>
                    <a:pt x="20" y="21"/>
                    <a:pt x="20" y="23"/>
                  </a:cubicBezTo>
                  <a:cubicBezTo>
                    <a:pt x="19" y="22"/>
                    <a:pt x="16" y="21"/>
                    <a:pt x="15" y="23"/>
                  </a:cubicBezTo>
                  <a:cubicBezTo>
                    <a:pt x="11" y="22"/>
                    <a:pt x="12" y="16"/>
                    <a:pt x="8" y="16"/>
                  </a:cubicBezTo>
                  <a:cubicBezTo>
                    <a:pt x="8" y="14"/>
                    <a:pt x="11" y="15"/>
                    <a:pt x="11" y="13"/>
                  </a:cubicBezTo>
                  <a:cubicBezTo>
                    <a:pt x="7" y="10"/>
                    <a:pt x="5" y="6"/>
                    <a:pt x="0" y="4"/>
                  </a:cubicBezTo>
                  <a:cubicBezTo>
                    <a:pt x="4" y="0"/>
                    <a:pt x="7" y="2"/>
                    <a:pt x="12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24"/>
            <p:cNvSpPr/>
            <p:nvPr/>
          </p:nvSpPr>
          <p:spPr>
            <a:xfrm>
              <a:off x="3932689" y="2787402"/>
              <a:ext cx="11544" cy="923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24"/>
            <p:cNvSpPr/>
            <p:nvPr/>
          </p:nvSpPr>
          <p:spPr>
            <a:xfrm>
              <a:off x="3952313" y="2798946"/>
              <a:ext cx="32322" cy="4848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2" y="15"/>
                  </a:moveTo>
                  <a:cubicBezTo>
                    <a:pt x="12" y="18"/>
                    <a:pt x="7" y="16"/>
                    <a:pt x="4" y="16"/>
                  </a:cubicBezTo>
                  <a:cubicBezTo>
                    <a:pt x="4" y="12"/>
                    <a:pt x="6" y="7"/>
                    <a:pt x="0" y="9"/>
                  </a:cubicBezTo>
                  <a:cubicBezTo>
                    <a:pt x="6" y="0"/>
                    <a:pt x="5" y="16"/>
                    <a:pt x="12" y="1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24"/>
            <p:cNvSpPr/>
            <p:nvPr/>
          </p:nvSpPr>
          <p:spPr>
            <a:xfrm>
              <a:off x="3253918" y="2839348"/>
              <a:ext cx="35786" cy="60027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3" y="1"/>
                  </a:moveTo>
                  <a:cubicBezTo>
                    <a:pt x="6" y="0"/>
                    <a:pt x="6" y="5"/>
                    <a:pt x="7" y="6"/>
                  </a:cubicBezTo>
                  <a:cubicBezTo>
                    <a:pt x="8" y="7"/>
                    <a:pt x="8" y="6"/>
                    <a:pt x="9" y="7"/>
                  </a:cubicBezTo>
                  <a:cubicBezTo>
                    <a:pt x="9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10" y="13"/>
                    <a:pt x="13" y="15"/>
                    <a:pt x="11" y="19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0" y="19"/>
                    <a:pt x="1" y="11"/>
                    <a:pt x="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24"/>
            <p:cNvSpPr/>
            <p:nvPr/>
          </p:nvSpPr>
          <p:spPr>
            <a:xfrm>
              <a:off x="3982327" y="2842812"/>
              <a:ext cx="42712" cy="64645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3" y="0"/>
                  </a:moveTo>
                  <a:cubicBezTo>
                    <a:pt x="13" y="5"/>
                    <a:pt x="12" y="11"/>
                    <a:pt x="16" y="12"/>
                  </a:cubicBezTo>
                  <a:cubicBezTo>
                    <a:pt x="15" y="14"/>
                    <a:pt x="13" y="13"/>
                    <a:pt x="11" y="14"/>
                  </a:cubicBezTo>
                  <a:cubicBezTo>
                    <a:pt x="14" y="16"/>
                    <a:pt x="10" y="19"/>
                    <a:pt x="11" y="24"/>
                  </a:cubicBezTo>
                  <a:cubicBezTo>
                    <a:pt x="7" y="24"/>
                    <a:pt x="8" y="20"/>
                    <a:pt x="4" y="20"/>
                  </a:cubicBezTo>
                  <a:cubicBezTo>
                    <a:pt x="3" y="17"/>
                    <a:pt x="5" y="16"/>
                    <a:pt x="5" y="14"/>
                  </a:cubicBezTo>
                  <a:cubicBezTo>
                    <a:pt x="5" y="12"/>
                    <a:pt x="3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4" y="5"/>
                    <a:pt x="7" y="6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1" y="1"/>
                    <a:pt x="11" y="0"/>
                    <a:pt x="13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24"/>
            <p:cNvSpPr/>
            <p:nvPr/>
          </p:nvSpPr>
          <p:spPr>
            <a:xfrm>
              <a:off x="3948850" y="2856664"/>
              <a:ext cx="33477" cy="26551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7" y="0"/>
                  </a:moveTo>
                  <a:cubicBezTo>
                    <a:pt x="10" y="0"/>
                    <a:pt x="12" y="1"/>
                    <a:pt x="11" y="4"/>
                  </a:cubicBezTo>
                  <a:cubicBezTo>
                    <a:pt x="9" y="4"/>
                    <a:pt x="8" y="6"/>
                    <a:pt x="10" y="6"/>
                  </a:cubicBezTo>
                  <a:cubicBezTo>
                    <a:pt x="9" y="7"/>
                    <a:pt x="4" y="9"/>
                    <a:pt x="1" y="10"/>
                  </a:cubicBezTo>
                  <a:cubicBezTo>
                    <a:pt x="0" y="4"/>
                    <a:pt x="7" y="6"/>
                    <a:pt x="7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24"/>
            <p:cNvSpPr/>
            <p:nvPr/>
          </p:nvSpPr>
          <p:spPr>
            <a:xfrm>
              <a:off x="4042354" y="2959403"/>
              <a:ext cx="18470" cy="41557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1" y="0"/>
                  </a:moveTo>
                  <a:cubicBezTo>
                    <a:pt x="5" y="0"/>
                    <a:pt x="2" y="6"/>
                    <a:pt x="7" y="5"/>
                  </a:cubicBezTo>
                  <a:cubicBezTo>
                    <a:pt x="6" y="9"/>
                    <a:pt x="6" y="15"/>
                    <a:pt x="0" y="14"/>
                  </a:cubicBezTo>
                  <a:cubicBezTo>
                    <a:pt x="0" y="12"/>
                    <a:pt x="1" y="13"/>
                    <a:pt x="3" y="12"/>
                  </a:cubicBezTo>
                  <a:cubicBezTo>
                    <a:pt x="0" y="7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24"/>
            <p:cNvSpPr/>
            <p:nvPr/>
          </p:nvSpPr>
          <p:spPr>
            <a:xfrm>
              <a:off x="3916528" y="2970947"/>
              <a:ext cx="81961" cy="26551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29" y="4"/>
                  </a:moveTo>
                  <a:cubicBezTo>
                    <a:pt x="30" y="8"/>
                    <a:pt x="24" y="8"/>
                    <a:pt x="20" y="8"/>
                  </a:cubicBezTo>
                  <a:cubicBezTo>
                    <a:pt x="14" y="9"/>
                    <a:pt x="5" y="7"/>
                    <a:pt x="0" y="10"/>
                  </a:cubicBezTo>
                  <a:cubicBezTo>
                    <a:pt x="1" y="0"/>
                    <a:pt x="21" y="10"/>
                    <a:pt x="25" y="2"/>
                  </a:cubicBezTo>
                  <a:cubicBezTo>
                    <a:pt x="26" y="3"/>
                    <a:pt x="27" y="4"/>
                    <a:pt x="29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24"/>
            <p:cNvSpPr/>
            <p:nvPr/>
          </p:nvSpPr>
          <p:spPr>
            <a:xfrm>
              <a:off x="4093147" y="3003269"/>
              <a:ext cx="51947" cy="32322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9" y="8"/>
                  </a:moveTo>
                  <a:cubicBezTo>
                    <a:pt x="18" y="9"/>
                    <a:pt x="17" y="9"/>
                    <a:pt x="16" y="11"/>
                  </a:cubicBezTo>
                  <a:cubicBezTo>
                    <a:pt x="13" y="9"/>
                    <a:pt x="10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1" y="3"/>
                    <a:pt x="5" y="4"/>
                    <a:pt x="7" y="2"/>
                  </a:cubicBezTo>
                  <a:cubicBezTo>
                    <a:pt x="8" y="2"/>
                    <a:pt x="11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6" y="2"/>
                    <a:pt x="19" y="4"/>
                    <a:pt x="19" y="8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24"/>
            <p:cNvSpPr/>
            <p:nvPr/>
          </p:nvSpPr>
          <p:spPr>
            <a:xfrm>
              <a:off x="4120851" y="3022894"/>
              <a:ext cx="294365" cy="154686"/>
            </a:xfrm>
            <a:custGeom>
              <a:avLst/>
              <a:gdLst/>
              <a:ahLst/>
              <a:cxnLst/>
              <a:rect l="l" t="t" r="r" b="b"/>
              <a:pathLst>
                <a:path w="108" h="57" extrusionOk="0">
                  <a:moveTo>
                    <a:pt x="36" y="28"/>
                  </a:moveTo>
                  <a:cubicBezTo>
                    <a:pt x="33" y="28"/>
                    <a:pt x="34" y="24"/>
                    <a:pt x="30" y="25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1" y="18"/>
                    <a:pt x="14" y="18"/>
                    <a:pt x="11" y="14"/>
                  </a:cubicBezTo>
                  <a:cubicBezTo>
                    <a:pt x="6" y="16"/>
                    <a:pt x="7" y="15"/>
                    <a:pt x="2" y="14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6"/>
                    <a:pt x="3" y="9"/>
                    <a:pt x="5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" y="7"/>
                    <a:pt x="14" y="10"/>
                    <a:pt x="17" y="10"/>
                  </a:cubicBezTo>
                  <a:cubicBezTo>
                    <a:pt x="20" y="12"/>
                    <a:pt x="21" y="7"/>
                    <a:pt x="22" y="6"/>
                  </a:cubicBezTo>
                  <a:cubicBezTo>
                    <a:pt x="26" y="3"/>
                    <a:pt x="31" y="4"/>
                    <a:pt x="34" y="1"/>
                  </a:cubicBezTo>
                  <a:cubicBezTo>
                    <a:pt x="37" y="0"/>
                    <a:pt x="36" y="3"/>
                    <a:pt x="37" y="4"/>
                  </a:cubicBezTo>
                  <a:cubicBezTo>
                    <a:pt x="40" y="6"/>
                    <a:pt x="49" y="3"/>
                    <a:pt x="49" y="8"/>
                  </a:cubicBezTo>
                  <a:cubicBezTo>
                    <a:pt x="51" y="10"/>
                    <a:pt x="52" y="7"/>
                    <a:pt x="52" y="7"/>
                  </a:cubicBezTo>
                  <a:cubicBezTo>
                    <a:pt x="54" y="7"/>
                    <a:pt x="54" y="10"/>
                    <a:pt x="55" y="10"/>
                  </a:cubicBezTo>
                  <a:cubicBezTo>
                    <a:pt x="57" y="11"/>
                    <a:pt x="60" y="9"/>
                    <a:pt x="63" y="10"/>
                  </a:cubicBezTo>
                  <a:cubicBezTo>
                    <a:pt x="63" y="10"/>
                    <a:pt x="64" y="15"/>
                    <a:pt x="68" y="13"/>
                  </a:cubicBezTo>
                  <a:cubicBezTo>
                    <a:pt x="70" y="15"/>
                    <a:pt x="69" y="15"/>
                    <a:pt x="68" y="17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3" y="16"/>
                    <a:pt x="73" y="19"/>
                    <a:pt x="73" y="20"/>
                  </a:cubicBezTo>
                  <a:cubicBezTo>
                    <a:pt x="74" y="23"/>
                    <a:pt x="78" y="23"/>
                    <a:pt x="80" y="25"/>
                  </a:cubicBezTo>
                  <a:cubicBezTo>
                    <a:pt x="82" y="26"/>
                    <a:pt x="87" y="29"/>
                    <a:pt x="92" y="29"/>
                  </a:cubicBezTo>
                  <a:cubicBezTo>
                    <a:pt x="93" y="32"/>
                    <a:pt x="91" y="32"/>
                    <a:pt x="91" y="34"/>
                  </a:cubicBezTo>
                  <a:cubicBezTo>
                    <a:pt x="91" y="35"/>
                    <a:pt x="94" y="35"/>
                    <a:pt x="95" y="37"/>
                  </a:cubicBezTo>
                  <a:cubicBezTo>
                    <a:pt x="96" y="37"/>
                    <a:pt x="95" y="39"/>
                    <a:pt x="95" y="40"/>
                  </a:cubicBezTo>
                  <a:cubicBezTo>
                    <a:pt x="97" y="41"/>
                    <a:pt x="99" y="43"/>
                    <a:pt x="101" y="46"/>
                  </a:cubicBezTo>
                  <a:cubicBezTo>
                    <a:pt x="103" y="48"/>
                    <a:pt x="105" y="52"/>
                    <a:pt x="108" y="53"/>
                  </a:cubicBezTo>
                  <a:cubicBezTo>
                    <a:pt x="106" y="57"/>
                    <a:pt x="100" y="53"/>
                    <a:pt x="98" y="53"/>
                  </a:cubicBezTo>
                  <a:cubicBezTo>
                    <a:pt x="95" y="52"/>
                    <a:pt x="93" y="51"/>
                    <a:pt x="89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5" y="43"/>
                    <a:pt x="85" y="44"/>
                    <a:pt x="85" y="43"/>
                  </a:cubicBezTo>
                  <a:cubicBezTo>
                    <a:pt x="85" y="42"/>
                    <a:pt x="81" y="38"/>
                    <a:pt x="80" y="38"/>
                  </a:cubicBezTo>
                  <a:cubicBezTo>
                    <a:pt x="77" y="37"/>
                    <a:pt x="72" y="39"/>
                    <a:pt x="68" y="37"/>
                  </a:cubicBezTo>
                  <a:cubicBezTo>
                    <a:pt x="65" y="40"/>
                    <a:pt x="64" y="45"/>
                    <a:pt x="63" y="50"/>
                  </a:cubicBezTo>
                  <a:cubicBezTo>
                    <a:pt x="62" y="48"/>
                    <a:pt x="56" y="49"/>
                    <a:pt x="54" y="47"/>
                  </a:cubicBezTo>
                  <a:cubicBezTo>
                    <a:pt x="52" y="46"/>
                    <a:pt x="55" y="43"/>
                    <a:pt x="49" y="46"/>
                  </a:cubicBezTo>
                  <a:cubicBezTo>
                    <a:pt x="52" y="38"/>
                    <a:pt x="42" y="44"/>
                    <a:pt x="43" y="38"/>
                  </a:cubicBezTo>
                  <a:cubicBezTo>
                    <a:pt x="40" y="39"/>
                    <a:pt x="36" y="39"/>
                    <a:pt x="37" y="44"/>
                  </a:cubicBezTo>
                  <a:cubicBezTo>
                    <a:pt x="36" y="43"/>
                    <a:pt x="36" y="41"/>
                    <a:pt x="33" y="41"/>
                  </a:cubicBezTo>
                  <a:cubicBezTo>
                    <a:pt x="33" y="39"/>
                    <a:pt x="36" y="38"/>
                    <a:pt x="37" y="37"/>
                  </a:cubicBezTo>
                  <a:cubicBezTo>
                    <a:pt x="39" y="35"/>
                    <a:pt x="41" y="35"/>
                    <a:pt x="40" y="31"/>
                  </a:cubicBezTo>
                  <a:cubicBezTo>
                    <a:pt x="39" y="30"/>
                    <a:pt x="39" y="34"/>
                    <a:pt x="39" y="34"/>
                  </a:cubicBezTo>
                  <a:cubicBezTo>
                    <a:pt x="36" y="33"/>
                    <a:pt x="37" y="24"/>
                    <a:pt x="36" y="28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24"/>
            <p:cNvSpPr/>
            <p:nvPr/>
          </p:nvSpPr>
          <p:spPr>
            <a:xfrm>
              <a:off x="4052744" y="3039055"/>
              <a:ext cx="30014" cy="26551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0" y="4"/>
                  </a:moveTo>
                  <a:cubicBezTo>
                    <a:pt x="11" y="10"/>
                    <a:pt x="3" y="5"/>
                    <a:pt x="0" y="5"/>
                  </a:cubicBezTo>
                  <a:cubicBezTo>
                    <a:pt x="2" y="4"/>
                    <a:pt x="9" y="0"/>
                    <a:pt x="10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24"/>
            <p:cNvSpPr/>
            <p:nvPr/>
          </p:nvSpPr>
          <p:spPr>
            <a:xfrm>
              <a:off x="4014649" y="3047135"/>
              <a:ext cx="19625" cy="1039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2"/>
                  </a:moveTo>
                  <a:cubicBezTo>
                    <a:pt x="0" y="0"/>
                    <a:pt x="7" y="0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24"/>
            <p:cNvSpPr/>
            <p:nvPr/>
          </p:nvSpPr>
          <p:spPr>
            <a:xfrm>
              <a:off x="4390975" y="3069069"/>
              <a:ext cx="60027" cy="43866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17" y="0"/>
                  </a:moveTo>
                  <a:cubicBezTo>
                    <a:pt x="18" y="0"/>
                    <a:pt x="20" y="0"/>
                    <a:pt x="21" y="0"/>
                  </a:cubicBezTo>
                  <a:cubicBezTo>
                    <a:pt x="21" y="2"/>
                    <a:pt x="22" y="4"/>
                    <a:pt x="21" y="5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7"/>
                    <a:pt x="21" y="9"/>
                    <a:pt x="18" y="11"/>
                  </a:cubicBezTo>
                  <a:cubicBezTo>
                    <a:pt x="16" y="9"/>
                    <a:pt x="15" y="9"/>
                    <a:pt x="15" y="12"/>
                  </a:cubicBezTo>
                  <a:cubicBezTo>
                    <a:pt x="11" y="11"/>
                    <a:pt x="0" y="16"/>
                    <a:pt x="2" y="8"/>
                  </a:cubicBezTo>
                  <a:cubicBezTo>
                    <a:pt x="10" y="11"/>
                    <a:pt x="15" y="7"/>
                    <a:pt x="17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24"/>
            <p:cNvSpPr/>
            <p:nvPr/>
          </p:nvSpPr>
          <p:spPr>
            <a:xfrm>
              <a:off x="3866889" y="3134868"/>
              <a:ext cx="33477" cy="1269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2" y="0"/>
                  </a:moveTo>
                  <a:cubicBezTo>
                    <a:pt x="9" y="3"/>
                    <a:pt x="6" y="5"/>
                    <a:pt x="0" y="5"/>
                  </a:cubicBezTo>
                  <a:cubicBezTo>
                    <a:pt x="0" y="0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24"/>
            <p:cNvSpPr/>
            <p:nvPr/>
          </p:nvSpPr>
          <p:spPr>
            <a:xfrm>
              <a:off x="3916528" y="3134868"/>
              <a:ext cx="32322" cy="8081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2" y="0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1" y="0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24"/>
            <p:cNvSpPr/>
            <p:nvPr/>
          </p:nvSpPr>
          <p:spPr>
            <a:xfrm>
              <a:off x="3976555" y="3131405"/>
              <a:ext cx="54256" cy="38095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19" y="1"/>
                  </a:moveTo>
                  <a:cubicBezTo>
                    <a:pt x="20" y="4"/>
                    <a:pt x="19" y="6"/>
                    <a:pt x="18" y="7"/>
                  </a:cubicBezTo>
                  <a:cubicBezTo>
                    <a:pt x="17" y="7"/>
                    <a:pt x="15" y="6"/>
                    <a:pt x="15" y="7"/>
                  </a:cubicBezTo>
                  <a:cubicBezTo>
                    <a:pt x="13" y="9"/>
                    <a:pt x="8" y="14"/>
                    <a:pt x="1" y="13"/>
                  </a:cubicBezTo>
                  <a:cubicBezTo>
                    <a:pt x="0" y="10"/>
                    <a:pt x="4" y="10"/>
                    <a:pt x="6" y="9"/>
                  </a:cubicBezTo>
                  <a:cubicBezTo>
                    <a:pt x="7" y="8"/>
                    <a:pt x="8" y="6"/>
                    <a:pt x="9" y="6"/>
                  </a:cubicBezTo>
                  <a:cubicBezTo>
                    <a:pt x="10" y="5"/>
                    <a:pt x="12" y="4"/>
                    <a:pt x="12" y="3"/>
                  </a:cubicBezTo>
                  <a:cubicBezTo>
                    <a:pt x="16" y="4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24"/>
            <p:cNvSpPr/>
            <p:nvPr/>
          </p:nvSpPr>
          <p:spPr>
            <a:xfrm>
              <a:off x="4797314" y="3595463"/>
              <a:ext cx="27705" cy="40403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1" y="5"/>
                    <a:pt x="9" y="5"/>
                    <a:pt x="7" y="7"/>
                  </a:cubicBezTo>
                  <a:cubicBezTo>
                    <a:pt x="5" y="10"/>
                    <a:pt x="10" y="8"/>
                    <a:pt x="9" y="15"/>
                  </a:cubicBezTo>
                  <a:cubicBezTo>
                    <a:pt x="6" y="15"/>
                    <a:pt x="5" y="12"/>
                    <a:pt x="4" y="15"/>
                  </a:cubicBezTo>
                  <a:cubicBezTo>
                    <a:pt x="2" y="13"/>
                    <a:pt x="1" y="7"/>
                    <a:pt x="0" y="3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24"/>
            <p:cNvSpPr/>
            <p:nvPr/>
          </p:nvSpPr>
          <p:spPr>
            <a:xfrm>
              <a:off x="4805395" y="3631248"/>
              <a:ext cx="62336" cy="90041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7" y="0"/>
                  </a:moveTo>
                  <a:cubicBezTo>
                    <a:pt x="8" y="0"/>
                    <a:pt x="9" y="1"/>
                    <a:pt x="9" y="2"/>
                  </a:cubicBezTo>
                  <a:cubicBezTo>
                    <a:pt x="8" y="5"/>
                    <a:pt x="12" y="2"/>
                    <a:pt x="12" y="2"/>
                  </a:cubicBezTo>
                  <a:cubicBezTo>
                    <a:pt x="16" y="4"/>
                    <a:pt x="15" y="10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22" y="15"/>
                    <a:pt x="20" y="15"/>
                    <a:pt x="19" y="15"/>
                  </a:cubicBezTo>
                  <a:cubicBezTo>
                    <a:pt x="19" y="17"/>
                    <a:pt x="19" y="18"/>
                    <a:pt x="17" y="18"/>
                  </a:cubicBezTo>
                  <a:cubicBezTo>
                    <a:pt x="21" y="22"/>
                    <a:pt x="16" y="23"/>
                    <a:pt x="16" y="27"/>
                  </a:cubicBezTo>
                  <a:cubicBezTo>
                    <a:pt x="16" y="28"/>
                    <a:pt x="11" y="29"/>
                    <a:pt x="15" y="30"/>
                  </a:cubicBezTo>
                  <a:cubicBezTo>
                    <a:pt x="15" y="33"/>
                    <a:pt x="9" y="31"/>
                    <a:pt x="7" y="31"/>
                  </a:cubicBezTo>
                  <a:cubicBezTo>
                    <a:pt x="8" y="29"/>
                    <a:pt x="6" y="29"/>
                    <a:pt x="6" y="27"/>
                  </a:cubicBezTo>
                  <a:cubicBezTo>
                    <a:pt x="5" y="25"/>
                    <a:pt x="7" y="24"/>
                    <a:pt x="9" y="24"/>
                  </a:cubicBezTo>
                  <a:cubicBezTo>
                    <a:pt x="6" y="22"/>
                    <a:pt x="5" y="18"/>
                    <a:pt x="0" y="20"/>
                  </a:cubicBezTo>
                  <a:cubicBezTo>
                    <a:pt x="0" y="15"/>
                    <a:pt x="4" y="16"/>
                    <a:pt x="6" y="14"/>
                  </a:cubicBezTo>
                  <a:cubicBezTo>
                    <a:pt x="6" y="6"/>
                    <a:pt x="6" y="6"/>
                    <a:pt x="7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24"/>
            <p:cNvSpPr/>
            <p:nvPr/>
          </p:nvSpPr>
          <p:spPr>
            <a:xfrm>
              <a:off x="4330947" y="3703974"/>
              <a:ext cx="57719" cy="60027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0" y="2"/>
                  </a:moveTo>
                  <a:cubicBezTo>
                    <a:pt x="19" y="4"/>
                    <a:pt x="21" y="7"/>
                    <a:pt x="20" y="10"/>
                  </a:cubicBezTo>
                  <a:cubicBezTo>
                    <a:pt x="19" y="11"/>
                    <a:pt x="18" y="8"/>
                    <a:pt x="18" y="7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6" y="11"/>
                    <a:pt x="18" y="14"/>
                    <a:pt x="17" y="16"/>
                  </a:cubicBezTo>
                  <a:cubicBezTo>
                    <a:pt x="16" y="17"/>
                    <a:pt x="14" y="16"/>
                    <a:pt x="14" y="16"/>
                  </a:cubicBezTo>
                  <a:cubicBezTo>
                    <a:pt x="13" y="17"/>
                    <a:pt x="14" y="19"/>
                    <a:pt x="14" y="19"/>
                  </a:cubicBezTo>
                  <a:cubicBezTo>
                    <a:pt x="12" y="21"/>
                    <a:pt x="9" y="19"/>
                    <a:pt x="9" y="22"/>
                  </a:cubicBezTo>
                  <a:cubicBezTo>
                    <a:pt x="8" y="21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2" y="12"/>
                    <a:pt x="4" y="8"/>
                    <a:pt x="0" y="6"/>
                  </a:cubicBezTo>
                  <a:cubicBezTo>
                    <a:pt x="2" y="4"/>
                    <a:pt x="7" y="4"/>
                    <a:pt x="12" y="3"/>
                  </a:cubicBezTo>
                  <a:cubicBezTo>
                    <a:pt x="15" y="2"/>
                    <a:pt x="17" y="0"/>
                    <a:pt x="20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24"/>
            <p:cNvSpPr/>
            <p:nvPr/>
          </p:nvSpPr>
          <p:spPr>
            <a:xfrm>
              <a:off x="6773834" y="1123951"/>
              <a:ext cx="991607" cy="742262"/>
            </a:xfrm>
            <a:custGeom>
              <a:avLst/>
              <a:gdLst/>
              <a:ahLst/>
              <a:cxnLst/>
              <a:rect l="l" t="t" r="r" b="b"/>
              <a:pathLst>
                <a:path w="364" h="272" extrusionOk="0">
                  <a:moveTo>
                    <a:pt x="246" y="27"/>
                  </a:moveTo>
                  <a:cubicBezTo>
                    <a:pt x="247" y="29"/>
                    <a:pt x="249" y="28"/>
                    <a:pt x="249" y="30"/>
                  </a:cubicBezTo>
                  <a:cubicBezTo>
                    <a:pt x="251" y="32"/>
                    <a:pt x="253" y="29"/>
                    <a:pt x="254" y="29"/>
                  </a:cubicBezTo>
                  <a:cubicBezTo>
                    <a:pt x="256" y="29"/>
                    <a:pt x="256" y="30"/>
                    <a:pt x="258" y="30"/>
                  </a:cubicBezTo>
                  <a:cubicBezTo>
                    <a:pt x="259" y="30"/>
                    <a:pt x="260" y="29"/>
                    <a:pt x="261" y="29"/>
                  </a:cubicBezTo>
                  <a:cubicBezTo>
                    <a:pt x="263" y="28"/>
                    <a:pt x="264" y="29"/>
                    <a:pt x="266" y="29"/>
                  </a:cubicBezTo>
                  <a:cubicBezTo>
                    <a:pt x="271" y="28"/>
                    <a:pt x="278" y="25"/>
                    <a:pt x="282" y="27"/>
                  </a:cubicBezTo>
                  <a:cubicBezTo>
                    <a:pt x="281" y="30"/>
                    <a:pt x="274" y="28"/>
                    <a:pt x="273" y="32"/>
                  </a:cubicBezTo>
                  <a:cubicBezTo>
                    <a:pt x="273" y="35"/>
                    <a:pt x="276" y="32"/>
                    <a:pt x="276" y="32"/>
                  </a:cubicBezTo>
                  <a:cubicBezTo>
                    <a:pt x="279" y="32"/>
                    <a:pt x="279" y="34"/>
                    <a:pt x="283" y="32"/>
                  </a:cubicBezTo>
                  <a:cubicBezTo>
                    <a:pt x="284" y="31"/>
                    <a:pt x="285" y="31"/>
                    <a:pt x="286" y="30"/>
                  </a:cubicBezTo>
                  <a:cubicBezTo>
                    <a:pt x="287" y="30"/>
                    <a:pt x="294" y="27"/>
                    <a:pt x="294" y="27"/>
                  </a:cubicBezTo>
                  <a:cubicBezTo>
                    <a:pt x="297" y="31"/>
                    <a:pt x="292" y="26"/>
                    <a:pt x="295" y="26"/>
                  </a:cubicBezTo>
                  <a:cubicBezTo>
                    <a:pt x="296" y="26"/>
                    <a:pt x="299" y="26"/>
                    <a:pt x="300" y="26"/>
                  </a:cubicBezTo>
                  <a:cubicBezTo>
                    <a:pt x="300" y="25"/>
                    <a:pt x="303" y="23"/>
                    <a:pt x="307" y="24"/>
                  </a:cubicBezTo>
                  <a:cubicBezTo>
                    <a:pt x="307" y="26"/>
                    <a:pt x="307" y="28"/>
                    <a:pt x="306" y="29"/>
                  </a:cubicBezTo>
                  <a:cubicBezTo>
                    <a:pt x="305" y="30"/>
                    <a:pt x="303" y="31"/>
                    <a:pt x="303" y="32"/>
                  </a:cubicBezTo>
                  <a:cubicBezTo>
                    <a:pt x="301" y="33"/>
                    <a:pt x="300" y="37"/>
                    <a:pt x="297" y="36"/>
                  </a:cubicBezTo>
                  <a:cubicBezTo>
                    <a:pt x="298" y="41"/>
                    <a:pt x="300" y="35"/>
                    <a:pt x="303" y="36"/>
                  </a:cubicBezTo>
                  <a:cubicBezTo>
                    <a:pt x="304" y="37"/>
                    <a:pt x="303" y="34"/>
                    <a:pt x="304" y="33"/>
                  </a:cubicBezTo>
                  <a:cubicBezTo>
                    <a:pt x="306" y="32"/>
                    <a:pt x="311" y="34"/>
                    <a:pt x="311" y="30"/>
                  </a:cubicBezTo>
                  <a:cubicBezTo>
                    <a:pt x="315" y="35"/>
                    <a:pt x="324" y="28"/>
                    <a:pt x="326" y="32"/>
                  </a:cubicBezTo>
                  <a:cubicBezTo>
                    <a:pt x="328" y="30"/>
                    <a:pt x="329" y="29"/>
                    <a:pt x="331" y="27"/>
                  </a:cubicBezTo>
                  <a:cubicBezTo>
                    <a:pt x="336" y="29"/>
                    <a:pt x="338" y="26"/>
                    <a:pt x="343" y="26"/>
                  </a:cubicBezTo>
                  <a:cubicBezTo>
                    <a:pt x="342" y="26"/>
                    <a:pt x="344" y="27"/>
                    <a:pt x="344" y="27"/>
                  </a:cubicBezTo>
                  <a:cubicBezTo>
                    <a:pt x="345" y="27"/>
                    <a:pt x="351" y="26"/>
                    <a:pt x="352" y="27"/>
                  </a:cubicBezTo>
                  <a:cubicBezTo>
                    <a:pt x="353" y="29"/>
                    <a:pt x="352" y="27"/>
                    <a:pt x="354" y="27"/>
                  </a:cubicBezTo>
                  <a:cubicBezTo>
                    <a:pt x="357" y="28"/>
                    <a:pt x="360" y="31"/>
                    <a:pt x="363" y="30"/>
                  </a:cubicBezTo>
                  <a:cubicBezTo>
                    <a:pt x="364" y="33"/>
                    <a:pt x="362" y="32"/>
                    <a:pt x="360" y="33"/>
                  </a:cubicBezTo>
                  <a:cubicBezTo>
                    <a:pt x="360" y="34"/>
                    <a:pt x="358" y="36"/>
                    <a:pt x="357" y="36"/>
                  </a:cubicBezTo>
                  <a:cubicBezTo>
                    <a:pt x="354" y="38"/>
                    <a:pt x="348" y="37"/>
                    <a:pt x="347" y="42"/>
                  </a:cubicBezTo>
                  <a:cubicBezTo>
                    <a:pt x="343" y="42"/>
                    <a:pt x="339" y="41"/>
                    <a:pt x="337" y="43"/>
                  </a:cubicBezTo>
                  <a:cubicBezTo>
                    <a:pt x="339" y="46"/>
                    <a:pt x="341" y="47"/>
                    <a:pt x="335" y="46"/>
                  </a:cubicBezTo>
                  <a:cubicBezTo>
                    <a:pt x="335" y="48"/>
                    <a:pt x="338" y="48"/>
                    <a:pt x="340" y="48"/>
                  </a:cubicBezTo>
                  <a:cubicBezTo>
                    <a:pt x="337" y="52"/>
                    <a:pt x="330" y="51"/>
                    <a:pt x="329" y="57"/>
                  </a:cubicBezTo>
                  <a:cubicBezTo>
                    <a:pt x="327" y="57"/>
                    <a:pt x="330" y="54"/>
                    <a:pt x="329" y="54"/>
                  </a:cubicBezTo>
                  <a:cubicBezTo>
                    <a:pt x="328" y="53"/>
                    <a:pt x="325" y="56"/>
                    <a:pt x="322" y="57"/>
                  </a:cubicBezTo>
                  <a:cubicBezTo>
                    <a:pt x="322" y="58"/>
                    <a:pt x="324" y="58"/>
                    <a:pt x="325" y="58"/>
                  </a:cubicBezTo>
                  <a:cubicBezTo>
                    <a:pt x="321" y="61"/>
                    <a:pt x="323" y="61"/>
                    <a:pt x="322" y="66"/>
                  </a:cubicBezTo>
                  <a:cubicBezTo>
                    <a:pt x="322" y="67"/>
                    <a:pt x="317" y="68"/>
                    <a:pt x="316" y="69"/>
                  </a:cubicBezTo>
                  <a:cubicBezTo>
                    <a:pt x="315" y="69"/>
                    <a:pt x="317" y="72"/>
                    <a:pt x="316" y="73"/>
                  </a:cubicBezTo>
                  <a:cubicBezTo>
                    <a:pt x="315" y="74"/>
                    <a:pt x="312" y="74"/>
                    <a:pt x="310" y="75"/>
                  </a:cubicBezTo>
                  <a:cubicBezTo>
                    <a:pt x="311" y="77"/>
                    <a:pt x="313" y="77"/>
                    <a:pt x="313" y="79"/>
                  </a:cubicBezTo>
                  <a:cubicBezTo>
                    <a:pt x="314" y="82"/>
                    <a:pt x="317" y="81"/>
                    <a:pt x="319" y="82"/>
                  </a:cubicBezTo>
                  <a:cubicBezTo>
                    <a:pt x="319" y="82"/>
                    <a:pt x="318" y="85"/>
                    <a:pt x="319" y="85"/>
                  </a:cubicBezTo>
                  <a:cubicBezTo>
                    <a:pt x="320" y="86"/>
                    <a:pt x="322" y="85"/>
                    <a:pt x="323" y="86"/>
                  </a:cubicBezTo>
                  <a:cubicBezTo>
                    <a:pt x="323" y="89"/>
                    <a:pt x="325" y="90"/>
                    <a:pt x="325" y="92"/>
                  </a:cubicBezTo>
                  <a:cubicBezTo>
                    <a:pt x="320" y="94"/>
                    <a:pt x="316" y="93"/>
                    <a:pt x="310" y="95"/>
                  </a:cubicBezTo>
                  <a:cubicBezTo>
                    <a:pt x="314" y="99"/>
                    <a:pt x="317" y="103"/>
                    <a:pt x="325" y="103"/>
                  </a:cubicBezTo>
                  <a:cubicBezTo>
                    <a:pt x="324" y="105"/>
                    <a:pt x="326" y="106"/>
                    <a:pt x="328" y="106"/>
                  </a:cubicBezTo>
                  <a:cubicBezTo>
                    <a:pt x="329" y="109"/>
                    <a:pt x="325" y="108"/>
                    <a:pt x="325" y="110"/>
                  </a:cubicBezTo>
                  <a:cubicBezTo>
                    <a:pt x="325" y="112"/>
                    <a:pt x="323" y="113"/>
                    <a:pt x="320" y="113"/>
                  </a:cubicBezTo>
                  <a:cubicBezTo>
                    <a:pt x="319" y="119"/>
                    <a:pt x="326" y="115"/>
                    <a:pt x="325" y="121"/>
                  </a:cubicBezTo>
                  <a:cubicBezTo>
                    <a:pt x="322" y="120"/>
                    <a:pt x="322" y="122"/>
                    <a:pt x="323" y="122"/>
                  </a:cubicBezTo>
                  <a:cubicBezTo>
                    <a:pt x="322" y="126"/>
                    <a:pt x="319" y="121"/>
                    <a:pt x="316" y="122"/>
                  </a:cubicBezTo>
                  <a:cubicBezTo>
                    <a:pt x="313" y="122"/>
                    <a:pt x="315" y="127"/>
                    <a:pt x="311" y="126"/>
                  </a:cubicBezTo>
                  <a:cubicBezTo>
                    <a:pt x="311" y="129"/>
                    <a:pt x="313" y="130"/>
                    <a:pt x="314" y="131"/>
                  </a:cubicBezTo>
                  <a:cubicBezTo>
                    <a:pt x="314" y="133"/>
                    <a:pt x="311" y="132"/>
                    <a:pt x="309" y="132"/>
                  </a:cubicBezTo>
                  <a:cubicBezTo>
                    <a:pt x="304" y="133"/>
                    <a:pt x="301" y="136"/>
                    <a:pt x="297" y="137"/>
                  </a:cubicBezTo>
                  <a:cubicBezTo>
                    <a:pt x="297" y="139"/>
                    <a:pt x="300" y="138"/>
                    <a:pt x="301" y="138"/>
                  </a:cubicBezTo>
                  <a:cubicBezTo>
                    <a:pt x="303" y="139"/>
                    <a:pt x="303" y="144"/>
                    <a:pt x="307" y="143"/>
                  </a:cubicBezTo>
                  <a:cubicBezTo>
                    <a:pt x="308" y="146"/>
                    <a:pt x="305" y="146"/>
                    <a:pt x="304" y="147"/>
                  </a:cubicBezTo>
                  <a:cubicBezTo>
                    <a:pt x="303" y="149"/>
                    <a:pt x="306" y="154"/>
                    <a:pt x="303" y="155"/>
                  </a:cubicBezTo>
                  <a:cubicBezTo>
                    <a:pt x="305" y="160"/>
                    <a:pt x="315" y="158"/>
                    <a:pt x="316" y="165"/>
                  </a:cubicBezTo>
                  <a:cubicBezTo>
                    <a:pt x="314" y="165"/>
                    <a:pt x="310" y="166"/>
                    <a:pt x="310" y="164"/>
                  </a:cubicBezTo>
                  <a:cubicBezTo>
                    <a:pt x="308" y="164"/>
                    <a:pt x="309" y="165"/>
                    <a:pt x="310" y="165"/>
                  </a:cubicBezTo>
                  <a:cubicBezTo>
                    <a:pt x="306" y="169"/>
                    <a:pt x="304" y="169"/>
                    <a:pt x="297" y="168"/>
                  </a:cubicBezTo>
                  <a:cubicBezTo>
                    <a:pt x="299" y="162"/>
                    <a:pt x="290" y="168"/>
                    <a:pt x="292" y="162"/>
                  </a:cubicBezTo>
                  <a:cubicBezTo>
                    <a:pt x="288" y="161"/>
                    <a:pt x="288" y="165"/>
                    <a:pt x="283" y="164"/>
                  </a:cubicBezTo>
                  <a:cubicBezTo>
                    <a:pt x="285" y="165"/>
                    <a:pt x="285" y="167"/>
                    <a:pt x="282" y="166"/>
                  </a:cubicBezTo>
                  <a:cubicBezTo>
                    <a:pt x="282" y="169"/>
                    <a:pt x="291" y="169"/>
                    <a:pt x="283" y="169"/>
                  </a:cubicBezTo>
                  <a:cubicBezTo>
                    <a:pt x="285" y="172"/>
                    <a:pt x="288" y="171"/>
                    <a:pt x="291" y="171"/>
                  </a:cubicBezTo>
                  <a:cubicBezTo>
                    <a:pt x="294" y="171"/>
                    <a:pt x="298" y="173"/>
                    <a:pt x="303" y="172"/>
                  </a:cubicBezTo>
                  <a:cubicBezTo>
                    <a:pt x="300" y="177"/>
                    <a:pt x="296" y="181"/>
                    <a:pt x="292" y="184"/>
                  </a:cubicBezTo>
                  <a:cubicBezTo>
                    <a:pt x="289" y="184"/>
                    <a:pt x="286" y="185"/>
                    <a:pt x="283" y="186"/>
                  </a:cubicBezTo>
                  <a:cubicBezTo>
                    <a:pt x="283" y="186"/>
                    <a:pt x="281" y="185"/>
                    <a:pt x="280" y="186"/>
                  </a:cubicBezTo>
                  <a:cubicBezTo>
                    <a:pt x="279" y="188"/>
                    <a:pt x="280" y="186"/>
                    <a:pt x="277" y="186"/>
                  </a:cubicBezTo>
                  <a:cubicBezTo>
                    <a:pt x="273" y="186"/>
                    <a:pt x="270" y="189"/>
                    <a:pt x="264" y="189"/>
                  </a:cubicBezTo>
                  <a:cubicBezTo>
                    <a:pt x="262" y="189"/>
                    <a:pt x="264" y="191"/>
                    <a:pt x="264" y="190"/>
                  </a:cubicBezTo>
                  <a:cubicBezTo>
                    <a:pt x="262" y="194"/>
                    <a:pt x="261" y="191"/>
                    <a:pt x="257" y="192"/>
                  </a:cubicBezTo>
                  <a:cubicBezTo>
                    <a:pt x="257" y="193"/>
                    <a:pt x="258" y="193"/>
                    <a:pt x="260" y="193"/>
                  </a:cubicBezTo>
                  <a:cubicBezTo>
                    <a:pt x="260" y="195"/>
                    <a:pt x="249" y="196"/>
                    <a:pt x="251" y="192"/>
                  </a:cubicBezTo>
                  <a:cubicBezTo>
                    <a:pt x="250" y="192"/>
                    <a:pt x="245" y="192"/>
                    <a:pt x="245" y="193"/>
                  </a:cubicBezTo>
                  <a:cubicBezTo>
                    <a:pt x="244" y="195"/>
                    <a:pt x="246" y="198"/>
                    <a:pt x="245" y="199"/>
                  </a:cubicBezTo>
                  <a:cubicBezTo>
                    <a:pt x="245" y="199"/>
                    <a:pt x="241" y="197"/>
                    <a:pt x="240" y="199"/>
                  </a:cubicBezTo>
                  <a:cubicBezTo>
                    <a:pt x="240" y="200"/>
                    <a:pt x="243" y="202"/>
                    <a:pt x="242" y="204"/>
                  </a:cubicBezTo>
                  <a:cubicBezTo>
                    <a:pt x="240" y="205"/>
                    <a:pt x="240" y="204"/>
                    <a:pt x="237" y="204"/>
                  </a:cubicBezTo>
                  <a:cubicBezTo>
                    <a:pt x="237" y="205"/>
                    <a:pt x="237" y="207"/>
                    <a:pt x="237" y="208"/>
                  </a:cubicBezTo>
                  <a:cubicBezTo>
                    <a:pt x="236" y="208"/>
                    <a:pt x="235" y="208"/>
                    <a:pt x="234" y="208"/>
                  </a:cubicBezTo>
                  <a:cubicBezTo>
                    <a:pt x="233" y="208"/>
                    <a:pt x="234" y="210"/>
                    <a:pt x="233" y="211"/>
                  </a:cubicBezTo>
                  <a:cubicBezTo>
                    <a:pt x="231" y="212"/>
                    <a:pt x="225" y="211"/>
                    <a:pt x="226" y="215"/>
                  </a:cubicBezTo>
                  <a:cubicBezTo>
                    <a:pt x="220" y="217"/>
                    <a:pt x="213" y="217"/>
                    <a:pt x="205" y="217"/>
                  </a:cubicBezTo>
                  <a:cubicBezTo>
                    <a:pt x="202" y="219"/>
                    <a:pt x="200" y="226"/>
                    <a:pt x="196" y="223"/>
                  </a:cubicBezTo>
                  <a:cubicBezTo>
                    <a:pt x="196" y="224"/>
                    <a:pt x="198" y="225"/>
                    <a:pt x="197" y="227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4" y="228"/>
                    <a:pt x="196" y="229"/>
                    <a:pt x="196" y="230"/>
                  </a:cubicBezTo>
                  <a:cubicBezTo>
                    <a:pt x="196" y="230"/>
                    <a:pt x="194" y="231"/>
                    <a:pt x="194" y="232"/>
                  </a:cubicBezTo>
                  <a:cubicBezTo>
                    <a:pt x="194" y="233"/>
                    <a:pt x="190" y="237"/>
                    <a:pt x="193" y="238"/>
                  </a:cubicBezTo>
                  <a:cubicBezTo>
                    <a:pt x="193" y="239"/>
                    <a:pt x="191" y="238"/>
                    <a:pt x="190" y="239"/>
                  </a:cubicBezTo>
                  <a:cubicBezTo>
                    <a:pt x="189" y="240"/>
                    <a:pt x="187" y="241"/>
                    <a:pt x="187" y="242"/>
                  </a:cubicBezTo>
                  <a:cubicBezTo>
                    <a:pt x="187" y="243"/>
                    <a:pt x="187" y="245"/>
                    <a:pt x="187" y="245"/>
                  </a:cubicBezTo>
                  <a:cubicBezTo>
                    <a:pt x="185" y="247"/>
                    <a:pt x="187" y="248"/>
                    <a:pt x="186" y="251"/>
                  </a:cubicBezTo>
                  <a:cubicBezTo>
                    <a:pt x="185" y="251"/>
                    <a:pt x="183" y="251"/>
                    <a:pt x="183" y="251"/>
                  </a:cubicBezTo>
                  <a:cubicBezTo>
                    <a:pt x="182" y="252"/>
                    <a:pt x="184" y="253"/>
                    <a:pt x="184" y="254"/>
                  </a:cubicBezTo>
                  <a:cubicBezTo>
                    <a:pt x="184" y="256"/>
                    <a:pt x="183" y="256"/>
                    <a:pt x="183" y="258"/>
                  </a:cubicBezTo>
                  <a:cubicBezTo>
                    <a:pt x="182" y="259"/>
                    <a:pt x="184" y="262"/>
                    <a:pt x="184" y="261"/>
                  </a:cubicBezTo>
                  <a:cubicBezTo>
                    <a:pt x="182" y="266"/>
                    <a:pt x="180" y="269"/>
                    <a:pt x="175" y="272"/>
                  </a:cubicBezTo>
                  <a:cubicBezTo>
                    <a:pt x="170" y="271"/>
                    <a:pt x="168" y="268"/>
                    <a:pt x="165" y="266"/>
                  </a:cubicBezTo>
                  <a:cubicBezTo>
                    <a:pt x="160" y="271"/>
                    <a:pt x="152" y="262"/>
                    <a:pt x="153" y="263"/>
                  </a:cubicBezTo>
                  <a:cubicBezTo>
                    <a:pt x="152" y="262"/>
                    <a:pt x="151" y="266"/>
                    <a:pt x="151" y="266"/>
                  </a:cubicBezTo>
                  <a:cubicBezTo>
                    <a:pt x="150" y="265"/>
                    <a:pt x="150" y="263"/>
                    <a:pt x="148" y="261"/>
                  </a:cubicBezTo>
                  <a:cubicBezTo>
                    <a:pt x="147" y="260"/>
                    <a:pt x="143" y="260"/>
                    <a:pt x="144" y="255"/>
                  </a:cubicBezTo>
                  <a:cubicBezTo>
                    <a:pt x="143" y="253"/>
                    <a:pt x="140" y="252"/>
                    <a:pt x="138" y="251"/>
                  </a:cubicBezTo>
                  <a:cubicBezTo>
                    <a:pt x="138" y="250"/>
                    <a:pt x="140" y="250"/>
                    <a:pt x="141" y="249"/>
                  </a:cubicBezTo>
                  <a:cubicBezTo>
                    <a:pt x="141" y="246"/>
                    <a:pt x="137" y="247"/>
                    <a:pt x="135" y="245"/>
                  </a:cubicBezTo>
                  <a:cubicBezTo>
                    <a:pt x="134" y="244"/>
                    <a:pt x="134" y="241"/>
                    <a:pt x="132" y="241"/>
                  </a:cubicBezTo>
                  <a:cubicBezTo>
                    <a:pt x="130" y="244"/>
                    <a:pt x="132" y="238"/>
                    <a:pt x="132" y="239"/>
                  </a:cubicBezTo>
                  <a:cubicBezTo>
                    <a:pt x="132" y="237"/>
                    <a:pt x="130" y="239"/>
                    <a:pt x="129" y="238"/>
                  </a:cubicBezTo>
                  <a:cubicBezTo>
                    <a:pt x="128" y="236"/>
                    <a:pt x="130" y="233"/>
                    <a:pt x="128" y="233"/>
                  </a:cubicBezTo>
                  <a:cubicBezTo>
                    <a:pt x="125" y="233"/>
                    <a:pt x="127" y="227"/>
                    <a:pt x="125" y="230"/>
                  </a:cubicBezTo>
                  <a:cubicBezTo>
                    <a:pt x="123" y="229"/>
                    <a:pt x="123" y="227"/>
                    <a:pt x="120" y="227"/>
                  </a:cubicBezTo>
                  <a:cubicBezTo>
                    <a:pt x="121" y="225"/>
                    <a:pt x="123" y="225"/>
                    <a:pt x="123" y="223"/>
                  </a:cubicBezTo>
                  <a:cubicBezTo>
                    <a:pt x="123" y="221"/>
                    <a:pt x="120" y="222"/>
                    <a:pt x="117" y="221"/>
                  </a:cubicBezTo>
                  <a:cubicBezTo>
                    <a:pt x="116" y="216"/>
                    <a:pt x="117" y="213"/>
                    <a:pt x="119" y="208"/>
                  </a:cubicBezTo>
                  <a:cubicBezTo>
                    <a:pt x="115" y="206"/>
                    <a:pt x="122" y="203"/>
                    <a:pt x="116" y="204"/>
                  </a:cubicBezTo>
                  <a:cubicBezTo>
                    <a:pt x="115" y="202"/>
                    <a:pt x="118" y="203"/>
                    <a:pt x="119" y="202"/>
                  </a:cubicBezTo>
                  <a:cubicBezTo>
                    <a:pt x="119" y="202"/>
                    <a:pt x="119" y="199"/>
                    <a:pt x="119" y="199"/>
                  </a:cubicBezTo>
                  <a:cubicBezTo>
                    <a:pt x="120" y="199"/>
                    <a:pt x="120" y="201"/>
                    <a:pt x="122" y="201"/>
                  </a:cubicBezTo>
                  <a:cubicBezTo>
                    <a:pt x="122" y="198"/>
                    <a:pt x="122" y="195"/>
                    <a:pt x="122" y="192"/>
                  </a:cubicBezTo>
                  <a:cubicBezTo>
                    <a:pt x="124" y="192"/>
                    <a:pt x="126" y="191"/>
                    <a:pt x="126" y="189"/>
                  </a:cubicBezTo>
                  <a:cubicBezTo>
                    <a:pt x="128" y="189"/>
                    <a:pt x="127" y="191"/>
                    <a:pt x="128" y="192"/>
                  </a:cubicBezTo>
                  <a:cubicBezTo>
                    <a:pt x="129" y="191"/>
                    <a:pt x="129" y="188"/>
                    <a:pt x="132" y="189"/>
                  </a:cubicBezTo>
                  <a:cubicBezTo>
                    <a:pt x="133" y="187"/>
                    <a:pt x="131" y="186"/>
                    <a:pt x="131" y="186"/>
                  </a:cubicBezTo>
                  <a:cubicBezTo>
                    <a:pt x="131" y="184"/>
                    <a:pt x="135" y="184"/>
                    <a:pt x="135" y="183"/>
                  </a:cubicBezTo>
                  <a:cubicBezTo>
                    <a:pt x="136" y="180"/>
                    <a:pt x="130" y="179"/>
                    <a:pt x="134" y="175"/>
                  </a:cubicBezTo>
                  <a:cubicBezTo>
                    <a:pt x="127" y="179"/>
                    <a:pt x="136" y="172"/>
                    <a:pt x="126" y="174"/>
                  </a:cubicBezTo>
                  <a:cubicBezTo>
                    <a:pt x="125" y="169"/>
                    <a:pt x="131" y="169"/>
                    <a:pt x="135" y="169"/>
                  </a:cubicBezTo>
                  <a:cubicBezTo>
                    <a:pt x="135" y="168"/>
                    <a:pt x="132" y="168"/>
                    <a:pt x="132" y="166"/>
                  </a:cubicBezTo>
                  <a:cubicBezTo>
                    <a:pt x="132" y="165"/>
                    <a:pt x="130" y="166"/>
                    <a:pt x="129" y="165"/>
                  </a:cubicBezTo>
                  <a:cubicBezTo>
                    <a:pt x="129" y="165"/>
                    <a:pt x="129" y="163"/>
                    <a:pt x="129" y="162"/>
                  </a:cubicBezTo>
                  <a:cubicBezTo>
                    <a:pt x="129" y="161"/>
                    <a:pt x="126" y="159"/>
                    <a:pt x="125" y="159"/>
                  </a:cubicBezTo>
                  <a:cubicBezTo>
                    <a:pt x="124" y="159"/>
                    <a:pt x="122" y="155"/>
                    <a:pt x="120" y="153"/>
                  </a:cubicBezTo>
                  <a:cubicBezTo>
                    <a:pt x="118" y="155"/>
                    <a:pt x="117" y="158"/>
                    <a:pt x="116" y="153"/>
                  </a:cubicBezTo>
                  <a:cubicBezTo>
                    <a:pt x="114" y="153"/>
                    <a:pt x="115" y="156"/>
                    <a:pt x="114" y="158"/>
                  </a:cubicBezTo>
                  <a:cubicBezTo>
                    <a:pt x="112" y="158"/>
                    <a:pt x="109" y="158"/>
                    <a:pt x="107" y="158"/>
                  </a:cubicBezTo>
                  <a:cubicBezTo>
                    <a:pt x="102" y="151"/>
                    <a:pt x="105" y="147"/>
                    <a:pt x="107" y="140"/>
                  </a:cubicBezTo>
                  <a:cubicBezTo>
                    <a:pt x="106" y="139"/>
                    <a:pt x="105" y="137"/>
                    <a:pt x="105" y="135"/>
                  </a:cubicBezTo>
                  <a:cubicBezTo>
                    <a:pt x="104" y="135"/>
                    <a:pt x="104" y="137"/>
                    <a:pt x="104" y="138"/>
                  </a:cubicBezTo>
                  <a:cubicBezTo>
                    <a:pt x="100" y="139"/>
                    <a:pt x="105" y="130"/>
                    <a:pt x="100" y="132"/>
                  </a:cubicBezTo>
                  <a:cubicBezTo>
                    <a:pt x="101" y="130"/>
                    <a:pt x="101" y="129"/>
                    <a:pt x="100" y="126"/>
                  </a:cubicBezTo>
                  <a:cubicBezTo>
                    <a:pt x="99" y="125"/>
                    <a:pt x="97" y="125"/>
                    <a:pt x="95" y="125"/>
                  </a:cubicBezTo>
                  <a:cubicBezTo>
                    <a:pt x="94" y="122"/>
                    <a:pt x="94" y="120"/>
                    <a:pt x="94" y="118"/>
                  </a:cubicBezTo>
                  <a:cubicBezTo>
                    <a:pt x="93" y="115"/>
                    <a:pt x="89" y="115"/>
                    <a:pt x="91" y="112"/>
                  </a:cubicBezTo>
                  <a:cubicBezTo>
                    <a:pt x="88" y="113"/>
                    <a:pt x="87" y="111"/>
                    <a:pt x="86" y="110"/>
                  </a:cubicBezTo>
                  <a:cubicBezTo>
                    <a:pt x="86" y="110"/>
                    <a:pt x="84" y="111"/>
                    <a:pt x="83" y="110"/>
                  </a:cubicBezTo>
                  <a:cubicBezTo>
                    <a:pt x="81" y="108"/>
                    <a:pt x="70" y="109"/>
                    <a:pt x="67" y="104"/>
                  </a:cubicBezTo>
                  <a:cubicBezTo>
                    <a:pt x="61" y="107"/>
                    <a:pt x="49" y="101"/>
                    <a:pt x="46" y="104"/>
                  </a:cubicBezTo>
                  <a:cubicBezTo>
                    <a:pt x="44" y="107"/>
                    <a:pt x="44" y="104"/>
                    <a:pt x="42" y="104"/>
                  </a:cubicBezTo>
                  <a:cubicBezTo>
                    <a:pt x="38" y="105"/>
                    <a:pt x="35" y="107"/>
                    <a:pt x="31" y="107"/>
                  </a:cubicBezTo>
                  <a:cubicBezTo>
                    <a:pt x="32" y="107"/>
                    <a:pt x="31" y="106"/>
                    <a:pt x="30" y="106"/>
                  </a:cubicBezTo>
                  <a:cubicBezTo>
                    <a:pt x="28" y="106"/>
                    <a:pt x="27" y="106"/>
                    <a:pt x="25" y="106"/>
                  </a:cubicBezTo>
                  <a:cubicBezTo>
                    <a:pt x="26" y="103"/>
                    <a:pt x="24" y="102"/>
                    <a:pt x="22" y="101"/>
                  </a:cubicBezTo>
                  <a:cubicBezTo>
                    <a:pt x="22" y="99"/>
                    <a:pt x="26" y="101"/>
                    <a:pt x="27" y="100"/>
                  </a:cubicBezTo>
                  <a:cubicBezTo>
                    <a:pt x="27" y="99"/>
                    <a:pt x="23" y="95"/>
                    <a:pt x="30" y="97"/>
                  </a:cubicBezTo>
                  <a:cubicBezTo>
                    <a:pt x="27" y="93"/>
                    <a:pt x="16" y="98"/>
                    <a:pt x="14" y="94"/>
                  </a:cubicBezTo>
                  <a:cubicBezTo>
                    <a:pt x="17" y="86"/>
                    <a:pt x="26" y="94"/>
                    <a:pt x="31" y="88"/>
                  </a:cubicBezTo>
                  <a:cubicBezTo>
                    <a:pt x="28" y="85"/>
                    <a:pt x="19" y="87"/>
                    <a:pt x="15" y="88"/>
                  </a:cubicBezTo>
                  <a:cubicBezTo>
                    <a:pt x="13" y="86"/>
                    <a:pt x="15" y="86"/>
                    <a:pt x="15" y="84"/>
                  </a:cubicBezTo>
                  <a:cubicBezTo>
                    <a:pt x="14" y="83"/>
                    <a:pt x="14" y="84"/>
                    <a:pt x="14" y="85"/>
                  </a:cubicBezTo>
                  <a:cubicBezTo>
                    <a:pt x="12" y="85"/>
                    <a:pt x="12" y="83"/>
                    <a:pt x="12" y="82"/>
                  </a:cubicBezTo>
                  <a:cubicBezTo>
                    <a:pt x="6" y="83"/>
                    <a:pt x="4" y="81"/>
                    <a:pt x="0" y="79"/>
                  </a:cubicBezTo>
                  <a:cubicBezTo>
                    <a:pt x="3" y="69"/>
                    <a:pt x="15" y="72"/>
                    <a:pt x="22" y="70"/>
                  </a:cubicBezTo>
                  <a:cubicBezTo>
                    <a:pt x="25" y="70"/>
                    <a:pt x="24" y="70"/>
                    <a:pt x="25" y="69"/>
                  </a:cubicBezTo>
                  <a:cubicBezTo>
                    <a:pt x="25" y="69"/>
                    <a:pt x="27" y="67"/>
                    <a:pt x="27" y="67"/>
                  </a:cubicBezTo>
                  <a:cubicBezTo>
                    <a:pt x="31" y="65"/>
                    <a:pt x="37" y="67"/>
                    <a:pt x="39" y="66"/>
                  </a:cubicBezTo>
                  <a:cubicBezTo>
                    <a:pt x="40" y="65"/>
                    <a:pt x="39" y="64"/>
                    <a:pt x="40" y="63"/>
                  </a:cubicBezTo>
                  <a:cubicBezTo>
                    <a:pt x="41" y="62"/>
                    <a:pt x="44" y="62"/>
                    <a:pt x="45" y="61"/>
                  </a:cubicBezTo>
                  <a:cubicBezTo>
                    <a:pt x="46" y="60"/>
                    <a:pt x="47" y="59"/>
                    <a:pt x="49" y="57"/>
                  </a:cubicBezTo>
                  <a:cubicBezTo>
                    <a:pt x="51" y="52"/>
                    <a:pt x="44" y="56"/>
                    <a:pt x="46" y="51"/>
                  </a:cubicBezTo>
                  <a:cubicBezTo>
                    <a:pt x="43" y="49"/>
                    <a:pt x="44" y="54"/>
                    <a:pt x="43" y="54"/>
                  </a:cubicBezTo>
                  <a:cubicBezTo>
                    <a:pt x="42" y="54"/>
                    <a:pt x="36" y="51"/>
                    <a:pt x="31" y="52"/>
                  </a:cubicBezTo>
                  <a:cubicBezTo>
                    <a:pt x="30" y="48"/>
                    <a:pt x="35" y="51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8" y="48"/>
                    <a:pt x="39" y="48"/>
                  </a:cubicBezTo>
                  <a:cubicBezTo>
                    <a:pt x="39" y="48"/>
                    <a:pt x="40" y="45"/>
                    <a:pt x="40" y="45"/>
                  </a:cubicBezTo>
                  <a:cubicBezTo>
                    <a:pt x="42" y="44"/>
                    <a:pt x="41" y="46"/>
                    <a:pt x="42" y="46"/>
                  </a:cubicBezTo>
                  <a:cubicBezTo>
                    <a:pt x="42" y="47"/>
                    <a:pt x="47" y="45"/>
                    <a:pt x="46" y="42"/>
                  </a:cubicBezTo>
                  <a:cubicBezTo>
                    <a:pt x="49" y="42"/>
                    <a:pt x="49" y="44"/>
                    <a:pt x="52" y="43"/>
                  </a:cubicBezTo>
                  <a:cubicBezTo>
                    <a:pt x="54" y="43"/>
                    <a:pt x="52" y="42"/>
                    <a:pt x="52" y="42"/>
                  </a:cubicBezTo>
                  <a:cubicBezTo>
                    <a:pt x="53" y="40"/>
                    <a:pt x="56" y="41"/>
                    <a:pt x="55" y="38"/>
                  </a:cubicBezTo>
                  <a:cubicBezTo>
                    <a:pt x="59" y="38"/>
                    <a:pt x="62" y="38"/>
                    <a:pt x="66" y="38"/>
                  </a:cubicBezTo>
                  <a:cubicBezTo>
                    <a:pt x="69" y="37"/>
                    <a:pt x="66" y="31"/>
                    <a:pt x="67" y="29"/>
                  </a:cubicBezTo>
                  <a:cubicBezTo>
                    <a:pt x="72" y="30"/>
                    <a:pt x="77" y="31"/>
                    <a:pt x="82" y="29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80" y="25"/>
                    <a:pt x="85" y="26"/>
                    <a:pt x="88" y="24"/>
                  </a:cubicBezTo>
                  <a:cubicBezTo>
                    <a:pt x="91" y="22"/>
                    <a:pt x="103" y="24"/>
                    <a:pt x="111" y="23"/>
                  </a:cubicBezTo>
                  <a:cubicBezTo>
                    <a:pt x="114" y="23"/>
                    <a:pt x="114" y="21"/>
                    <a:pt x="116" y="21"/>
                  </a:cubicBezTo>
                  <a:cubicBezTo>
                    <a:pt x="120" y="21"/>
                    <a:pt x="123" y="23"/>
                    <a:pt x="126" y="21"/>
                  </a:cubicBezTo>
                  <a:cubicBezTo>
                    <a:pt x="125" y="23"/>
                    <a:pt x="127" y="26"/>
                    <a:pt x="128" y="26"/>
                  </a:cubicBezTo>
                  <a:cubicBezTo>
                    <a:pt x="130" y="23"/>
                    <a:pt x="128" y="25"/>
                    <a:pt x="132" y="29"/>
                  </a:cubicBezTo>
                  <a:cubicBezTo>
                    <a:pt x="135" y="28"/>
                    <a:pt x="130" y="24"/>
                    <a:pt x="137" y="26"/>
                  </a:cubicBezTo>
                  <a:cubicBezTo>
                    <a:pt x="134" y="23"/>
                    <a:pt x="139" y="20"/>
                    <a:pt x="132" y="20"/>
                  </a:cubicBezTo>
                  <a:cubicBezTo>
                    <a:pt x="133" y="17"/>
                    <a:pt x="144" y="12"/>
                    <a:pt x="144" y="18"/>
                  </a:cubicBezTo>
                  <a:cubicBezTo>
                    <a:pt x="149" y="19"/>
                    <a:pt x="148" y="16"/>
                    <a:pt x="151" y="18"/>
                  </a:cubicBezTo>
                  <a:cubicBezTo>
                    <a:pt x="153" y="19"/>
                    <a:pt x="154" y="20"/>
                    <a:pt x="156" y="21"/>
                  </a:cubicBezTo>
                  <a:cubicBezTo>
                    <a:pt x="158" y="22"/>
                    <a:pt x="162" y="23"/>
                    <a:pt x="168" y="24"/>
                  </a:cubicBezTo>
                  <a:cubicBezTo>
                    <a:pt x="168" y="23"/>
                    <a:pt x="166" y="23"/>
                    <a:pt x="165" y="23"/>
                  </a:cubicBezTo>
                  <a:cubicBezTo>
                    <a:pt x="165" y="21"/>
                    <a:pt x="167" y="20"/>
                    <a:pt x="169" y="20"/>
                  </a:cubicBezTo>
                  <a:cubicBezTo>
                    <a:pt x="167" y="16"/>
                    <a:pt x="161" y="16"/>
                    <a:pt x="156" y="15"/>
                  </a:cubicBezTo>
                  <a:cubicBezTo>
                    <a:pt x="156" y="11"/>
                    <a:pt x="162" y="13"/>
                    <a:pt x="166" y="12"/>
                  </a:cubicBezTo>
                  <a:cubicBezTo>
                    <a:pt x="167" y="9"/>
                    <a:pt x="164" y="10"/>
                    <a:pt x="162" y="9"/>
                  </a:cubicBezTo>
                  <a:cubicBezTo>
                    <a:pt x="165" y="3"/>
                    <a:pt x="171" y="9"/>
                    <a:pt x="175" y="9"/>
                  </a:cubicBezTo>
                  <a:cubicBezTo>
                    <a:pt x="178" y="10"/>
                    <a:pt x="178" y="8"/>
                    <a:pt x="181" y="8"/>
                  </a:cubicBezTo>
                  <a:cubicBezTo>
                    <a:pt x="189" y="8"/>
                    <a:pt x="193" y="11"/>
                    <a:pt x="199" y="8"/>
                  </a:cubicBezTo>
                  <a:cubicBezTo>
                    <a:pt x="201" y="7"/>
                    <a:pt x="204" y="7"/>
                    <a:pt x="208" y="6"/>
                  </a:cubicBezTo>
                  <a:cubicBezTo>
                    <a:pt x="210" y="6"/>
                    <a:pt x="209" y="4"/>
                    <a:pt x="209" y="2"/>
                  </a:cubicBezTo>
                  <a:cubicBezTo>
                    <a:pt x="212" y="2"/>
                    <a:pt x="214" y="2"/>
                    <a:pt x="217" y="2"/>
                  </a:cubicBezTo>
                  <a:cubicBezTo>
                    <a:pt x="219" y="2"/>
                    <a:pt x="219" y="1"/>
                    <a:pt x="221" y="1"/>
                  </a:cubicBezTo>
                  <a:cubicBezTo>
                    <a:pt x="224" y="0"/>
                    <a:pt x="228" y="3"/>
                    <a:pt x="234" y="2"/>
                  </a:cubicBezTo>
                  <a:cubicBezTo>
                    <a:pt x="239" y="1"/>
                    <a:pt x="248" y="0"/>
                    <a:pt x="257" y="1"/>
                  </a:cubicBezTo>
                  <a:cubicBezTo>
                    <a:pt x="259" y="1"/>
                    <a:pt x="259" y="2"/>
                    <a:pt x="261" y="2"/>
                  </a:cubicBezTo>
                  <a:cubicBezTo>
                    <a:pt x="270" y="4"/>
                    <a:pt x="277" y="1"/>
                    <a:pt x="277" y="8"/>
                  </a:cubicBezTo>
                  <a:cubicBezTo>
                    <a:pt x="282" y="9"/>
                    <a:pt x="281" y="6"/>
                    <a:pt x="285" y="6"/>
                  </a:cubicBezTo>
                  <a:cubicBezTo>
                    <a:pt x="285" y="11"/>
                    <a:pt x="290" y="10"/>
                    <a:pt x="292" y="12"/>
                  </a:cubicBezTo>
                  <a:cubicBezTo>
                    <a:pt x="296" y="14"/>
                    <a:pt x="296" y="10"/>
                    <a:pt x="300" y="11"/>
                  </a:cubicBezTo>
                  <a:cubicBezTo>
                    <a:pt x="298" y="16"/>
                    <a:pt x="305" y="13"/>
                    <a:pt x="309" y="14"/>
                  </a:cubicBezTo>
                  <a:cubicBezTo>
                    <a:pt x="306" y="17"/>
                    <a:pt x="306" y="15"/>
                    <a:pt x="307" y="20"/>
                  </a:cubicBezTo>
                  <a:cubicBezTo>
                    <a:pt x="305" y="18"/>
                    <a:pt x="304" y="18"/>
                    <a:pt x="304" y="21"/>
                  </a:cubicBezTo>
                  <a:cubicBezTo>
                    <a:pt x="288" y="22"/>
                    <a:pt x="269" y="23"/>
                    <a:pt x="258" y="24"/>
                  </a:cubicBezTo>
                  <a:cubicBezTo>
                    <a:pt x="257" y="24"/>
                    <a:pt x="257" y="25"/>
                    <a:pt x="257" y="26"/>
                  </a:cubicBezTo>
                  <a:cubicBezTo>
                    <a:pt x="255" y="25"/>
                    <a:pt x="256" y="24"/>
                    <a:pt x="257" y="24"/>
                  </a:cubicBezTo>
                  <a:cubicBezTo>
                    <a:pt x="257" y="23"/>
                    <a:pt x="254" y="22"/>
                    <a:pt x="254" y="23"/>
                  </a:cubicBezTo>
                  <a:cubicBezTo>
                    <a:pt x="253" y="23"/>
                    <a:pt x="254" y="26"/>
                    <a:pt x="254" y="26"/>
                  </a:cubicBezTo>
                  <a:cubicBezTo>
                    <a:pt x="251" y="27"/>
                    <a:pt x="248" y="25"/>
                    <a:pt x="246" y="2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24"/>
            <p:cNvSpPr/>
            <p:nvPr/>
          </p:nvSpPr>
          <p:spPr>
            <a:xfrm>
              <a:off x="6473697" y="1145884"/>
              <a:ext cx="487145" cy="262043"/>
            </a:xfrm>
            <a:custGeom>
              <a:avLst/>
              <a:gdLst/>
              <a:ahLst/>
              <a:cxnLst/>
              <a:rect l="l" t="t" r="r" b="b"/>
              <a:pathLst>
                <a:path w="179" h="96" extrusionOk="0">
                  <a:moveTo>
                    <a:pt x="167" y="3"/>
                  </a:moveTo>
                  <a:cubicBezTo>
                    <a:pt x="164" y="6"/>
                    <a:pt x="167" y="5"/>
                    <a:pt x="167" y="9"/>
                  </a:cubicBezTo>
                  <a:cubicBezTo>
                    <a:pt x="171" y="9"/>
                    <a:pt x="174" y="9"/>
                    <a:pt x="178" y="9"/>
                  </a:cubicBezTo>
                  <a:cubicBezTo>
                    <a:pt x="179" y="11"/>
                    <a:pt x="177" y="12"/>
                    <a:pt x="177" y="15"/>
                  </a:cubicBezTo>
                  <a:cubicBezTo>
                    <a:pt x="176" y="15"/>
                    <a:pt x="173" y="14"/>
                    <a:pt x="173" y="15"/>
                  </a:cubicBezTo>
                  <a:cubicBezTo>
                    <a:pt x="172" y="15"/>
                    <a:pt x="173" y="18"/>
                    <a:pt x="173" y="18"/>
                  </a:cubicBezTo>
                  <a:cubicBezTo>
                    <a:pt x="170" y="19"/>
                    <a:pt x="167" y="19"/>
                    <a:pt x="167" y="18"/>
                  </a:cubicBezTo>
                  <a:cubicBezTo>
                    <a:pt x="165" y="17"/>
                    <a:pt x="166" y="20"/>
                    <a:pt x="165" y="21"/>
                  </a:cubicBezTo>
                  <a:cubicBezTo>
                    <a:pt x="163" y="22"/>
                    <a:pt x="159" y="19"/>
                    <a:pt x="159" y="22"/>
                  </a:cubicBezTo>
                  <a:cubicBezTo>
                    <a:pt x="154" y="22"/>
                    <a:pt x="147" y="20"/>
                    <a:pt x="144" y="25"/>
                  </a:cubicBezTo>
                  <a:cubicBezTo>
                    <a:pt x="146" y="29"/>
                    <a:pt x="152" y="25"/>
                    <a:pt x="153" y="24"/>
                  </a:cubicBezTo>
                  <a:cubicBezTo>
                    <a:pt x="155" y="24"/>
                    <a:pt x="153" y="26"/>
                    <a:pt x="153" y="28"/>
                  </a:cubicBezTo>
                  <a:cubicBezTo>
                    <a:pt x="148" y="28"/>
                    <a:pt x="145" y="30"/>
                    <a:pt x="140" y="31"/>
                  </a:cubicBezTo>
                  <a:cubicBezTo>
                    <a:pt x="138" y="32"/>
                    <a:pt x="136" y="33"/>
                    <a:pt x="135" y="35"/>
                  </a:cubicBezTo>
                  <a:cubicBezTo>
                    <a:pt x="134" y="36"/>
                    <a:pt x="132" y="35"/>
                    <a:pt x="131" y="35"/>
                  </a:cubicBezTo>
                  <a:cubicBezTo>
                    <a:pt x="129" y="36"/>
                    <a:pt x="131" y="38"/>
                    <a:pt x="130" y="38"/>
                  </a:cubicBezTo>
                  <a:cubicBezTo>
                    <a:pt x="128" y="40"/>
                    <a:pt x="125" y="37"/>
                    <a:pt x="125" y="40"/>
                  </a:cubicBezTo>
                  <a:cubicBezTo>
                    <a:pt x="125" y="42"/>
                    <a:pt x="121" y="40"/>
                    <a:pt x="121" y="43"/>
                  </a:cubicBezTo>
                  <a:cubicBezTo>
                    <a:pt x="120" y="46"/>
                    <a:pt x="117" y="44"/>
                    <a:pt x="115" y="46"/>
                  </a:cubicBezTo>
                  <a:cubicBezTo>
                    <a:pt x="113" y="48"/>
                    <a:pt x="109" y="47"/>
                    <a:pt x="106" y="49"/>
                  </a:cubicBezTo>
                  <a:cubicBezTo>
                    <a:pt x="105" y="49"/>
                    <a:pt x="106" y="50"/>
                    <a:pt x="104" y="50"/>
                  </a:cubicBezTo>
                  <a:cubicBezTo>
                    <a:pt x="101" y="51"/>
                    <a:pt x="103" y="52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9" y="53"/>
                    <a:pt x="96" y="56"/>
                    <a:pt x="91" y="55"/>
                  </a:cubicBezTo>
                  <a:cubicBezTo>
                    <a:pt x="91" y="57"/>
                    <a:pt x="97" y="58"/>
                    <a:pt x="91" y="58"/>
                  </a:cubicBezTo>
                  <a:cubicBezTo>
                    <a:pt x="92" y="61"/>
                    <a:pt x="98" y="58"/>
                    <a:pt x="97" y="64"/>
                  </a:cubicBezTo>
                  <a:cubicBezTo>
                    <a:pt x="94" y="60"/>
                    <a:pt x="94" y="64"/>
                    <a:pt x="94" y="68"/>
                  </a:cubicBezTo>
                  <a:cubicBezTo>
                    <a:pt x="91" y="64"/>
                    <a:pt x="89" y="69"/>
                    <a:pt x="87" y="71"/>
                  </a:cubicBezTo>
                  <a:cubicBezTo>
                    <a:pt x="84" y="73"/>
                    <a:pt x="80" y="71"/>
                    <a:pt x="78" y="74"/>
                  </a:cubicBezTo>
                  <a:cubicBezTo>
                    <a:pt x="77" y="75"/>
                    <a:pt x="79" y="75"/>
                    <a:pt x="79" y="76"/>
                  </a:cubicBezTo>
                  <a:cubicBezTo>
                    <a:pt x="79" y="77"/>
                    <a:pt x="74" y="78"/>
                    <a:pt x="78" y="78"/>
                  </a:cubicBezTo>
                  <a:cubicBezTo>
                    <a:pt x="76" y="83"/>
                    <a:pt x="67" y="80"/>
                    <a:pt x="66" y="84"/>
                  </a:cubicBezTo>
                  <a:cubicBezTo>
                    <a:pt x="68" y="87"/>
                    <a:pt x="72" y="88"/>
                    <a:pt x="78" y="87"/>
                  </a:cubicBezTo>
                  <a:cubicBezTo>
                    <a:pt x="79" y="92"/>
                    <a:pt x="70" y="88"/>
                    <a:pt x="70" y="92"/>
                  </a:cubicBezTo>
                  <a:cubicBezTo>
                    <a:pt x="70" y="94"/>
                    <a:pt x="69" y="92"/>
                    <a:pt x="67" y="92"/>
                  </a:cubicBezTo>
                  <a:cubicBezTo>
                    <a:pt x="64" y="92"/>
                    <a:pt x="62" y="96"/>
                    <a:pt x="58" y="95"/>
                  </a:cubicBezTo>
                  <a:cubicBezTo>
                    <a:pt x="57" y="93"/>
                    <a:pt x="55" y="93"/>
                    <a:pt x="55" y="90"/>
                  </a:cubicBezTo>
                  <a:cubicBezTo>
                    <a:pt x="48" y="89"/>
                    <a:pt x="43" y="92"/>
                    <a:pt x="36" y="90"/>
                  </a:cubicBezTo>
                  <a:cubicBezTo>
                    <a:pt x="36" y="90"/>
                    <a:pt x="34" y="89"/>
                    <a:pt x="35" y="89"/>
                  </a:cubicBezTo>
                  <a:cubicBezTo>
                    <a:pt x="32" y="89"/>
                    <a:pt x="31" y="91"/>
                    <a:pt x="29" y="92"/>
                  </a:cubicBezTo>
                  <a:cubicBezTo>
                    <a:pt x="22" y="93"/>
                    <a:pt x="16" y="90"/>
                    <a:pt x="8" y="89"/>
                  </a:cubicBezTo>
                  <a:cubicBezTo>
                    <a:pt x="11" y="86"/>
                    <a:pt x="13" y="84"/>
                    <a:pt x="18" y="84"/>
                  </a:cubicBezTo>
                  <a:cubicBezTo>
                    <a:pt x="21" y="84"/>
                    <a:pt x="19" y="78"/>
                    <a:pt x="21" y="77"/>
                  </a:cubicBezTo>
                  <a:cubicBezTo>
                    <a:pt x="26" y="78"/>
                    <a:pt x="25" y="75"/>
                    <a:pt x="29" y="76"/>
                  </a:cubicBezTo>
                  <a:cubicBezTo>
                    <a:pt x="29" y="81"/>
                    <a:pt x="34" y="80"/>
                    <a:pt x="39" y="80"/>
                  </a:cubicBezTo>
                  <a:cubicBezTo>
                    <a:pt x="42" y="79"/>
                    <a:pt x="37" y="78"/>
                    <a:pt x="41" y="76"/>
                  </a:cubicBezTo>
                  <a:cubicBezTo>
                    <a:pt x="40" y="72"/>
                    <a:pt x="32" y="76"/>
                    <a:pt x="35" y="70"/>
                  </a:cubicBezTo>
                  <a:cubicBezTo>
                    <a:pt x="29" y="71"/>
                    <a:pt x="26" y="73"/>
                    <a:pt x="20" y="71"/>
                  </a:cubicBezTo>
                  <a:cubicBezTo>
                    <a:pt x="21" y="68"/>
                    <a:pt x="24" y="67"/>
                    <a:pt x="27" y="67"/>
                  </a:cubicBezTo>
                  <a:cubicBezTo>
                    <a:pt x="29" y="65"/>
                    <a:pt x="30" y="64"/>
                    <a:pt x="32" y="62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8" y="60"/>
                    <a:pt x="40" y="61"/>
                    <a:pt x="42" y="62"/>
                  </a:cubicBezTo>
                  <a:cubicBezTo>
                    <a:pt x="44" y="61"/>
                    <a:pt x="46" y="60"/>
                    <a:pt x="47" y="58"/>
                  </a:cubicBezTo>
                  <a:cubicBezTo>
                    <a:pt x="47" y="55"/>
                    <a:pt x="43" y="57"/>
                    <a:pt x="42" y="56"/>
                  </a:cubicBezTo>
                  <a:cubicBezTo>
                    <a:pt x="42" y="56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8" y="50"/>
                    <a:pt x="37" y="50"/>
                    <a:pt x="35" y="50"/>
                  </a:cubicBezTo>
                  <a:cubicBezTo>
                    <a:pt x="35" y="47"/>
                    <a:pt x="34" y="46"/>
                    <a:pt x="32" y="46"/>
                  </a:cubicBezTo>
                  <a:cubicBezTo>
                    <a:pt x="33" y="43"/>
                    <a:pt x="34" y="41"/>
                    <a:pt x="39" y="41"/>
                  </a:cubicBezTo>
                  <a:cubicBezTo>
                    <a:pt x="43" y="41"/>
                    <a:pt x="42" y="46"/>
                    <a:pt x="48" y="44"/>
                  </a:cubicBezTo>
                  <a:cubicBezTo>
                    <a:pt x="48" y="46"/>
                    <a:pt x="48" y="47"/>
                    <a:pt x="49" y="47"/>
                  </a:cubicBezTo>
                  <a:cubicBezTo>
                    <a:pt x="54" y="49"/>
                    <a:pt x="52" y="43"/>
                    <a:pt x="54" y="41"/>
                  </a:cubicBezTo>
                  <a:cubicBezTo>
                    <a:pt x="61" y="40"/>
                    <a:pt x="68" y="38"/>
                    <a:pt x="72" y="33"/>
                  </a:cubicBezTo>
                  <a:cubicBezTo>
                    <a:pt x="71" y="29"/>
                    <a:pt x="69" y="35"/>
                    <a:pt x="66" y="33"/>
                  </a:cubicBezTo>
                  <a:cubicBezTo>
                    <a:pt x="64" y="34"/>
                    <a:pt x="60" y="34"/>
                    <a:pt x="58" y="37"/>
                  </a:cubicBezTo>
                  <a:cubicBezTo>
                    <a:pt x="54" y="36"/>
                    <a:pt x="47" y="37"/>
                    <a:pt x="41" y="37"/>
                  </a:cubicBezTo>
                  <a:cubicBezTo>
                    <a:pt x="37" y="37"/>
                    <a:pt x="35" y="34"/>
                    <a:pt x="30" y="37"/>
                  </a:cubicBezTo>
                  <a:cubicBezTo>
                    <a:pt x="29" y="32"/>
                    <a:pt x="25" y="38"/>
                    <a:pt x="23" y="33"/>
                  </a:cubicBezTo>
                  <a:cubicBezTo>
                    <a:pt x="20" y="35"/>
                    <a:pt x="17" y="31"/>
                    <a:pt x="11" y="33"/>
                  </a:cubicBezTo>
                  <a:cubicBezTo>
                    <a:pt x="12" y="28"/>
                    <a:pt x="6" y="30"/>
                    <a:pt x="5" y="28"/>
                  </a:cubicBezTo>
                  <a:cubicBezTo>
                    <a:pt x="4" y="24"/>
                    <a:pt x="8" y="25"/>
                    <a:pt x="9" y="24"/>
                  </a:cubicBezTo>
                  <a:cubicBezTo>
                    <a:pt x="10" y="19"/>
                    <a:pt x="0" y="25"/>
                    <a:pt x="2" y="19"/>
                  </a:cubicBezTo>
                  <a:cubicBezTo>
                    <a:pt x="9" y="17"/>
                    <a:pt x="20" y="16"/>
                    <a:pt x="30" y="15"/>
                  </a:cubicBezTo>
                  <a:cubicBezTo>
                    <a:pt x="32" y="15"/>
                    <a:pt x="31" y="13"/>
                    <a:pt x="32" y="12"/>
                  </a:cubicBezTo>
                  <a:cubicBezTo>
                    <a:pt x="39" y="13"/>
                    <a:pt x="45" y="10"/>
                    <a:pt x="49" y="12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61" y="7"/>
                    <a:pt x="69" y="4"/>
                    <a:pt x="76" y="6"/>
                  </a:cubicBezTo>
                  <a:cubicBezTo>
                    <a:pt x="78" y="6"/>
                    <a:pt x="77" y="4"/>
                    <a:pt x="78" y="3"/>
                  </a:cubicBezTo>
                  <a:cubicBezTo>
                    <a:pt x="84" y="3"/>
                    <a:pt x="92" y="2"/>
                    <a:pt x="95" y="4"/>
                  </a:cubicBezTo>
                  <a:cubicBezTo>
                    <a:pt x="96" y="2"/>
                    <a:pt x="102" y="4"/>
                    <a:pt x="103" y="1"/>
                  </a:cubicBezTo>
                  <a:cubicBezTo>
                    <a:pt x="107" y="3"/>
                    <a:pt x="112" y="3"/>
                    <a:pt x="118" y="3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6" y="0"/>
                    <a:pt x="118" y="1"/>
                    <a:pt x="118" y="1"/>
                  </a:cubicBezTo>
                  <a:cubicBezTo>
                    <a:pt x="124" y="2"/>
                    <a:pt x="135" y="0"/>
                    <a:pt x="141" y="1"/>
                  </a:cubicBezTo>
                  <a:cubicBezTo>
                    <a:pt x="142" y="1"/>
                    <a:pt x="141" y="4"/>
                    <a:pt x="141" y="4"/>
                  </a:cubicBezTo>
                  <a:cubicBezTo>
                    <a:pt x="153" y="5"/>
                    <a:pt x="154" y="2"/>
                    <a:pt x="167" y="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24"/>
            <p:cNvSpPr/>
            <p:nvPr/>
          </p:nvSpPr>
          <p:spPr>
            <a:xfrm>
              <a:off x="2247305" y="1244006"/>
              <a:ext cx="139679" cy="51947"/>
            </a:xfrm>
            <a:custGeom>
              <a:avLst/>
              <a:gdLst/>
              <a:ahLst/>
              <a:cxnLst/>
              <a:rect l="l" t="t" r="r" b="b"/>
              <a:pathLst>
                <a:path w="51" h="19" extrusionOk="0">
                  <a:moveTo>
                    <a:pt x="13" y="2"/>
                  </a:moveTo>
                  <a:cubicBezTo>
                    <a:pt x="15" y="3"/>
                    <a:pt x="14" y="4"/>
                    <a:pt x="13" y="4"/>
                  </a:cubicBezTo>
                  <a:cubicBezTo>
                    <a:pt x="12" y="7"/>
                    <a:pt x="20" y="3"/>
                    <a:pt x="17" y="8"/>
                  </a:cubicBezTo>
                  <a:cubicBezTo>
                    <a:pt x="21" y="9"/>
                    <a:pt x="19" y="6"/>
                    <a:pt x="22" y="5"/>
                  </a:cubicBezTo>
                  <a:cubicBezTo>
                    <a:pt x="25" y="8"/>
                    <a:pt x="29" y="2"/>
                    <a:pt x="29" y="8"/>
                  </a:cubicBezTo>
                  <a:cubicBezTo>
                    <a:pt x="33" y="7"/>
                    <a:pt x="38" y="7"/>
                    <a:pt x="43" y="5"/>
                  </a:cubicBezTo>
                  <a:cubicBezTo>
                    <a:pt x="42" y="9"/>
                    <a:pt x="50" y="4"/>
                    <a:pt x="48" y="8"/>
                  </a:cubicBezTo>
                  <a:cubicBezTo>
                    <a:pt x="51" y="13"/>
                    <a:pt x="39" y="11"/>
                    <a:pt x="46" y="14"/>
                  </a:cubicBezTo>
                  <a:cubicBezTo>
                    <a:pt x="44" y="18"/>
                    <a:pt x="36" y="15"/>
                    <a:pt x="32" y="16"/>
                  </a:cubicBezTo>
                  <a:cubicBezTo>
                    <a:pt x="29" y="16"/>
                    <a:pt x="26" y="18"/>
                    <a:pt x="23" y="19"/>
                  </a:cubicBezTo>
                  <a:cubicBezTo>
                    <a:pt x="17" y="16"/>
                    <a:pt x="12" y="14"/>
                    <a:pt x="8" y="8"/>
                  </a:cubicBezTo>
                  <a:cubicBezTo>
                    <a:pt x="6" y="8"/>
                    <a:pt x="1" y="10"/>
                    <a:pt x="1" y="7"/>
                  </a:cubicBezTo>
                  <a:cubicBezTo>
                    <a:pt x="0" y="0"/>
                    <a:pt x="12" y="7"/>
                    <a:pt x="13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24"/>
            <p:cNvSpPr/>
            <p:nvPr/>
          </p:nvSpPr>
          <p:spPr>
            <a:xfrm>
              <a:off x="6099681" y="1315577"/>
              <a:ext cx="62336" cy="16161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2" y="0"/>
                  </a:moveTo>
                  <a:cubicBezTo>
                    <a:pt x="23" y="5"/>
                    <a:pt x="17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4" y="6"/>
                  </a:cubicBezTo>
                  <a:cubicBezTo>
                    <a:pt x="0" y="6"/>
                    <a:pt x="7" y="1"/>
                    <a:pt x="7" y="2"/>
                  </a:cubicBezTo>
                  <a:cubicBezTo>
                    <a:pt x="10" y="5"/>
                    <a:pt x="17" y="0"/>
                    <a:pt x="22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24"/>
            <p:cNvSpPr/>
            <p:nvPr/>
          </p:nvSpPr>
          <p:spPr>
            <a:xfrm>
              <a:off x="6353643" y="1315577"/>
              <a:ext cx="60027" cy="38095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10" y="0"/>
                  </a:moveTo>
                  <a:cubicBezTo>
                    <a:pt x="10" y="2"/>
                    <a:pt x="9" y="1"/>
                    <a:pt x="8" y="2"/>
                  </a:cubicBezTo>
                  <a:cubicBezTo>
                    <a:pt x="7" y="6"/>
                    <a:pt x="17" y="0"/>
                    <a:pt x="15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22" y="9"/>
                    <a:pt x="10" y="10"/>
                    <a:pt x="9" y="14"/>
                  </a:cubicBezTo>
                  <a:cubicBezTo>
                    <a:pt x="5" y="11"/>
                    <a:pt x="6" y="4"/>
                    <a:pt x="0" y="3"/>
                  </a:cubicBezTo>
                  <a:cubicBezTo>
                    <a:pt x="2" y="0"/>
                    <a:pt x="8" y="2"/>
                    <a:pt x="1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24"/>
            <p:cNvSpPr/>
            <p:nvPr/>
          </p:nvSpPr>
          <p:spPr>
            <a:xfrm>
              <a:off x="1648185" y="1355980"/>
              <a:ext cx="3415790" cy="2241791"/>
            </a:xfrm>
            <a:custGeom>
              <a:avLst/>
              <a:gdLst/>
              <a:ahLst/>
              <a:cxnLst/>
              <a:rect l="l" t="t" r="r" b="b"/>
              <a:pathLst>
                <a:path w="1253" h="822" extrusionOk="0">
                  <a:moveTo>
                    <a:pt x="755" y="9"/>
                  </a:moveTo>
                  <a:cubicBezTo>
                    <a:pt x="755" y="11"/>
                    <a:pt x="757" y="10"/>
                    <a:pt x="759" y="10"/>
                  </a:cubicBezTo>
                  <a:cubicBezTo>
                    <a:pt x="759" y="12"/>
                    <a:pt x="756" y="12"/>
                    <a:pt x="755" y="12"/>
                  </a:cubicBezTo>
                  <a:cubicBezTo>
                    <a:pt x="761" y="18"/>
                    <a:pt x="767" y="9"/>
                    <a:pt x="778" y="12"/>
                  </a:cubicBezTo>
                  <a:cubicBezTo>
                    <a:pt x="781" y="15"/>
                    <a:pt x="785" y="18"/>
                    <a:pt x="790" y="19"/>
                  </a:cubicBezTo>
                  <a:cubicBezTo>
                    <a:pt x="791" y="21"/>
                    <a:pt x="790" y="23"/>
                    <a:pt x="790" y="25"/>
                  </a:cubicBezTo>
                  <a:cubicBezTo>
                    <a:pt x="791" y="27"/>
                    <a:pt x="794" y="27"/>
                    <a:pt x="793" y="30"/>
                  </a:cubicBezTo>
                  <a:cubicBezTo>
                    <a:pt x="790" y="29"/>
                    <a:pt x="790" y="32"/>
                    <a:pt x="790" y="34"/>
                  </a:cubicBezTo>
                  <a:cubicBezTo>
                    <a:pt x="789" y="33"/>
                    <a:pt x="787" y="32"/>
                    <a:pt x="784" y="33"/>
                  </a:cubicBezTo>
                  <a:cubicBezTo>
                    <a:pt x="782" y="33"/>
                    <a:pt x="784" y="35"/>
                    <a:pt x="783" y="36"/>
                  </a:cubicBezTo>
                  <a:cubicBezTo>
                    <a:pt x="782" y="36"/>
                    <a:pt x="781" y="34"/>
                    <a:pt x="780" y="34"/>
                  </a:cubicBezTo>
                  <a:cubicBezTo>
                    <a:pt x="779" y="34"/>
                    <a:pt x="775" y="37"/>
                    <a:pt x="771" y="36"/>
                  </a:cubicBezTo>
                  <a:cubicBezTo>
                    <a:pt x="769" y="35"/>
                    <a:pt x="770" y="38"/>
                    <a:pt x="769" y="39"/>
                  </a:cubicBezTo>
                  <a:cubicBezTo>
                    <a:pt x="769" y="39"/>
                    <a:pt x="767" y="38"/>
                    <a:pt x="766" y="39"/>
                  </a:cubicBezTo>
                  <a:cubicBezTo>
                    <a:pt x="766" y="40"/>
                    <a:pt x="769" y="41"/>
                    <a:pt x="766" y="44"/>
                  </a:cubicBezTo>
                  <a:cubicBezTo>
                    <a:pt x="766" y="42"/>
                    <a:pt x="758" y="45"/>
                    <a:pt x="762" y="46"/>
                  </a:cubicBezTo>
                  <a:cubicBezTo>
                    <a:pt x="759" y="49"/>
                    <a:pt x="754" y="47"/>
                    <a:pt x="750" y="49"/>
                  </a:cubicBezTo>
                  <a:cubicBezTo>
                    <a:pt x="748" y="50"/>
                    <a:pt x="746" y="54"/>
                    <a:pt x="743" y="53"/>
                  </a:cubicBezTo>
                  <a:cubicBezTo>
                    <a:pt x="743" y="55"/>
                    <a:pt x="743" y="58"/>
                    <a:pt x="741" y="58"/>
                  </a:cubicBezTo>
                  <a:cubicBezTo>
                    <a:pt x="742" y="60"/>
                    <a:pt x="743" y="58"/>
                    <a:pt x="744" y="58"/>
                  </a:cubicBezTo>
                  <a:cubicBezTo>
                    <a:pt x="749" y="58"/>
                    <a:pt x="750" y="55"/>
                    <a:pt x="753" y="53"/>
                  </a:cubicBezTo>
                  <a:cubicBezTo>
                    <a:pt x="755" y="53"/>
                    <a:pt x="756" y="55"/>
                    <a:pt x="758" y="55"/>
                  </a:cubicBezTo>
                  <a:cubicBezTo>
                    <a:pt x="759" y="55"/>
                    <a:pt x="759" y="52"/>
                    <a:pt x="761" y="52"/>
                  </a:cubicBezTo>
                  <a:cubicBezTo>
                    <a:pt x="764" y="50"/>
                    <a:pt x="767" y="52"/>
                    <a:pt x="771" y="50"/>
                  </a:cubicBezTo>
                  <a:cubicBezTo>
                    <a:pt x="773" y="50"/>
                    <a:pt x="770" y="48"/>
                    <a:pt x="772" y="47"/>
                  </a:cubicBezTo>
                  <a:cubicBezTo>
                    <a:pt x="773" y="47"/>
                    <a:pt x="775" y="48"/>
                    <a:pt x="775" y="47"/>
                  </a:cubicBezTo>
                  <a:cubicBezTo>
                    <a:pt x="776" y="47"/>
                    <a:pt x="777" y="44"/>
                    <a:pt x="777" y="44"/>
                  </a:cubicBezTo>
                  <a:cubicBezTo>
                    <a:pt x="777" y="44"/>
                    <a:pt x="781" y="46"/>
                    <a:pt x="783" y="46"/>
                  </a:cubicBezTo>
                  <a:cubicBezTo>
                    <a:pt x="786" y="46"/>
                    <a:pt x="786" y="45"/>
                    <a:pt x="790" y="44"/>
                  </a:cubicBezTo>
                  <a:cubicBezTo>
                    <a:pt x="790" y="46"/>
                    <a:pt x="790" y="47"/>
                    <a:pt x="790" y="49"/>
                  </a:cubicBezTo>
                  <a:cubicBezTo>
                    <a:pt x="792" y="47"/>
                    <a:pt x="793" y="48"/>
                    <a:pt x="793" y="50"/>
                  </a:cubicBezTo>
                  <a:cubicBezTo>
                    <a:pt x="801" y="49"/>
                    <a:pt x="814" y="51"/>
                    <a:pt x="826" y="50"/>
                  </a:cubicBezTo>
                  <a:cubicBezTo>
                    <a:pt x="825" y="57"/>
                    <a:pt x="836" y="52"/>
                    <a:pt x="835" y="59"/>
                  </a:cubicBezTo>
                  <a:cubicBezTo>
                    <a:pt x="836" y="57"/>
                    <a:pt x="838" y="59"/>
                    <a:pt x="841" y="59"/>
                  </a:cubicBezTo>
                  <a:cubicBezTo>
                    <a:pt x="845" y="59"/>
                    <a:pt x="851" y="58"/>
                    <a:pt x="852" y="59"/>
                  </a:cubicBezTo>
                  <a:cubicBezTo>
                    <a:pt x="855" y="59"/>
                    <a:pt x="853" y="53"/>
                    <a:pt x="855" y="52"/>
                  </a:cubicBezTo>
                  <a:cubicBezTo>
                    <a:pt x="860" y="53"/>
                    <a:pt x="865" y="52"/>
                    <a:pt x="870" y="53"/>
                  </a:cubicBezTo>
                  <a:cubicBezTo>
                    <a:pt x="870" y="53"/>
                    <a:pt x="870" y="55"/>
                    <a:pt x="870" y="55"/>
                  </a:cubicBezTo>
                  <a:cubicBezTo>
                    <a:pt x="873" y="55"/>
                    <a:pt x="875" y="54"/>
                    <a:pt x="878" y="55"/>
                  </a:cubicBezTo>
                  <a:cubicBezTo>
                    <a:pt x="878" y="55"/>
                    <a:pt x="879" y="57"/>
                    <a:pt x="879" y="58"/>
                  </a:cubicBezTo>
                  <a:cubicBezTo>
                    <a:pt x="881" y="59"/>
                    <a:pt x="885" y="57"/>
                    <a:pt x="887" y="59"/>
                  </a:cubicBezTo>
                  <a:cubicBezTo>
                    <a:pt x="886" y="62"/>
                    <a:pt x="886" y="66"/>
                    <a:pt x="882" y="65"/>
                  </a:cubicBezTo>
                  <a:cubicBezTo>
                    <a:pt x="882" y="68"/>
                    <a:pt x="885" y="69"/>
                    <a:pt x="888" y="68"/>
                  </a:cubicBezTo>
                  <a:cubicBezTo>
                    <a:pt x="887" y="77"/>
                    <a:pt x="894" y="77"/>
                    <a:pt x="897" y="81"/>
                  </a:cubicBezTo>
                  <a:cubicBezTo>
                    <a:pt x="900" y="80"/>
                    <a:pt x="902" y="79"/>
                    <a:pt x="904" y="77"/>
                  </a:cubicBezTo>
                  <a:cubicBezTo>
                    <a:pt x="905" y="76"/>
                    <a:pt x="905" y="73"/>
                    <a:pt x="906" y="73"/>
                  </a:cubicBezTo>
                  <a:cubicBezTo>
                    <a:pt x="907" y="72"/>
                    <a:pt x="909" y="73"/>
                    <a:pt x="909" y="71"/>
                  </a:cubicBezTo>
                  <a:cubicBezTo>
                    <a:pt x="913" y="70"/>
                    <a:pt x="912" y="74"/>
                    <a:pt x="913" y="76"/>
                  </a:cubicBezTo>
                  <a:cubicBezTo>
                    <a:pt x="917" y="76"/>
                    <a:pt x="920" y="76"/>
                    <a:pt x="924" y="76"/>
                  </a:cubicBezTo>
                  <a:cubicBezTo>
                    <a:pt x="925" y="74"/>
                    <a:pt x="929" y="75"/>
                    <a:pt x="928" y="71"/>
                  </a:cubicBezTo>
                  <a:cubicBezTo>
                    <a:pt x="933" y="73"/>
                    <a:pt x="944" y="68"/>
                    <a:pt x="944" y="74"/>
                  </a:cubicBezTo>
                  <a:cubicBezTo>
                    <a:pt x="949" y="74"/>
                    <a:pt x="947" y="69"/>
                    <a:pt x="953" y="71"/>
                  </a:cubicBezTo>
                  <a:cubicBezTo>
                    <a:pt x="953" y="70"/>
                    <a:pt x="951" y="70"/>
                    <a:pt x="950" y="70"/>
                  </a:cubicBezTo>
                  <a:cubicBezTo>
                    <a:pt x="952" y="68"/>
                    <a:pt x="951" y="66"/>
                    <a:pt x="953" y="65"/>
                  </a:cubicBezTo>
                  <a:cubicBezTo>
                    <a:pt x="957" y="65"/>
                    <a:pt x="956" y="60"/>
                    <a:pt x="962" y="62"/>
                  </a:cubicBezTo>
                  <a:cubicBezTo>
                    <a:pt x="964" y="62"/>
                    <a:pt x="962" y="60"/>
                    <a:pt x="962" y="61"/>
                  </a:cubicBezTo>
                  <a:cubicBezTo>
                    <a:pt x="965" y="57"/>
                    <a:pt x="969" y="60"/>
                    <a:pt x="974" y="59"/>
                  </a:cubicBezTo>
                  <a:cubicBezTo>
                    <a:pt x="973" y="67"/>
                    <a:pt x="982" y="57"/>
                    <a:pt x="980" y="64"/>
                  </a:cubicBezTo>
                  <a:cubicBezTo>
                    <a:pt x="987" y="64"/>
                    <a:pt x="991" y="63"/>
                    <a:pt x="996" y="62"/>
                  </a:cubicBezTo>
                  <a:cubicBezTo>
                    <a:pt x="997" y="66"/>
                    <a:pt x="990" y="63"/>
                    <a:pt x="992" y="68"/>
                  </a:cubicBezTo>
                  <a:cubicBezTo>
                    <a:pt x="993" y="71"/>
                    <a:pt x="998" y="70"/>
                    <a:pt x="1001" y="70"/>
                  </a:cubicBezTo>
                  <a:cubicBezTo>
                    <a:pt x="1006" y="70"/>
                    <a:pt x="1011" y="70"/>
                    <a:pt x="1015" y="68"/>
                  </a:cubicBezTo>
                  <a:cubicBezTo>
                    <a:pt x="1017" y="74"/>
                    <a:pt x="1024" y="74"/>
                    <a:pt x="1026" y="79"/>
                  </a:cubicBezTo>
                  <a:cubicBezTo>
                    <a:pt x="1029" y="77"/>
                    <a:pt x="1030" y="80"/>
                    <a:pt x="1033" y="80"/>
                  </a:cubicBezTo>
                  <a:cubicBezTo>
                    <a:pt x="1042" y="81"/>
                    <a:pt x="1053" y="79"/>
                    <a:pt x="1061" y="80"/>
                  </a:cubicBezTo>
                  <a:cubicBezTo>
                    <a:pt x="1065" y="81"/>
                    <a:pt x="1068" y="85"/>
                    <a:pt x="1072" y="83"/>
                  </a:cubicBezTo>
                  <a:cubicBezTo>
                    <a:pt x="1071" y="86"/>
                    <a:pt x="1073" y="86"/>
                    <a:pt x="1075" y="86"/>
                  </a:cubicBezTo>
                  <a:cubicBezTo>
                    <a:pt x="1075" y="88"/>
                    <a:pt x="1075" y="90"/>
                    <a:pt x="1075" y="92"/>
                  </a:cubicBezTo>
                  <a:cubicBezTo>
                    <a:pt x="1074" y="95"/>
                    <a:pt x="1080" y="92"/>
                    <a:pt x="1081" y="93"/>
                  </a:cubicBezTo>
                  <a:cubicBezTo>
                    <a:pt x="1082" y="95"/>
                    <a:pt x="1081" y="93"/>
                    <a:pt x="1084" y="93"/>
                  </a:cubicBezTo>
                  <a:cubicBezTo>
                    <a:pt x="1084" y="93"/>
                    <a:pt x="1084" y="95"/>
                    <a:pt x="1085" y="95"/>
                  </a:cubicBezTo>
                  <a:cubicBezTo>
                    <a:pt x="1087" y="95"/>
                    <a:pt x="1103" y="97"/>
                    <a:pt x="1104" y="95"/>
                  </a:cubicBezTo>
                  <a:cubicBezTo>
                    <a:pt x="1104" y="95"/>
                    <a:pt x="1104" y="93"/>
                    <a:pt x="1104" y="93"/>
                  </a:cubicBezTo>
                  <a:cubicBezTo>
                    <a:pt x="1106" y="93"/>
                    <a:pt x="1108" y="95"/>
                    <a:pt x="1109" y="95"/>
                  </a:cubicBezTo>
                  <a:cubicBezTo>
                    <a:pt x="1110" y="94"/>
                    <a:pt x="1113" y="92"/>
                    <a:pt x="1113" y="95"/>
                  </a:cubicBezTo>
                  <a:cubicBezTo>
                    <a:pt x="1116" y="92"/>
                    <a:pt x="1121" y="91"/>
                    <a:pt x="1125" y="90"/>
                  </a:cubicBezTo>
                  <a:cubicBezTo>
                    <a:pt x="1124" y="95"/>
                    <a:pt x="1126" y="97"/>
                    <a:pt x="1127" y="101"/>
                  </a:cubicBezTo>
                  <a:cubicBezTo>
                    <a:pt x="1133" y="101"/>
                    <a:pt x="1135" y="103"/>
                    <a:pt x="1140" y="101"/>
                  </a:cubicBezTo>
                  <a:cubicBezTo>
                    <a:pt x="1140" y="98"/>
                    <a:pt x="1139" y="98"/>
                    <a:pt x="1137" y="98"/>
                  </a:cubicBezTo>
                  <a:cubicBezTo>
                    <a:pt x="1138" y="96"/>
                    <a:pt x="1139" y="94"/>
                    <a:pt x="1138" y="92"/>
                  </a:cubicBezTo>
                  <a:cubicBezTo>
                    <a:pt x="1142" y="89"/>
                    <a:pt x="1151" y="90"/>
                    <a:pt x="1153" y="93"/>
                  </a:cubicBezTo>
                  <a:cubicBezTo>
                    <a:pt x="1160" y="94"/>
                    <a:pt x="1166" y="93"/>
                    <a:pt x="1173" y="93"/>
                  </a:cubicBezTo>
                  <a:cubicBezTo>
                    <a:pt x="1175" y="94"/>
                    <a:pt x="1179" y="97"/>
                    <a:pt x="1180" y="93"/>
                  </a:cubicBezTo>
                  <a:cubicBezTo>
                    <a:pt x="1183" y="95"/>
                    <a:pt x="1183" y="97"/>
                    <a:pt x="1187" y="98"/>
                  </a:cubicBezTo>
                  <a:cubicBezTo>
                    <a:pt x="1189" y="98"/>
                    <a:pt x="1190" y="101"/>
                    <a:pt x="1190" y="101"/>
                  </a:cubicBezTo>
                  <a:cubicBezTo>
                    <a:pt x="1191" y="101"/>
                    <a:pt x="1192" y="100"/>
                    <a:pt x="1192" y="99"/>
                  </a:cubicBezTo>
                  <a:cubicBezTo>
                    <a:pt x="1194" y="100"/>
                    <a:pt x="1192" y="101"/>
                    <a:pt x="1193" y="102"/>
                  </a:cubicBezTo>
                  <a:cubicBezTo>
                    <a:pt x="1194" y="103"/>
                    <a:pt x="1196" y="102"/>
                    <a:pt x="1196" y="102"/>
                  </a:cubicBezTo>
                  <a:cubicBezTo>
                    <a:pt x="1197" y="103"/>
                    <a:pt x="1200" y="104"/>
                    <a:pt x="1204" y="105"/>
                  </a:cubicBezTo>
                  <a:cubicBezTo>
                    <a:pt x="1206" y="106"/>
                    <a:pt x="1210" y="107"/>
                    <a:pt x="1213" y="108"/>
                  </a:cubicBezTo>
                  <a:cubicBezTo>
                    <a:pt x="1213" y="108"/>
                    <a:pt x="1214" y="111"/>
                    <a:pt x="1214" y="111"/>
                  </a:cubicBezTo>
                  <a:cubicBezTo>
                    <a:pt x="1215" y="111"/>
                    <a:pt x="1216" y="111"/>
                    <a:pt x="1217" y="111"/>
                  </a:cubicBezTo>
                  <a:cubicBezTo>
                    <a:pt x="1218" y="112"/>
                    <a:pt x="1217" y="114"/>
                    <a:pt x="1217" y="114"/>
                  </a:cubicBezTo>
                  <a:cubicBezTo>
                    <a:pt x="1217" y="115"/>
                    <a:pt x="1220" y="114"/>
                    <a:pt x="1220" y="114"/>
                  </a:cubicBezTo>
                  <a:cubicBezTo>
                    <a:pt x="1221" y="116"/>
                    <a:pt x="1218" y="121"/>
                    <a:pt x="1224" y="119"/>
                  </a:cubicBezTo>
                  <a:cubicBezTo>
                    <a:pt x="1224" y="122"/>
                    <a:pt x="1224" y="125"/>
                    <a:pt x="1224" y="129"/>
                  </a:cubicBezTo>
                  <a:cubicBezTo>
                    <a:pt x="1230" y="129"/>
                    <a:pt x="1234" y="127"/>
                    <a:pt x="1235" y="123"/>
                  </a:cubicBezTo>
                  <a:cubicBezTo>
                    <a:pt x="1239" y="125"/>
                    <a:pt x="1244" y="124"/>
                    <a:pt x="1248" y="126"/>
                  </a:cubicBezTo>
                  <a:cubicBezTo>
                    <a:pt x="1249" y="126"/>
                    <a:pt x="1248" y="129"/>
                    <a:pt x="1248" y="129"/>
                  </a:cubicBezTo>
                  <a:cubicBezTo>
                    <a:pt x="1249" y="130"/>
                    <a:pt x="1252" y="128"/>
                    <a:pt x="1253" y="129"/>
                  </a:cubicBezTo>
                  <a:cubicBezTo>
                    <a:pt x="1252" y="130"/>
                    <a:pt x="1249" y="130"/>
                    <a:pt x="1250" y="133"/>
                  </a:cubicBezTo>
                  <a:cubicBezTo>
                    <a:pt x="1247" y="134"/>
                    <a:pt x="1247" y="132"/>
                    <a:pt x="1245" y="132"/>
                  </a:cubicBezTo>
                  <a:cubicBezTo>
                    <a:pt x="1244" y="133"/>
                    <a:pt x="1244" y="135"/>
                    <a:pt x="1241" y="135"/>
                  </a:cubicBezTo>
                  <a:cubicBezTo>
                    <a:pt x="1241" y="137"/>
                    <a:pt x="1245" y="136"/>
                    <a:pt x="1244" y="141"/>
                  </a:cubicBezTo>
                  <a:cubicBezTo>
                    <a:pt x="1238" y="136"/>
                    <a:pt x="1243" y="143"/>
                    <a:pt x="1239" y="144"/>
                  </a:cubicBezTo>
                  <a:cubicBezTo>
                    <a:pt x="1238" y="144"/>
                    <a:pt x="1237" y="145"/>
                    <a:pt x="1236" y="147"/>
                  </a:cubicBezTo>
                  <a:cubicBezTo>
                    <a:pt x="1234" y="146"/>
                    <a:pt x="1233" y="146"/>
                    <a:pt x="1232" y="145"/>
                  </a:cubicBezTo>
                  <a:cubicBezTo>
                    <a:pt x="1231" y="145"/>
                    <a:pt x="1230" y="143"/>
                    <a:pt x="1229" y="142"/>
                  </a:cubicBezTo>
                  <a:cubicBezTo>
                    <a:pt x="1227" y="141"/>
                    <a:pt x="1225" y="142"/>
                    <a:pt x="1223" y="141"/>
                  </a:cubicBezTo>
                  <a:cubicBezTo>
                    <a:pt x="1222" y="140"/>
                    <a:pt x="1221" y="138"/>
                    <a:pt x="1220" y="138"/>
                  </a:cubicBezTo>
                  <a:cubicBezTo>
                    <a:pt x="1218" y="137"/>
                    <a:pt x="1216" y="138"/>
                    <a:pt x="1214" y="138"/>
                  </a:cubicBezTo>
                  <a:cubicBezTo>
                    <a:pt x="1214" y="138"/>
                    <a:pt x="1214" y="136"/>
                    <a:pt x="1213" y="136"/>
                  </a:cubicBezTo>
                  <a:cubicBezTo>
                    <a:pt x="1211" y="136"/>
                    <a:pt x="1209" y="131"/>
                    <a:pt x="1207" y="135"/>
                  </a:cubicBezTo>
                  <a:cubicBezTo>
                    <a:pt x="1205" y="135"/>
                    <a:pt x="1205" y="132"/>
                    <a:pt x="1205" y="130"/>
                  </a:cubicBezTo>
                  <a:cubicBezTo>
                    <a:pt x="1202" y="130"/>
                    <a:pt x="1199" y="130"/>
                    <a:pt x="1196" y="130"/>
                  </a:cubicBezTo>
                  <a:cubicBezTo>
                    <a:pt x="1193" y="131"/>
                    <a:pt x="1196" y="134"/>
                    <a:pt x="1196" y="133"/>
                  </a:cubicBezTo>
                  <a:cubicBezTo>
                    <a:pt x="1196" y="135"/>
                    <a:pt x="1193" y="136"/>
                    <a:pt x="1193" y="139"/>
                  </a:cubicBezTo>
                  <a:cubicBezTo>
                    <a:pt x="1187" y="139"/>
                    <a:pt x="1186" y="144"/>
                    <a:pt x="1178" y="142"/>
                  </a:cubicBezTo>
                  <a:cubicBezTo>
                    <a:pt x="1177" y="143"/>
                    <a:pt x="1177" y="146"/>
                    <a:pt x="1174" y="145"/>
                  </a:cubicBezTo>
                  <a:cubicBezTo>
                    <a:pt x="1175" y="147"/>
                    <a:pt x="1178" y="146"/>
                    <a:pt x="1180" y="147"/>
                  </a:cubicBezTo>
                  <a:cubicBezTo>
                    <a:pt x="1182" y="147"/>
                    <a:pt x="1182" y="149"/>
                    <a:pt x="1184" y="150"/>
                  </a:cubicBezTo>
                  <a:cubicBezTo>
                    <a:pt x="1183" y="154"/>
                    <a:pt x="1183" y="153"/>
                    <a:pt x="1186" y="156"/>
                  </a:cubicBezTo>
                  <a:cubicBezTo>
                    <a:pt x="1187" y="159"/>
                    <a:pt x="1191" y="159"/>
                    <a:pt x="1193" y="162"/>
                  </a:cubicBezTo>
                  <a:cubicBezTo>
                    <a:pt x="1193" y="162"/>
                    <a:pt x="1189" y="166"/>
                    <a:pt x="1189" y="166"/>
                  </a:cubicBezTo>
                  <a:cubicBezTo>
                    <a:pt x="1185" y="167"/>
                    <a:pt x="1185" y="163"/>
                    <a:pt x="1183" y="163"/>
                  </a:cubicBezTo>
                  <a:cubicBezTo>
                    <a:pt x="1183" y="163"/>
                    <a:pt x="1185" y="166"/>
                    <a:pt x="1183" y="166"/>
                  </a:cubicBezTo>
                  <a:cubicBezTo>
                    <a:pt x="1179" y="166"/>
                    <a:pt x="1171" y="166"/>
                    <a:pt x="1167" y="167"/>
                  </a:cubicBezTo>
                  <a:cubicBezTo>
                    <a:pt x="1164" y="168"/>
                    <a:pt x="1159" y="170"/>
                    <a:pt x="1159" y="173"/>
                  </a:cubicBezTo>
                  <a:cubicBezTo>
                    <a:pt x="1153" y="172"/>
                    <a:pt x="1152" y="177"/>
                    <a:pt x="1147" y="178"/>
                  </a:cubicBezTo>
                  <a:cubicBezTo>
                    <a:pt x="1146" y="179"/>
                    <a:pt x="1146" y="180"/>
                    <a:pt x="1144" y="181"/>
                  </a:cubicBezTo>
                  <a:cubicBezTo>
                    <a:pt x="1143" y="182"/>
                    <a:pt x="1141" y="184"/>
                    <a:pt x="1140" y="184"/>
                  </a:cubicBezTo>
                  <a:cubicBezTo>
                    <a:pt x="1139" y="184"/>
                    <a:pt x="1137" y="185"/>
                    <a:pt x="1137" y="187"/>
                  </a:cubicBezTo>
                  <a:cubicBezTo>
                    <a:pt x="1132" y="186"/>
                    <a:pt x="1124" y="189"/>
                    <a:pt x="1122" y="185"/>
                  </a:cubicBezTo>
                  <a:cubicBezTo>
                    <a:pt x="1121" y="187"/>
                    <a:pt x="1117" y="186"/>
                    <a:pt x="1118" y="190"/>
                  </a:cubicBezTo>
                  <a:cubicBezTo>
                    <a:pt x="1109" y="190"/>
                    <a:pt x="1108" y="190"/>
                    <a:pt x="1100" y="190"/>
                  </a:cubicBezTo>
                  <a:cubicBezTo>
                    <a:pt x="1099" y="190"/>
                    <a:pt x="1098" y="191"/>
                    <a:pt x="1097" y="191"/>
                  </a:cubicBezTo>
                  <a:cubicBezTo>
                    <a:pt x="1096" y="192"/>
                    <a:pt x="1093" y="193"/>
                    <a:pt x="1093" y="196"/>
                  </a:cubicBezTo>
                  <a:cubicBezTo>
                    <a:pt x="1092" y="200"/>
                    <a:pt x="1086" y="198"/>
                    <a:pt x="1087" y="205"/>
                  </a:cubicBezTo>
                  <a:cubicBezTo>
                    <a:pt x="1086" y="209"/>
                    <a:pt x="1090" y="209"/>
                    <a:pt x="1093" y="210"/>
                  </a:cubicBezTo>
                  <a:cubicBezTo>
                    <a:pt x="1092" y="214"/>
                    <a:pt x="1091" y="218"/>
                    <a:pt x="1087" y="218"/>
                  </a:cubicBezTo>
                  <a:cubicBezTo>
                    <a:pt x="1087" y="221"/>
                    <a:pt x="1086" y="222"/>
                    <a:pt x="1084" y="222"/>
                  </a:cubicBezTo>
                  <a:cubicBezTo>
                    <a:pt x="1084" y="224"/>
                    <a:pt x="1084" y="226"/>
                    <a:pt x="1084" y="228"/>
                  </a:cubicBezTo>
                  <a:cubicBezTo>
                    <a:pt x="1084" y="231"/>
                    <a:pt x="1086" y="227"/>
                    <a:pt x="1087" y="230"/>
                  </a:cubicBezTo>
                  <a:cubicBezTo>
                    <a:pt x="1088" y="233"/>
                    <a:pt x="1084" y="232"/>
                    <a:pt x="1084" y="233"/>
                  </a:cubicBezTo>
                  <a:cubicBezTo>
                    <a:pt x="1083" y="233"/>
                    <a:pt x="1083" y="237"/>
                    <a:pt x="1082" y="237"/>
                  </a:cubicBezTo>
                  <a:cubicBezTo>
                    <a:pt x="1081" y="238"/>
                    <a:pt x="1076" y="237"/>
                    <a:pt x="1075" y="239"/>
                  </a:cubicBezTo>
                  <a:cubicBezTo>
                    <a:pt x="1074" y="240"/>
                    <a:pt x="1076" y="244"/>
                    <a:pt x="1075" y="245"/>
                  </a:cubicBezTo>
                  <a:cubicBezTo>
                    <a:pt x="1073" y="245"/>
                    <a:pt x="1074" y="242"/>
                    <a:pt x="1073" y="242"/>
                  </a:cubicBezTo>
                  <a:cubicBezTo>
                    <a:pt x="1072" y="241"/>
                    <a:pt x="1069" y="243"/>
                    <a:pt x="1072" y="249"/>
                  </a:cubicBezTo>
                  <a:cubicBezTo>
                    <a:pt x="1069" y="248"/>
                    <a:pt x="1070" y="251"/>
                    <a:pt x="1069" y="252"/>
                  </a:cubicBezTo>
                  <a:cubicBezTo>
                    <a:pt x="1068" y="252"/>
                    <a:pt x="1066" y="251"/>
                    <a:pt x="1066" y="252"/>
                  </a:cubicBezTo>
                  <a:cubicBezTo>
                    <a:pt x="1065" y="253"/>
                    <a:pt x="1066" y="256"/>
                    <a:pt x="1063" y="255"/>
                  </a:cubicBezTo>
                  <a:cubicBezTo>
                    <a:pt x="1063" y="258"/>
                    <a:pt x="1061" y="258"/>
                    <a:pt x="1061" y="261"/>
                  </a:cubicBezTo>
                  <a:cubicBezTo>
                    <a:pt x="1059" y="261"/>
                    <a:pt x="1056" y="260"/>
                    <a:pt x="1055" y="262"/>
                  </a:cubicBezTo>
                  <a:cubicBezTo>
                    <a:pt x="1053" y="262"/>
                    <a:pt x="1056" y="260"/>
                    <a:pt x="1055" y="258"/>
                  </a:cubicBezTo>
                  <a:cubicBezTo>
                    <a:pt x="1056" y="258"/>
                    <a:pt x="1054" y="257"/>
                    <a:pt x="1054" y="256"/>
                  </a:cubicBezTo>
                  <a:cubicBezTo>
                    <a:pt x="1054" y="255"/>
                    <a:pt x="1054" y="254"/>
                    <a:pt x="1054" y="253"/>
                  </a:cubicBezTo>
                  <a:cubicBezTo>
                    <a:pt x="1053" y="253"/>
                    <a:pt x="1052" y="251"/>
                    <a:pt x="1051" y="250"/>
                  </a:cubicBezTo>
                  <a:cubicBezTo>
                    <a:pt x="1050" y="250"/>
                    <a:pt x="1050" y="249"/>
                    <a:pt x="1048" y="249"/>
                  </a:cubicBezTo>
                  <a:cubicBezTo>
                    <a:pt x="1050" y="247"/>
                    <a:pt x="1050" y="243"/>
                    <a:pt x="1050" y="240"/>
                  </a:cubicBezTo>
                  <a:cubicBezTo>
                    <a:pt x="1049" y="238"/>
                    <a:pt x="1048" y="238"/>
                    <a:pt x="1048" y="236"/>
                  </a:cubicBezTo>
                  <a:cubicBezTo>
                    <a:pt x="1047" y="230"/>
                    <a:pt x="1049" y="224"/>
                    <a:pt x="1048" y="219"/>
                  </a:cubicBezTo>
                  <a:cubicBezTo>
                    <a:pt x="1053" y="224"/>
                    <a:pt x="1049" y="217"/>
                    <a:pt x="1051" y="213"/>
                  </a:cubicBezTo>
                  <a:cubicBezTo>
                    <a:pt x="1051" y="213"/>
                    <a:pt x="1053" y="218"/>
                    <a:pt x="1054" y="215"/>
                  </a:cubicBezTo>
                  <a:cubicBezTo>
                    <a:pt x="1054" y="214"/>
                    <a:pt x="1054" y="213"/>
                    <a:pt x="1054" y="212"/>
                  </a:cubicBezTo>
                  <a:cubicBezTo>
                    <a:pt x="1055" y="210"/>
                    <a:pt x="1061" y="206"/>
                    <a:pt x="1063" y="205"/>
                  </a:cubicBezTo>
                  <a:cubicBezTo>
                    <a:pt x="1063" y="204"/>
                    <a:pt x="1065" y="204"/>
                    <a:pt x="1064" y="203"/>
                  </a:cubicBezTo>
                  <a:cubicBezTo>
                    <a:pt x="1062" y="201"/>
                    <a:pt x="1065" y="202"/>
                    <a:pt x="1067" y="202"/>
                  </a:cubicBezTo>
                  <a:cubicBezTo>
                    <a:pt x="1070" y="200"/>
                    <a:pt x="1071" y="198"/>
                    <a:pt x="1070" y="194"/>
                  </a:cubicBezTo>
                  <a:cubicBezTo>
                    <a:pt x="1071" y="194"/>
                    <a:pt x="1076" y="192"/>
                    <a:pt x="1075" y="191"/>
                  </a:cubicBezTo>
                  <a:cubicBezTo>
                    <a:pt x="1075" y="191"/>
                    <a:pt x="1073" y="191"/>
                    <a:pt x="1073" y="191"/>
                  </a:cubicBezTo>
                  <a:cubicBezTo>
                    <a:pt x="1073" y="191"/>
                    <a:pt x="1075" y="188"/>
                    <a:pt x="1075" y="188"/>
                  </a:cubicBezTo>
                  <a:cubicBezTo>
                    <a:pt x="1076" y="188"/>
                    <a:pt x="1078" y="192"/>
                    <a:pt x="1078" y="185"/>
                  </a:cubicBezTo>
                  <a:cubicBezTo>
                    <a:pt x="1080" y="185"/>
                    <a:pt x="1083" y="185"/>
                    <a:pt x="1085" y="184"/>
                  </a:cubicBezTo>
                  <a:cubicBezTo>
                    <a:pt x="1086" y="183"/>
                    <a:pt x="1086" y="181"/>
                    <a:pt x="1087" y="181"/>
                  </a:cubicBezTo>
                  <a:cubicBezTo>
                    <a:pt x="1087" y="180"/>
                    <a:pt x="1089" y="181"/>
                    <a:pt x="1090" y="181"/>
                  </a:cubicBezTo>
                  <a:cubicBezTo>
                    <a:pt x="1090" y="180"/>
                    <a:pt x="1092" y="179"/>
                    <a:pt x="1093" y="178"/>
                  </a:cubicBezTo>
                  <a:cubicBezTo>
                    <a:pt x="1093" y="177"/>
                    <a:pt x="1094" y="178"/>
                    <a:pt x="1094" y="176"/>
                  </a:cubicBezTo>
                  <a:cubicBezTo>
                    <a:pt x="1094" y="175"/>
                    <a:pt x="1096" y="170"/>
                    <a:pt x="1098" y="173"/>
                  </a:cubicBezTo>
                  <a:cubicBezTo>
                    <a:pt x="1098" y="171"/>
                    <a:pt x="1098" y="168"/>
                    <a:pt x="1098" y="166"/>
                  </a:cubicBezTo>
                  <a:cubicBezTo>
                    <a:pt x="1095" y="165"/>
                    <a:pt x="1093" y="166"/>
                    <a:pt x="1091" y="167"/>
                  </a:cubicBezTo>
                  <a:cubicBezTo>
                    <a:pt x="1090" y="169"/>
                    <a:pt x="1089" y="169"/>
                    <a:pt x="1088" y="170"/>
                  </a:cubicBezTo>
                  <a:cubicBezTo>
                    <a:pt x="1087" y="171"/>
                    <a:pt x="1087" y="170"/>
                    <a:pt x="1087" y="172"/>
                  </a:cubicBezTo>
                  <a:cubicBezTo>
                    <a:pt x="1086" y="175"/>
                    <a:pt x="1081" y="174"/>
                    <a:pt x="1081" y="178"/>
                  </a:cubicBezTo>
                  <a:cubicBezTo>
                    <a:pt x="1078" y="177"/>
                    <a:pt x="1076" y="178"/>
                    <a:pt x="1076" y="181"/>
                  </a:cubicBezTo>
                  <a:cubicBezTo>
                    <a:pt x="1074" y="181"/>
                    <a:pt x="1075" y="178"/>
                    <a:pt x="1075" y="178"/>
                  </a:cubicBezTo>
                  <a:cubicBezTo>
                    <a:pt x="1074" y="178"/>
                    <a:pt x="1072" y="178"/>
                    <a:pt x="1072" y="178"/>
                  </a:cubicBezTo>
                  <a:cubicBezTo>
                    <a:pt x="1071" y="177"/>
                    <a:pt x="1072" y="175"/>
                    <a:pt x="1072" y="173"/>
                  </a:cubicBezTo>
                  <a:cubicBezTo>
                    <a:pt x="1066" y="174"/>
                    <a:pt x="1061" y="172"/>
                    <a:pt x="1057" y="173"/>
                  </a:cubicBezTo>
                  <a:cubicBezTo>
                    <a:pt x="1055" y="174"/>
                    <a:pt x="1057" y="176"/>
                    <a:pt x="1055" y="176"/>
                  </a:cubicBezTo>
                  <a:cubicBezTo>
                    <a:pt x="1053" y="178"/>
                    <a:pt x="1051" y="177"/>
                    <a:pt x="1050" y="178"/>
                  </a:cubicBezTo>
                  <a:cubicBezTo>
                    <a:pt x="1047" y="179"/>
                    <a:pt x="1047" y="180"/>
                    <a:pt x="1045" y="182"/>
                  </a:cubicBezTo>
                  <a:cubicBezTo>
                    <a:pt x="1044" y="184"/>
                    <a:pt x="1043" y="185"/>
                    <a:pt x="1041" y="185"/>
                  </a:cubicBezTo>
                  <a:cubicBezTo>
                    <a:pt x="1039" y="189"/>
                    <a:pt x="1043" y="189"/>
                    <a:pt x="1042" y="193"/>
                  </a:cubicBezTo>
                  <a:cubicBezTo>
                    <a:pt x="1040" y="193"/>
                    <a:pt x="1039" y="195"/>
                    <a:pt x="1039" y="197"/>
                  </a:cubicBezTo>
                  <a:cubicBezTo>
                    <a:pt x="1033" y="196"/>
                    <a:pt x="1032" y="199"/>
                    <a:pt x="1026" y="199"/>
                  </a:cubicBezTo>
                  <a:cubicBezTo>
                    <a:pt x="1024" y="197"/>
                    <a:pt x="1025" y="196"/>
                    <a:pt x="1026" y="194"/>
                  </a:cubicBezTo>
                  <a:cubicBezTo>
                    <a:pt x="1023" y="195"/>
                    <a:pt x="1023" y="193"/>
                    <a:pt x="1023" y="191"/>
                  </a:cubicBezTo>
                  <a:cubicBezTo>
                    <a:pt x="1021" y="191"/>
                    <a:pt x="1017" y="192"/>
                    <a:pt x="1017" y="190"/>
                  </a:cubicBezTo>
                  <a:cubicBezTo>
                    <a:pt x="1010" y="194"/>
                    <a:pt x="1001" y="196"/>
                    <a:pt x="992" y="197"/>
                  </a:cubicBezTo>
                  <a:cubicBezTo>
                    <a:pt x="991" y="195"/>
                    <a:pt x="987" y="196"/>
                    <a:pt x="989" y="191"/>
                  </a:cubicBezTo>
                  <a:cubicBezTo>
                    <a:pt x="987" y="191"/>
                    <a:pt x="985" y="191"/>
                    <a:pt x="983" y="191"/>
                  </a:cubicBezTo>
                  <a:cubicBezTo>
                    <a:pt x="977" y="193"/>
                    <a:pt x="972" y="194"/>
                    <a:pt x="967" y="197"/>
                  </a:cubicBezTo>
                  <a:cubicBezTo>
                    <a:pt x="963" y="199"/>
                    <a:pt x="959" y="203"/>
                    <a:pt x="955" y="205"/>
                  </a:cubicBezTo>
                  <a:cubicBezTo>
                    <a:pt x="955" y="207"/>
                    <a:pt x="954" y="209"/>
                    <a:pt x="952" y="209"/>
                  </a:cubicBezTo>
                  <a:cubicBezTo>
                    <a:pt x="953" y="213"/>
                    <a:pt x="950" y="213"/>
                    <a:pt x="950" y="216"/>
                  </a:cubicBezTo>
                  <a:cubicBezTo>
                    <a:pt x="947" y="214"/>
                    <a:pt x="944" y="222"/>
                    <a:pt x="943" y="221"/>
                  </a:cubicBezTo>
                  <a:cubicBezTo>
                    <a:pt x="940" y="218"/>
                    <a:pt x="942" y="222"/>
                    <a:pt x="938" y="222"/>
                  </a:cubicBezTo>
                  <a:cubicBezTo>
                    <a:pt x="936" y="222"/>
                    <a:pt x="936" y="223"/>
                    <a:pt x="935" y="225"/>
                  </a:cubicBezTo>
                  <a:cubicBezTo>
                    <a:pt x="928" y="223"/>
                    <a:pt x="931" y="230"/>
                    <a:pt x="925" y="230"/>
                  </a:cubicBezTo>
                  <a:cubicBezTo>
                    <a:pt x="926" y="231"/>
                    <a:pt x="930" y="237"/>
                    <a:pt x="931" y="234"/>
                  </a:cubicBezTo>
                  <a:cubicBezTo>
                    <a:pt x="933" y="235"/>
                    <a:pt x="932" y="238"/>
                    <a:pt x="932" y="240"/>
                  </a:cubicBezTo>
                  <a:cubicBezTo>
                    <a:pt x="935" y="239"/>
                    <a:pt x="937" y="242"/>
                    <a:pt x="937" y="242"/>
                  </a:cubicBezTo>
                  <a:cubicBezTo>
                    <a:pt x="938" y="242"/>
                    <a:pt x="940" y="239"/>
                    <a:pt x="943" y="240"/>
                  </a:cubicBezTo>
                  <a:cubicBezTo>
                    <a:pt x="943" y="240"/>
                    <a:pt x="945" y="241"/>
                    <a:pt x="944" y="242"/>
                  </a:cubicBezTo>
                  <a:cubicBezTo>
                    <a:pt x="946" y="241"/>
                    <a:pt x="948" y="237"/>
                    <a:pt x="949" y="240"/>
                  </a:cubicBezTo>
                  <a:cubicBezTo>
                    <a:pt x="950" y="240"/>
                    <a:pt x="950" y="238"/>
                    <a:pt x="950" y="237"/>
                  </a:cubicBezTo>
                  <a:cubicBezTo>
                    <a:pt x="953" y="238"/>
                    <a:pt x="953" y="248"/>
                    <a:pt x="956" y="243"/>
                  </a:cubicBezTo>
                  <a:cubicBezTo>
                    <a:pt x="960" y="242"/>
                    <a:pt x="955" y="250"/>
                    <a:pt x="961" y="247"/>
                  </a:cubicBezTo>
                  <a:cubicBezTo>
                    <a:pt x="961" y="249"/>
                    <a:pt x="958" y="248"/>
                    <a:pt x="958" y="249"/>
                  </a:cubicBezTo>
                  <a:cubicBezTo>
                    <a:pt x="957" y="249"/>
                    <a:pt x="960" y="253"/>
                    <a:pt x="959" y="255"/>
                  </a:cubicBezTo>
                  <a:cubicBezTo>
                    <a:pt x="959" y="255"/>
                    <a:pt x="958" y="255"/>
                    <a:pt x="958" y="256"/>
                  </a:cubicBezTo>
                  <a:cubicBezTo>
                    <a:pt x="958" y="257"/>
                    <a:pt x="956" y="258"/>
                    <a:pt x="956" y="259"/>
                  </a:cubicBezTo>
                  <a:cubicBezTo>
                    <a:pt x="955" y="264"/>
                    <a:pt x="958" y="273"/>
                    <a:pt x="953" y="268"/>
                  </a:cubicBezTo>
                  <a:cubicBezTo>
                    <a:pt x="955" y="281"/>
                    <a:pt x="948" y="287"/>
                    <a:pt x="946" y="296"/>
                  </a:cubicBezTo>
                  <a:cubicBezTo>
                    <a:pt x="944" y="298"/>
                    <a:pt x="943" y="297"/>
                    <a:pt x="941" y="296"/>
                  </a:cubicBezTo>
                  <a:cubicBezTo>
                    <a:pt x="941" y="298"/>
                    <a:pt x="942" y="300"/>
                    <a:pt x="941" y="301"/>
                  </a:cubicBezTo>
                  <a:cubicBezTo>
                    <a:pt x="941" y="302"/>
                    <a:pt x="938" y="301"/>
                    <a:pt x="937" y="302"/>
                  </a:cubicBezTo>
                  <a:cubicBezTo>
                    <a:pt x="936" y="303"/>
                    <a:pt x="937" y="305"/>
                    <a:pt x="937" y="305"/>
                  </a:cubicBezTo>
                  <a:cubicBezTo>
                    <a:pt x="936" y="306"/>
                    <a:pt x="934" y="305"/>
                    <a:pt x="934" y="305"/>
                  </a:cubicBezTo>
                  <a:cubicBezTo>
                    <a:pt x="933" y="306"/>
                    <a:pt x="935" y="307"/>
                    <a:pt x="935" y="307"/>
                  </a:cubicBezTo>
                  <a:cubicBezTo>
                    <a:pt x="934" y="308"/>
                    <a:pt x="932" y="308"/>
                    <a:pt x="931" y="310"/>
                  </a:cubicBezTo>
                  <a:cubicBezTo>
                    <a:pt x="930" y="311"/>
                    <a:pt x="930" y="313"/>
                    <a:pt x="929" y="314"/>
                  </a:cubicBezTo>
                  <a:cubicBezTo>
                    <a:pt x="928" y="315"/>
                    <a:pt x="926" y="315"/>
                    <a:pt x="925" y="316"/>
                  </a:cubicBezTo>
                  <a:cubicBezTo>
                    <a:pt x="924" y="317"/>
                    <a:pt x="925" y="319"/>
                    <a:pt x="924" y="320"/>
                  </a:cubicBezTo>
                  <a:cubicBezTo>
                    <a:pt x="923" y="321"/>
                    <a:pt x="921" y="320"/>
                    <a:pt x="921" y="320"/>
                  </a:cubicBezTo>
                  <a:cubicBezTo>
                    <a:pt x="920" y="320"/>
                    <a:pt x="920" y="324"/>
                    <a:pt x="919" y="323"/>
                  </a:cubicBezTo>
                  <a:cubicBezTo>
                    <a:pt x="918" y="322"/>
                    <a:pt x="917" y="321"/>
                    <a:pt x="916" y="326"/>
                  </a:cubicBezTo>
                  <a:cubicBezTo>
                    <a:pt x="909" y="327"/>
                    <a:pt x="909" y="326"/>
                    <a:pt x="901" y="326"/>
                  </a:cubicBezTo>
                  <a:cubicBezTo>
                    <a:pt x="901" y="327"/>
                    <a:pt x="895" y="330"/>
                    <a:pt x="898" y="330"/>
                  </a:cubicBezTo>
                  <a:cubicBezTo>
                    <a:pt x="900" y="334"/>
                    <a:pt x="888" y="331"/>
                    <a:pt x="894" y="333"/>
                  </a:cubicBezTo>
                  <a:cubicBezTo>
                    <a:pt x="894" y="335"/>
                    <a:pt x="891" y="335"/>
                    <a:pt x="891" y="333"/>
                  </a:cubicBezTo>
                  <a:cubicBezTo>
                    <a:pt x="887" y="337"/>
                    <a:pt x="889" y="340"/>
                    <a:pt x="889" y="345"/>
                  </a:cubicBezTo>
                  <a:cubicBezTo>
                    <a:pt x="885" y="346"/>
                    <a:pt x="887" y="346"/>
                    <a:pt x="882" y="345"/>
                  </a:cubicBezTo>
                  <a:cubicBezTo>
                    <a:pt x="884" y="347"/>
                    <a:pt x="883" y="348"/>
                    <a:pt x="881" y="348"/>
                  </a:cubicBezTo>
                  <a:cubicBezTo>
                    <a:pt x="880" y="351"/>
                    <a:pt x="882" y="364"/>
                    <a:pt x="884" y="360"/>
                  </a:cubicBezTo>
                  <a:cubicBezTo>
                    <a:pt x="887" y="360"/>
                    <a:pt x="884" y="372"/>
                    <a:pt x="888" y="372"/>
                  </a:cubicBezTo>
                  <a:cubicBezTo>
                    <a:pt x="892" y="372"/>
                    <a:pt x="887" y="376"/>
                    <a:pt x="891" y="378"/>
                  </a:cubicBezTo>
                  <a:cubicBezTo>
                    <a:pt x="890" y="378"/>
                    <a:pt x="890" y="381"/>
                    <a:pt x="889" y="381"/>
                  </a:cubicBezTo>
                  <a:cubicBezTo>
                    <a:pt x="888" y="381"/>
                    <a:pt x="886" y="379"/>
                    <a:pt x="887" y="379"/>
                  </a:cubicBezTo>
                  <a:cubicBezTo>
                    <a:pt x="885" y="380"/>
                    <a:pt x="886" y="382"/>
                    <a:pt x="885" y="382"/>
                  </a:cubicBezTo>
                  <a:cubicBezTo>
                    <a:pt x="884" y="383"/>
                    <a:pt x="882" y="382"/>
                    <a:pt x="881" y="382"/>
                  </a:cubicBezTo>
                  <a:cubicBezTo>
                    <a:pt x="877" y="383"/>
                    <a:pt x="873" y="386"/>
                    <a:pt x="870" y="384"/>
                  </a:cubicBezTo>
                  <a:cubicBezTo>
                    <a:pt x="869" y="381"/>
                    <a:pt x="871" y="380"/>
                    <a:pt x="872" y="378"/>
                  </a:cubicBezTo>
                  <a:cubicBezTo>
                    <a:pt x="872" y="375"/>
                    <a:pt x="870" y="370"/>
                    <a:pt x="873" y="369"/>
                  </a:cubicBezTo>
                  <a:cubicBezTo>
                    <a:pt x="873" y="367"/>
                    <a:pt x="869" y="368"/>
                    <a:pt x="870" y="363"/>
                  </a:cubicBezTo>
                  <a:cubicBezTo>
                    <a:pt x="867" y="361"/>
                    <a:pt x="864" y="364"/>
                    <a:pt x="861" y="360"/>
                  </a:cubicBezTo>
                  <a:cubicBezTo>
                    <a:pt x="860" y="356"/>
                    <a:pt x="866" y="358"/>
                    <a:pt x="864" y="353"/>
                  </a:cubicBezTo>
                  <a:cubicBezTo>
                    <a:pt x="864" y="351"/>
                    <a:pt x="863" y="352"/>
                    <a:pt x="863" y="353"/>
                  </a:cubicBezTo>
                  <a:cubicBezTo>
                    <a:pt x="861" y="353"/>
                    <a:pt x="861" y="351"/>
                    <a:pt x="860" y="350"/>
                  </a:cubicBezTo>
                  <a:cubicBezTo>
                    <a:pt x="859" y="349"/>
                    <a:pt x="857" y="348"/>
                    <a:pt x="857" y="347"/>
                  </a:cubicBezTo>
                  <a:cubicBezTo>
                    <a:pt x="856" y="348"/>
                    <a:pt x="854" y="348"/>
                    <a:pt x="852" y="348"/>
                  </a:cubicBezTo>
                  <a:cubicBezTo>
                    <a:pt x="851" y="349"/>
                    <a:pt x="852" y="350"/>
                    <a:pt x="852" y="350"/>
                  </a:cubicBezTo>
                  <a:cubicBezTo>
                    <a:pt x="852" y="354"/>
                    <a:pt x="848" y="346"/>
                    <a:pt x="849" y="353"/>
                  </a:cubicBezTo>
                  <a:cubicBezTo>
                    <a:pt x="845" y="350"/>
                    <a:pt x="846" y="356"/>
                    <a:pt x="841" y="353"/>
                  </a:cubicBezTo>
                  <a:cubicBezTo>
                    <a:pt x="845" y="349"/>
                    <a:pt x="841" y="347"/>
                    <a:pt x="845" y="344"/>
                  </a:cubicBezTo>
                  <a:cubicBezTo>
                    <a:pt x="847" y="342"/>
                    <a:pt x="838" y="343"/>
                    <a:pt x="838" y="345"/>
                  </a:cubicBezTo>
                  <a:cubicBezTo>
                    <a:pt x="837" y="349"/>
                    <a:pt x="836" y="344"/>
                    <a:pt x="836" y="344"/>
                  </a:cubicBezTo>
                  <a:cubicBezTo>
                    <a:pt x="833" y="344"/>
                    <a:pt x="834" y="348"/>
                    <a:pt x="832" y="348"/>
                  </a:cubicBezTo>
                  <a:cubicBezTo>
                    <a:pt x="831" y="348"/>
                    <a:pt x="828" y="351"/>
                    <a:pt x="827" y="351"/>
                  </a:cubicBezTo>
                  <a:cubicBezTo>
                    <a:pt x="826" y="352"/>
                    <a:pt x="826" y="352"/>
                    <a:pt x="826" y="354"/>
                  </a:cubicBezTo>
                  <a:cubicBezTo>
                    <a:pt x="820" y="353"/>
                    <a:pt x="821" y="353"/>
                    <a:pt x="815" y="354"/>
                  </a:cubicBezTo>
                  <a:cubicBezTo>
                    <a:pt x="817" y="354"/>
                    <a:pt x="816" y="358"/>
                    <a:pt x="817" y="359"/>
                  </a:cubicBezTo>
                  <a:cubicBezTo>
                    <a:pt x="818" y="359"/>
                    <a:pt x="820" y="358"/>
                    <a:pt x="821" y="359"/>
                  </a:cubicBezTo>
                  <a:cubicBezTo>
                    <a:pt x="822" y="359"/>
                    <a:pt x="821" y="361"/>
                    <a:pt x="821" y="362"/>
                  </a:cubicBezTo>
                  <a:cubicBezTo>
                    <a:pt x="822" y="362"/>
                    <a:pt x="825" y="361"/>
                    <a:pt x="826" y="362"/>
                  </a:cubicBezTo>
                  <a:cubicBezTo>
                    <a:pt x="826" y="362"/>
                    <a:pt x="825" y="364"/>
                    <a:pt x="826" y="365"/>
                  </a:cubicBezTo>
                  <a:cubicBezTo>
                    <a:pt x="827" y="366"/>
                    <a:pt x="829" y="365"/>
                    <a:pt x="830" y="366"/>
                  </a:cubicBezTo>
                  <a:cubicBezTo>
                    <a:pt x="832" y="366"/>
                    <a:pt x="831" y="363"/>
                    <a:pt x="833" y="363"/>
                  </a:cubicBezTo>
                  <a:cubicBezTo>
                    <a:pt x="839" y="362"/>
                    <a:pt x="843" y="364"/>
                    <a:pt x="844" y="369"/>
                  </a:cubicBezTo>
                  <a:cubicBezTo>
                    <a:pt x="842" y="371"/>
                    <a:pt x="838" y="371"/>
                    <a:pt x="836" y="369"/>
                  </a:cubicBezTo>
                  <a:cubicBezTo>
                    <a:pt x="835" y="371"/>
                    <a:pt x="834" y="373"/>
                    <a:pt x="835" y="376"/>
                  </a:cubicBezTo>
                  <a:cubicBezTo>
                    <a:pt x="832" y="376"/>
                    <a:pt x="832" y="378"/>
                    <a:pt x="833" y="378"/>
                  </a:cubicBezTo>
                  <a:cubicBezTo>
                    <a:pt x="833" y="380"/>
                    <a:pt x="829" y="379"/>
                    <a:pt x="827" y="379"/>
                  </a:cubicBezTo>
                  <a:cubicBezTo>
                    <a:pt x="829" y="385"/>
                    <a:pt x="835" y="387"/>
                    <a:pt x="835" y="394"/>
                  </a:cubicBezTo>
                  <a:cubicBezTo>
                    <a:pt x="838" y="390"/>
                    <a:pt x="836" y="393"/>
                    <a:pt x="839" y="396"/>
                  </a:cubicBezTo>
                  <a:cubicBezTo>
                    <a:pt x="839" y="401"/>
                    <a:pt x="840" y="409"/>
                    <a:pt x="838" y="412"/>
                  </a:cubicBezTo>
                  <a:cubicBezTo>
                    <a:pt x="840" y="415"/>
                    <a:pt x="841" y="420"/>
                    <a:pt x="841" y="427"/>
                  </a:cubicBezTo>
                  <a:cubicBezTo>
                    <a:pt x="836" y="424"/>
                    <a:pt x="839" y="434"/>
                    <a:pt x="836" y="431"/>
                  </a:cubicBezTo>
                  <a:cubicBezTo>
                    <a:pt x="834" y="429"/>
                    <a:pt x="836" y="431"/>
                    <a:pt x="835" y="433"/>
                  </a:cubicBezTo>
                  <a:cubicBezTo>
                    <a:pt x="834" y="434"/>
                    <a:pt x="830" y="434"/>
                    <a:pt x="832" y="439"/>
                  </a:cubicBezTo>
                  <a:cubicBezTo>
                    <a:pt x="827" y="437"/>
                    <a:pt x="831" y="443"/>
                    <a:pt x="826" y="442"/>
                  </a:cubicBezTo>
                  <a:cubicBezTo>
                    <a:pt x="830" y="445"/>
                    <a:pt x="820" y="447"/>
                    <a:pt x="821" y="449"/>
                  </a:cubicBezTo>
                  <a:cubicBezTo>
                    <a:pt x="824" y="452"/>
                    <a:pt x="821" y="449"/>
                    <a:pt x="818" y="452"/>
                  </a:cubicBezTo>
                  <a:cubicBezTo>
                    <a:pt x="817" y="453"/>
                    <a:pt x="818" y="455"/>
                    <a:pt x="817" y="456"/>
                  </a:cubicBezTo>
                  <a:cubicBezTo>
                    <a:pt x="816" y="457"/>
                    <a:pt x="814" y="456"/>
                    <a:pt x="814" y="456"/>
                  </a:cubicBezTo>
                  <a:cubicBezTo>
                    <a:pt x="813" y="457"/>
                    <a:pt x="814" y="459"/>
                    <a:pt x="814" y="459"/>
                  </a:cubicBezTo>
                  <a:cubicBezTo>
                    <a:pt x="812" y="461"/>
                    <a:pt x="808" y="458"/>
                    <a:pt x="809" y="462"/>
                  </a:cubicBezTo>
                  <a:cubicBezTo>
                    <a:pt x="800" y="463"/>
                    <a:pt x="801" y="464"/>
                    <a:pt x="792" y="462"/>
                  </a:cubicBezTo>
                  <a:cubicBezTo>
                    <a:pt x="790" y="463"/>
                    <a:pt x="790" y="465"/>
                    <a:pt x="790" y="467"/>
                  </a:cubicBezTo>
                  <a:cubicBezTo>
                    <a:pt x="786" y="464"/>
                    <a:pt x="782" y="471"/>
                    <a:pt x="781" y="470"/>
                  </a:cubicBezTo>
                  <a:cubicBezTo>
                    <a:pt x="779" y="467"/>
                    <a:pt x="781" y="471"/>
                    <a:pt x="775" y="471"/>
                  </a:cubicBezTo>
                  <a:cubicBezTo>
                    <a:pt x="773" y="472"/>
                    <a:pt x="777" y="474"/>
                    <a:pt x="774" y="474"/>
                  </a:cubicBezTo>
                  <a:cubicBezTo>
                    <a:pt x="771" y="478"/>
                    <a:pt x="769" y="472"/>
                    <a:pt x="765" y="471"/>
                  </a:cubicBezTo>
                  <a:cubicBezTo>
                    <a:pt x="760" y="470"/>
                    <a:pt x="760" y="473"/>
                    <a:pt x="756" y="473"/>
                  </a:cubicBezTo>
                  <a:cubicBezTo>
                    <a:pt x="754" y="474"/>
                    <a:pt x="753" y="476"/>
                    <a:pt x="753" y="479"/>
                  </a:cubicBezTo>
                  <a:cubicBezTo>
                    <a:pt x="748" y="477"/>
                    <a:pt x="749" y="481"/>
                    <a:pt x="746" y="482"/>
                  </a:cubicBezTo>
                  <a:cubicBezTo>
                    <a:pt x="744" y="486"/>
                    <a:pt x="748" y="484"/>
                    <a:pt x="749" y="488"/>
                  </a:cubicBezTo>
                  <a:cubicBezTo>
                    <a:pt x="749" y="489"/>
                    <a:pt x="749" y="490"/>
                    <a:pt x="750" y="491"/>
                  </a:cubicBezTo>
                  <a:cubicBezTo>
                    <a:pt x="752" y="491"/>
                    <a:pt x="751" y="493"/>
                    <a:pt x="752" y="494"/>
                  </a:cubicBezTo>
                  <a:cubicBezTo>
                    <a:pt x="753" y="495"/>
                    <a:pt x="755" y="494"/>
                    <a:pt x="756" y="495"/>
                  </a:cubicBezTo>
                  <a:cubicBezTo>
                    <a:pt x="757" y="495"/>
                    <a:pt x="756" y="498"/>
                    <a:pt x="756" y="498"/>
                  </a:cubicBezTo>
                  <a:cubicBezTo>
                    <a:pt x="757" y="498"/>
                    <a:pt x="759" y="497"/>
                    <a:pt x="759" y="498"/>
                  </a:cubicBezTo>
                  <a:cubicBezTo>
                    <a:pt x="760" y="499"/>
                    <a:pt x="760" y="503"/>
                    <a:pt x="762" y="505"/>
                  </a:cubicBezTo>
                  <a:cubicBezTo>
                    <a:pt x="763" y="507"/>
                    <a:pt x="766" y="510"/>
                    <a:pt x="766" y="510"/>
                  </a:cubicBezTo>
                  <a:cubicBezTo>
                    <a:pt x="767" y="511"/>
                    <a:pt x="766" y="514"/>
                    <a:pt x="766" y="516"/>
                  </a:cubicBezTo>
                  <a:cubicBezTo>
                    <a:pt x="767" y="518"/>
                    <a:pt x="768" y="519"/>
                    <a:pt x="768" y="522"/>
                  </a:cubicBezTo>
                  <a:cubicBezTo>
                    <a:pt x="768" y="524"/>
                    <a:pt x="767" y="524"/>
                    <a:pt x="766" y="526"/>
                  </a:cubicBezTo>
                  <a:cubicBezTo>
                    <a:pt x="766" y="529"/>
                    <a:pt x="767" y="532"/>
                    <a:pt x="763" y="529"/>
                  </a:cubicBezTo>
                  <a:cubicBezTo>
                    <a:pt x="766" y="535"/>
                    <a:pt x="759" y="532"/>
                    <a:pt x="761" y="536"/>
                  </a:cubicBezTo>
                  <a:cubicBezTo>
                    <a:pt x="755" y="534"/>
                    <a:pt x="756" y="540"/>
                    <a:pt x="752" y="539"/>
                  </a:cubicBezTo>
                  <a:cubicBezTo>
                    <a:pt x="750" y="539"/>
                    <a:pt x="751" y="542"/>
                    <a:pt x="750" y="542"/>
                  </a:cubicBezTo>
                  <a:cubicBezTo>
                    <a:pt x="750" y="543"/>
                    <a:pt x="746" y="543"/>
                    <a:pt x="747" y="544"/>
                  </a:cubicBezTo>
                  <a:cubicBezTo>
                    <a:pt x="748" y="545"/>
                    <a:pt x="748" y="544"/>
                    <a:pt x="747" y="545"/>
                  </a:cubicBezTo>
                  <a:cubicBezTo>
                    <a:pt x="746" y="547"/>
                    <a:pt x="745" y="549"/>
                    <a:pt x="743" y="548"/>
                  </a:cubicBezTo>
                  <a:cubicBezTo>
                    <a:pt x="744" y="541"/>
                    <a:pt x="740" y="547"/>
                    <a:pt x="740" y="544"/>
                  </a:cubicBezTo>
                  <a:cubicBezTo>
                    <a:pt x="740" y="542"/>
                    <a:pt x="739" y="540"/>
                    <a:pt x="737" y="538"/>
                  </a:cubicBezTo>
                  <a:cubicBezTo>
                    <a:pt x="736" y="537"/>
                    <a:pt x="734" y="538"/>
                    <a:pt x="734" y="538"/>
                  </a:cubicBezTo>
                  <a:cubicBezTo>
                    <a:pt x="733" y="537"/>
                    <a:pt x="734" y="535"/>
                    <a:pt x="734" y="535"/>
                  </a:cubicBezTo>
                  <a:cubicBezTo>
                    <a:pt x="733" y="534"/>
                    <a:pt x="729" y="535"/>
                    <a:pt x="728" y="533"/>
                  </a:cubicBezTo>
                  <a:cubicBezTo>
                    <a:pt x="728" y="533"/>
                    <a:pt x="728" y="531"/>
                    <a:pt x="728" y="531"/>
                  </a:cubicBezTo>
                  <a:cubicBezTo>
                    <a:pt x="727" y="530"/>
                    <a:pt x="725" y="531"/>
                    <a:pt x="723" y="531"/>
                  </a:cubicBezTo>
                  <a:cubicBezTo>
                    <a:pt x="722" y="531"/>
                    <a:pt x="723" y="527"/>
                    <a:pt x="722" y="526"/>
                  </a:cubicBezTo>
                  <a:cubicBezTo>
                    <a:pt x="721" y="526"/>
                    <a:pt x="720" y="527"/>
                    <a:pt x="721" y="528"/>
                  </a:cubicBezTo>
                  <a:cubicBezTo>
                    <a:pt x="718" y="525"/>
                    <a:pt x="719" y="525"/>
                    <a:pt x="716" y="522"/>
                  </a:cubicBezTo>
                  <a:cubicBezTo>
                    <a:pt x="712" y="520"/>
                    <a:pt x="713" y="527"/>
                    <a:pt x="712" y="529"/>
                  </a:cubicBezTo>
                  <a:cubicBezTo>
                    <a:pt x="711" y="530"/>
                    <a:pt x="709" y="530"/>
                    <a:pt x="709" y="531"/>
                  </a:cubicBezTo>
                  <a:cubicBezTo>
                    <a:pt x="708" y="533"/>
                    <a:pt x="710" y="537"/>
                    <a:pt x="707" y="539"/>
                  </a:cubicBezTo>
                  <a:cubicBezTo>
                    <a:pt x="708" y="541"/>
                    <a:pt x="709" y="542"/>
                    <a:pt x="709" y="544"/>
                  </a:cubicBezTo>
                  <a:cubicBezTo>
                    <a:pt x="709" y="546"/>
                    <a:pt x="711" y="548"/>
                    <a:pt x="712" y="545"/>
                  </a:cubicBezTo>
                  <a:cubicBezTo>
                    <a:pt x="715" y="549"/>
                    <a:pt x="713" y="551"/>
                    <a:pt x="713" y="556"/>
                  </a:cubicBezTo>
                  <a:cubicBezTo>
                    <a:pt x="713" y="557"/>
                    <a:pt x="715" y="557"/>
                    <a:pt x="715" y="559"/>
                  </a:cubicBezTo>
                  <a:cubicBezTo>
                    <a:pt x="716" y="559"/>
                    <a:pt x="717" y="561"/>
                    <a:pt x="718" y="562"/>
                  </a:cubicBezTo>
                  <a:cubicBezTo>
                    <a:pt x="720" y="563"/>
                    <a:pt x="722" y="564"/>
                    <a:pt x="725" y="566"/>
                  </a:cubicBezTo>
                  <a:cubicBezTo>
                    <a:pt x="726" y="567"/>
                    <a:pt x="725" y="568"/>
                    <a:pt x="726" y="568"/>
                  </a:cubicBezTo>
                  <a:cubicBezTo>
                    <a:pt x="728" y="568"/>
                    <a:pt x="728" y="569"/>
                    <a:pt x="728" y="571"/>
                  </a:cubicBezTo>
                  <a:cubicBezTo>
                    <a:pt x="728" y="572"/>
                    <a:pt x="730" y="571"/>
                    <a:pt x="731" y="572"/>
                  </a:cubicBezTo>
                  <a:cubicBezTo>
                    <a:pt x="732" y="573"/>
                    <a:pt x="730" y="576"/>
                    <a:pt x="731" y="578"/>
                  </a:cubicBezTo>
                  <a:cubicBezTo>
                    <a:pt x="731" y="579"/>
                    <a:pt x="734" y="581"/>
                    <a:pt x="734" y="581"/>
                  </a:cubicBezTo>
                  <a:cubicBezTo>
                    <a:pt x="734" y="582"/>
                    <a:pt x="730" y="586"/>
                    <a:pt x="735" y="587"/>
                  </a:cubicBezTo>
                  <a:cubicBezTo>
                    <a:pt x="735" y="590"/>
                    <a:pt x="732" y="589"/>
                    <a:pt x="729" y="588"/>
                  </a:cubicBezTo>
                  <a:cubicBezTo>
                    <a:pt x="727" y="588"/>
                    <a:pt x="723" y="588"/>
                    <a:pt x="722" y="587"/>
                  </a:cubicBezTo>
                  <a:cubicBezTo>
                    <a:pt x="723" y="587"/>
                    <a:pt x="724" y="580"/>
                    <a:pt x="721" y="585"/>
                  </a:cubicBezTo>
                  <a:cubicBezTo>
                    <a:pt x="718" y="584"/>
                    <a:pt x="719" y="580"/>
                    <a:pt x="718" y="578"/>
                  </a:cubicBezTo>
                  <a:cubicBezTo>
                    <a:pt x="717" y="576"/>
                    <a:pt x="715" y="576"/>
                    <a:pt x="713" y="574"/>
                  </a:cubicBezTo>
                  <a:cubicBezTo>
                    <a:pt x="713" y="571"/>
                    <a:pt x="713" y="569"/>
                    <a:pt x="715" y="569"/>
                  </a:cubicBezTo>
                  <a:cubicBezTo>
                    <a:pt x="712" y="566"/>
                    <a:pt x="711" y="562"/>
                    <a:pt x="707" y="560"/>
                  </a:cubicBezTo>
                  <a:cubicBezTo>
                    <a:pt x="707" y="558"/>
                    <a:pt x="705" y="556"/>
                    <a:pt x="707" y="556"/>
                  </a:cubicBezTo>
                  <a:cubicBezTo>
                    <a:pt x="706" y="554"/>
                    <a:pt x="704" y="553"/>
                    <a:pt x="703" y="553"/>
                  </a:cubicBezTo>
                  <a:cubicBezTo>
                    <a:pt x="703" y="551"/>
                    <a:pt x="703" y="549"/>
                    <a:pt x="701" y="548"/>
                  </a:cubicBezTo>
                  <a:cubicBezTo>
                    <a:pt x="701" y="545"/>
                    <a:pt x="702" y="544"/>
                    <a:pt x="703" y="542"/>
                  </a:cubicBezTo>
                  <a:cubicBezTo>
                    <a:pt x="703" y="540"/>
                    <a:pt x="702" y="539"/>
                    <a:pt x="700" y="538"/>
                  </a:cubicBezTo>
                  <a:cubicBezTo>
                    <a:pt x="701" y="537"/>
                    <a:pt x="702" y="535"/>
                    <a:pt x="700" y="535"/>
                  </a:cubicBezTo>
                  <a:cubicBezTo>
                    <a:pt x="700" y="533"/>
                    <a:pt x="703" y="534"/>
                    <a:pt x="706" y="533"/>
                  </a:cubicBezTo>
                  <a:cubicBezTo>
                    <a:pt x="705" y="532"/>
                    <a:pt x="704" y="532"/>
                    <a:pt x="704" y="531"/>
                  </a:cubicBezTo>
                  <a:cubicBezTo>
                    <a:pt x="704" y="529"/>
                    <a:pt x="706" y="529"/>
                    <a:pt x="706" y="528"/>
                  </a:cubicBezTo>
                  <a:cubicBezTo>
                    <a:pt x="705" y="526"/>
                    <a:pt x="703" y="523"/>
                    <a:pt x="703" y="520"/>
                  </a:cubicBezTo>
                  <a:cubicBezTo>
                    <a:pt x="702" y="517"/>
                    <a:pt x="703" y="513"/>
                    <a:pt x="703" y="511"/>
                  </a:cubicBezTo>
                  <a:cubicBezTo>
                    <a:pt x="702" y="509"/>
                    <a:pt x="701" y="510"/>
                    <a:pt x="700" y="508"/>
                  </a:cubicBezTo>
                  <a:cubicBezTo>
                    <a:pt x="699" y="507"/>
                    <a:pt x="699" y="505"/>
                    <a:pt x="698" y="504"/>
                  </a:cubicBezTo>
                  <a:cubicBezTo>
                    <a:pt x="697" y="501"/>
                    <a:pt x="696" y="499"/>
                    <a:pt x="694" y="498"/>
                  </a:cubicBezTo>
                  <a:cubicBezTo>
                    <a:pt x="689" y="497"/>
                    <a:pt x="692" y="503"/>
                    <a:pt x="688" y="499"/>
                  </a:cubicBezTo>
                  <a:cubicBezTo>
                    <a:pt x="686" y="499"/>
                    <a:pt x="687" y="503"/>
                    <a:pt x="686" y="504"/>
                  </a:cubicBezTo>
                  <a:cubicBezTo>
                    <a:pt x="686" y="504"/>
                    <a:pt x="684" y="503"/>
                    <a:pt x="683" y="504"/>
                  </a:cubicBezTo>
                  <a:cubicBezTo>
                    <a:pt x="683" y="505"/>
                    <a:pt x="684" y="507"/>
                    <a:pt x="682" y="507"/>
                  </a:cubicBezTo>
                  <a:cubicBezTo>
                    <a:pt x="678" y="507"/>
                    <a:pt x="678" y="506"/>
                    <a:pt x="678" y="502"/>
                  </a:cubicBezTo>
                  <a:cubicBezTo>
                    <a:pt x="677" y="501"/>
                    <a:pt x="676" y="501"/>
                    <a:pt x="676" y="501"/>
                  </a:cubicBezTo>
                  <a:cubicBezTo>
                    <a:pt x="675" y="499"/>
                    <a:pt x="677" y="499"/>
                    <a:pt x="678" y="498"/>
                  </a:cubicBezTo>
                  <a:cubicBezTo>
                    <a:pt x="678" y="497"/>
                    <a:pt x="674" y="490"/>
                    <a:pt x="678" y="488"/>
                  </a:cubicBezTo>
                  <a:cubicBezTo>
                    <a:pt x="676" y="486"/>
                    <a:pt x="673" y="485"/>
                    <a:pt x="675" y="479"/>
                  </a:cubicBezTo>
                  <a:cubicBezTo>
                    <a:pt x="673" y="479"/>
                    <a:pt x="673" y="480"/>
                    <a:pt x="673" y="482"/>
                  </a:cubicBezTo>
                  <a:cubicBezTo>
                    <a:pt x="671" y="481"/>
                    <a:pt x="672" y="475"/>
                    <a:pt x="670" y="473"/>
                  </a:cubicBezTo>
                  <a:cubicBezTo>
                    <a:pt x="669" y="472"/>
                    <a:pt x="668" y="471"/>
                    <a:pt x="667" y="470"/>
                  </a:cubicBezTo>
                  <a:cubicBezTo>
                    <a:pt x="667" y="469"/>
                    <a:pt x="666" y="467"/>
                    <a:pt x="666" y="467"/>
                  </a:cubicBezTo>
                  <a:cubicBezTo>
                    <a:pt x="664" y="466"/>
                    <a:pt x="660" y="466"/>
                    <a:pt x="661" y="462"/>
                  </a:cubicBezTo>
                  <a:cubicBezTo>
                    <a:pt x="656" y="462"/>
                    <a:pt x="655" y="465"/>
                    <a:pt x="652" y="467"/>
                  </a:cubicBezTo>
                  <a:cubicBezTo>
                    <a:pt x="650" y="467"/>
                    <a:pt x="648" y="467"/>
                    <a:pt x="648" y="468"/>
                  </a:cubicBezTo>
                  <a:cubicBezTo>
                    <a:pt x="644" y="468"/>
                    <a:pt x="641" y="468"/>
                    <a:pt x="638" y="468"/>
                  </a:cubicBezTo>
                  <a:cubicBezTo>
                    <a:pt x="637" y="469"/>
                    <a:pt x="635" y="470"/>
                    <a:pt x="635" y="471"/>
                  </a:cubicBezTo>
                  <a:cubicBezTo>
                    <a:pt x="634" y="472"/>
                    <a:pt x="633" y="471"/>
                    <a:pt x="633" y="473"/>
                  </a:cubicBezTo>
                  <a:cubicBezTo>
                    <a:pt x="633" y="474"/>
                    <a:pt x="630" y="475"/>
                    <a:pt x="629" y="476"/>
                  </a:cubicBezTo>
                  <a:cubicBezTo>
                    <a:pt x="626" y="479"/>
                    <a:pt x="622" y="484"/>
                    <a:pt x="617" y="486"/>
                  </a:cubicBezTo>
                  <a:cubicBezTo>
                    <a:pt x="613" y="489"/>
                    <a:pt x="612" y="494"/>
                    <a:pt x="606" y="495"/>
                  </a:cubicBezTo>
                  <a:cubicBezTo>
                    <a:pt x="609" y="498"/>
                    <a:pt x="608" y="498"/>
                    <a:pt x="603" y="498"/>
                  </a:cubicBezTo>
                  <a:cubicBezTo>
                    <a:pt x="603" y="500"/>
                    <a:pt x="604" y="501"/>
                    <a:pt x="605" y="501"/>
                  </a:cubicBezTo>
                  <a:cubicBezTo>
                    <a:pt x="605" y="503"/>
                    <a:pt x="602" y="502"/>
                    <a:pt x="602" y="501"/>
                  </a:cubicBezTo>
                  <a:cubicBezTo>
                    <a:pt x="600" y="502"/>
                    <a:pt x="601" y="506"/>
                    <a:pt x="596" y="504"/>
                  </a:cubicBezTo>
                  <a:cubicBezTo>
                    <a:pt x="595" y="505"/>
                    <a:pt x="594" y="507"/>
                    <a:pt x="592" y="507"/>
                  </a:cubicBezTo>
                  <a:cubicBezTo>
                    <a:pt x="591" y="509"/>
                    <a:pt x="593" y="509"/>
                    <a:pt x="593" y="511"/>
                  </a:cubicBezTo>
                  <a:cubicBezTo>
                    <a:pt x="593" y="514"/>
                    <a:pt x="591" y="518"/>
                    <a:pt x="590" y="523"/>
                  </a:cubicBezTo>
                  <a:cubicBezTo>
                    <a:pt x="589" y="530"/>
                    <a:pt x="590" y="537"/>
                    <a:pt x="589" y="539"/>
                  </a:cubicBezTo>
                  <a:cubicBezTo>
                    <a:pt x="588" y="540"/>
                    <a:pt x="586" y="539"/>
                    <a:pt x="586" y="539"/>
                  </a:cubicBezTo>
                  <a:cubicBezTo>
                    <a:pt x="584" y="541"/>
                    <a:pt x="585" y="544"/>
                    <a:pt x="584" y="545"/>
                  </a:cubicBezTo>
                  <a:cubicBezTo>
                    <a:pt x="583" y="547"/>
                    <a:pt x="580" y="546"/>
                    <a:pt x="578" y="547"/>
                  </a:cubicBezTo>
                  <a:cubicBezTo>
                    <a:pt x="577" y="548"/>
                    <a:pt x="577" y="551"/>
                    <a:pt x="574" y="550"/>
                  </a:cubicBezTo>
                  <a:cubicBezTo>
                    <a:pt x="570" y="546"/>
                    <a:pt x="568" y="541"/>
                    <a:pt x="566" y="535"/>
                  </a:cubicBezTo>
                  <a:cubicBezTo>
                    <a:pt x="565" y="534"/>
                    <a:pt x="564" y="533"/>
                    <a:pt x="563" y="532"/>
                  </a:cubicBezTo>
                  <a:cubicBezTo>
                    <a:pt x="563" y="531"/>
                    <a:pt x="562" y="530"/>
                    <a:pt x="560" y="531"/>
                  </a:cubicBezTo>
                  <a:cubicBezTo>
                    <a:pt x="559" y="526"/>
                    <a:pt x="563" y="526"/>
                    <a:pt x="563" y="523"/>
                  </a:cubicBezTo>
                  <a:cubicBezTo>
                    <a:pt x="563" y="521"/>
                    <a:pt x="560" y="519"/>
                    <a:pt x="559" y="517"/>
                  </a:cubicBezTo>
                  <a:cubicBezTo>
                    <a:pt x="558" y="516"/>
                    <a:pt x="557" y="513"/>
                    <a:pt x="555" y="513"/>
                  </a:cubicBezTo>
                  <a:cubicBezTo>
                    <a:pt x="554" y="510"/>
                    <a:pt x="553" y="507"/>
                    <a:pt x="552" y="504"/>
                  </a:cubicBezTo>
                  <a:cubicBezTo>
                    <a:pt x="550" y="501"/>
                    <a:pt x="550" y="491"/>
                    <a:pt x="549" y="483"/>
                  </a:cubicBezTo>
                  <a:cubicBezTo>
                    <a:pt x="548" y="479"/>
                    <a:pt x="547" y="471"/>
                    <a:pt x="546" y="465"/>
                  </a:cubicBezTo>
                  <a:cubicBezTo>
                    <a:pt x="543" y="466"/>
                    <a:pt x="539" y="472"/>
                    <a:pt x="543" y="473"/>
                  </a:cubicBezTo>
                  <a:cubicBezTo>
                    <a:pt x="542" y="477"/>
                    <a:pt x="537" y="473"/>
                    <a:pt x="535" y="473"/>
                  </a:cubicBezTo>
                  <a:cubicBezTo>
                    <a:pt x="534" y="473"/>
                    <a:pt x="533" y="473"/>
                    <a:pt x="532" y="473"/>
                  </a:cubicBezTo>
                  <a:cubicBezTo>
                    <a:pt x="530" y="472"/>
                    <a:pt x="529" y="466"/>
                    <a:pt x="526" y="468"/>
                  </a:cubicBezTo>
                  <a:cubicBezTo>
                    <a:pt x="526" y="466"/>
                    <a:pt x="528" y="466"/>
                    <a:pt x="529" y="465"/>
                  </a:cubicBezTo>
                  <a:cubicBezTo>
                    <a:pt x="528" y="463"/>
                    <a:pt x="529" y="463"/>
                    <a:pt x="529" y="461"/>
                  </a:cubicBezTo>
                  <a:cubicBezTo>
                    <a:pt x="529" y="458"/>
                    <a:pt x="525" y="460"/>
                    <a:pt x="523" y="459"/>
                  </a:cubicBezTo>
                  <a:cubicBezTo>
                    <a:pt x="522" y="459"/>
                    <a:pt x="520" y="452"/>
                    <a:pt x="519" y="456"/>
                  </a:cubicBezTo>
                  <a:cubicBezTo>
                    <a:pt x="516" y="456"/>
                    <a:pt x="517" y="451"/>
                    <a:pt x="517" y="452"/>
                  </a:cubicBezTo>
                  <a:cubicBezTo>
                    <a:pt x="517" y="450"/>
                    <a:pt x="514" y="451"/>
                    <a:pt x="515" y="448"/>
                  </a:cubicBezTo>
                  <a:cubicBezTo>
                    <a:pt x="513" y="447"/>
                    <a:pt x="509" y="449"/>
                    <a:pt x="509" y="448"/>
                  </a:cubicBezTo>
                  <a:cubicBezTo>
                    <a:pt x="508" y="447"/>
                    <a:pt x="509" y="445"/>
                    <a:pt x="509" y="445"/>
                  </a:cubicBezTo>
                  <a:cubicBezTo>
                    <a:pt x="505" y="444"/>
                    <a:pt x="502" y="446"/>
                    <a:pt x="500" y="446"/>
                  </a:cubicBezTo>
                  <a:cubicBezTo>
                    <a:pt x="499" y="446"/>
                    <a:pt x="498" y="446"/>
                    <a:pt x="497" y="446"/>
                  </a:cubicBezTo>
                  <a:cubicBezTo>
                    <a:pt x="495" y="446"/>
                    <a:pt x="494" y="444"/>
                    <a:pt x="494" y="448"/>
                  </a:cubicBezTo>
                  <a:cubicBezTo>
                    <a:pt x="480" y="448"/>
                    <a:pt x="469" y="447"/>
                    <a:pt x="458" y="445"/>
                  </a:cubicBezTo>
                  <a:cubicBezTo>
                    <a:pt x="459" y="441"/>
                    <a:pt x="455" y="442"/>
                    <a:pt x="455" y="440"/>
                  </a:cubicBezTo>
                  <a:cubicBezTo>
                    <a:pt x="455" y="437"/>
                    <a:pt x="448" y="443"/>
                    <a:pt x="452" y="437"/>
                  </a:cubicBezTo>
                  <a:cubicBezTo>
                    <a:pt x="451" y="437"/>
                    <a:pt x="450" y="437"/>
                    <a:pt x="449" y="436"/>
                  </a:cubicBezTo>
                  <a:cubicBezTo>
                    <a:pt x="446" y="438"/>
                    <a:pt x="434" y="435"/>
                    <a:pt x="430" y="434"/>
                  </a:cubicBezTo>
                  <a:cubicBezTo>
                    <a:pt x="428" y="434"/>
                    <a:pt x="427" y="434"/>
                    <a:pt x="427" y="431"/>
                  </a:cubicBezTo>
                  <a:cubicBezTo>
                    <a:pt x="421" y="433"/>
                    <a:pt x="422" y="426"/>
                    <a:pt x="417" y="427"/>
                  </a:cubicBezTo>
                  <a:cubicBezTo>
                    <a:pt x="416" y="421"/>
                    <a:pt x="413" y="418"/>
                    <a:pt x="411" y="413"/>
                  </a:cubicBezTo>
                  <a:cubicBezTo>
                    <a:pt x="398" y="411"/>
                    <a:pt x="398" y="418"/>
                    <a:pt x="399" y="425"/>
                  </a:cubicBezTo>
                  <a:cubicBezTo>
                    <a:pt x="399" y="428"/>
                    <a:pt x="405" y="430"/>
                    <a:pt x="409" y="436"/>
                  </a:cubicBezTo>
                  <a:cubicBezTo>
                    <a:pt x="410" y="437"/>
                    <a:pt x="413" y="445"/>
                    <a:pt x="417" y="443"/>
                  </a:cubicBezTo>
                  <a:cubicBezTo>
                    <a:pt x="416" y="447"/>
                    <a:pt x="419" y="446"/>
                    <a:pt x="418" y="451"/>
                  </a:cubicBezTo>
                  <a:cubicBezTo>
                    <a:pt x="422" y="451"/>
                    <a:pt x="430" y="449"/>
                    <a:pt x="426" y="454"/>
                  </a:cubicBezTo>
                  <a:cubicBezTo>
                    <a:pt x="429" y="455"/>
                    <a:pt x="428" y="451"/>
                    <a:pt x="429" y="451"/>
                  </a:cubicBezTo>
                  <a:cubicBezTo>
                    <a:pt x="430" y="449"/>
                    <a:pt x="434" y="450"/>
                    <a:pt x="434" y="448"/>
                  </a:cubicBezTo>
                  <a:cubicBezTo>
                    <a:pt x="435" y="446"/>
                    <a:pt x="436" y="446"/>
                    <a:pt x="437" y="446"/>
                  </a:cubicBezTo>
                  <a:cubicBezTo>
                    <a:pt x="439" y="446"/>
                    <a:pt x="438" y="444"/>
                    <a:pt x="439" y="443"/>
                  </a:cubicBezTo>
                  <a:cubicBezTo>
                    <a:pt x="441" y="442"/>
                    <a:pt x="445" y="442"/>
                    <a:pt x="448" y="442"/>
                  </a:cubicBezTo>
                  <a:cubicBezTo>
                    <a:pt x="448" y="442"/>
                    <a:pt x="446" y="444"/>
                    <a:pt x="446" y="445"/>
                  </a:cubicBezTo>
                  <a:cubicBezTo>
                    <a:pt x="447" y="445"/>
                    <a:pt x="449" y="444"/>
                    <a:pt x="449" y="445"/>
                  </a:cubicBezTo>
                  <a:cubicBezTo>
                    <a:pt x="450" y="447"/>
                    <a:pt x="449" y="449"/>
                    <a:pt x="451" y="451"/>
                  </a:cubicBezTo>
                  <a:cubicBezTo>
                    <a:pt x="450" y="454"/>
                    <a:pt x="455" y="452"/>
                    <a:pt x="455" y="455"/>
                  </a:cubicBezTo>
                  <a:cubicBezTo>
                    <a:pt x="455" y="459"/>
                    <a:pt x="458" y="456"/>
                    <a:pt x="461" y="458"/>
                  </a:cubicBezTo>
                  <a:cubicBezTo>
                    <a:pt x="463" y="459"/>
                    <a:pt x="462" y="462"/>
                    <a:pt x="466" y="462"/>
                  </a:cubicBezTo>
                  <a:cubicBezTo>
                    <a:pt x="462" y="466"/>
                    <a:pt x="466" y="470"/>
                    <a:pt x="466" y="474"/>
                  </a:cubicBezTo>
                  <a:cubicBezTo>
                    <a:pt x="464" y="474"/>
                    <a:pt x="463" y="474"/>
                    <a:pt x="461" y="474"/>
                  </a:cubicBezTo>
                  <a:cubicBezTo>
                    <a:pt x="463" y="480"/>
                    <a:pt x="457" y="478"/>
                    <a:pt x="458" y="483"/>
                  </a:cubicBezTo>
                  <a:cubicBezTo>
                    <a:pt x="455" y="483"/>
                    <a:pt x="454" y="483"/>
                    <a:pt x="454" y="486"/>
                  </a:cubicBezTo>
                  <a:cubicBezTo>
                    <a:pt x="452" y="486"/>
                    <a:pt x="450" y="486"/>
                    <a:pt x="448" y="486"/>
                  </a:cubicBezTo>
                  <a:cubicBezTo>
                    <a:pt x="446" y="486"/>
                    <a:pt x="447" y="489"/>
                    <a:pt x="446" y="491"/>
                  </a:cubicBezTo>
                  <a:cubicBezTo>
                    <a:pt x="446" y="491"/>
                    <a:pt x="444" y="490"/>
                    <a:pt x="443" y="491"/>
                  </a:cubicBezTo>
                  <a:cubicBezTo>
                    <a:pt x="443" y="491"/>
                    <a:pt x="444" y="494"/>
                    <a:pt x="443" y="495"/>
                  </a:cubicBezTo>
                  <a:cubicBezTo>
                    <a:pt x="440" y="494"/>
                    <a:pt x="439" y="495"/>
                    <a:pt x="439" y="498"/>
                  </a:cubicBezTo>
                  <a:cubicBezTo>
                    <a:pt x="436" y="498"/>
                    <a:pt x="435" y="498"/>
                    <a:pt x="433" y="499"/>
                  </a:cubicBezTo>
                  <a:cubicBezTo>
                    <a:pt x="430" y="501"/>
                    <a:pt x="431" y="501"/>
                    <a:pt x="427" y="502"/>
                  </a:cubicBezTo>
                  <a:cubicBezTo>
                    <a:pt x="425" y="503"/>
                    <a:pt x="418" y="505"/>
                    <a:pt x="418" y="510"/>
                  </a:cubicBezTo>
                  <a:cubicBezTo>
                    <a:pt x="416" y="510"/>
                    <a:pt x="414" y="509"/>
                    <a:pt x="412" y="510"/>
                  </a:cubicBezTo>
                  <a:cubicBezTo>
                    <a:pt x="411" y="511"/>
                    <a:pt x="412" y="512"/>
                    <a:pt x="411" y="513"/>
                  </a:cubicBezTo>
                  <a:cubicBezTo>
                    <a:pt x="410" y="513"/>
                    <a:pt x="409" y="513"/>
                    <a:pt x="408" y="513"/>
                  </a:cubicBezTo>
                  <a:cubicBezTo>
                    <a:pt x="408" y="513"/>
                    <a:pt x="403" y="514"/>
                    <a:pt x="403" y="514"/>
                  </a:cubicBezTo>
                  <a:cubicBezTo>
                    <a:pt x="401" y="517"/>
                    <a:pt x="389" y="516"/>
                    <a:pt x="384" y="519"/>
                  </a:cubicBezTo>
                  <a:cubicBezTo>
                    <a:pt x="379" y="519"/>
                    <a:pt x="388" y="521"/>
                    <a:pt x="381" y="522"/>
                  </a:cubicBezTo>
                  <a:cubicBezTo>
                    <a:pt x="380" y="522"/>
                    <a:pt x="379" y="521"/>
                    <a:pt x="378" y="522"/>
                  </a:cubicBezTo>
                  <a:cubicBezTo>
                    <a:pt x="377" y="522"/>
                    <a:pt x="377" y="525"/>
                    <a:pt x="374" y="525"/>
                  </a:cubicBezTo>
                  <a:cubicBezTo>
                    <a:pt x="375" y="521"/>
                    <a:pt x="371" y="523"/>
                    <a:pt x="371" y="522"/>
                  </a:cubicBezTo>
                  <a:cubicBezTo>
                    <a:pt x="370" y="520"/>
                    <a:pt x="372" y="515"/>
                    <a:pt x="368" y="516"/>
                  </a:cubicBezTo>
                  <a:cubicBezTo>
                    <a:pt x="367" y="513"/>
                    <a:pt x="369" y="513"/>
                    <a:pt x="369" y="511"/>
                  </a:cubicBezTo>
                  <a:cubicBezTo>
                    <a:pt x="368" y="510"/>
                    <a:pt x="365" y="509"/>
                    <a:pt x="368" y="508"/>
                  </a:cubicBezTo>
                  <a:cubicBezTo>
                    <a:pt x="367" y="506"/>
                    <a:pt x="366" y="505"/>
                    <a:pt x="363" y="505"/>
                  </a:cubicBezTo>
                  <a:cubicBezTo>
                    <a:pt x="365" y="501"/>
                    <a:pt x="361" y="497"/>
                    <a:pt x="363" y="496"/>
                  </a:cubicBezTo>
                  <a:cubicBezTo>
                    <a:pt x="364" y="495"/>
                    <a:pt x="361" y="496"/>
                    <a:pt x="360" y="495"/>
                  </a:cubicBezTo>
                  <a:cubicBezTo>
                    <a:pt x="359" y="494"/>
                    <a:pt x="360" y="490"/>
                    <a:pt x="360" y="491"/>
                  </a:cubicBezTo>
                  <a:cubicBezTo>
                    <a:pt x="360" y="490"/>
                    <a:pt x="358" y="488"/>
                    <a:pt x="357" y="488"/>
                  </a:cubicBezTo>
                  <a:cubicBezTo>
                    <a:pt x="357" y="487"/>
                    <a:pt x="358" y="486"/>
                    <a:pt x="356" y="486"/>
                  </a:cubicBezTo>
                  <a:cubicBezTo>
                    <a:pt x="355" y="486"/>
                    <a:pt x="354" y="481"/>
                    <a:pt x="353" y="482"/>
                  </a:cubicBezTo>
                  <a:cubicBezTo>
                    <a:pt x="353" y="482"/>
                    <a:pt x="353" y="483"/>
                    <a:pt x="353" y="483"/>
                  </a:cubicBezTo>
                  <a:cubicBezTo>
                    <a:pt x="350" y="481"/>
                    <a:pt x="350" y="476"/>
                    <a:pt x="346" y="476"/>
                  </a:cubicBezTo>
                  <a:cubicBezTo>
                    <a:pt x="349" y="470"/>
                    <a:pt x="342" y="468"/>
                    <a:pt x="343" y="461"/>
                  </a:cubicBezTo>
                  <a:cubicBezTo>
                    <a:pt x="342" y="459"/>
                    <a:pt x="340" y="460"/>
                    <a:pt x="340" y="458"/>
                  </a:cubicBezTo>
                  <a:cubicBezTo>
                    <a:pt x="339" y="455"/>
                    <a:pt x="335" y="457"/>
                    <a:pt x="334" y="455"/>
                  </a:cubicBezTo>
                  <a:cubicBezTo>
                    <a:pt x="335" y="453"/>
                    <a:pt x="335" y="452"/>
                    <a:pt x="332" y="452"/>
                  </a:cubicBezTo>
                  <a:cubicBezTo>
                    <a:pt x="334" y="450"/>
                    <a:pt x="333" y="449"/>
                    <a:pt x="332" y="445"/>
                  </a:cubicBezTo>
                  <a:cubicBezTo>
                    <a:pt x="332" y="444"/>
                    <a:pt x="333" y="442"/>
                    <a:pt x="332" y="442"/>
                  </a:cubicBezTo>
                  <a:cubicBezTo>
                    <a:pt x="332" y="442"/>
                    <a:pt x="331" y="442"/>
                    <a:pt x="331" y="442"/>
                  </a:cubicBezTo>
                  <a:cubicBezTo>
                    <a:pt x="330" y="438"/>
                    <a:pt x="333" y="439"/>
                    <a:pt x="331" y="436"/>
                  </a:cubicBezTo>
                  <a:cubicBezTo>
                    <a:pt x="329" y="434"/>
                    <a:pt x="328" y="443"/>
                    <a:pt x="328" y="436"/>
                  </a:cubicBezTo>
                  <a:cubicBezTo>
                    <a:pt x="327" y="430"/>
                    <a:pt x="323" y="426"/>
                    <a:pt x="317" y="421"/>
                  </a:cubicBezTo>
                  <a:cubicBezTo>
                    <a:pt x="313" y="424"/>
                    <a:pt x="316" y="425"/>
                    <a:pt x="314" y="430"/>
                  </a:cubicBezTo>
                  <a:cubicBezTo>
                    <a:pt x="311" y="431"/>
                    <a:pt x="312" y="427"/>
                    <a:pt x="310" y="427"/>
                  </a:cubicBezTo>
                  <a:cubicBezTo>
                    <a:pt x="308" y="427"/>
                    <a:pt x="307" y="425"/>
                    <a:pt x="306" y="425"/>
                  </a:cubicBezTo>
                  <a:cubicBezTo>
                    <a:pt x="308" y="427"/>
                    <a:pt x="306" y="434"/>
                    <a:pt x="311" y="434"/>
                  </a:cubicBezTo>
                  <a:cubicBezTo>
                    <a:pt x="309" y="438"/>
                    <a:pt x="312" y="442"/>
                    <a:pt x="314" y="448"/>
                  </a:cubicBezTo>
                  <a:cubicBezTo>
                    <a:pt x="315" y="448"/>
                    <a:pt x="314" y="450"/>
                    <a:pt x="314" y="451"/>
                  </a:cubicBezTo>
                  <a:cubicBezTo>
                    <a:pt x="316" y="452"/>
                    <a:pt x="317" y="459"/>
                    <a:pt x="319" y="462"/>
                  </a:cubicBezTo>
                  <a:cubicBezTo>
                    <a:pt x="321" y="462"/>
                    <a:pt x="323" y="462"/>
                    <a:pt x="325" y="462"/>
                  </a:cubicBezTo>
                  <a:cubicBezTo>
                    <a:pt x="324" y="464"/>
                    <a:pt x="323" y="465"/>
                    <a:pt x="323" y="467"/>
                  </a:cubicBezTo>
                  <a:cubicBezTo>
                    <a:pt x="325" y="467"/>
                    <a:pt x="326" y="466"/>
                    <a:pt x="326" y="465"/>
                  </a:cubicBezTo>
                  <a:cubicBezTo>
                    <a:pt x="329" y="467"/>
                    <a:pt x="328" y="470"/>
                    <a:pt x="329" y="473"/>
                  </a:cubicBezTo>
                  <a:cubicBezTo>
                    <a:pt x="330" y="474"/>
                    <a:pt x="332" y="474"/>
                    <a:pt x="332" y="474"/>
                  </a:cubicBezTo>
                  <a:cubicBezTo>
                    <a:pt x="333" y="475"/>
                    <a:pt x="332" y="477"/>
                    <a:pt x="332" y="477"/>
                  </a:cubicBezTo>
                  <a:cubicBezTo>
                    <a:pt x="332" y="477"/>
                    <a:pt x="334" y="477"/>
                    <a:pt x="334" y="477"/>
                  </a:cubicBezTo>
                  <a:cubicBezTo>
                    <a:pt x="334" y="479"/>
                    <a:pt x="332" y="480"/>
                    <a:pt x="332" y="480"/>
                  </a:cubicBezTo>
                  <a:cubicBezTo>
                    <a:pt x="333" y="482"/>
                    <a:pt x="334" y="482"/>
                    <a:pt x="335" y="483"/>
                  </a:cubicBezTo>
                  <a:cubicBezTo>
                    <a:pt x="336" y="484"/>
                    <a:pt x="335" y="486"/>
                    <a:pt x="335" y="486"/>
                  </a:cubicBezTo>
                  <a:cubicBezTo>
                    <a:pt x="335" y="486"/>
                    <a:pt x="337" y="486"/>
                    <a:pt x="337" y="486"/>
                  </a:cubicBezTo>
                  <a:cubicBezTo>
                    <a:pt x="337" y="488"/>
                    <a:pt x="335" y="493"/>
                    <a:pt x="340" y="492"/>
                  </a:cubicBezTo>
                  <a:cubicBezTo>
                    <a:pt x="340" y="495"/>
                    <a:pt x="339" y="498"/>
                    <a:pt x="341" y="501"/>
                  </a:cubicBezTo>
                  <a:cubicBezTo>
                    <a:pt x="342" y="502"/>
                    <a:pt x="344" y="503"/>
                    <a:pt x="344" y="504"/>
                  </a:cubicBezTo>
                  <a:cubicBezTo>
                    <a:pt x="345" y="505"/>
                    <a:pt x="345" y="507"/>
                    <a:pt x="346" y="508"/>
                  </a:cubicBezTo>
                  <a:cubicBezTo>
                    <a:pt x="346" y="509"/>
                    <a:pt x="348" y="509"/>
                    <a:pt x="349" y="510"/>
                  </a:cubicBezTo>
                  <a:cubicBezTo>
                    <a:pt x="350" y="511"/>
                    <a:pt x="347" y="514"/>
                    <a:pt x="350" y="514"/>
                  </a:cubicBezTo>
                  <a:cubicBezTo>
                    <a:pt x="352" y="514"/>
                    <a:pt x="351" y="518"/>
                    <a:pt x="351" y="520"/>
                  </a:cubicBezTo>
                  <a:cubicBezTo>
                    <a:pt x="357" y="517"/>
                    <a:pt x="356" y="523"/>
                    <a:pt x="363" y="522"/>
                  </a:cubicBezTo>
                  <a:cubicBezTo>
                    <a:pt x="364" y="526"/>
                    <a:pt x="366" y="528"/>
                    <a:pt x="366" y="532"/>
                  </a:cubicBezTo>
                  <a:cubicBezTo>
                    <a:pt x="372" y="541"/>
                    <a:pt x="389" y="538"/>
                    <a:pt x="400" y="536"/>
                  </a:cubicBezTo>
                  <a:cubicBezTo>
                    <a:pt x="402" y="537"/>
                    <a:pt x="401" y="534"/>
                    <a:pt x="402" y="533"/>
                  </a:cubicBezTo>
                  <a:cubicBezTo>
                    <a:pt x="405" y="532"/>
                    <a:pt x="412" y="536"/>
                    <a:pt x="411" y="531"/>
                  </a:cubicBezTo>
                  <a:cubicBezTo>
                    <a:pt x="414" y="532"/>
                    <a:pt x="413" y="535"/>
                    <a:pt x="412" y="538"/>
                  </a:cubicBezTo>
                  <a:cubicBezTo>
                    <a:pt x="412" y="538"/>
                    <a:pt x="411" y="540"/>
                    <a:pt x="411" y="539"/>
                  </a:cubicBezTo>
                  <a:cubicBezTo>
                    <a:pt x="410" y="542"/>
                    <a:pt x="412" y="546"/>
                    <a:pt x="411" y="548"/>
                  </a:cubicBezTo>
                  <a:cubicBezTo>
                    <a:pt x="411" y="549"/>
                    <a:pt x="408" y="548"/>
                    <a:pt x="408" y="548"/>
                  </a:cubicBezTo>
                  <a:cubicBezTo>
                    <a:pt x="408" y="549"/>
                    <a:pt x="408" y="555"/>
                    <a:pt x="406" y="557"/>
                  </a:cubicBezTo>
                  <a:cubicBezTo>
                    <a:pt x="406" y="558"/>
                    <a:pt x="402" y="559"/>
                    <a:pt x="403" y="565"/>
                  </a:cubicBezTo>
                  <a:cubicBezTo>
                    <a:pt x="399" y="565"/>
                    <a:pt x="401" y="573"/>
                    <a:pt x="396" y="572"/>
                  </a:cubicBezTo>
                  <a:cubicBezTo>
                    <a:pt x="397" y="577"/>
                    <a:pt x="394" y="577"/>
                    <a:pt x="394" y="581"/>
                  </a:cubicBezTo>
                  <a:cubicBezTo>
                    <a:pt x="389" y="579"/>
                    <a:pt x="392" y="587"/>
                    <a:pt x="387" y="585"/>
                  </a:cubicBezTo>
                  <a:cubicBezTo>
                    <a:pt x="387" y="587"/>
                    <a:pt x="387" y="588"/>
                    <a:pt x="387" y="590"/>
                  </a:cubicBezTo>
                  <a:cubicBezTo>
                    <a:pt x="386" y="590"/>
                    <a:pt x="385" y="588"/>
                    <a:pt x="384" y="588"/>
                  </a:cubicBezTo>
                  <a:cubicBezTo>
                    <a:pt x="381" y="590"/>
                    <a:pt x="383" y="592"/>
                    <a:pt x="378" y="593"/>
                  </a:cubicBezTo>
                  <a:cubicBezTo>
                    <a:pt x="378" y="593"/>
                    <a:pt x="374" y="594"/>
                    <a:pt x="374" y="594"/>
                  </a:cubicBezTo>
                  <a:cubicBezTo>
                    <a:pt x="374" y="594"/>
                    <a:pt x="374" y="596"/>
                    <a:pt x="374" y="596"/>
                  </a:cubicBezTo>
                  <a:cubicBezTo>
                    <a:pt x="372" y="597"/>
                    <a:pt x="369" y="598"/>
                    <a:pt x="368" y="599"/>
                  </a:cubicBezTo>
                  <a:cubicBezTo>
                    <a:pt x="364" y="601"/>
                    <a:pt x="362" y="606"/>
                    <a:pt x="357" y="606"/>
                  </a:cubicBezTo>
                  <a:cubicBezTo>
                    <a:pt x="359" y="610"/>
                    <a:pt x="355" y="610"/>
                    <a:pt x="356" y="614"/>
                  </a:cubicBezTo>
                  <a:cubicBezTo>
                    <a:pt x="354" y="615"/>
                    <a:pt x="354" y="614"/>
                    <a:pt x="351" y="614"/>
                  </a:cubicBezTo>
                  <a:cubicBezTo>
                    <a:pt x="353" y="615"/>
                    <a:pt x="349" y="617"/>
                    <a:pt x="350" y="618"/>
                  </a:cubicBezTo>
                  <a:cubicBezTo>
                    <a:pt x="353" y="621"/>
                    <a:pt x="349" y="618"/>
                    <a:pt x="349" y="622"/>
                  </a:cubicBezTo>
                  <a:cubicBezTo>
                    <a:pt x="348" y="624"/>
                    <a:pt x="346" y="623"/>
                    <a:pt x="346" y="624"/>
                  </a:cubicBezTo>
                  <a:cubicBezTo>
                    <a:pt x="345" y="625"/>
                    <a:pt x="346" y="626"/>
                    <a:pt x="346" y="627"/>
                  </a:cubicBezTo>
                  <a:cubicBezTo>
                    <a:pt x="345" y="628"/>
                    <a:pt x="342" y="640"/>
                    <a:pt x="343" y="643"/>
                  </a:cubicBezTo>
                  <a:cubicBezTo>
                    <a:pt x="343" y="646"/>
                    <a:pt x="344" y="647"/>
                    <a:pt x="346" y="649"/>
                  </a:cubicBezTo>
                  <a:cubicBezTo>
                    <a:pt x="346" y="653"/>
                    <a:pt x="345" y="655"/>
                    <a:pt x="346" y="658"/>
                  </a:cubicBezTo>
                  <a:cubicBezTo>
                    <a:pt x="346" y="658"/>
                    <a:pt x="347" y="664"/>
                    <a:pt x="349" y="664"/>
                  </a:cubicBezTo>
                  <a:cubicBezTo>
                    <a:pt x="353" y="664"/>
                    <a:pt x="344" y="670"/>
                    <a:pt x="351" y="671"/>
                  </a:cubicBezTo>
                  <a:cubicBezTo>
                    <a:pt x="351" y="679"/>
                    <a:pt x="353" y="684"/>
                    <a:pt x="351" y="691"/>
                  </a:cubicBezTo>
                  <a:cubicBezTo>
                    <a:pt x="351" y="695"/>
                    <a:pt x="347" y="699"/>
                    <a:pt x="347" y="702"/>
                  </a:cubicBezTo>
                  <a:cubicBezTo>
                    <a:pt x="343" y="703"/>
                    <a:pt x="338" y="707"/>
                    <a:pt x="337" y="708"/>
                  </a:cubicBezTo>
                  <a:cubicBezTo>
                    <a:pt x="336" y="709"/>
                    <a:pt x="335" y="709"/>
                    <a:pt x="337" y="710"/>
                  </a:cubicBezTo>
                  <a:cubicBezTo>
                    <a:pt x="337" y="712"/>
                    <a:pt x="334" y="711"/>
                    <a:pt x="332" y="711"/>
                  </a:cubicBezTo>
                  <a:cubicBezTo>
                    <a:pt x="331" y="712"/>
                    <a:pt x="332" y="714"/>
                    <a:pt x="331" y="714"/>
                  </a:cubicBezTo>
                  <a:cubicBezTo>
                    <a:pt x="330" y="715"/>
                    <a:pt x="328" y="711"/>
                    <a:pt x="328" y="714"/>
                  </a:cubicBezTo>
                  <a:cubicBezTo>
                    <a:pt x="328" y="716"/>
                    <a:pt x="326" y="715"/>
                    <a:pt x="325" y="716"/>
                  </a:cubicBezTo>
                  <a:cubicBezTo>
                    <a:pt x="323" y="717"/>
                    <a:pt x="323" y="721"/>
                    <a:pt x="319" y="720"/>
                  </a:cubicBezTo>
                  <a:cubicBezTo>
                    <a:pt x="317" y="728"/>
                    <a:pt x="319" y="741"/>
                    <a:pt x="320" y="753"/>
                  </a:cubicBezTo>
                  <a:cubicBezTo>
                    <a:pt x="319" y="754"/>
                    <a:pt x="318" y="755"/>
                    <a:pt x="317" y="753"/>
                  </a:cubicBezTo>
                  <a:cubicBezTo>
                    <a:pt x="316" y="752"/>
                    <a:pt x="317" y="755"/>
                    <a:pt x="316" y="756"/>
                  </a:cubicBezTo>
                  <a:cubicBezTo>
                    <a:pt x="314" y="757"/>
                    <a:pt x="312" y="755"/>
                    <a:pt x="311" y="757"/>
                  </a:cubicBezTo>
                  <a:cubicBezTo>
                    <a:pt x="311" y="759"/>
                    <a:pt x="306" y="759"/>
                    <a:pt x="304" y="762"/>
                  </a:cubicBezTo>
                  <a:cubicBezTo>
                    <a:pt x="304" y="765"/>
                    <a:pt x="304" y="768"/>
                    <a:pt x="304" y="771"/>
                  </a:cubicBezTo>
                  <a:cubicBezTo>
                    <a:pt x="301" y="771"/>
                    <a:pt x="302" y="776"/>
                    <a:pt x="301" y="778"/>
                  </a:cubicBezTo>
                  <a:cubicBezTo>
                    <a:pt x="301" y="779"/>
                    <a:pt x="298" y="779"/>
                    <a:pt x="298" y="780"/>
                  </a:cubicBezTo>
                  <a:cubicBezTo>
                    <a:pt x="297" y="782"/>
                    <a:pt x="298" y="785"/>
                    <a:pt x="295" y="787"/>
                  </a:cubicBezTo>
                  <a:cubicBezTo>
                    <a:pt x="295" y="787"/>
                    <a:pt x="295" y="789"/>
                    <a:pt x="295" y="790"/>
                  </a:cubicBezTo>
                  <a:cubicBezTo>
                    <a:pt x="295" y="790"/>
                    <a:pt x="292" y="789"/>
                    <a:pt x="292" y="790"/>
                  </a:cubicBezTo>
                  <a:cubicBezTo>
                    <a:pt x="292" y="791"/>
                    <a:pt x="293" y="793"/>
                    <a:pt x="292" y="794"/>
                  </a:cubicBezTo>
                  <a:cubicBezTo>
                    <a:pt x="292" y="795"/>
                    <a:pt x="290" y="794"/>
                    <a:pt x="289" y="794"/>
                  </a:cubicBezTo>
                  <a:cubicBezTo>
                    <a:pt x="289" y="795"/>
                    <a:pt x="290" y="797"/>
                    <a:pt x="289" y="797"/>
                  </a:cubicBezTo>
                  <a:cubicBezTo>
                    <a:pt x="289" y="798"/>
                    <a:pt x="287" y="797"/>
                    <a:pt x="286" y="797"/>
                  </a:cubicBezTo>
                  <a:cubicBezTo>
                    <a:pt x="285" y="798"/>
                    <a:pt x="283" y="801"/>
                    <a:pt x="283" y="802"/>
                  </a:cubicBezTo>
                  <a:cubicBezTo>
                    <a:pt x="283" y="804"/>
                    <a:pt x="281" y="802"/>
                    <a:pt x="280" y="803"/>
                  </a:cubicBezTo>
                  <a:cubicBezTo>
                    <a:pt x="280" y="804"/>
                    <a:pt x="281" y="806"/>
                    <a:pt x="280" y="806"/>
                  </a:cubicBezTo>
                  <a:cubicBezTo>
                    <a:pt x="280" y="807"/>
                    <a:pt x="278" y="806"/>
                    <a:pt x="277" y="806"/>
                  </a:cubicBezTo>
                  <a:cubicBezTo>
                    <a:pt x="276" y="807"/>
                    <a:pt x="275" y="808"/>
                    <a:pt x="274" y="809"/>
                  </a:cubicBezTo>
                  <a:cubicBezTo>
                    <a:pt x="274" y="810"/>
                    <a:pt x="272" y="812"/>
                    <a:pt x="271" y="812"/>
                  </a:cubicBezTo>
                  <a:cubicBezTo>
                    <a:pt x="271" y="812"/>
                    <a:pt x="267" y="814"/>
                    <a:pt x="267" y="814"/>
                  </a:cubicBezTo>
                  <a:cubicBezTo>
                    <a:pt x="266" y="813"/>
                    <a:pt x="266" y="813"/>
                    <a:pt x="264" y="814"/>
                  </a:cubicBezTo>
                  <a:cubicBezTo>
                    <a:pt x="262" y="815"/>
                    <a:pt x="261" y="814"/>
                    <a:pt x="258" y="815"/>
                  </a:cubicBezTo>
                  <a:cubicBezTo>
                    <a:pt x="257" y="815"/>
                    <a:pt x="247" y="819"/>
                    <a:pt x="245" y="815"/>
                  </a:cubicBezTo>
                  <a:cubicBezTo>
                    <a:pt x="243" y="815"/>
                    <a:pt x="245" y="817"/>
                    <a:pt x="245" y="817"/>
                  </a:cubicBezTo>
                  <a:cubicBezTo>
                    <a:pt x="242" y="820"/>
                    <a:pt x="239" y="817"/>
                    <a:pt x="234" y="818"/>
                  </a:cubicBezTo>
                  <a:cubicBezTo>
                    <a:pt x="233" y="818"/>
                    <a:pt x="234" y="820"/>
                    <a:pt x="234" y="820"/>
                  </a:cubicBezTo>
                  <a:cubicBezTo>
                    <a:pt x="233" y="822"/>
                    <a:pt x="225" y="818"/>
                    <a:pt x="221" y="818"/>
                  </a:cubicBezTo>
                  <a:cubicBezTo>
                    <a:pt x="221" y="811"/>
                    <a:pt x="214" y="807"/>
                    <a:pt x="218" y="800"/>
                  </a:cubicBezTo>
                  <a:cubicBezTo>
                    <a:pt x="215" y="798"/>
                    <a:pt x="211" y="795"/>
                    <a:pt x="212" y="788"/>
                  </a:cubicBezTo>
                  <a:cubicBezTo>
                    <a:pt x="208" y="793"/>
                    <a:pt x="211" y="791"/>
                    <a:pt x="209" y="784"/>
                  </a:cubicBezTo>
                  <a:cubicBezTo>
                    <a:pt x="207" y="777"/>
                    <a:pt x="198" y="772"/>
                    <a:pt x="200" y="763"/>
                  </a:cubicBezTo>
                  <a:cubicBezTo>
                    <a:pt x="199" y="762"/>
                    <a:pt x="199" y="766"/>
                    <a:pt x="199" y="766"/>
                  </a:cubicBezTo>
                  <a:cubicBezTo>
                    <a:pt x="195" y="765"/>
                    <a:pt x="199" y="756"/>
                    <a:pt x="196" y="760"/>
                  </a:cubicBezTo>
                  <a:cubicBezTo>
                    <a:pt x="193" y="758"/>
                    <a:pt x="194" y="753"/>
                    <a:pt x="194" y="750"/>
                  </a:cubicBezTo>
                  <a:cubicBezTo>
                    <a:pt x="195" y="745"/>
                    <a:pt x="195" y="742"/>
                    <a:pt x="193" y="737"/>
                  </a:cubicBezTo>
                  <a:cubicBezTo>
                    <a:pt x="194" y="734"/>
                    <a:pt x="189" y="736"/>
                    <a:pt x="188" y="735"/>
                  </a:cubicBezTo>
                  <a:cubicBezTo>
                    <a:pt x="188" y="734"/>
                    <a:pt x="192" y="731"/>
                    <a:pt x="186" y="732"/>
                  </a:cubicBezTo>
                  <a:cubicBezTo>
                    <a:pt x="185" y="731"/>
                    <a:pt x="186" y="728"/>
                    <a:pt x="186" y="728"/>
                  </a:cubicBezTo>
                  <a:cubicBezTo>
                    <a:pt x="185" y="727"/>
                    <a:pt x="183" y="728"/>
                    <a:pt x="183" y="728"/>
                  </a:cubicBezTo>
                  <a:cubicBezTo>
                    <a:pt x="182" y="727"/>
                    <a:pt x="187" y="722"/>
                    <a:pt x="181" y="723"/>
                  </a:cubicBezTo>
                  <a:cubicBezTo>
                    <a:pt x="181" y="721"/>
                    <a:pt x="183" y="720"/>
                    <a:pt x="183" y="717"/>
                  </a:cubicBezTo>
                  <a:cubicBezTo>
                    <a:pt x="180" y="716"/>
                    <a:pt x="183" y="710"/>
                    <a:pt x="178" y="711"/>
                  </a:cubicBezTo>
                  <a:cubicBezTo>
                    <a:pt x="178" y="697"/>
                    <a:pt x="179" y="693"/>
                    <a:pt x="186" y="685"/>
                  </a:cubicBezTo>
                  <a:cubicBezTo>
                    <a:pt x="185" y="683"/>
                    <a:pt x="187" y="677"/>
                    <a:pt x="184" y="677"/>
                  </a:cubicBezTo>
                  <a:cubicBezTo>
                    <a:pt x="184" y="675"/>
                    <a:pt x="187" y="677"/>
                    <a:pt x="188" y="676"/>
                  </a:cubicBezTo>
                  <a:cubicBezTo>
                    <a:pt x="189" y="675"/>
                    <a:pt x="188" y="672"/>
                    <a:pt x="190" y="673"/>
                  </a:cubicBezTo>
                  <a:cubicBezTo>
                    <a:pt x="190" y="671"/>
                    <a:pt x="189" y="657"/>
                    <a:pt x="187" y="661"/>
                  </a:cubicBezTo>
                  <a:cubicBezTo>
                    <a:pt x="184" y="658"/>
                    <a:pt x="186" y="655"/>
                    <a:pt x="186" y="652"/>
                  </a:cubicBezTo>
                  <a:cubicBezTo>
                    <a:pt x="185" y="649"/>
                    <a:pt x="186" y="645"/>
                    <a:pt x="186" y="642"/>
                  </a:cubicBezTo>
                  <a:cubicBezTo>
                    <a:pt x="185" y="640"/>
                    <a:pt x="183" y="641"/>
                    <a:pt x="183" y="640"/>
                  </a:cubicBezTo>
                  <a:cubicBezTo>
                    <a:pt x="182" y="639"/>
                    <a:pt x="184" y="638"/>
                    <a:pt x="184" y="637"/>
                  </a:cubicBezTo>
                  <a:cubicBezTo>
                    <a:pt x="184" y="637"/>
                    <a:pt x="183" y="637"/>
                    <a:pt x="183" y="636"/>
                  </a:cubicBezTo>
                  <a:cubicBezTo>
                    <a:pt x="182" y="632"/>
                    <a:pt x="181" y="633"/>
                    <a:pt x="180" y="631"/>
                  </a:cubicBezTo>
                  <a:cubicBezTo>
                    <a:pt x="179" y="631"/>
                    <a:pt x="180" y="629"/>
                    <a:pt x="180" y="628"/>
                  </a:cubicBezTo>
                  <a:cubicBezTo>
                    <a:pt x="179" y="628"/>
                    <a:pt x="175" y="628"/>
                    <a:pt x="177" y="627"/>
                  </a:cubicBezTo>
                  <a:cubicBezTo>
                    <a:pt x="177" y="627"/>
                    <a:pt x="178" y="627"/>
                    <a:pt x="178" y="627"/>
                  </a:cubicBezTo>
                  <a:cubicBezTo>
                    <a:pt x="176" y="624"/>
                    <a:pt x="174" y="623"/>
                    <a:pt x="171" y="621"/>
                  </a:cubicBezTo>
                  <a:cubicBezTo>
                    <a:pt x="170" y="620"/>
                    <a:pt x="171" y="620"/>
                    <a:pt x="169" y="619"/>
                  </a:cubicBezTo>
                  <a:cubicBezTo>
                    <a:pt x="168" y="619"/>
                    <a:pt x="168" y="615"/>
                    <a:pt x="165" y="617"/>
                  </a:cubicBezTo>
                  <a:cubicBezTo>
                    <a:pt x="162" y="604"/>
                    <a:pt x="165" y="593"/>
                    <a:pt x="165" y="579"/>
                  </a:cubicBezTo>
                  <a:cubicBezTo>
                    <a:pt x="164" y="577"/>
                    <a:pt x="161" y="582"/>
                    <a:pt x="162" y="575"/>
                  </a:cubicBezTo>
                  <a:cubicBezTo>
                    <a:pt x="153" y="576"/>
                    <a:pt x="146" y="575"/>
                    <a:pt x="141" y="572"/>
                  </a:cubicBezTo>
                  <a:cubicBezTo>
                    <a:pt x="143" y="564"/>
                    <a:pt x="137" y="573"/>
                    <a:pt x="138" y="565"/>
                  </a:cubicBezTo>
                  <a:cubicBezTo>
                    <a:pt x="132" y="563"/>
                    <a:pt x="130" y="561"/>
                    <a:pt x="122" y="563"/>
                  </a:cubicBezTo>
                  <a:cubicBezTo>
                    <a:pt x="120" y="563"/>
                    <a:pt x="118" y="564"/>
                    <a:pt x="116" y="565"/>
                  </a:cubicBezTo>
                  <a:cubicBezTo>
                    <a:pt x="115" y="565"/>
                    <a:pt x="111" y="567"/>
                    <a:pt x="107" y="566"/>
                  </a:cubicBezTo>
                  <a:cubicBezTo>
                    <a:pt x="109" y="570"/>
                    <a:pt x="111" y="568"/>
                    <a:pt x="104" y="569"/>
                  </a:cubicBezTo>
                  <a:cubicBezTo>
                    <a:pt x="99" y="570"/>
                    <a:pt x="96" y="572"/>
                    <a:pt x="88" y="572"/>
                  </a:cubicBezTo>
                  <a:cubicBezTo>
                    <a:pt x="85" y="572"/>
                    <a:pt x="85" y="571"/>
                    <a:pt x="83" y="571"/>
                  </a:cubicBezTo>
                  <a:cubicBezTo>
                    <a:pt x="74" y="569"/>
                    <a:pt x="63" y="575"/>
                    <a:pt x="55" y="574"/>
                  </a:cubicBezTo>
                  <a:cubicBezTo>
                    <a:pt x="56" y="568"/>
                    <a:pt x="50" y="570"/>
                    <a:pt x="48" y="569"/>
                  </a:cubicBezTo>
                  <a:cubicBezTo>
                    <a:pt x="47" y="569"/>
                    <a:pt x="48" y="567"/>
                    <a:pt x="48" y="566"/>
                  </a:cubicBezTo>
                  <a:cubicBezTo>
                    <a:pt x="47" y="565"/>
                    <a:pt x="44" y="567"/>
                    <a:pt x="43" y="566"/>
                  </a:cubicBezTo>
                  <a:cubicBezTo>
                    <a:pt x="43" y="566"/>
                    <a:pt x="44" y="564"/>
                    <a:pt x="43" y="563"/>
                  </a:cubicBezTo>
                  <a:cubicBezTo>
                    <a:pt x="42" y="562"/>
                    <a:pt x="40" y="564"/>
                    <a:pt x="40" y="562"/>
                  </a:cubicBezTo>
                  <a:cubicBezTo>
                    <a:pt x="40" y="561"/>
                    <a:pt x="38" y="559"/>
                    <a:pt x="37" y="559"/>
                  </a:cubicBezTo>
                  <a:cubicBezTo>
                    <a:pt x="36" y="558"/>
                    <a:pt x="38" y="557"/>
                    <a:pt x="36" y="557"/>
                  </a:cubicBezTo>
                  <a:cubicBezTo>
                    <a:pt x="34" y="557"/>
                    <a:pt x="35" y="555"/>
                    <a:pt x="34" y="554"/>
                  </a:cubicBezTo>
                  <a:cubicBezTo>
                    <a:pt x="34" y="552"/>
                    <a:pt x="32" y="554"/>
                    <a:pt x="31" y="553"/>
                  </a:cubicBezTo>
                  <a:cubicBezTo>
                    <a:pt x="31" y="552"/>
                    <a:pt x="32" y="551"/>
                    <a:pt x="31" y="550"/>
                  </a:cubicBezTo>
                  <a:cubicBezTo>
                    <a:pt x="30" y="548"/>
                    <a:pt x="28" y="550"/>
                    <a:pt x="28" y="548"/>
                  </a:cubicBezTo>
                  <a:cubicBezTo>
                    <a:pt x="28" y="548"/>
                    <a:pt x="30" y="546"/>
                    <a:pt x="30" y="547"/>
                  </a:cubicBezTo>
                  <a:cubicBezTo>
                    <a:pt x="28" y="542"/>
                    <a:pt x="21" y="543"/>
                    <a:pt x="22" y="538"/>
                  </a:cubicBezTo>
                  <a:cubicBezTo>
                    <a:pt x="15" y="540"/>
                    <a:pt x="19" y="532"/>
                    <a:pt x="12" y="533"/>
                  </a:cubicBezTo>
                  <a:cubicBezTo>
                    <a:pt x="13" y="532"/>
                    <a:pt x="14" y="531"/>
                    <a:pt x="14" y="529"/>
                  </a:cubicBezTo>
                  <a:cubicBezTo>
                    <a:pt x="13" y="527"/>
                    <a:pt x="10" y="528"/>
                    <a:pt x="8" y="528"/>
                  </a:cubicBezTo>
                  <a:cubicBezTo>
                    <a:pt x="9" y="525"/>
                    <a:pt x="5" y="524"/>
                    <a:pt x="5" y="523"/>
                  </a:cubicBezTo>
                  <a:cubicBezTo>
                    <a:pt x="4" y="521"/>
                    <a:pt x="7" y="521"/>
                    <a:pt x="5" y="517"/>
                  </a:cubicBezTo>
                  <a:cubicBezTo>
                    <a:pt x="4" y="516"/>
                    <a:pt x="3" y="517"/>
                    <a:pt x="3" y="516"/>
                  </a:cubicBezTo>
                  <a:cubicBezTo>
                    <a:pt x="3" y="515"/>
                    <a:pt x="2" y="511"/>
                    <a:pt x="0" y="510"/>
                  </a:cubicBezTo>
                  <a:cubicBezTo>
                    <a:pt x="0" y="508"/>
                    <a:pt x="3" y="509"/>
                    <a:pt x="5" y="508"/>
                  </a:cubicBezTo>
                  <a:cubicBezTo>
                    <a:pt x="6" y="507"/>
                    <a:pt x="5" y="503"/>
                    <a:pt x="8" y="504"/>
                  </a:cubicBezTo>
                  <a:cubicBezTo>
                    <a:pt x="8" y="495"/>
                    <a:pt x="8" y="487"/>
                    <a:pt x="8" y="479"/>
                  </a:cubicBezTo>
                  <a:cubicBezTo>
                    <a:pt x="8" y="477"/>
                    <a:pt x="5" y="478"/>
                    <a:pt x="5" y="477"/>
                  </a:cubicBezTo>
                  <a:cubicBezTo>
                    <a:pt x="4" y="477"/>
                    <a:pt x="6" y="475"/>
                    <a:pt x="6" y="474"/>
                  </a:cubicBezTo>
                  <a:cubicBezTo>
                    <a:pt x="7" y="472"/>
                    <a:pt x="4" y="471"/>
                    <a:pt x="5" y="468"/>
                  </a:cubicBezTo>
                  <a:cubicBezTo>
                    <a:pt x="10" y="474"/>
                    <a:pt x="5" y="458"/>
                    <a:pt x="11" y="464"/>
                  </a:cubicBezTo>
                  <a:cubicBezTo>
                    <a:pt x="12" y="462"/>
                    <a:pt x="10" y="457"/>
                    <a:pt x="12" y="455"/>
                  </a:cubicBezTo>
                  <a:cubicBezTo>
                    <a:pt x="12" y="455"/>
                    <a:pt x="15" y="455"/>
                    <a:pt x="15" y="455"/>
                  </a:cubicBezTo>
                  <a:cubicBezTo>
                    <a:pt x="15" y="454"/>
                    <a:pt x="13" y="452"/>
                    <a:pt x="14" y="451"/>
                  </a:cubicBezTo>
                  <a:cubicBezTo>
                    <a:pt x="19" y="449"/>
                    <a:pt x="18" y="441"/>
                    <a:pt x="24" y="440"/>
                  </a:cubicBezTo>
                  <a:cubicBezTo>
                    <a:pt x="24" y="435"/>
                    <a:pt x="29" y="435"/>
                    <a:pt x="28" y="430"/>
                  </a:cubicBezTo>
                  <a:cubicBezTo>
                    <a:pt x="31" y="430"/>
                    <a:pt x="31" y="429"/>
                    <a:pt x="31" y="427"/>
                  </a:cubicBezTo>
                  <a:cubicBezTo>
                    <a:pt x="40" y="426"/>
                    <a:pt x="47" y="423"/>
                    <a:pt x="46" y="412"/>
                  </a:cubicBezTo>
                  <a:cubicBezTo>
                    <a:pt x="52" y="413"/>
                    <a:pt x="47" y="404"/>
                    <a:pt x="52" y="405"/>
                  </a:cubicBezTo>
                  <a:cubicBezTo>
                    <a:pt x="52" y="402"/>
                    <a:pt x="52" y="399"/>
                    <a:pt x="52" y="396"/>
                  </a:cubicBezTo>
                  <a:cubicBezTo>
                    <a:pt x="55" y="396"/>
                    <a:pt x="55" y="394"/>
                    <a:pt x="58" y="394"/>
                  </a:cubicBezTo>
                  <a:cubicBezTo>
                    <a:pt x="60" y="391"/>
                    <a:pt x="63" y="389"/>
                    <a:pt x="65" y="385"/>
                  </a:cubicBezTo>
                  <a:cubicBezTo>
                    <a:pt x="66" y="384"/>
                    <a:pt x="67" y="386"/>
                    <a:pt x="67" y="384"/>
                  </a:cubicBezTo>
                  <a:cubicBezTo>
                    <a:pt x="67" y="382"/>
                    <a:pt x="71" y="382"/>
                    <a:pt x="70" y="379"/>
                  </a:cubicBezTo>
                  <a:cubicBezTo>
                    <a:pt x="77" y="381"/>
                    <a:pt x="77" y="376"/>
                    <a:pt x="83" y="376"/>
                  </a:cubicBezTo>
                  <a:cubicBezTo>
                    <a:pt x="81" y="382"/>
                    <a:pt x="90" y="377"/>
                    <a:pt x="88" y="382"/>
                  </a:cubicBezTo>
                  <a:cubicBezTo>
                    <a:pt x="91" y="379"/>
                    <a:pt x="103" y="384"/>
                    <a:pt x="103" y="378"/>
                  </a:cubicBezTo>
                  <a:cubicBezTo>
                    <a:pt x="109" y="377"/>
                    <a:pt x="116" y="375"/>
                    <a:pt x="119" y="370"/>
                  </a:cubicBezTo>
                  <a:cubicBezTo>
                    <a:pt x="121" y="371"/>
                    <a:pt x="123" y="371"/>
                    <a:pt x="123" y="369"/>
                  </a:cubicBezTo>
                  <a:cubicBezTo>
                    <a:pt x="126" y="369"/>
                    <a:pt x="126" y="370"/>
                    <a:pt x="129" y="370"/>
                  </a:cubicBezTo>
                  <a:cubicBezTo>
                    <a:pt x="133" y="371"/>
                    <a:pt x="135" y="369"/>
                    <a:pt x="138" y="369"/>
                  </a:cubicBezTo>
                  <a:cubicBezTo>
                    <a:pt x="138" y="369"/>
                    <a:pt x="139" y="370"/>
                    <a:pt x="140" y="370"/>
                  </a:cubicBezTo>
                  <a:cubicBezTo>
                    <a:pt x="143" y="371"/>
                    <a:pt x="149" y="373"/>
                    <a:pt x="156" y="372"/>
                  </a:cubicBezTo>
                  <a:cubicBezTo>
                    <a:pt x="159" y="371"/>
                    <a:pt x="163" y="367"/>
                    <a:pt x="166" y="370"/>
                  </a:cubicBezTo>
                  <a:cubicBezTo>
                    <a:pt x="169" y="373"/>
                    <a:pt x="168" y="371"/>
                    <a:pt x="172" y="370"/>
                  </a:cubicBezTo>
                  <a:cubicBezTo>
                    <a:pt x="172" y="372"/>
                    <a:pt x="174" y="372"/>
                    <a:pt x="174" y="373"/>
                  </a:cubicBezTo>
                  <a:cubicBezTo>
                    <a:pt x="174" y="374"/>
                    <a:pt x="171" y="375"/>
                    <a:pt x="171" y="375"/>
                  </a:cubicBezTo>
                  <a:cubicBezTo>
                    <a:pt x="170" y="377"/>
                    <a:pt x="172" y="376"/>
                    <a:pt x="172" y="376"/>
                  </a:cubicBezTo>
                  <a:cubicBezTo>
                    <a:pt x="172" y="378"/>
                    <a:pt x="171" y="378"/>
                    <a:pt x="171" y="378"/>
                  </a:cubicBezTo>
                  <a:cubicBezTo>
                    <a:pt x="171" y="379"/>
                    <a:pt x="172" y="379"/>
                    <a:pt x="172" y="381"/>
                  </a:cubicBezTo>
                  <a:cubicBezTo>
                    <a:pt x="172" y="385"/>
                    <a:pt x="170" y="387"/>
                    <a:pt x="174" y="393"/>
                  </a:cubicBezTo>
                  <a:cubicBezTo>
                    <a:pt x="174" y="396"/>
                    <a:pt x="176" y="391"/>
                    <a:pt x="178" y="394"/>
                  </a:cubicBezTo>
                  <a:cubicBezTo>
                    <a:pt x="178" y="396"/>
                    <a:pt x="181" y="395"/>
                    <a:pt x="181" y="396"/>
                  </a:cubicBezTo>
                  <a:cubicBezTo>
                    <a:pt x="181" y="396"/>
                    <a:pt x="181" y="398"/>
                    <a:pt x="181" y="399"/>
                  </a:cubicBezTo>
                  <a:cubicBezTo>
                    <a:pt x="182" y="400"/>
                    <a:pt x="186" y="398"/>
                    <a:pt x="186" y="400"/>
                  </a:cubicBezTo>
                  <a:cubicBezTo>
                    <a:pt x="190" y="398"/>
                    <a:pt x="194" y="405"/>
                    <a:pt x="196" y="400"/>
                  </a:cubicBezTo>
                  <a:cubicBezTo>
                    <a:pt x="198" y="400"/>
                    <a:pt x="197" y="403"/>
                    <a:pt x="197" y="403"/>
                  </a:cubicBezTo>
                  <a:cubicBezTo>
                    <a:pt x="200" y="405"/>
                    <a:pt x="201" y="403"/>
                    <a:pt x="205" y="405"/>
                  </a:cubicBezTo>
                  <a:cubicBezTo>
                    <a:pt x="206" y="405"/>
                    <a:pt x="206" y="407"/>
                    <a:pt x="206" y="408"/>
                  </a:cubicBezTo>
                  <a:cubicBezTo>
                    <a:pt x="207" y="408"/>
                    <a:pt x="209" y="407"/>
                    <a:pt x="209" y="408"/>
                  </a:cubicBezTo>
                  <a:cubicBezTo>
                    <a:pt x="211" y="409"/>
                    <a:pt x="211" y="408"/>
                    <a:pt x="214" y="409"/>
                  </a:cubicBezTo>
                  <a:cubicBezTo>
                    <a:pt x="214" y="409"/>
                    <a:pt x="215" y="412"/>
                    <a:pt x="215" y="412"/>
                  </a:cubicBezTo>
                  <a:cubicBezTo>
                    <a:pt x="216" y="412"/>
                    <a:pt x="218" y="410"/>
                    <a:pt x="220" y="410"/>
                  </a:cubicBezTo>
                  <a:cubicBezTo>
                    <a:pt x="219" y="410"/>
                    <a:pt x="221" y="412"/>
                    <a:pt x="221" y="412"/>
                  </a:cubicBezTo>
                  <a:cubicBezTo>
                    <a:pt x="222" y="412"/>
                    <a:pt x="223" y="412"/>
                    <a:pt x="224" y="412"/>
                  </a:cubicBezTo>
                  <a:cubicBezTo>
                    <a:pt x="225" y="411"/>
                    <a:pt x="226" y="410"/>
                    <a:pt x="227" y="409"/>
                  </a:cubicBezTo>
                  <a:cubicBezTo>
                    <a:pt x="227" y="409"/>
                    <a:pt x="230" y="408"/>
                    <a:pt x="228" y="408"/>
                  </a:cubicBezTo>
                  <a:cubicBezTo>
                    <a:pt x="225" y="405"/>
                    <a:pt x="233" y="405"/>
                    <a:pt x="233" y="400"/>
                  </a:cubicBezTo>
                  <a:cubicBezTo>
                    <a:pt x="237" y="401"/>
                    <a:pt x="237" y="397"/>
                    <a:pt x="242" y="399"/>
                  </a:cubicBezTo>
                  <a:cubicBezTo>
                    <a:pt x="243" y="399"/>
                    <a:pt x="243" y="400"/>
                    <a:pt x="243" y="400"/>
                  </a:cubicBezTo>
                  <a:cubicBezTo>
                    <a:pt x="245" y="400"/>
                    <a:pt x="248" y="399"/>
                    <a:pt x="249" y="400"/>
                  </a:cubicBezTo>
                  <a:cubicBezTo>
                    <a:pt x="250" y="400"/>
                    <a:pt x="252" y="403"/>
                    <a:pt x="252" y="403"/>
                  </a:cubicBezTo>
                  <a:cubicBezTo>
                    <a:pt x="253" y="403"/>
                    <a:pt x="255" y="401"/>
                    <a:pt x="257" y="402"/>
                  </a:cubicBezTo>
                  <a:cubicBezTo>
                    <a:pt x="257" y="402"/>
                    <a:pt x="256" y="405"/>
                    <a:pt x="257" y="405"/>
                  </a:cubicBezTo>
                  <a:cubicBezTo>
                    <a:pt x="258" y="405"/>
                    <a:pt x="260" y="402"/>
                    <a:pt x="263" y="403"/>
                  </a:cubicBezTo>
                  <a:cubicBezTo>
                    <a:pt x="263" y="404"/>
                    <a:pt x="260" y="405"/>
                    <a:pt x="260" y="405"/>
                  </a:cubicBezTo>
                  <a:cubicBezTo>
                    <a:pt x="261" y="407"/>
                    <a:pt x="270" y="407"/>
                    <a:pt x="274" y="408"/>
                  </a:cubicBezTo>
                  <a:cubicBezTo>
                    <a:pt x="274" y="413"/>
                    <a:pt x="287" y="411"/>
                    <a:pt x="289" y="408"/>
                  </a:cubicBezTo>
                  <a:cubicBezTo>
                    <a:pt x="290" y="409"/>
                    <a:pt x="297" y="406"/>
                    <a:pt x="298" y="408"/>
                  </a:cubicBezTo>
                  <a:cubicBezTo>
                    <a:pt x="300" y="409"/>
                    <a:pt x="299" y="407"/>
                    <a:pt x="301" y="408"/>
                  </a:cubicBezTo>
                  <a:cubicBezTo>
                    <a:pt x="304" y="408"/>
                    <a:pt x="306" y="409"/>
                    <a:pt x="309" y="409"/>
                  </a:cubicBezTo>
                  <a:cubicBezTo>
                    <a:pt x="311" y="409"/>
                    <a:pt x="312" y="406"/>
                    <a:pt x="316" y="406"/>
                  </a:cubicBezTo>
                  <a:cubicBezTo>
                    <a:pt x="317" y="403"/>
                    <a:pt x="317" y="398"/>
                    <a:pt x="320" y="397"/>
                  </a:cubicBezTo>
                  <a:cubicBezTo>
                    <a:pt x="321" y="395"/>
                    <a:pt x="319" y="394"/>
                    <a:pt x="319" y="391"/>
                  </a:cubicBezTo>
                  <a:cubicBezTo>
                    <a:pt x="324" y="392"/>
                    <a:pt x="323" y="382"/>
                    <a:pt x="328" y="387"/>
                  </a:cubicBezTo>
                  <a:cubicBezTo>
                    <a:pt x="329" y="381"/>
                    <a:pt x="326" y="380"/>
                    <a:pt x="322" y="379"/>
                  </a:cubicBezTo>
                  <a:cubicBezTo>
                    <a:pt x="323" y="378"/>
                    <a:pt x="323" y="376"/>
                    <a:pt x="323" y="373"/>
                  </a:cubicBezTo>
                  <a:cubicBezTo>
                    <a:pt x="322" y="369"/>
                    <a:pt x="313" y="372"/>
                    <a:pt x="311" y="368"/>
                  </a:cubicBezTo>
                  <a:cubicBezTo>
                    <a:pt x="309" y="370"/>
                    <a:pt x="304" y="369"/>
                    <a:pt x="303" y="372"/>
                  </a:cubicBezTo>
                  <a:cubicBezTo>
                    <a:pt x="301" y="372"/>
                    <a:pt x="302" y="369"/>
                    <a:pt x="301" y="369"/>
                  </a:cubicBezTo>
                  <a:cubicBezTo>
                    <a:pt x="299" y="368"/>
                    <a:pt x="294" y="370"/>
                    <a:pt x="291" y="369"/>
                  </a:cubicBezTo>
                  <a:cubicBezTo>
                    <a:pt x="289" y="370"/>
                    <a:pt x="289" y="372"/>
                    <a:pt x="286" y="372"/>
                  </a:cubicBezTo>
                  <a:cubicBezTo>
                    <a:pt x="282" y="372"/>
                    <a:pt x="283" y="366"/>
                    <a:pt x="276" y="368"/>
                  </a:cubicBezTo>
                  <a:cubicBezTo>
                    <a:pt x="276" y="365"/>
                    <a:pt x="274" y="364"/>
                    <a:pt x="274" y="362"/>
                  </a:cubicBezTo>
                  <a:cubicBezTo>
                    <a:pt x="273" y="362"/>
                    <a:pt x="272" y="361"/>
                    <a:pt x="271" y="360"/>
                  </a:cubicBezTo>
                  <a:cubicBezTo>
                    <a:pt x="270" y="358"/>
                    <a:pt x="268" y="357"/>
                    <a:pt x="266" y="357"/>
                  </a:cubicBezTo>
                  <a:cubicBezTo>
                    <a:pt x="268" y="354"/>
                    <a:pt x="267" y="345"/>
                    <a:pt x="266" y="341"/>
                  </a:cubicBezTo>
                  <a:cubicBezTo>
                    <a:pt x="262" y="343"/>
                    <a:pt x="257" y="338"/>
                    <a:pt x="257" y="345"/>
                  </a:cubicBezTo>
                  <a:cubicBezTo>
                    <a:pt x="252" y="343"/>
                    <a:pt x="252" y="346"/>
                    <a:pt x="248" y="344"/>
                  </a:cubicBezTo>
                  <a:cubicBezTo>
                    <a:pt x="248" y="346"/>
                    <a:pt x="247" y="346"/>
                    <a:pt x="246" y="347"/>
                  </a:cubicBezTo>
                  <a:cubicBezTo>
                    <a:pt x="247" y="348"/>
                    <a:pt x="248" y="349"/>
                    <a:pt x="249" y="350"/>
                  </a:cubicBezTo>
                  <a:cubicBezTo>
                    <a:pt x="250" y="351"/>
                    <a:pt x="249" y="354"/>
                    <a:pt x="252" y="353"/>
                  </a:cubicBezTo>
                  <a:cubicBezTo>
                    <a:pt x="251" y="357"/>
                    <a:pt x="251" y="356"/>
                    <a:pt x="254" y="359"/>
                  </a:cubicBezTo>
                  <a:cubicBezTo>
                    <a:pt x="255" y="362"/>
                    <a:pt x="252" y="361"/>
                    <a:pt x="251" y="362"/>
                  </a:cubicBezTo>
                  <a:cubicBezTo>
                    <a:pt x="250" y="362"/>
                    <a:pt x="249" y="367"/>
                    <a:pt x="248" y="366"/>
                  </a:cubicBezTo>
                  <a:cubicBezTo>
                    <a:pt x="245" y="363"/>
                    <a:pt x="248" y="370"/>
                    <a:pt x="242" y="369"/>
                  </a:cubicBezTo>
                  <a:cubicBezTo>
                    <a:pt x="241" y="368"/>
                    <a:pt x="240" y="366"/>
                    <a:pt x="239" y="366"/>
                  </a:cubicBezTo>
                  <a:cubicBezTo>
                    <a:pt x="238" y="364"/>
                    <a:pt x="240" y="363"/>
                    <a:pt x="242" y="363"/>
                  </a:cubicBezTo>
                  <a:cubicBezTo>
                    <a:pt x="240" y="361"/>
                    <a:pt x="235" y="359"/>
                    <a:pt x="239" y="356"/>
                  </a:cubicBezTo>
                  <a:cubicBezTo>
                    <a:pt x="238" y="355"/>
                    <a:pt x="234" y="357"/>
                    <a:pt x="233" y="356"/>
                  </a:cubicBezTo>
                  <a:cubicBezTo>
                    <a:pt x="232" y="355"/>
                    <a:pt x="236" y="354"/>
                    <a:pt x="236" y="354"/>
                  </a:cubicBezTo>
                  <a:cubicBezTo>
                    <a:pt x="236" y="354"/>
                    <a:pt x="232" y="351"/>
                    <a:pt x="228" y="348"/>
                  </a:cubicBezTo>
                  <a:cubicBezTo>
                    <a:pt x="229" y="341"/>
                    <a:pt x="225" y="340"/>
                    <a:pt x="226" y="333"/>
                  </a:cubicBezTo>
                  <a:cubicBezTo>
                    <a:pt x="226" y="331"/>
                    <a:pt x="222" y="333"/>
                    <a:pt x="221" y="332"/>
                  </a:cubicBezTo>
                  <a:cubicBezTo>
                    <a:pt x="221" y="332"/>
                    <a:pt x="223" y="330"/>
                    <a:pt x="223" y="329"/>
                  </a:cubicBezTo>
                  <a:cubicBezTo>
                    <a:pt x="219" y="327"/>
                    <a:pt x="219" y="330"/>
                    <a:pt x="217" y="328"/>
                  </a:cubicBezTo>
                  <a:cubicBezTo>
                    <a:pt x="216" y="327"/>
                    <a:pt x="218" y="325"/>
                    <a:pt x="218" y="325"/>
                  </a:cubicBezTo>
                  <a:cubicBezTo>
                    <a:pt x="218" y="323"/>
                    <a:pt x="216" y="326"/>
                    <a:pt x="217" y="326"/>
                  </a:cubicBezTo>
                  <a:cubicBezTo>
                    <a:pt x="215" y="326"/>
                    <a:pt x="215" y="324"/>
                    <a:pt x="215" y="323"/>
                  </a:cubicBezTo>
                  <a:cubicBezTo>
                    <a:pt x="209" y="324"/>
                    <a:pt x="209" y="319"/>
                    <a:pt x="203" y="320"/>
                  </a:cubicBezTo>
                  <a:cubicBezTo>
                    <a:pt x="203" y="318"/>
                    <a:pt x="201" y="318"/>
                    <a:pt x="200" y="317"/>
                  </a:cubicBezTo>
                  <a:cubicBezTo>
                    <a:pt x="200" y="317"/>
                    <a:pt x="201" y="315"/>
                    <a:pt x="200" y="314"/>
                  </a:cubicBezTo>
                  <a:cubicBezTo>
                    <a:pt x="200" y="314"/>
                    <a:pt x="198" y="315"/>
                    <a:pt x="197" y="314"/>
                  </a:cubicBezTo>
                  <a:cubicBezTo>
                    <a:pt x="197" y="314"/>
                    <a:pt x="197" y="308"/>
                    <a:pt x="196" y="310"/>
                  </a:cubicBezTo>
                  <a:cubicBezTo>
                    <a:pt x="195" y="311"/>
                    <a:pt x="194" y="310"/>
                    <a:pt x="193" y="308"/>
                  </a:cubicBezTo>
                  <a:cubicBezTo>
                    <a:pt x="192" y="308"/>
                    <a:pt x="191" y="307"/>
                    <a:pt x="191" y="305"/>
                  </a:cubicBezTo>
                  <a:cubicBezTo>
                    <a:pt x="186" y="305"/>
                    <a:pt x="187" y="307"/>
                    <a:pt x="183" y="305"/>
                  </a:cubicBezTo>
                  <a:cubicBezTo>
                    <a:pt x="181" y="306"/>
                    <a:pt x="182" y="308"/>
                    <a:pt x="180" y="308"/>
                  </a:cubicBezTo>
                  <a:cubicBezTo>
                    <a:pt x="178" y="312"/>
                    <a:pt x="182" y="311"/>
                    <a:pt x="183" y="314"/>
                  </a:cubicBezTo>
                  <a:cubicBezTo>
                    <a:pt x="183" y="315"/>
                    <a:pt x="185" y="318"/>
                    <a:pt x="186" y="319"/>
                  </a:cubicBezTo>
                  <a:cubicBezTo>
                    <a:pt x="186" y="319"/>
                    <a:pt x="187" y="320"/>
                    <a:pt x="188" y="320"/>
                  </a:cubicBezTo>
                  <a:cubicBezTo>
                    <a:pt x="186" y="325"/>
                    <a:pt x="191" y="324"/>
                    <a:pt x="193" y="326"/>
                  </a:cubicBezTo>
                  <a:cubicBezTo>
                    <a:pt x="193" y="326"/>
                    <a:pt x="194" y="332"/>
                    <a:pt x="196" y="330"/>
                  </a:cubicBezTo>
                  <a:cubicBezTo>
                    <a:pt x="198" y="328"/>
                    <a:pt x="196" y="331"/>
                    <a:pt x="197" y="332"/>
                  </a:cubicBezTo>
                  <a:cubicBezTo>
                    <a:pt x="199" y="333"/>
                    <a:pt x="202" y="332"/>
                    <a:pt x="203" y="336"/>
                  </a:cubicBezTo>
                  <a:cubicBezTo>
                    <a:pt x="205" y="335"/>
                    <a:pt x="206" y="338"/>
                    <a:pt x="206" y="338"/>
                  </a:cubicBezTo>
                  <a:cubicBezTo>
                    <a:pt x="207" y="338"/>
                    <a:pt x="208" y="337"/>
                    <a:pt x="208" y="336"/>
                  </a:cubicBezTo>
                  <a:cubicBezTo>
                    <a:pt x="209" y="337"/>
                    <a:pt x="210" y="341"/>
                    <a:pt x="211" y="338"/>
                  </a:cubicBezTo>
                  <a:cubicBezTo>
                    <a:pt x="214" y="337"/>
                    <a:pt x="210" y="345"/>
                    <a:pt x="215" y="342"/>
                  </a:cubicBezTo>
                  <a:cubicBezTo>
                    <a:pt x="215" y="346"/>
                    <a:pt x="209" y="343"/>
                    <a:pt x="206" y="344"/>
                  </a:cubicBezTo>
                  <a:cubicBezTo>
                    <a:pt x="207" y="345"/>
                    <a:pt x="209" y="345"/>
                    <a:pt x="209" y="347"/>
                  </a:cubicBezTo>
                  <a:cubicBezTo>
                    <a:pt x="210" y="350"/>
                    <a:pt x="207" y="354"/>
                    <a:pt x="209" y="354"/>
                  </a:cubicBezTo>
                  <a:cubicBezTo>
                    <a:pt x="208" y="356"/>
                    <a:pt x="204" y="356"/>
                    <a:pt x="202" y="357"/>
                  </a:cubicBezTo>
                  <a:cubicBezTo>
                    <a:pt x="204" y="356"/>
                    <a:pt x="202" y="351"/>
                    <a:pt x="205" y="351"/>
                  </a:cubicBezTo>
                  <a:cubicBezTo>
                    <a:pt x="203" y="350"/>
                    <a:pt x="204" y="347"/>
                    <a:pt x="202" y="347"/>
                  </a:cubicBezTo>
                  <a:cubicBezTo>
                    <a:pt x="200" y="347"/>
                    <a:pt x="203" y="345"/>
                    <a:pt x="199" y="342"/>
                  </a:cubicBezTo>
                  <a:cubicBezTo>
                    <a:pt x="197" y="341"/>
                    <a:pt x="194" y="342"/>
                    <a:pt x="194" y="338"/>
                  </a:cubicBezTo>
                  <a:cubicBezTo>
                    <a:pt x="188" y="339"/>
                    <a:pt x="187" y="335"/>
                    <a:pt x="183" y="335"/>
                  </a:cubicBezTo>
                  <a:cubicBezTo>
                    <a:pt x="182" y="331"/>
                    <a:pt x="179" y="330"/>
                    <a:pt x="177" y="326"/>
                  </a:cubicBezTo>
                  <a:cubicBezTo>
                    <a:pt x="176" y="325"/>
                    <a:pt x="175" y="326"/>
                    <a:pt x="175" y="325"/>
                  </a:cubicBezTo>
                  <a:cubicBezTo>
                    <a:pt x="175" y="323"/>
                    <a:pt x="173" y="324"/>
                    <a:pt x="172" y="323"/>
                  </a:cubicBezTo>
                  <a:cubicBezTo>
                    <a:pt x="172" y="323"/>
                    <a:pt x="173" y="320"/>
                    <a:pt x="172" y="320"/>
                  </a:cubicBezTo>
                  <a:cubicBezTo>
                    <a:pt x="171" y="319"/>
                    <a:pt x="168" y="321"/>
                    <a:pt x="166" y="320"/>
                  </a:cubicBezTo>
                  <a:cubicBezTo>
                    <a:pt x="165" y="320"/>
                    <a:pt x="169" y="318"/>
                    <a:pt x="169" y="319"/>
                  </a:cubicBezTo>
                  <a:cubicBezTo>
                    <a:pt x="167" y="315"/>
                    <a:pt x="159" y="315"/>
                    <a:pt x="154" y="317"/>
                  </a:cubicBezTo>
                  <a:cubicBezTo>
                    <a:pt x="154" y="318"/>
                    <a:pt x="157" y="319"/>
                    <a:pt x="157" y="319"/>
                  </a:cubicBezTo>
                  <a:cubicBezTo>
                    <a:pt x="156" y="321"/>
                    <a:pt x="155" y="319"/>
                    <a:pt x="153" y="320"/>
                  </a:cubicBezTo>
                  <a:cubicBezTo>
                    <a:pt x="150" y="322"/>
                    <a:pt x="150" y="327"/>
                    <a:pt x="147" y="326"/>
                  </a:cubicBezTo>
                  <a:cubicBezTo>
                    <a:pt x="141" y="326"/>
                    <a:pt x="140" y="321"/>
                    <a:pt x="132" y="322"/>
                  </a:cubicBezTo>
                  <a:cubicBezTo>
                    <a:pt x="130" y="322"/>
                    <a:pt x="131" y="326"/>
                    <a:pt x="126" y="325"/>
                  </a:cubicBezTo>
                  <a:cubicBezTo>
                    <a:pt x="126" y="328"/>
                    <a:pt x="126" y="331"/>
                    <a:pt x="126" y="335"/>
                  </a:cubicBezTo>
                  <a:cubicBezTo>
                    <a:pt x="122" y="337"/>
                    <a:pt x="112" y="335"/>
                    <a:pt x="114" y="344"/>
                  </a:cubicBezTo>
                  <a:cubicBezTo>
                    <a:pt x="105" y="342"/>
                    <a:pt x="113" y="350"/>
                    <a:pt x="104" y="350"/>
                  </a:cubicBezTo>
                  <a:cubicBezTo>
                    <a:pt x="104" y="352"/>
                    <a:pt x="109" y="355"/>
                    <a:pt x="105" y="356"/>
                  </a:cubicBezTo>
                  <a:cubicBezTo>
                    <a:pt x="105" y="361"/>
                    <a:pt x="103" y="356"/>
                    <a:pt x="100" y="360"/>
                  </a:cubicBezTo>
                  <a:cubicBezTo>
                    <a:pt x="99" y="362"/>
                    <a:pt x="100" y="363"/>
                    <a:pt x="101" y="363"/>
                  </a:cubicBezTo>
                  <a:cubicBezTo>
                    <a:pt x="101" y="366"/>
                    <a:pt x="96" y="364"/>
                    <a:pt x="94" y="365"/>
                  </a:cubicBezTo>
                  <a:cubicBezTo>
                    <a:pt x="92" y="365"/>
                    <a:pt x="92" y="368"/>
                    <a:pt x="91" y="369"/>
                  </a:cubicBezTo>
                  <a:cubicBezTo>
                    <a:pt x="86" y="371"/>
                    <a:pt x="79" y="368"/>
                    <a:pt x="74" y="373"/>
                  </a:cubicBezTo>
                  <a:cubicBezTo>
                    <a:pt x="72" y="372"/>
                    <a:pt x="71" y="370"/>
                    <a:pt x="70" y="368"/>
                  </a:cubicBezTo>
                  <a:cubicBezTo>
                    <a:pt x="63" y="366"/>
                    <a:pt x="56" y="369"/>
                    <a:pt x="54" y="368"/>
                  </a:cubicBezTo>
                  <a:cubicBezTo>
                    <a:pt x="55" y="362"/>
                    <a:pt x="57" y="356"/>
                    <a:pt x="52" y="353"/>
                  </a:cubicBezTo>
                  <a:cubicBezTo>
                    <a:pt x="51" y="350"/>
                    <a:pt x="54" y="349"/>
                    <a:pt x="55" y="347"/>
                  </a:cubicBezTo>
                  <a:cubicBezTo>
                    <a:pt x="56" y="343"/>
                    <a:pt x="54" y="338"/>
                    <a:pt x="57" y="335"/>
                  </a:cubicBezTo>
                  <a:cubicBezTo>
                    <a:pt x="55" y="332"/>
                    <a:pt x="56" y="327"/>
                    <a:pt x="52" y="326"/>
                  </a:cubicBezTo>
                  <a:cubicBezTo>
                    <a:pt x="53" y="325"/>
                    <a:pt x="56" y="324"/>
                    <a:pt x="55" y="322"/>
                  </a:cubicBezTo>
                  <a:cubicBezTo>
                    <a:pt x="59" y="323"/>
                    <a:pt x="68" y="319"/>
                    <a:pt x="67" y="325"/>
                  </a:cubicBezTo>
                  <a:cubicBezTo>
                    <a:pt x="71" y="322"/>
                    <a:pt x="85" y="328"/>
                    <a:pt x="88" y="325"/>
                  </a:cubicBezTo>
                  <a:cubicBezTo>
                    <a:pt x="89" y="323"/>
                    <a:pt x="89" y="324"/>
                    <a:pt x="91" y="325"/>
                  </a:cubicBezTo>
                  <a:cubicBezTo>
                    <a:pt x="90" y="324"/>
                    <a:pt x="91" y="322"/>
                    <a:pt x="92" y="323"/>
                  </a:cubicBezTo>
                  <a:cubicBezTo>
                    <a:pt x="92" y="323"/>
                    <a:pt x="92" y="325"/>
                    <a:pt x="92" y="325"/>
                  </a:cubicBezTo>
                  <a:cubicBezTo>
                    <a:pt x="96" y="323"/>
                    <a:pt x="98" y="322"/>
                    <a:pt x="100" y="317"/>
                  </a:cubicBezTo>
                  <a:cubicBezTo>
                    <a:pt x="100" y="316"/>
                    <a:pt x="103" y="308"/>
                    <a:pt x="100" y="304"/>
                  </a:cubicBezTo>
                  <a:cubicBezTo>
                    <a:pt x="98" y="302"/>
                    <a:pt x="101" y="302"/>
                    <a:pt x="98" y="298"/>
                  </a:cubicBezTo>
                  <a:cubicBezTo>
                    <a:pt x="98" y="296"/>
                    <a:pt x="95" y="297"/>
                    <a:pt x="94" y="296"/>
                  </a:cubicBezTo>
                  <a:cubicBezTo>
                    <a:pt x="94" y="295"/>
                    <a:pt x="95" y="294"/>
                    <a:pt x="95" y="292"/>
                  </a:cubicBezTo>
                  <a:cubicBezTo>
                    <a:pt x="94" y="291"/>
                    <a:pt x="92" y="293"/>
                    <a:pt x="92" y="293"/>
                  </a:cubicBezTo>
                  <a:cubicBezTo>
                    <a:pt x="90" y="293"/>
                    <a:pt x="92" y="291"/>
                    <a:pt x="91" y="290"/>
                  </a:cubicBezTo>
                  <a:cubicBezTo>
                    <a:pt x="90" y="290"/>
                    <a:pt x="85" y="290"/>
                    <a:pt x="83" y="289"/>
                  </a:cubicBezTo>
                  <a:cubicBezTo>
                    <a:pt x="83" y="289"/>
                    <a:pt x="83" y="288"/>
                    <a:pt x="82" y="288"/>
                  </a:cubicBezTo>
                  <a:cubicBezTo>
                    <a:pt x="80" y="287"/>
                    <a:pt x="79" y="287"/>
                    <a:pt x="79" y="286"/>
                  </a:cubicBezTo>
                  <a:cubicBezTo>
                    <a:pt x="78" y="282"/>
                    <a:pt x="82" y="284"/>
                    <a:pt x="82" y="285"/>
                  </a:cubicBezTo>
                  <a:cubicBezTo>
                    <a:pt x="86" y="283"/>
                    <a:pt x="89" y="280"/>
                    <a:pt x="98" y="282"/>
                  </a:cubicBezTo>
                  <a:cubicBezTo>
                    <a:pt x="99" y="279"/>
                    <a:pt x="97" y="279"/>
                    <a:pt x="95" y="279"/>
                  </a:cubicBezTo>
                  <a:cubicBezTo>
                    <a:pt x="97" y="274"/>
                    <a:pt x="102" y="279"/>
                    <a:pt x="104" y="279"/>
                  </a:cubicBezTo>
                  <a:cubicBezTo>
                    <a:pt x="105" y="279"/>
                    <a:pt x="108" y="275"/>
                    <a:pt x="108" y="279"/>
                  </a:cubicBezTo>
                  <a:cubicBezTo>
                    <a:pt x="112" y="276"/>
                    <a:pt x="112" y="271"/>
                    <a:pt x="117" y="271"/>
                  </a:cubicBezTo>
                  <a:cubicBezTo>
                    <a:pt x="115" y="266"/>
                    <a:pt x="121" y="268"/>
                    <a:pt x="120" y="264"/>
                  </a:cubicBezTo>
                  <a:cubicBezTo>
                    <a:pt x="123" y="264"/>
                    <a:pt x="126" y="264"/>
                    <a:pt x="129" y="264"/>
                  </a:cubicBezTo>
                  <a:cubicBezTo>
                    <a:pt x="129" y="262"/>
                    <a:pt x="127" y="263"/>
                    <a:pt x="126" y="262"/>
                  </a:cubicBezTo>
                  <a:cubicBezTo>
                    <a:pt x="127" y="260"/>
                    <a:pt x="131" y="261"/>
                    <a:pt x="129" y="256"/>
                  </a:cubicBezTo>
                  <a:cubicBezTo>
                    <a:pt x="133" y="256"/>
                    <a:pt x="132" y="259"/>
                    <a:pt x="135" y="256"/>
                  </a:cubicBezTo>
                  <a:cubicBezTo>
                    <a:pt x="132" y="249"/>
                    <a:pt x="138" y="252"/>
                    <a:pt x="138" y="245"/>
                  </a:cubicBezTo>
                  <a:cubicBezTo>
                    <a:pt x="140" y="244"/>
                    <a:pt x="142" y="245"/>
                    <a:pt x="144" y="245"/>
                  </a:cubicBezTo>
                  <a:cubicBezTo>
                    <a:pt x="146" y="244"/>
                    <a:pt x="146" y="242"/>
                    <a:pt x="147" y="242"/>
                  </a:cubicBezTo>
                  <a:cubicBezTo>
                    <a:pt x="149" y="241"/>
                    <a:pt x="148" y="243"/>
                    <a:pt x="148" y="243"/>
                  </a:cubicBezTo>
                  <a:cubicBezTo>
                    <a:pt x="150" y="243"/>
                    <a:pt x="149" y="242"/>
                    <a:pt x="150" y="242"/>
                  </a:cubicBezTo>
                  <a:cubicBezTo>
                    <a:pt x="152" y="241"/>
                    <a:pt x="154" y="242"/>
                    <a:pt x="156" y="242"/>
                  </a:cubicBezTo>
                  <a:cubicBezTo>
                    <a:pt x="158" y="241"/>
                    <a:pt x="158" y="237"/>
                    <a:pt x="162" y="239"/>
                  </a:cubicBezTo>
                  <a:cubicBezTo>
                    <a:pt x="161" y="235"/>
                    <a:pt x="157" y="236"/>
                    <a:pt x="157" y="231"/>
                  </a:cubicBezTo>
                  <a:cubicBezTo>
                    <a:pt x="161" y="230"/>
                    <a:pt x="159" y="229"/>
                    <a:pt x="159" y="224"/>
                  </a:cubicBezTo>
                  <a:cubicBezTo>
                    <a:pt x="159" y="220"/>
                    <a:pt x="161" y="217"/>
                    <a:pt x="160" y="213"/>
                  </a:cubicBezTo>
                  <a:cubicBezTo>
                    <a:pt x="162" y="213"/>
                    <a:pt x="164" y="213"/>
                    <a:pt x="166" y="213"/>
                  </a:cubicBezTo>
                  <a:cubicBezTo>
                    <a:pt x="170" y="213"/>
                    <a:pt x="163" y="209"/>
                    <a:pt x="169" y="210"/>
                  </a:cubicBezTo>
                  <a:cubicBezTo>
                    <a:pt x="169" y="212"/>
                    <a:pt x="171" y="212"/>
                    <a:pt x="172" y="212"/>
                  </a:cubicBezTo>
                  <a:cubicBezTo>
                    <a:pt x="170" y="215"/>
                    <a:pt x="170" y="212"/>
                    <a:pt x="171" y="216"/>
                  </a:cubicBezTo>
                  <a:cubicBezTo>
                    <a:pt x="171" y="219"/>
                    <a:pt x="170" y="221"/>
                    <a:pt x="174" y="221"/>
                  </a:cubicBezTo>
                  <a:cubicBezTo>
                    <a:pt x="174" y="223"/>
                    <a:pt x="174" y="225"/>
                    <a:pt x="172" y="225"/>
                  </a:cubicBezTo>
                  <a:cubicBezTo>
                    <a:pt x="172" y="228"/>
                    <a:pt x="178" y="223"/>
                    <a:pt x="181" y="227"/>
                  </a:cubicBezTo>
                  <a:cubicBezTo>
                    <a:pt x="180" y="231"/>
                    <a:pt x="171" y="228"/>
                    <a:pt x="171" y="233"/>
                  </a:cubicBezTo>
                  <a:cubicBezTo>
                    <a:pt x="169" y="236"/>
                    <a:pt x="174" y="236"/>
                    <a:pt x="175" y="237"/>
                  </a:cubicBezTo>
                  <a:cubicBezTo>
                    <a:pt x="176" y="238"/>
                    <a:pt x="177" y="241"/>
                    <a:pt x="180" y="240"/>
                  </a:cubicBezTo>
                  <a:cubicBezTo>
                    <a:pt x="178" y="237"/>
                    <a:pt x="174" y="238"/>
                    <a:pt x="181" y="237"/>
                  </a:cubicBezTo>
                  <a:cubicBezTo>
                    <a:pt x="183" y="237"/>
                    <a:pt x="185" y="237"/>
                    <a:pt x="187" y="237"/>
                  </a:cubicBezTo>
                  <a:cubicBezTo>
                    <a:pt x="190" y="237"/>
                    <a:pt x="190" y="239"/>
                    <a:pt x="193" y="239"/>
                  </a:cubicBezTo>
                  <a:cubicBezTo>
                    <a:pt x="197" y="239"/>
                    <a:pt x="198" y="236"/>
                    <a:pt x="202" y="237"/>
                  </a:cubicBezTo>
                  <a:cubicBezTo>
                    <a:pt x="202" y="237"/>
                    <a:pt x="207" y="240"/>
                    <a:pt x="209" y="237"/>
                  </a:cubicBezTo>
                  <a:cubicBezTo>
                    <a:pt x="209" y="237"/>
                    <a:pt x="209" y="236"/>
                    <a:pt x="209" y="236"/>
                  </a:cubicBezTo>
                  <a:cubicBezTo>
                    <a:pt x="213" y="234"/>
                    <a:pt x="218" y="236"/>
                    <a:pt x="220" y="233"/>
                  </a:cubicBezTo>
                  <a:cubicBezTo>
                    <a:pt x="225" y="239"/>
                    <a:pt x="229" y="227"/>
                    <a:pt x="233" y="231"/>
                  </a:cubicBezTo>
                  <a:cubicBezTo>
                    <a:pt x="233" y="229"/>
                    <a:pt x="233" y="227"/>
                    <a:pt x="233" y="225"/>
                  </a:cubicBezTo>
                  <a:cubicBezTo>
                    <a:pt x="236" y="226"/>
                    <a:pt x="235" y="224"/>
                    <a:pt x="236" y="222"/>
                  </a:cubicBezTo>
                  <a:cubicBezTo>
                    <a:pt x="236" y="222"/>
                    <a:pt x="237" y="218"/>
                    <a:pt x="237" y="218"/>
                  </a:cubicBezTo>
                  <a:cubicBezTo>
                    <a:pt x="239" y="217"/>
                    <a:pt x="237" y="216"/>
                    <a:pt x="237" y="213"/>
                  </a:cubicBezTo>
                  <a:cubicBezTo>
                    <a:pt x="241" y="214"/>
                    <a:pt x="243" y="213"/>
                    <a:pt x="243" y="210"/>
                  </a:cubicBezTo>
                  <a:cubicBezTo>
                    <a:pt x="245" y="210"/>
                    <a:pt x="244" y="212"/>
                    <a:pt x="245" y="213"/>
                  </a:cubicBezTo>
                  <a:cubicBezTo>
                    <a:pt x="246" y="212"/>
                    <a:pt x="248" y="212"/>
                    <a:pt x="251" y="212"/>
                  </a:cubicBezTo>
                  <a:cubicBezTo>
                    <a:pt x="252" y="212"/>
                    <a:pt x="252" y="209"/>
                    <a:pt x="254" y="209"/>
                  </a:cubicBezTo>
                  <a:cubicBezTo>
                    <a:pt x="254" y="206"/>
                    <a:pt x="253" y="203"/>
                    <a:pt x="251" y="203"/>
                  </a:cubicBezTo>
                  <a:cubicBezTo>
                    <a:pt x="252" y="202"/>
                    <a:pt x="252" y="200"/>
                    <a:pt x="252" y="197"/>
                  </a:cubicBezTo>
                  <a:cubicBezTo>
                    <a:pt x="255" y="198"/>
                    <a:pt x="257" y="197"/>
                    <a:pt x="257" y="194"/>
                  </a:cubicBezTo>
                  <a:cubicBezTo>
                    <a:pt x="260" y="198"/>
                    <a:pt x="261" y="192"/>
                    <a:pt x="267" y="194"/>
                  </a:cubicBezTo>
                  <a:cubicBezTo>
                    <a:pt x="268" y="194"/>
                    <a:pt x="269" y="196"/>
                    <a:pt x="268" y="196"/>
                  </a:cubicBezTo>
                  <a:cubicBezTo>
                    <a:pt x="270" y="196"/>
                    <a:pt x="270" y="194"/>
                    <a:pt x="271" y="194"/>
                  </a:cubicBezTo>
                  <a:cubicBezTo>
                    <a:pt x="273" y="194"/>
                    <a:pt x="275" y="196"/>
                    <a:pt x="274" y="196"/>
                  </a:cubicBezTo>
                  <a:cubicBezTo>
                    <a:pt x="276" y="195"/>
                    <a:pt x="275" y="194"/>
                    <a:pt x="276" y="193"/>
                  </a:cubicBezTo>
                  <a:cubicBezTo>
                    <a:pt x="277" y="192"/>
                    <a:pt x="278" y="193"/>
                    <a:pt x="279" y="193"/>
                  </a:cubicBezTo>
                  <a:cubicBezTo>
                    <a:pt x="281" y="191"/>
                    <a:pt x="281" y="188"/>
                    <a:pt x="285" y="190"/>
                  </a:cubicBezTo>
                  <a:cubicBezTo>
                    <a:pt x="283" y="188"/>
                    <a:pt x="284" y="182"/>
                    <a:pt x="280" y="182"/>
                  </a:cubicBezTo>
                  <a:cubicBezTo>
                    <a:pt x="277" y="180"/>
                    <a:pt x="278" y="185"/>
                    <a:pt x="277" y="185"/>
                  </a:cubicBezTo>
                  <a:cubicBezTo>
                    <a:pt x="276" y="186"/>
                    <a:pt x="276" y="184"/>
                    <a:pt x="274" y="184"/>
                  </a:cubicBezTo>
                  <a:cubicBezTo>
                    <a:pt x="274" y="184"/>
                    <a:pt x="273" y="185"/>
                    <a:pt x="273" y="185"/>
                  </a:cubicBezTo>
                  <a:cubicBezTo>
                    <a:pt x="272" y="185"/>
                    <a:pt x="271" y="184"/>
                    <a:pt x="270" y="184"/>
                  </a:cubicBezTo>
                  <a:cubicBezTo>
                    <a:pt x="268" y="184"/>
                    <a:pt x="266" y="186"/>
                    <a:pt x="263" y="185"/>
                  </a:cubicBezTo>
                  <a:cubicBezTo>
                    <a:pt x="261" y="185"/>
                    <a:pt x="261" y="187"/>
                    <a:pt x="261" y="188"/>
                  </a:cubicBezTo>
                  <a:cubicBezTo>
                    <a:pt x="255" y="187"/>
                    <a:pt x="248" y="189"/>
                    <a:pt x="243" y="187"/>
                  </a:cubicBezTo>
                  <a:cubicBezTo>
                    <a:pt x="243" y="187"/>
                    <a:pt x="244" y="184"/>
                    <a:pt x="243" y="184"/>
                  </a:cubicBezTo>
                  <a:cubicBezTo>
                    <a:pt x="242" y="182"/>
                    <a:pt x="238" y="184"/>
                    <a:pt x="237" y="182"/>
                  </a:cubicBezTo>
                  <a:cubicBezTo>
                    <a:pt x="241" y="174"/>
                    <a:pt x="239" y="169"/>
                    <a:pt x="237" y="160"/>
                  </a:cubicBezTo>
                  <a:cubicBezTo>
                    <a:pt x="241" y="160"/>
                    <a:pt x="247" y="154"/>
                    <a:pt x="249" y="157"/>
                  </a:cubicBezTo>
                  <a:cubicBezTo>
                    <a:pt x="251" y="156"/>
                    <a:pt x="249" y="155"/>
                    <a:pt x="251" y="151"/>
                  </a:cubicBezTo>
                  <a:cubicBezTo>
                    <a:pt x="255" y="151"/>
                    <a:pt x="256" y="143"/>
                    <a:pt x="257" y="141"/>
                  </a:cubicBezTo>
                  <a:cubicBezTo>
                    <a:pt x="257" y="141"/>
                    <a:pt x="260" y="141"/>
                    <a:pt x="260" y="141"/>
                  </a:cubicBezTo>
                  <a:cubicBezTo>
                    <a:pt x="260" y="138"/>
                    <a:pt x="254" y="137"/>
                    <a:pt x="257" y="133"/>
                  </a:cubicBezTo>
                  <a:cubicBezTo>
                    <a:pt x="255" y="135"/>
                    <a:pt x="251" y="133"/>
                    <a:pt x="248" y="133"/>
                  </a:cubicBezTo>
                  <a:cubicBezTo>
                    <a:pt x="244" y="134"/>
                    <a:pt x="241" y="137"/>
                    <a:pt x="237" y="136"/>
                  </a:cubicBezTo>
                  <a:cubicBezTo>
                    <a:pt x="235" y="134"/>
                    <a:pt x="235" y="145"/>
                    <a:pt x="236" y="142"/>
                  </a:cubicBezTo>
                  <a:cubicBezTo>
                    <a:pt x="235" y="145"/>
                    <a:pt x="234" y="141"/>
                    <a:pt x="233" y="142"/>
                  </a:cubicBezTo>
                  <a:cubicBezTo>
                    <a:pt x="232" y="144"/>
                    <a:pt x="234" y="147"/>
                    <a:pt x="233" y="148"/>
                  </a:cubicBezTo>
                  <a:cubicBezTo>
                    <a:pt x="233" y="149"/>
                    <a:pt x="229" y="152"/>
                    <a:pt x="227" y="154"/>
                  </a:cubicBezTo>
                  <a:cubicBezTo>
                    <a:pt x="223" y="159"/>
                    <a:pt x="223" y="162"/>
                    <a:pt x="217" y="162"/>
                  </a:cubicBezTo>
                  <a:cubicBezTo>
                    <a:pt x="216" y="164"/>
                    <a:pt x="219" y="166"/>
                    <a:pt x="217" y="166"/>
                  </a:cubicBezTo>
                  <a:cubicBezTo>
                    <a:pt x="215" y="166"/>
                    <a:pt x="216" y="168"/>
                    <a:pt x="215" y="169"/>
                  </a:cubicBezTo>
                  <a:cubicBezTo>
                    <a:pt x="215" y="169"/>
                    <a:pt x="213" y="168"/>
                    <a:pt x="212" y="169"/>
                  </a:cubicBezTo>
                  <a:cubicBezTo>
                    <a:pt x="212" y="169"/>
                    <a:pt x="213" y="171"/>
                    <a:pt x="212" y="172"/>
                  </a:cubicBezTo>
                  <a:cubicBezTo>
                    <a:pt x="212" y="172"/>
                    <a:pt x="211" y="172"/>
                    <a:pt x="211" y="172"/>
                  </a:cubicBezTo>
                  <a:cubicBezTo>
                    <a:pt x="210" y="174"/>
                    <a:pt x="212" y="178"/>
                    <a:pt x="209" y="178"/>
                  </a:cubicBezTo>
                  <a:cubicBezTo>
                    <a:pt x="210" y="179"/>
                    <a:pt x="213" y="180"/>
                    <a:pt x="211" y="181"/>
                  </a:cubicBezTo>
                  <a:cubicBezTo>
                    <a:pt x="213" y="183"/>
                    <a:pt x="214" y="185"/>
                    <a:pt x="218" y="185"/>
                  </a:cubicBezTo>
                  <a:cubicBezTo>
                    <a:pt x="218" y="188"/>
                    <a:pt x="219" y="189"/>
                    <a:pt x="221" y="190"/>
                  </a:cubicBezTo>
                  <a:cubicBezTo>
                    <a:pt x="220" y="191"/>
                    <a:pt x="219" y="191"/>
                    <a:pt x="218" y="193"/>
                  </a:cubicBezTo>
                  <a:cubicBezTo>
                    <a:pt x="217" y="194"/>
                    <a:pt x="218" y="196"/>
                    <a:pt x="217" y="197"/>
                  </a:cubicBezTo>
                  <a:cubicBezTo>
                    <a:pt x="215" y="198"/>
                    <a:pt x="213" y="199"/>
                    <a:pt x="211" y="199"/>
                  </a:cubicBezTo>
                  <a:cubicBezTo>
                    <a:pt x="210" y="205"/>
                    <a:pt x="205" y="207"/>
                    <a:pt x="206" y="215"/>
                  </a:cubicBezTo>
                  <a:cubicBezTo>
                    <a:pt x="201" y="213"/>
                    <a:pt x="201" y="222"/>
                    <a:pt x="197" y="222"/>
                  </a:cubicBezTo>
                  <a:cubicBezTo>
                    <a:pt x="197" y="222"/>
                    <a:pt x="196" y="222"/>
                    <a:pt x="196" y="222"/>
                  </a:cubicBezTo>
                  <a:cubicBezTo>
                    <a:pt x="194" y="223"/>
                    <a:pt x="195" y="225"/>
                    <a:pt x="194" y="225"/>
                  </a:cubicBezTo>
                  <a:cubicBezTo>
                    <a:pt x="192" y="226"/>
                    <a:pt x="189" y="223"/>
                    <a:pt x="187" y="227"/>
                  </a:cubicBezTo>
                  <a:cubicBezTo>
                    <a:pt x="184" y="227"/>
                    <a:pt x="186" y="220"/>
                    <a:pt x="186" y="218"/>
                  </a:cubicBezTo>
                  <a:cubicBezTo>
                    <a:pt x="184" y="217"/>
                    <a:pt x="185" y="214"/>
                    <a:pt x="183" y="213"/>
                  </a:cubicBezTo>
                  <a:cubicBezTo>
                    <a:pt x="179" y="213"/>
                    <a:pt x="184" y="209"/>
                    <a:pt x="178" y="209"/>
                  </a:cubicBezTo>
                  <a:cubicBezTo>
                    <a:pt x="181" y="206"/>
                    <a:pt x="175" y="204"/>
                    <a:pt x="175" y="203"/>
                  </a:cubicBezTo>
                  <a:cubicBezTo>
                    <a:pt x="175" y="202"/>
                    <a:pt x="177" y="201"/>
                    <a:pt x="177" y="200"/>
                  </a:cubicBezTo>
                  <a:cubicBezTo>
                    <a:pt x="176" y="196"/>
                    <a:pt x="173" y="194"/>
                    <a:pt x="169" y="191"/>
                  </a:cubicBezTo>
                  <a:cubicBezTo>
                    <a:pt x="165" y="193"/>
                    <a:pt x="166" y="200"/>
                    <a:pt x="159" y="199"/>
                  </a:cubicBezTo>
                  <a:cubicBezTo>
                    <a:pt x="159" y="200"/>
                    <a:pt x="161" y="200"/>
                    <a:pt x="162" y="200"/>
                  </a:cubicBezTo>
                  <a:cubicBezTo>
                    <a:pt x="162" y="201"/>
                    <a:pt x="160" y="201"/>
                    <a:pt x="159" y="202"/>
                  </a:cubicBezTo>
                  <a:cubicBezTo>
                    <a:pt x="156" y="202"/>
                    <a:pt x="158" y="206"/>
                    <a:pt x="154" y="206"/>
                  </a:cubicBezTo>
                  <a:cubicBezTo>
                    <a:pt x="147" y="207"/>
                    <a:pt x="149" y="200"/>
                    <a:pt x="143" y="202"/>
                  </a:cubicBezTo>
                  <a:cubicBezTo>
                    <a:pt x="143" y="200"/>
                    <a:pt x="144" y="200"/>
                    <a:pt x="145" y="200"/>
                  </a:cubicBezTo>
                  <a:cubicBezTo>
                    <a:pt x="148" y="196"/>
                    <a:pt x="141" y="193"/>
                    <a:pt x="145" y="191"/>
                  </a:cubicBezTo>
                  <a:cubicBezTo>
                    <a:pt x="144" y="190"/>
                    <a:pt x="143" y="189"/>
                    <a:pt x="141" y="188"/>
                  </a:cubicBezTo>
                  <a:cubicBezTo>
                    <a:pt x="140" y="186"/>
                    <a:pt x="143" y="186"/>
                    <a:pt x="143" y="185"/>
                  </a:cubicBezTo>
                  <a:cubicBezTo>
                    <a:pt x="143" y="184"/>
                    <a:pt x="140" y="183"/>
                    <a:pt x="140" y="182"/>
                  </a:cubicBezTo>
                  <a:cubicBezTo>
                    <a:pt x="139" y="181"/>
                    <a:pt x="142" y="172"/>
                    <a:pt x="140" y="178"/>
                  </a:cubicBezTo>
                  <a:cubicBezTo>
                    <a:pt x="137" y="177"/>
                    <a:pt x="139" y="174"/>
                    <a:pt x="141" y="175"/>
                  </a:cubicBezTo>
                  <a:cubicBezTo>
                    <a:pt x="138" y="170"/>
                    <a:pt x="146" y="168"/>
                    <a:pt x="143" y="167"/>
                  </a:cubicBezTo>
                  <a:cubicBezTo>
                    <a:pt x="143" y="165"/>
                    <a:pt x="147" y="167"/>
                    <a:pt x="147" y="164"/>
                  </a:cubicBezTo>
                  <a:cubicBezTo>
                    <a:pt x="147" y="162"/>
                    <a:pt x="149" y="164"/>
                    <a:pt x="148" y="164"/>
                  </a:cubicBezTo>
                  <a:cubicBezTo>
                    <a:pt x="150" y="164"/>
                    <a:pt x="150" y="162"/>
                    <a:pt x="151" y="162"/>
                  </a:cubicBezTo>
                  <a:cubicBezTo>
                    <a:pt x="153" y="161"/>
                    <a:pt x="153" y="159"/>
                    <a:pt x="153" y="157"/>
                  </a:cubicBezTo>
                  <a:cubicBezTo>
                    <a:pt x="156" y="158"/>
                    <a:pt x="158" y="157"/>
                    <a:pt x="157" y="154"/>
                  </a:cubicBezTo>
                  <a:cubicBezTo>
                    <a:pt x="162" y="153"/>
                    <a:pt x="159" y="159"/>
                    <a:pt x="165" y="157"/>
                  </a:cubicBezTo>
                  <a:cubicBezTo>
                    <a:pt x="165" y="156"/>
                    <a:pt x="163" y="156"/>
                    <a:pt x="162" y="156"/>
                  </a:cubicBezTo>
                  <a:cubicBezTo>
                    <a:pt x="166" y="152"/>
                    <a:pt x="170" y="153"/>
                    <a:pt x="174" y="150"/>
                  </a:cubicBezTo>
                  <a:cubicBezTo>
                    <a:pt x="174" y="149"/>
                    <a:pt x="173" y="147"/>
                    <a:pt x="174" y="147"/>
                  </a:cubicBezTo>
                  <a:cubicBezTo>
                    <a:pt x="174" y="146"/>
                    <a:pt x="176" y="147"/>
                    <a:pt x="177" y="147"/>
                  </a:cubicBezTo>
                  <a:cubicBezTo>
                    <a:pt x="177" y="146"/>
                    <a:pt x="176" y="143"/>
                    <a:pt x="177" y="142"/>
                  </a:cubicBezTo>
                  <a:cubicBezTo>
                    <a:pt x="177" y="141"/>
                    <a:pt x="181" y="140"/>
                    <a:pt x="181" y="139"/>
                  </a:cubicBezTo>
                  <a:cubicBezTo>
                    <a:pt x="182" y="138"/>
                    <a:pt x="180" y="135"/>
                    <a:pt x="181" y="133"/>
                  </a:cubicBezTo>
                  <a:cubicBezTo>
                    <a:pt x="181" y="133"/>
                    <a:pt x="183" y="135"/>
                    <a:pt x="184" y="135"/>
                  </a:cubicBezTo>
                  <a:cubicBezTo>
                    <a:pt x="183" y="136"/>
                    <a:pt x="186" y="128"/>
                    <a:pt x="186" y="127"/>
                  </a:cubicBezTo>
                  <a:cubicBezTo>
                    <a:pt x="189" y="131"/>
                    <a:pt x="189" y="125"/>
                    <a:pt x="193" y="124"/>
                  </a:cubicBezTo>
                  <a:cubicBezTo>
                    <a:pt x="193" y="122"/>
                    <a:pt x="195" y="121"/>
                    <a:pt x="193" y="120"/>
                  </a:cubicBezTo>
                  <a:cubicBezTo>
                    <a:pt x="193" y="117"/>
                    <a:pt x="197" y="119"/>
                    <a:pt x="197" y="116"/>
                  </a:cubicBezTo>
                  <a:cubicBezTo>
                    <a:pt x="197" y="114"/>
                    <a:pt x="200" y="114"/>
                    <a:pt x="202" y="114"/>
                  </a:cubicBezTo>
                  <a:cubicBezTo>
                    <a:pt x="202" y="112"/>
                    <a:pt x="201" y="111"/>
                    <a:pt x="200" y="111"/>
                  </a:cubicBezTo>
                  <a:cubicBezTo>
                    <a:pt x="204" y="108"/>
                    <a:pt x="207" y="108"/>
                    <a:pt x="211" y="107"/>
                  </a:cubicBezTo>
                  <a:cubicBezTo>
                    <a:pt x="213" y="105"/>
                    <a:pt x="210" y="104"/>
                    <a:pt x="212" y="101"/>
                  </a:cubicBezTo>
                  <a:cubicBezTo>
                    <a:pt x="213" y="100"/>
                    <a:pt x="216" y="99"/>
                    <a:pt x="217" y="96"/>
                  </a:cubicBezTo>
                  <a:cubicBezTo>
                    <a:pt x="217" y="92"/>
                    <a:pt x="221" y="98"/>
                    <a:pt x="221" y="92"/>
                  </a:cubicBezTo>
                  <a:cubicBezTo>
                    <a:pt x="227" y="90"/>
                    <a:pt x="233" y="95"/>
                    <a:pt x="233" y="86"/>
                  </a:cubicBezTo>
                  <a:cubicBezTo>
                    <a:pt x="236" y="88"/>
                    <a:pt x="242" y="84"/>
                    <a:pt x="246" y="87"/>
                  </a:cubicBezTo>
                  <a:cubicBezTo>
                    <a:pt x="248" y="86"/>
                    <a:pt x="249" y="85"/>
                    <a:pt x="249" y="83"/>
                  </a:cubicBezTo>
                  <a:cubicBezTo>
                    <a:pt x="253" y="81"/>
                    <a:pt x="257" y="88"/>
                    <a:pt x="257" y="81"/>
                  </a:cubicBezTo>
                  <a:cubicBezTo>
                    <a:pt x="260" y="82"/>
                    <a:pt x="260" y="86"/>
                    <a:pt x="263" y="86"/>
                  </a:cubicBezTo>
                  <a:cubicBezTo>
                    <a:pt x="265" y="85"/>
                    <a:pt x="264" y="81"/>
                    <a:pt x="268" y="83"/>
                  </a:cubicBezTo>
                  <a:cubicBezTo>
                    <a:pt x="269" y="85"/>
                    <a:pt x="267" y="86"/>
                    <a:pt x="267" y="87"/>
                  </a:cubicBezTo>
                  <a:cubicBezTo>
                    <a:pt x="268" y="88"/>
                    <a:pt x="275" y="81"/>
                    <a:pt x="279" y="84"/>
                  </a:cubicBezTo>
                  <a:cubicBezTo>
                    <a:pt x="281" y="86"/>
                    <a:pt x="279" y="84"/>
                    <a:pt x="282" y="84"/>
                  </a:cubicBezTo>
                  <a:cubicBezTo>
                    <a:pt x="285" y="85"/>
                    <a:pt x="288" y="87"/>
                    <a:pt x="292" y="86"/>
                  </a:cubicBezTo>
                  <a:cubicBezTo>
                    <a:pt x="292" y="87"/>
                    <a:pt x="293" y="90"/>
                    <a:pt x="292" y="90"/>
                  </a:cubicBezTo>
                  <a:cubicBezTo>
                    <a:pt x="292" y="91"/>
                    <a:pt x="290" y="90"/>
                    <a:pt x="289" y="90"/>
                  </a:cubicBezTo>
                  <a:cubicBezTo>
                    <a:pt x="288" y="91"/>
                    <a:pt x="289" y="94"/>
                    <a:pt x="286" y="93"/>
                  </a:cubicBezTo>
                  <a:cubicBezTo>
                    <a:pt x="289" y="97"/>
                    <a:pt x="298" y="94"/>
                    <a:pt x="301" y="93"/>
                  </a:cubicBezTo>
                  <a:cubicBezTo>
                    <a:pt x="304" y="92"/>
                    <a:pt x="303" y="96"/>
                    <a:pt x="304" y="96"/>
                  </a:cubicBezTo>
                  <a:cubicBezTo>
                    <a:pt x="306" y="97"/>
                    <a:pt x="309" y="95"/>
                    <a:pt x="309" y="98"/>
                  </a:cubicBezTo>
                  <a:cubicBezTo>
                    <a:pt x="319" y="95"/>
                    <a:pt x="322" y="104"/>
                    <a:pt x="328" y="101"/>
                  </a:cubicBezTo>
                  <a:cubicBezTo>
                    <a:pt x="326" y="106"/>
                    <a:pt x="333" y="103"/>
                    <a:pt x="332" y="107"/>
                  </a:cubicBezTo>
                  <a:cubicBezTo>
                    <a:pt x="336" y="107"/>
                    <a:pt x="342" y="106"/>
                    <a:pt x="338" y="110"/>
                  </a:cubicBezTo>
                  <a:cubicBezTo>
                    <a:pt x="341" y="111"/>
                    <a:pt x="344" y="110"/>
                    <a:pt x="347" y="111"/>
                  </a:cubicBezTo>
                  <a:cubicBezTo>
                    <a:pt x="347" y="111"/>
                    <a:pt x="347" y="114"/>
                    <a:pt x="347" y="114"/>
                  </a:cubicBezTo>
                  <a:cubicBezTo>
                    <a:pt x="348" y="115"/>
                    <a:pt x="351" y="114"/>
                    <a:pt x="351" y="114"/>
                  </a:cubicBezTo>
                  <a:cubicBezTo>
                    <a:pt x="353" y="120"/>
                    <a:pt x="353" y="122"/>
                    <a:pt x="351" y="127"/>
                  </a:cubicBezTo>
                  <a:cubicBezTo>
                    <a:pt x="349" y="124"/>
                    <a:pt x="346" y="129"/>
                    <a:pt x="343" y="129"/>
                  </a:cubicBezTo>
                  <a:cubicBezTo>
                    <a:pt x="339" y="129"/>
                    <a:pt x="333" y="125"/>
                    <a:pt x="329" y="129"/>
                  </a:cubicBezTo>
                  <a:cubicBezTo>
                    <a:pt x="327" y="130"/>
                    <a:pt x="329" y="126"/>
                    <a:pt x="328" y="126"/>
                  </a:cubicBezTo>
                  <a:cubicBezTo>
                    <a:pt x="326" y="125"/>
                    <a:pt x="325" y="127"/>
                    <a:pt x="325" y="127"/>
                  </a:cubicBezTo>
                  <a:cubicBezTo>
                    <a:pt x="323" y="127"/>
                    <a:pt x="322" y="125"/>
                    <a:pt x="322" y="124"/>
                  </a:cubicBezTo>
                  <a:cubicBezTo>
                    <a:pt x="319" y="124"/>
                    <a:pt x="315" y="129"/>
                    <a:pt x="316" y="123"/>
                  </a:cubicBezTo>
                  <a:cubicBezTo>
                    <a:pt x="311" y="125"/>
                    <a:pt x="313" y="123"/>
                    <a:pt x="307" y="123"/>
                  </a:cubicBezTo>
                  <a:cubicBezTo>
                    <a:pt x="306" y="126"/>
                    <a:pt x="308" y="126"/>
                    <a:pt x="310" y="126"/>
                  </a:cubicBezTo>
                  <a:cubicBezTo>
                    <a:pt x="312" y="126"/>
                    <a:pt x="313" y="127"/>
                    <a:pt x="314" y="127"/>
                  </a:cubicBezTo>
                  <a:cubicBezTo>
                    <a:pt x="312" y="130"/>
                    <a:pt x="315" y="129"/>
                    <a:pt x="316" y="130"/>
                  </a:cubicBezTo>
                  <a:cubicBezTo>
                    <a:pt x="316" y="131"/>
                    <a:pt x="316" y="133"/>
                    <a:pt x="316" y="133"/>
                  </a:cubicBezTo>
                  <a:cubicBezTo>
                    <a:pt x="317" y="135"/>
                    <a:pt x="319" y="135"/>
                    <a:pt x="319" y="136"/>
                  </a:cubicBezTo>
                  <a:cubicBezTo>
                    <a:pt x="319" y="138"/>
                    <a:pt x="322" y="142"/>
                    <a:pt x="322" y="147"/>
                  </a:cubicBezTo>
                  <a:cubicBezTo>
                    <a:pt x="322" y="152"/>
                    <a:pt x="331" y="148"/>
                    <a:pt x="332" y="153"/>
                  </a:cubicBezTo>
                  <a:cubicBezTo>
                    <a:pt x="334" y="152"/>
                    <a:pt x="334" y="149"/>
                    <a:pt x="337" y="150"/>
                  </a:cubicBezTo>
                  <a:cubicBezTo>
                    <a:pt x="336" y="145"/>
                    <a:pt x="330" y="147"/>
                    <a:pt x="328" y="144"/>
                  </a:cubicBezTo>
                  <a:cubicBezTo>
                    <a:pt x="327" y="138"/>
                    <a:pt x="336" y="142"/>
                    <a:pt x="340" y="141"/>
                  </a:cubicBezTo>
                  <a:cubicBezTo>
                    <a:pt x="339" y="144"/>
                    <a:pt x="346" y="140"/>
                    <a:pt x="344" y="145"/>
                  </a:cubicBezTo>
                  <a:cubicBezTo>
                    <a:pt x="348" y="147"/>
                    <a:pt x="350" y="141"/>
                    <a:pt x="350" y="147"/>
                  </a:cubicBezTo>
                  <a:cubicBezTo>
                    <a:pt x="354" y="145"/>
                    <a:pt x="350" y="139"/>
                    <a:pt x="347" y="139"/>
                  </a:cubicBezTo>
                  <a:cubicBezTo>
                    <a:pt x="348" y="136"/>
                    <a:pt x="351" y="135"/>
                    <a:pt x="354" y="135"/>
                  </a:cubicBezTo>
                  <a:cubicBezTo>
                    <a:pt x="357" y="133"/>
                    <a:pt x="357" y="129"/>
                    <a:pt x="359" y="127"/>
                  </a:cubicBezTo>
                  <a:cubicBezTo>
                    <a:pt x="365" y="127"/>
                    <a:pt x="368" y="129"/>
                    <a:pt x="372" y="130"/>
                  </a:cubicBezTo>
                  <a:cubicBezTo>
                    <a:pt x="374" y="130"/>
                    <a:pt x="373" y="127"/>
                    <a:pt x="375" y="127"/>
                  </a:cubicBezTo>
                  <a:cubicBezTo>
                    <a:pt x="375" y="125"/>
                    <a:pt x="374" y="124"/>
                    <a:pt x="372" y="123"/>
                  </a:cubicBezTo>
                  <a:cubicBezTo>
                    <a:pt x="374" y="117"/>
                    <a:pt x="375" y="112"/>
                    <a:pt x="374" y="107"/>
                  </a:cubicBezTo>
                  <a:cubicBezTo>
                    <a:pt x="378" y="107"/>
                    <a:pt x="383" y="106"/>
                    <a:pt x="386" y="108"/>
                  </a:cubicBezTo>
                  <a:cubicBezTo>
                    <a:pt x="387" y="109"/>
                    <a:pt x="390" y="109"/>
                    <a:pt x="390" y="113"/>
                  </a:cubicBezTo>
                  <a:cubicBezTo>
                    <a:pt x="387" y="113"/>
                    <a:pt x="384" y="113"/>
                    <a:pt x="381" y="113"/>
                  </a:cubicBezTo>
                  <a:cubicBezTo>
                    <a:pt x="381" y="114"/>
                    <a:pt x="381" y="116"/>
                    <a:pt x="381" y="117"/>
                  </a:cubicBezTo>
                  <a:cubicBezTo>
                    <a:pt x="384" y="121"/>
                    <a:pt x="386" y="117"/>
                    <a:pt x="389" y="119"/>
                  </a:cubicBezTo>
                  <a:cubicBezTo>
                    <a:pt x="390" y="119"/>
                    <a:pt x="384" y="120"/>
                    <a:pt x="384" y="120"/>
                  </a:cubicBezTo>
                  <a:cubicBezTo>
                    <a:pt x="383" y="123"/>
                    <a:pt x="388" y="120"/>
                    <a:pt x="390" y="123"/>
                  </a:cubicBezTo>
                  <a:cubicBezTo>
                    <a:pt x="392" y="121"/>
                    <a:pt x="395" y="120"/>
                    <a:pt x="397" y="117"/>
                  </a:cubicBezTo>
                  <a:cubicBezTo>
                    <a:pt x="398" y="116"/>
                    <a:pt x="399" y="116"/>
                    <a:pt x="399" y="114"/>
                  </a:cubicBezTo>
                  <a:cubicBezTo>
                    <a:pt x="406" y="116"/>
                    <a:pt x="405" y="110"/>
                    <a:pt x="411" y="111"/>
                  </a:cubicBezTo>
                  <a:cubicBezTo>
                    <a:pt x="413" y="110"/>
                    <a:pt x="414" y="109"/>
                    <a:pt x="414" y="107"/>
                  </a:cubicBezTo>
                  <a:cubicBezTo>
                    <a:pt x="416" y="107"/>
                    <a:pt x="418" y="106"/>
                    <a:pt x="418" y="104"/>
                  </a:cubicBezTo>
                  <a:cubicBezTo>
                    <a:pt x="424" y="108"/>
                    <a:pt x="429" y="101"/>
                    <a:pt x="434" y="101"/>
                  </a:cubicBezTo>
                  <a:cubicBezTo>
                    <a:pt x="434" y="103"/>
                    <a:pt x="434" y="105"/>
                    <a:pt x="434" y="107"/>
                  </a:cubicBezTo>
                  <a:cubicBezTo>
                    <a:pt x="440" y="107"/>
                    <a:pt x="444" y="107"/>
                    <a:pt x="448" y="105"/>
                  </a:cubicBezTo>
                  <a:cubicBezTo>
                    <a:pt x="448" y="105"/>
                    <a:pt x="450" y="106"/>
                    <a:pt x="451" y="105"/>
                  </a:cubicBezTo>
                  <a:cubicBezTo>
                    <a:pt x="451" y="105"/>
                    <a:pt x="451" y="104"/>
                    <a:pt x="451" y="104"/>
                  </a:cubicBezTo>
                  <a:cubicBezTo>
                    <a:pt x="453" y="103"/>
                    <a:pt x="458" y="104"/>
                    <a:pt x="458" y="99"/>
                  </a:cubicBezTo>
                  <a:cubicBezTo>
                    <a:pt x="462" y="101"/>
                    <a:pt x="468" y="101"/>
                    <a:pt x="470" y="105"/>
                  </a:cubicBezTo>
                  <a:cubicBezTo>
                    <a:pt x="472" y="104"/>
                    <a:pt x="474" y="103"/>
                    <a:pt x="474" y="101"/>
                  </a:cubicBezTo>
                  <a:cubicBezTo>
                    <a:pt x="475" y="99"/>
                    <a:pt x="468" y="98"/>
                    <a:pt x="473" y="96"/>
                  </a:cubicBezTo>
                  <a:cubicBezTo>
                    <a:pt x="471" y="93"/>
                    <a:pt x="464" y="94"/>
                    <a:pt x="466" y="86"/>
                  </a:cubicBezTo>
                  <a:cubicBezTo>
                    <a:pt x="468" y="87"/>
                    <a:pt x="469" y="89"/>
                    <a:pt x="473" y="90"/>
                  </a:cubicBezTo>
                  <a:cubicBezTo>
                    <a:pt x="475" y="91"/>
                    <a:pt x="477" y="94"/>
                    <a:pt x="482" y="93"/>
                  </a:cubicBezTo>
                  <a:cubicBezTo>
                    <a:pt x="483" y="93"/>
                    <a:pt x="483" y="92"/>
                    <a:pt x="483" y="92"/>
                  </a:cubicBezTo>
                  <a:cubicBezTo>
                    <a:pt x="485" y="92"/>
                    <a:pt x="486" y="94"/>
                    <a:pt x="486" y="92"/>
                  </a:cubicBezTo>
                  <a:cubicBezTo>
                    <a:pt x="488" y="91"/>
                    <a:pt x="488" y="94"/>
                    <a:pt x="489" y="95"/>
                  </a:cubicBezTo>
                  <a:cubicBezTo>
                    <a:pt x="492" y="96"/>
                    <a:pt x="494" y="94"/>
                    <a:pt x="494" y="98"/>
                  </a:cubicBezTo>
                  <a:cubicBezTo>
                    <a:pt x="498" y="96"/>
                    <a:pt x="500" y="99"/>
                    <a:pt x="506" y="96"/>
                  </a:cubicBezTo>
                  <a:cubicBezTo>
                    <a:pt x="504" y="101"/>
                    <a:pt x="510" y="97"/>
                    <a:pt x="509" y="102"/>
                  </a:cubicBezTo>
                  <a:cubicBezTo>
                    <a:pt x="511" y="102"/>
                    <a:pt x="512" y="103"/>
                    <a:pt x="513" y="105"/>
                  </a:cubicBezTo>
                  <a:cubicBezTo>
                    <a:pt x="518" y="104"/>
                    <a:pt x="518" y="108"/>
                    <a:pt x="523" y="107"/>
                  </a:cubicBezTo>
                  <a:cubicBezTo>
                    <a:pt x="526" y="98"/>
                    <a:pt x="515" y="102"/>
                    <a:pt x="517" y="93"/>
                  </a:cubicBezTo>
                  <a:cubicBezTo>
                    <a:pt x="517" y="91"/>
                    <a:pt x="516" y="94"/>
                    <a:pt x="513" y="93"/>
                  </a:cubicBezTo>
                  <a:cubicBezTo>
                    <a:pt x="513" y="90"/>
                    <a:pt x="516" y="89"/>
                    <a:pt x="515" y="84"/>
                  </a:cubicBezTo>
                  <a:cubicBezTo>
                    <a:pt x="515" y="83"/>
                    <a:pt x="512" y="84"/>
                    <a:pt x="512" y="83"/>
                  </a:cubicBezTo>
                  <a:cubicBezTo>
                    <a:pt x="511" y="83"/>
                    <a:pt x="514" y="80"/>
                    <a:pt x="512" y="80"/>
                  </a:cubicBezTo>
                  <a:cubicBezTo>
                    <a:pt x="512" y="77"/>
                    <a:pt x="516" y="78"/>
                    <a:pt x="515" y="74"/>
                  </a:cubicBezTo>
                  <a:cubicBezTo>
                    <a:pt x="517" y="74"/>
                    <a:pt x="516" y="70"/>
                    <a:pt x="520" y="71"/>
                  </a:cubicBezTo>
                  <a:cubicBezTo>
                    <a:pt x="520" y="68"/>
                    <a:pt x="522" y="66"/>
                    <a:pt x="525" y="67"/>
                  </a:cubicBezTo>
                  <a:cubicBezTo>
                    <a:pt x="523" y="60"/>
                    <a:pt x="530" y="62"/>
                    <a:pt x="529" y="56"/>
                  </a:cubicBezTo>
                  <a:cubicBezTo>
                    <a:pt x="537" y="55"/>
                    <a:pt x="539" y="58"/>
                    <a:pt x="544" y="59"/>
                  </a:cubicBezTo>
                  <a:cubicBezTo>
                    <a:pt x="544" y="61"/>
                    <a:pt x="544" y="63"/>
                    <a:pt x="546" y="64"/>
                  </a:cubicBezTo>
                  <a:cubicBezTo>
                    <a:pt x="545" y="65"/>
                    <a:pt x="543" y="65"/>
                    <a:pt x="541" y="65"/>
                  </a:cubicBezTo>
                  <a:cubicBezTo>
                    <a:pt x="541" y="71"/>
                    <a:pt x="544" y="73"/>
                    <a:pt x="541" y="79"/>
                  </a:cubicBezTo>
                  <a:cubicBezTo>
                    <a:pt x="542" y="79"/>
                    <a:pt x="543" y="81"/>
                    <a:pt x="544" y="81"/>
                  </a:cubicBezTo>
                  <a:cubicBezTo>
                    <a:pt x="545" y="82"/>
                    <a:pt x="545" y="83"/>
                    <a:pt x="547" y="83"/>
                  </a:cubicBezTo>
                  <a:cubicBezTo>
                    <a:pt x="545" y="86"/>
                    <a:pt x="546" y="94"/>
                    <a:pt x="544" y="98"/>
                  </a:cubicBezTo>
                  <a:cubicBezTo>
                    <a:pt x="543" y="103"/>
                    <a:pt x="548" y="101"/>
                    <a:pt x="549" y="104"/>
                  </a:cubicBezTo>
                  <a:cubicBezTo>
                    <a:pt x="547" y="115"/>
                    <a:pt x="542" y="123"/>
                    <a:pt x="532" y="126"/>
                  </a:cubicBezTo>
                  <a:cubicBezTo>
                    <a:pt x="533" y="129"/>
                    <a:pt x="539" y="126"/>
                    <a:pt x="540" y="129"/>
                  </a:cubicBezTo>
                  <a:cubicBezTo>
                    <a:pt x="543" y="128"/>
                    <a:pt x="542" y="124"/>
                    <a:pt x="547" y="124"/>
                  </a:cubicBezTo>
                  <a:cubicBezTo>
                    <a:pt x="546" y="126"/>
                    <a:pt x="546" y="127"/>
                    <a:pt x="546" y="129"/>
                  </a:cubicBezTo>
                  <a:cubicBezTo>
                    <a:pt x="547" y="129"/>
                    <a:pt x="547" y="126"/>
                    <a:pt x="549" y="126"/>
                  </a:cubicBezTo>
                  <a:cubicBezTo>
                    <a:pt x="550" y="126"/>
                    <a:pt x="549" y="124"/>
                    <a:pt x="550" y="123"/>
                  </a:cubicBezTo>
                  <a:cubicBezTo>
                    <a:pt x="550" y="123"/>
                    <a:pt x="553" y="123"/>
                    <a:pt x="553" y="123"/>
                  </a:cubicBezTo>
                  <a:cubicBezTo>
                    <a:pt x="554" y="122"/>
                    <a:pt x="553" y="120"/>
                    <a:pt x="553" y="119"/>
                  </a:cubicBezTo>
                  <a:cubicBezTo>
                    <a:pt x="555" y="119"/>
                    <a:pt x="556" y="119"/>
                    <a:pt x="557" y="119"/>
                  </a:cubicBezTo>
                  <a:cubicBezTo>
                    <a:pt x="556" y="114"/>
                    <a:pt x="562" y="109"/>
                    <a:pt x="557" y="107"/>
                  </a:cubicBezTo>
                  <a:cubicBezTo>
                    <a:pt x="558" y="105"/>
                    <a:pt x="560" y="106"/>
                    <a:pt x="560" y="104"/>
                  </a:cubicBezTo>
                  <a:cubicBezTo>
                    <a:pt x="560" y="102"/>
                    <a:pt x="559" y="103"/>
                    <a:pt x="557" y="102"/>
                  </a:cubicBezTo>
                  <a:cubicBezTo>
                    <a:pt x="557" y="99"/>
                    <a:pt x="563" y="102"/>
                    <a:pt x="565" y="101"/>
                  </a:cubicBezTo>
                  <a:cubicBezTo>
                    <a:pt x="563" y="99"/>
                    <a:pt x="564" y="95"/>
                    <a:pt x="560" y="96"/>
                  </a:cubicBezTo>
                  <a:cubicBezTo>
                    <a:pt x="557" y="98"/>
                    <a:pt x="555" y="93"/>
                    <a:pt x="555" y="96"/>
                  </a:cubicBezTo>
                  <a:cubicBezTo>
                    <a:pt x="552" y="94"/>
                    <a:pt x="552" y="91"/>
                    <a:pt x="553" y="87"/>
                  </a:cubicBezTo>
                  <a:cubicBezTo>
                    <a:pt x="553" y="87"/>
                    <a:pt x="556" y="88"/>
                    <a:pt x="556" y="87"/>
                  </a:cubicBezTo>
                  <a:cubicBezTo>
                    <a:pt x="557" y="86"/>
                    <a:pt x="555" y="82"/>
                    <a:pt x="556" y="80"/>
                  </a:cubicBezTo>
                  <a:cubicBezTo>
                    <a:pt x="556" y="78"/>
                    <a:pt x="554" y="80"/>
                    <a:pt x="555" y="80"/>
                  </a:cubicBezTo>
                  <a:cubicBezTo>
                    <a:pt x="551" y="78"/>
                    <a:pt x="553" y="74"/>
                    <a:pt x="552" y="71"/>
                  </a:cubicBezTo>
                  <a:cubicBezTo>
                    <a:pt x="557" y="73"/>
                    <a:pt x="555" y="67"/>
                    <a:pt x="559" y="67"/>
                  </a:cubicBezTo>
                  <a:cubicBezTo>
                    <a:pt x="559" y="64"/>
                    <a:pt x="559" y="62"/>
                    <a:pt x="559" y="59"/>
                  </a:cubicBezTo>
                  <a:cubicBezTo>
                    <a:pt x="564" y="58"/>
                    <a:pt x="561" y="64"/>
                    <a:pt x="562" y="67"/>
                  </a:cubicBezTo>
                  <a:cubicBezTo>
                    <a:pt x="562" y="69"/>
                    <a:pt x="565" y="65"/>
                    <a:pt x="565" y="68"/>
                  </a:cubicBezTo>
                  <a:cubicBezTo>
                    <a:pt x="565" y="69"/>
                    <a:pt x="564" y="70"/>
                    <a:pt x="563" y="70"/>
                  </a:cubicBezTo>
                  <a:cubicBezTo>
                    <a:pt x="564" y="74"/>
                    <a:pt x="568" y="75"/>
                    <a:pt x="572" y="77"/>
                  </a:cubicBezTo>
                  <a:cubicBezTo>
                    <a:pt x="575" y="78"/>
                    <a:pt x="572" y="73"/>
                    <a:pt x="571" y="73"/>
                  </a:cubicBezTo>
                  <a:cubicBezTo>
                    <a:pt x="573" y="70"/>
                    <a:pt x="577" y="70"/>
                    <a:pt x="581" y="70"/>
                  </a:cubicBezTo>
                  <a:cubicBezTo>
                    <a:pt x="581" y="68"/>
                    <a:pt x="578" y="68"/>
                    <a:pt x="577" y="68"/>
                  </a:cubicBezTo>
                  <a:cubicBezTo>
                    <a:pt x="578" y="64"/>
                    <a:pt x="575" y="64"/>
                    <a:pt x="575" y="61"/>
                  </a:cubicBezTo>
                  <a:cubicBezTo>
                    <a:pt x="576" y="64"/>
                    <a:pt x="586" y="59"/>
                    <a:pt x="584" y="65"/>
                  </a:cubicBezTo>
                  <a:cubicBezTo>
                    <a:pt x="586" y="66"/>
                    <a:pt x="587" y="64"/>
                    <a:pt x="587" y="64"/>
                  </a:cubicBezTo>
                  <a:cubicBezTo>
                    <a:pt x="589" y="64"/>
                    <a:pt x="587" y="65"/>
                    <a:pt x="589" y="67"/>
                  </a:cubicBezTo>
                  <a:cubicBezTo>
                    <a:pt x="589" y="67"/>
                    <a:pt x="591" y="66"/>
                    <a:pt x="592" y="67"/>
                  </a:cubicBezTo>
                  <a:cubicBezTo>
                    <a:pt x="594" y="70"/>
                    <a:pt x="600" y="66"/>
                    <a:pt x="596" y="71"/>
                  </a:cubicBezTo>
                  <a:cubicBezTo>
                    <a:pt x="598" y="71"/>
                    <a:pt x="601" y="71"/>
                    <a:pt x="603" y="71"/>
                  </a:cubicBezTo>
                  <a:cubicBezTo>
                    <a:pt x="604" y="70"/>
                    <a:pt x="597" y="68"/>
                    <a:pt x="602" y="67"/>
                  </a:cubicBezTo>
                  <a:cubicBezTo>
                    <a:pt x="601" y="65"/>
                    <a:pt x="599" y="64"/>
                    <a:pt x="598" y="64"/>
                  </a:cubicBezTo>
                  <a:cubicBezTo>
                    <a:pt x="596" y="56"/>
                    <a:pt x="598" y="56"/>
                    <a:pt x="598" y="47"/>
                  </a:cubicBezTo>
                  <a:cubicBezTo>
                    <a:pt x="605" y="47"/>
                    <a:pt x="616" y="49"/>
                    <a:pt x="623" y="47"/>
                  </a:cubicBezTo>
                  <a:cubicBezTo>
                    <a:pt x="625" y="47"/>
                    <a:pt x="623" y="43"/>
                    <a:pt x="627" y="46"/>
                  </a:cubicBezTo>
                  <a:cubicBezTo>
                    <a:pt x="632" y="43"/>
                    <a:pt x="628" y="40"/>
                    <a:pt x="630" y="36"/>
                  </a:cubicBezTo>
                  <a:cubicBezTo>
                    <a:pt x="634" y="36"/>
                    <a:pt x="636" y="35"/>
                    <a:pt x="638" y="34"/>
                  </a:cubicBezTo>
                  <a:cubicBezTo>
                    <a:pt x="640" y="31"/>
                    <a:pt x="644" y="30"/>
                    <a:pt x="646" y="27"/>
                  </a:cubicBezTo>
                  <a:cubicBezTo>
                    <a:pt x="661" y="24"/>
                    <a:pt x="677" y="23"/>
                    <a:pt x="689" y="18"/>
                  </a:cubicBezTo>
                  <a:cubicBezTo>
                    <a:pt x="692" y="16"/>
                    <a:pt x="692" y="21"/>
                    <a:pt x="692" y="21"/>
                  </a:cubicBezTo>
                  <a:cubicBezTo>
                    <a:pt x="693" y="21"/>
                    <a:pt x="695" y="17"/>
                    <a:pt x="694" y="16"/>
                  </a:cubicBezTo>
                  <a:cubicBezTo>
                    <a:pt x="696" y="17"/>
                    <a:pt x="694" y="19"/>
                    <a:pt x="695" y="21"/>
                  </a:cubicBezTo>
                  <a:cubicBezTo>
                    <a:pt x="696" y="21"/>
                    <a:pt x="699" y="20"/>
                    <a:pt x="698" y="22"/>
                  </a:cubicBezTo>
                  <a:cubicBezTo>
                    <a:pt x="701" y="21"/>
                    <a:pt x="697" y="20"/>
                    <a:pt x="700" y="19"/>
                  </a:cubicBezTo>
                  <a:cubicBezTo>
                    <a:pt x="702" y="19"/>
                    <a:pt x="707" y="20"/>
                    <a:pt x="707" y="15"/>
                  </a:cubicBezTo>
                  <a:cubicBezTo>
                    <a:pt x="710" y="15"/>
                    <a:pt x="712" y="15"/>
                    <a:pt x="712" y="12"/>
                  </a:cubicBezTo>
                  <a:cubicBezTo>
                    <a:pt x="714" y="12"/>
                    <a:pt x="714" y="14"/>
                    <a:pt x="716" y="15"/>
                  </a:cubicBezTo>
                  <a:cubicBezTo>
                    <a:pt x="720" y="15"/>
                    <a:pt x="719" y="10"/>
                    <a:pt x="719" y="6"/>
                  </a:cubicBezTo>
                  <a:cubicBezTo>
                    <a:pt x="726" y="3"/>
                    <a:pt x="733" y="0"/>
                    <a:pt x="744" y="1"/>
                  </a:cubicBezTo>
                  <a:cubicBezTo>
                    <a:pt x="743" y="3"/>
                    <a:pt x="743" y="5"/>
                    <a:pt x="743" y="7"/>
                  </a:cubicBezTo>
                  <a:cubicBezTo>
                    <a:pt x="746" y="11"/>
                    <a:pt x="752" y="11"/>
                    <a:pt x="755" y="7"/>
                  </a:cubicBezTo>
                  <a:cubicBezTo>
                    <a:pt x="756" y="8"/>
                    <a:pt x="755" y="9"/>
                    <a:pt x="755" y="9"/>
                  </a:cubicBezTo>
                  <a:close/>
                  <a:moveTo>
                    <a:pt x="1110" y="190"/>
                  </a:moveTo>
                  <a:cubicBezTo>
                    <a:pt x="1110" y="188"/>
                    <a:pt x="1108" y="188"/>
                    <a:pt x="1107" y="187"/>
                  </a:cubicBezTo>
                  <a:cubicBezTo>
                    <a:pt x="1102" y="186"/>
                    <a:pt x="1102" y="189"/>
                    <a:pt x="1107" y="188"/>
                  </a:cubicBezTo>
                  <a:cubicBezTo>
                    <a:pt x="1108" y="189"/>
                    <a:pt x="1109" y="190"/>
                    <a:pt x="1110" y="190"/>
                  </a:cubicBezTo>
                  <a:close/>
                  <a:moveTo>
                    <a:pt x="320" y="301"/>
                  </a:moveTo>
                  <a:cubicBezTo>
                    <a:pt x="319" y="305"/>
                    <a:pt x="325" y="303"/>
                    <a:pt x="323" y="308"/>
                  </a:cubicBezTo>
                  <a:cubicBezTo>
                    <a:pt x="326" y="309"/>
                    <a:pt x="327" y="306"/>
                    <a:pt x="328" y="308"/>
                  </a:cubicBezTo>
                  <a:cubicBezTo>
                    <a:pt x="328" y="310"/>
                    <a:pt x="327" y="309"/>
                    <a:pt x="326" y="310"/>
                  </a:cubicBezTo>
                  <a:cubicBezTo>
                    <a:pt x="324" y="311"/>
                    <a:pt x="318" y="313"/>
                    <a:pt x="316" y="313"/>
                  </a:cubicBezTo>
                  <a:cubicBezTo>
                    <a:pt x="312" y="312"/>
                    <a:pt x="311" y="309"/>
                    <a:pt x="309" y="307"/>
                  </a:cubicBezTo>
                  <a:cubicBezTo>
                    <a:pt x="309" y="304"/>
                    <a:pt x="313" y="306"/>
                    <a:pt x="313" y="304"/>
                  </a:cubicBezTo>
                  <a:cubicBezTo>
                    <a:pt x="310" y="301"/>
                    <a:pt x="309" y="300"/>
                    <a:pt x="304" y="302"/>
                  </a:cubicBezTo>
                  <a:cubicBezTo>
                    <a:pt x="303" y="300"/>
                    <a:pt x="301" y="297"/>
                    <a:pt x="297" y="298"/>
                  </a:cubicBezTo>
                  <a:cubicBezTo>
                    <a:pt x="295" y="297"/>
                    <a:pt x="296" y="300"/>
                    <a:pt x="295" y="301"/>
                  </a:cubicBezTo>
                  <a:cubicBezTo>
                    <a:pt x="294" y="302"/>
                    <a:pt x="292" y="302"/>
                    <a:pt x="291" y="302"/>
                  </a:cubicBezTo>
                  <a:cubicBezTo>
                    <a:pt x="289" y="304"/>
                    <a:pt x="288" y="308"/>
                    <a:pt x="285" y="307"/>
                  </a:cubicBezTo>
                  <a:cubicBezTo>
                    <a:pt x="287" y="312"/>
                    <a:pt x="282" y="313"/>
                    <a:pt x="282" y="314"/>
                  </a:cubicBezTo>
                  <a:cubicBezTo>
                    <a:pt x="281" y="317"/>
                    <a:pt x="282" y="321"/>
                    <a:pt x="280" y="325"/>
                  </a:cubicBezTo>
                  <a:cubicBezTo>
                    <a:pt x="279" y="325"/>
                    <a:pt x="279" y="323"/>
                    <a:pt x="277" y="323"/>
                  </a:cubicBezTo>
                  <a:cubicBezTo>
                    <a:pt x="276" y="328"/>
                    <a:pt x="281" y="330"/>
                    <a:pt x="277" y="333"/>
                  </a:cubicBezTo>
                  <a:cubicBezTo>
                    <a:pt x="280" y="332"/>
                    <a:pt x="280" y="336"/>
                    <a:pt x="280" y="336"/>
                  </a:cubicBezTo>
                  <a:cubicBezTo>
                    <a:pt x="281" y="337"/>
                    <a:pt x="283" y="336"/>
                    <a:pt x="283" y="336"/>
                  </a:cubicBezTo>
                  <a:cubicBezTo>
                    <a:pt x="287" y="337"/>
                    <a:pt x="287" y="340"/>
                    <a:pt x="289" y="338"/>
                  </a:cubicBezTo>
                  <a:cubicBezTo>
                    <a:pt x="289" y="338"/>
                    <a:pt x="292" y="338"/>
                    <a:pt x="292" y="338"/>
                  </a:cubicBezTo>
                  <a:cubicBezTo>
                    <a:pt x="298" y="337"/>
                    <a:pt x="296" y="337"/>
                    <a:pt x="298" y="335"/>
                  </a:cubicBezTo>
                  <a:cubicBezTo>
                    <a:pt x="301" y="335"/>
                    <a:pt x="301" y="337"/>
                    <a:pt x="304" y="336"/>
                  </a:cubicBezTo>
                  <a:cubicBezTo>
                    <a:pt x="304" y="335"/>
                    <a:pt x="304" y="334"/>
                    <a:pt x="306" y="333"/>
                  </a:cubicBezTo>
                  <a:cubicBezTo>
                    <a:pt x="309" y="333"/>
                    <a:pt x="316" y="333"/>
                    <a:pt x="319" y="333"/>
                  </a:cubicBezTo>
                  <a:cubicBezTo>
                    <a:pt x="321" y="334"/>
                    <a:pt x="322" y="336"/>
                    <a:pt x="325" y="336"/>
                  </a:cubicBezTo>
                  <a:cubicBezTo>
                    <a:pt x="326" y="337"/>
                    <a:pt x="327" y="335"/>
                    <a:pt x="328" y="335"/>
                  </a:cubicBezTo>
                  <a:cubicBezTo>
                    <a:pt x="327" y="335"/>
                    <a:pt x="329" y="336"/>
                    <a:pt x="329" y="336"/>
                  </a:cubicBezTo>
                  <a:cubicBezTo>
                    <a:pt x="333" y="337"/>
                    <a:pt x="333" y="338"/>
                    <a:pt x="337" y="338"/>
                  </a:cubicBezTo>
                  <a:cubicBezTo>
                    <a:pt x="343" y="338"/>
                    <a:pt x="351" y="337"/>
                    <a:pt x="357" y="338"/>
                  </a:cubicBezTo>
                  <a:cubicBezTo>
                    <a:pt x="357" y="334"/>
                    <a:pt x="358" y="332"/>
                    <a:pt x="359" y="330"/>
                  </a:cubicBezTo>
                  <a:cubicBezTo>
                    <a:pt x="354" y="324"/>
                    <a:pt x="350" y="317"/>
                    <a:pt x="340" y="316"/>
                  </a:cubicBezTo>
                  <a:cubicBezTo>
                    <a:pt x="340" y="313"/>
                    <a:pt x="338" y="313"/>
                    <a:pt x="337" y="311"/>
                  </a:cubicBezTo>
                  <a:cubicBezTo>
                    <a:pt x="337" y="309"/>
                    <a:pt x="336" y="308"/>
                    <a:pt x="335" y="307"/>
                  </a:cubicBezTo>
                  <a:cubicBezTo>
                    <a:pt x="336" y="303"/>
                    <a:pt x="340" y="302"/>
                    <a:pt x="340" y="296"/>
                  </a:cubicBezTo>
                  <a:cubicBezTo>
                    <a:pt x="331" y="295"/>
                    <a:pt x="327" y="299"/>
                    <a:pt x="320" y="301"/>
                  </a:cubicBezTo>
                  <a:close/>
                  <a:moveTo>
                    <a:pt x="423" y="369"/>
                  </a:moveTo>
                  <a:cubicBezTo>
                    <a:pt x="421" y="369"/>
                    <a:pt x="419" y="370"/>
                    <a:pt x="421" y="370"/>
                  </a:cubicBezTo>
                  <a:cubicBezTo>
                    <a:pt x="424" y="368"/>
                    <a:pt x="429" y="369"/>
                    <a:pt x="432" y="368"/>
                  </a:cubicBezTo>
                  <a:cubicBezTo>
                    <a:pt x="432" y="367"/>
                    <a:pt x="431" y="365"/>
                    <a:pt x="432" y="365"/>
                  </a:cubicBezTo>
                  <a:cubicBezTo>
                    <a:pt x="432" y="364"/>
                    <a:pt x="434" y="366"/>
                    <a:pt x="434" y="366"/>
                  </a:cubicBezTo>
                  <a:cubicBezTo>
                    <a:pt x="434" y="363"/>
                    <a:pt x="434" y="359"/>
                    <a:pt x="434" y="356"/>
                  </a:cubicBezTo>
                  <a:cubicBezTo>
                    <a:pt x="433" y="353"/>
                    <a:pt x="431" y="353"/>
                    <a:pt x="430" y="351"/>
                  </a:cubicBezTo>
                  <a:cubicBezTo>
                    <a:pt x="430" y="351"/>
                    <a:pt x="430" y="349"/>
                    <a:pt x="430" y="348"/>
                  </a:cubicBezTo>
                  <a:cubicBezTo>
                    <a:pt x="429" y="346"/>
                    <a:pt x="425" y="344"/>
                    <a:pt x="429" y="344"/>
                  </a:cubicBezTo>
                  <a:cubicBezTo>
                    <a:pt x="432" y="344"/>
                    <a:pt x="434" y="344"/>
                    <a:pt x="437" y="344"/>
                  </a:cubicBezTo>
                  <a:cubicBezTo>
                    <a:pt x="438" y="338"/>
                    <a:pt x="435" y="338"/>
                    <a:pt x="434" y="336"/>
                  </a:cubicBezTo>
                  <a:cubicBezTo>
                    <a:pt x="434" y="333"/>
                    <a:pt x="431" y="334"/>
                    <a:pt x="430" y="332"/>
                  </a:cubicBezTo>
                  <a:cubicBezTo>
                    <a:pt x="430" y="332"/>
                    <a:pt x="433" y="330"/>
                    <a:pt x="432" y="329"/>
                  </a:cubicBezTo>
                  <a:cubicBezTo>
                    <a:pt x="427" y="330"/>
                    <a:pt x="426" y="327"/>
                    <a:pt x="423" y="328"/>
                  </a:cubicBezTo>
                  <a:cubicBezTo>
                    <a:pt x="424" y="319"/>
                    <a:pt x="413" y="322"/>
                    <a:pt x="414" y="314"/>
                  </a:cubicBezTo>
                  <a:cubicBezTo>
                    <a:pt x="417" y="311"/>
                    <a:pt x="420" y="307"/>
                    <a:pt x="429" y="308"/>
                  </a:cubicBezTo>
                  <a:cubicBezTo>
                    <a:pt x="429" y="307"/>
                    <a:pt x="429" y="305"/>
                    <a:pt x="430" y="305"/>
                  </a:cubicBezTo>
                  <a:cubicBezTo>
                    <a:pt x="430" y="301"/>
                    <a:pt x="426" y="302"/>
                    <a:pt x="426" y="298"/>
                  </a:cubicBezTo>
                  <a:cubicBezTo>
                    <a:pt x="418" y="297"/>
                    <a:pt x="415" y="300"/>
                    <a:pt x="411" y="298"/>
                  </a:cubicBezTo>
                  <a:cubicBezTo>
                    <a:pt x="410" y="300"/>
                    <a:pt x="411" y="301"/>
                    <a:pt x="409" y="299"/>
                  </a:cubicBezTo>
                  <a:cubicBezTo>
                    <a:pt x="408" y="298"/>
                    <a:pt x="408" y="301"/>
                    <a:pt x="408" y="301"/>
                  </a:cubicBezTo>
                  <a:cubicBezTo>
                    <a:pt x="405" y="302"/>
                    <a:pt x="399" y="305"/>
                    <a:pt x="397" y="305"/>
                  </a:cubicBezTo>
                  <a:cubicBezTo>
                    <a:pt x="393" y="306"/>
                    <a:pt x="395" y="307"/>
                    <a:pt x="393" y="310"/>
                  </a:cubicBezTo>
                  <a:cubicBezTo>
                    <a:pt x="393" y="310"/>
                    <a:pt x="391" y="309"/>
                    <a:pt x="390" y="310"/>
                  </a:cubicBezTo>
                  <a:cubicBezTo>
                    <a:pt x="389" y="310"/>
                    <a:pt x="391" y="313"/>
                    <a:pt x="390" y="314"/>
                  </a:cubicBezTo>
                  <a:cubicBezTo>
                    <a:pt x="390" y="317"/>
                    <a:pt x="394" y="312"/>
                    <a:pt x="394" y="317"/>
                  </a:cubicBezTo>
                  <a:cubicBezTo>
                    <a:pt x="394" y="319"/>
                    <a:pt x="396" y="319"/>
                    <a:pt x="396" y="320"/>
                  </a:cubicBezTo>
                  <a:cubicBezTo>
                    <a:pt x="395" y="325"/>
                    <a:pt x="397" y="328"/>
                    <a:pt x="397" y="329"/>
                  </a:cubicBezTo>
                  <a:cubicBezTo>
                    <a:pt x="398" y="331"/>
                    <a:pt x="398" y="331"/>
                    <a:pt x="399" y="332"/>
                  </a:cubicBezTo>
                  <a:cubicBezTo>
                    <a:pt x="399" y="332"/>
                    <a:pt x="400" y="336"/>
                    <a:pt x="400" y="336"/>
                  </a:cubicBezTo>
                  <a:cubicBezTo>
                    <a:pt x="401" y="341"/>
                    <a:pt x="402" y="340"/>
                    <a:pt x="403" y="342"/>
                  </a:cubicBezTo>
                  <a:cubicBezTo>
                    <a:pt x="404" y="344"/>
                    <a:pt x="403" y="346"/>
                    <a:pt x="403" y="347"/>
                  </a:cubicBezTo>
                  <a:cubicBezTo>
                    <a:pt x="404" y="348"/>
                    <a:pt x="407" y="348"/>
                    <a:pt x="406" y="351"/>
                  </a:cubicBezTo>
                  <a:cubicBezTo>
                    <a:pt x="401" y="350"/>
                    <a:pt x="405" y="358"/>
                    <a:pt x="402" y="359"/>
                  </a:cubicBezTo>
                  <a:cubicBezTo>
                    <a:pt x="408" y="359"/>
                    <a:pt x="408" y="369"/>
                    <a:pt x="415" y="365"/>
                  </a:cubicBezTo>
                  <a:cubicBezTo>
                    <a:pt x="410" y="370"/>
                    <a:pt x="422" y="365"/>
                    <a:pt x="423" y="369"/>
                  </a:cubicBezTo>
                  <a:close/>
                  <a:moveTo>
                    <a:pt x="467" y="301"/>
                  </a:moveTo>
                  <a:cubicBezTo>
                    <a:pt x="466" y="302"/>
                    <a:pt x="467" y="304"/>
                    <a:pt x="466" y="305"/>
                  </a:cubicBezTo>
                  <a:cubicBezTo>
                    <a:pt x="465" y="307"/>
                    <a:pt x="462" y="306"/>
                    <a:pt x="461" y="308"/>
                  </a:cubicBezTo>
                  <a:cubicBezTo>
                    <a:pt x="462" y="309"/>
                    <a:pt x="466" y="312"/>
                    <a:pt x="466" y="314"/>
                  </a:cubicBezTo>
                  <a:cubicBezTo>
                    <a:pt x="466" y="314"/>
                    <a:pt x="463" y="314"/>
                    <a:pt x="464" y="316"/>
                  </a:cubicBezTo>
                  <a:cubicBezTo>
                    <a:pt x="465" y="317"/>
                    <a:pt x="468" y="316"/>
                    <a:pt x="470" y="319"/>
                  </a:cubicBezTo>
                  <a:cubicBezTo>
                    <a:pt x="470" y="317"/>
                    <a:pt x="472" y="316"/>
                    <a:pt x="473" y="316"/>
                  </a:cubicBezTo>
                  <a:cubicBezTo>
                    <a:pt x="474" y="311"/>
                    <a:pt x="471" y="311"/>
                    <a:pt x="470" y="308"/>
                  </a:cubicBezTo>
                  <a:cubicBezTo>
                    <a:pt x="472" y="307"/>
                    <a:pt x="475" y="306"/>
                    <a:pt x="474" y="302"/>
                  </a:cubicBezTo>
                  <a:cubicBezTo>
                    <a:pt x="472" y="302"/>
                    <a:pt x="471" y="301"/>
                    <a:pt x="473" y="299"/>
                  </a:cubicBezTo>
                  <a:cubicBezTo>
                    <a:pt x="471" y="300"/>
                    <a:pt x="469" y="300"/>
                    <a:pt x="467" y="301"/>
                  </a:cubicBezTo>
                  <a:close/>
                  <a:moveTo>
                    <a:pt x="273" y="341"/>
                  </a:moveTo>
                  <a:cubicBezTo>
                    <a:pt x="272" y="347"/>
                    <a:pt x="283" y="343"/>
                    <a:pt x="283" y="341"/>
                  </a:cubicBezTo>
                  <a:cubicBezTo>
                    <a:pt x="279" y="339"/>
                    <a:pt x="277" y="339"/>
                    <a:pt x="273" y="341"/>
                  </a:cubicBezTo>
                  <a:close/>
                  <a:moveTo>
                    <a:pt x="307" y="617"/>
                  </a:moveTo>
                  <a:cubicBezTo>
                    <a:pt x="309" y="611"/>
                    <a:pt x="317" y="611"/>
                    <a:pt x="316" y="602"/>
                  </a:cubicBezTo>
                  <a:cubicBezTo>
                    <a:pt x="312" y="605"/>
                    <a:pt x="304" y="599"/>
                    <a:pt x="300" y="603"/>
                  </a:cubicBezTo>
                  <a:cubicBezTo>
                    <a:pt x="306" y="604"/>
                    <a:pt x="299" y="604"/>
                    <a:pt x="298" y="606"/>
                  </a:cubicBezTo>
                  <a:cubicBezTo>
                    <a:pt x="299" y="605"/>
                    <a:pt x="300" y="609"/>
                    <a:pt x="300" y="611"/>
                  </a:cubicBezTo>
                  <a:cubicBezTo>
                    <a:pt x="300" y="612"/>
                    <a:pt x="300" y="615"/>
                    <a:pt x="298" y="615"/>
                  </a:cubicBezTo>
                  <a:cubicBezTo>
                    <a:pt x="298" y="614"/>
                    <a:pt x="297" y="613"/>
                    <a:pt x="297" y="615"/>
                  </a:cubicBezTo>
                  <a:cubicBezTo>
                    <a:pt x="299" y="617"/>
                    <a:pt x="303" y="617"/>
                    <a:pt x="307" y="61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24"/>
            <p:cNvSpPr/>
            <p:nvPr/>
          </p:nvSpPr>
          <p:spPr>
            <a:xfrm>
              <a:off x="6380194" y="1429860"/>
              <a:ext cx="51947" cy="27705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4" y="0"/>
                  </a:moveTo>
                  <a:cubicBezTo>
                    <a:pt x="14" y="4"/>
                    <a:pt x="19" y="3"/>
                    <a:pt x="17" y="9"/>
                  </a:cubicBezTo>
                  <a:cubicBezTo>
                    <a:pt x="9" y="10"/>
                    <a:pt x="4" y="7"/>
                    <a:pt x="0" y="4"/>
                  </a:cubicBezTo>
                  <a:cubicBezTo>
                    <a:pt x="3" y="1"/>
                    <a:pt x="9" y="1"/>
                    <a:pt x="14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24"/>
            <p:cNvSpPr/>
            <p:nvPr/>
          </p:nvSpPr>
          <p:spPr>
            <a:xfrm>
              <a:off x="6484087" y="1478344"/>
              <a:ext cx="485991" cy="338231"/>
            </a:xfrm>
            <a:custGeom>
              <a:avLst/>
              <a:gdLst/>
              <a:ahLst/>
              <a:cxnLst/>
              <a:rect l="l" t="t" r="r" b="b"/>
              <a:pathLst>
                <a:path w="178" h="124" extrusionOk="0">
                  <a:moveTo>
                    <a:pt x="7" y="8"/>
                  </a:moveTo>
                  <a:cubicBezTo>
                    <a:pt x="10" y="13"/>
                    <a:pt x="16" y="3"/>
                    <a:pt x="17" y="7"/>
                  </a:cubicBezTo>
                  <a:cubicBezTo>
                    <a:pt x="19" y="7"/>
                    <a:pt x="18" y="4"/>
                    <a:pt x="19" y="4"/>
                  </a:cubicBezTo>
                  <a:cubicBezTo>
                    <a:pt x="21" y="3"/>
                    <a:pt x="22" y="6"/>
                    <a:pt x="23" y="5"/>
                  </a:cubicBezTo>
                  <a:cubicBezTo>
                    <a:pt x="25" y="5"/>
                    <a:pt x="25" y="0"/>
                    <a:pt x="29" y="4"/>
                  </a:cubicBezTo>
                  <a:cubicBezTo>
                    <a:pt x="29" y="11"/>
                    <a:pt x="26" y="6"/>
                    <a:pt x="23" y="8"/>
                  </a:cubicBezTo>
                  <a:cubicBezTo>
                    <a:pt x="22" y="10"/>
                    <a:pt x="26" y="10"/>
                    <a:pt x="26" y="10"/>
                  </a:cubicBezTo>
                  <a:cubicBezTo>
                    <a:pt x="26" y="12"/>
                    <a:pt x="24" y="12"/>
                    <a:pt x="23" y="14"/>
                  </a:cubicBezTo>
                  <a:cubicBezTo>
                    <a:pt x="23" y="16"/>
                    <a:pt x="24" y="17"/>
                    <a:pt x="25" y="19"/>
                  </a:cubicBezTo>
                  <a:cubicBezTo>
                    <a:pt x="25" y="21"/>
                    <a:pt x="24" y="26"/>
                    <a:pt x="28" y="26"/>
                  </a:cubicBezTo>
                  <a:cubicBezTo>
                    <a:pt x="31" y="25"/>
                    <a:pt x="28" y="18"/>
                    <a:pt x="29" y="14"/>
                  </a:cubicBezTo>
                  <a:cubicBezTo>
                    <a:pt x="36" y="16"/>
                    <a:pt x="36" y="10"/>
                    <a:pt x="38" y="7"/>
                  </a:cubicBezTo>
                  <a:cubicBezTo>
                    <a:pt x="40" y="10"/>
                    <a:pt x="44" y="4"/>
                    <a:pt x="45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1" y="11"/>
                    <a:pt x="55" y="12"/>
                    <a:pt x="59" y="13"/>
                  </a:cubicBezTo>
                  <a:cubicBezTo>
                    <a:pt x="57" y="17"/>
                    <a:pt x="58" y="17"/>
                    <a:pt x="60" y="20"/>
                  </a:cubicBezTo>
                  <a:cubicBezTo>
                    <a:pt x="63" y="18"/>
                    <a:pt x="64" y="18"/>
                    <a:pt x="66" y="20"/>
                  </a:cubicBezTo>
                  <a:cubicBezTo>
                    <a:pt x="69" y="21"/>
                    <a:pt x="69" y="18"/>
                    <a:pt x="71" y="17"/>
                  </a:cubicBezTo>
                  <a:cubicBezTo>
                    <a:pt x="72" y="16"/>
                    <a:pt x="75" y="18"/>
                    <a:pt x="75" y="16"/>
                  </a:cubicBezTo>
                  <a:cubicBezTo>
                    <a:pt x="79" y="17"/>
                    <a:pt x="81" y="17"/>
                    <a:pt x="86" y="16"/>
                  </a:cubicBezTo>
                  <a:cubicBezTo>
                    <a:pt x="85" y="19"/>
                    <a:pt x="89" y="18"/>
                    <a:pt x="88" y="17"/>
                  </a:cubicBezTo>
                  <a:cubicBezTo>
                    <a:pt x="90" y="18"/>
                    <a:pt x="90" y="20"/>
                    <a:pt x="91" y="22"/>
                  </a:cubicBezTo>
                  <a:cubicBezTo>
                    <a:pt x="92" y="23"/>
                    <a:pt x="95" y="23"/>
                    <a:pt x="96" y="23"/>
                  </a:cubicBezTo>
                  <a:cubicBezTo>
                    <a:pt x="97" y="24"/>
                    <a:pt x="96" y="25"/>
                    <a:pt x="97" y="25"/>
                  </a:cubicBezTo>
                  <a:cubicBezTo>
                    <a:pt x="101" y="25"/>
                    <a:pt x="96" y="27"/>
                    <a:pt x="99" y="29"/>
                  </a:cubicBezTo>
                  <a:cubicBezTo>
                    <a:pt x="100" y="30"/>
                    <a:pt x="100" y="27"/>
                    <a:pt x="100" y="26"/>
                  </a:cubicBezTo>
                  <a:cubicBezTo>
                    <a:pt x="103" y="28"/>
                    <a:pt x="103" y="30"/>
                    <a:pt x="106" y="31"/>
                  </a:cubicBezTo>
                  <a:cubicBezTo>
                    <a:pt x="109" y="31"/>
                    <a:pt x="110" y="29"/>
                    <a:pt x="114" y="29"/>
                  </a:cubicBezTo>
                  <a:cubicBezTo>
                    <a:pt x="113" y="35"/>
                    <a:pt x="122" y="31"/>
                    <a:pt x="123" y="36"/>
                  </a:cubicBezTo>
                  <a:cubicBezTo>
                    <a:pt x="124" y="37"/>
                    <a:pt x="125" y="36"/>
                    <a:pt x="126" y="35"/>
                  </a:cubicBezTo>
                  <a:cubicBezTo>
                    <a:pt x="128" y="36"/>
                    <a:pt x="128" y="38"/>
                    <a:pt x="128" y="41"/>
                  </a:cubicBezTo>
                  <a:cubicBezTo>
                    <a:pt x="130" y="41"/>
                    <a:pt x="130" y="40"/>
                    <a:pt x="130" y="39"/>
                  </a:cubicBezTo>
                  <a:cubicBezTo>
                    <a:pt x="132" y="42"/>
                    <a:pt x="134" y="45"/>
                    <a:pt x="139" y="44"/>
                  </a:cubicBezTo>
                  <a:cubicBezTo>
                    <a:pt x="138" y="45"/>
                    <a:pt x="137" y="47"/>
                    <a:pt x="139" y="47"/>
                  </a:cubicBezTo>
                  <a:cubicBezTo>
                    <a:pt x="140" y="50"/>
                    <a:pt x="134" y="52"/>
                    <a:pt x="139" y="53"/>
                  </a:cubicBezTo>
                  <a:cubicBezTo>
                    <a:pt x="137" y="55"/>
                    <a:pt x="133" y="55"/>
                    <a:pt x="133" y="59"/>
                  </a:cubicBezTo>
                  <a:cubicBezTo>
                    <a:pt x="136" y="64"/>
                    <a:pt x="143" y="57"/>
                    <a:pt x="145" y="63"/>
                  </a:cubicBezTo>
                  <a:cubicBezTo>
                    <a:pt x="146" y="63"/>
                    <a:pt x="146" y="61"/>
                    <a:pt x="146" y="60"/>
                  </a:cubicBezTo>
                  <a:cubicBezTo>
                    <a:pt x="148" y="60"/>
                    <a:pt x="147" y="63"/>
                    <a:pt x="148" y="65"/>
                  </a:cubicBezTo>
                  <a:cubicBezTo>
                    <a:pt x="148" y="65"/>
                    <a:pt x="149" y="68"/>
                    <a:pt x="149" y="68"/>
                  </a:cubicBezTo>
                  <a:cubicBezTo>
                    <a:pt x="151" y="68"/>
                    <a:pt x="153" y="64"/>
                    <a:pt x="152" y="71"/>
                  </a:cubicBezTo>
                  <a:cubicBezTo>
                    <a:pt x="156" y="71"/>
                    <a:pt x="157" y="68"/>
                    <a:pt x="161" y="69"/>
                  </a:cubicBezTo>
                  <a:cubicBezTo>
                    <a:pt x="162" y="70"/>
                    <a:pt x="163" y="72"/>
                    <a:pt x="163" y="74"/>
                  </a:cubicBezTo>
                  <a:cubicBezTo>
                    <a:pt x="165" y="74"/>
                    <a:pt x="170" y="72"/>
                    <a:pt x="169" y="77"/>
                  </a:cubicBezTo>
                  <a:cubicBezTo>
                    <a:pt x="174" y="74"/>
                    <a:pt x="171" y="77"/>
                    <a:pt x="176" y="78"/>
                  </a:cubicBezTo>
                  <a:cubicBezTo>
                    <a:pt x="178" y="81"/>
                    <a:pt x="171" y="83"/>
                    <a:pt x="172" y="82"/>
                  </a:cubicBezTo>
                  <a:cubicBezTo>
                    <a:pt x="171" y="83"/>
                    <a:pt x="173" y="84"/>
                    <a:pt x="173" y="84"/>
                  </a:cubicBezTo>
                  <a:cubicBezTo>
                    <a:pt x="169" y="88"/>
                    <a:pt x="166" y="87"/>
                    <a:pt x="164" y="93"/>
                  </a:cubicBezTo>
                  <a:cubicBezTo>
                    <a:pt x="162" y="93"/>
                    <a:pt x="161" y="93"/>
                    <a:pt x="161" y="94"/>
                  </a:cubicBezTo>
                  <a:cubicBezTo>
                    <a:pt x="160" y="93"/>
                    <a:pt x="154" y="94"/>
                    <a:pt x="154" y="91"/>
                  </a:cubicBezTo>
                  <a:cubicBezTo>
                    <a:pt x="154" y="88"/>
                    <a:pt x="146" y="91"/>
                    <a:pt x="148" y="85"/>
                  </a:cubicBezTo>
                  <a:cubicBezTo>
                    <a:pt x="145" y="86"/>
                    <a:pt x="145" y="84"/>
                    <a:pt x="145" y="82"/>
                  </a:cubicBezTo>
                  <a:cubicBezTo>
                    <a:pt x="143" y="82"/>
                    <a:pt x="141" y="82"/>
                    <a:pt x="139" y="82"/>
                  </a:cubicBezTo>
                  <a:cubicBezTo>
                    <a:pt x="136" y="82"/>
                    <a:pt x="138" y="88"/>
                    <a:pt x="137" y="90"/>
                  </a:cubicBezTo>
                  <a:cubicBezTo>
                    <a:pt x="138" y="93"/>
                    <a:pt x="141" y="93"/>
                    <a:pt x="142" y="96"/>
                  </a:cubicBezTo>
                  <a:cubicBezTo>
                    <a:pt x="145" y="94"/>
                    <a:pt x="147" y="100"/>
                    <a:pt x="148" y="96"/>
                  </a:cubicBezTo>
                  <a:cubicBezTo>
                    <a:pt x="150" y="98"/>
                    <a:pt x="151" y="101"/>
                    <a:pt x="151" y="105"/>
                  </a:cubicBezTo>
                  <a:cubicBezTo>
                    <a:pt x="150" y="106"/>
                    <a:pt x="153" y="105"/>
                    <a:pt x="154" y="106"/>
                  </a:cubicBezTo>
                  <a:cubicBezTo>
                    <a:pt x="156" y="110"/>
                    <a:pt x="152" y="116"/>
                    <a:pt x="152" y="119"/>
                  </a:cubicBezTo>
                  <a:cubicBezTo>
                    <a:pt x="149" y="121"/>
                    <a:pt x="150" y="117"/>
                    <a:pt x="149" y="117"/>
                  </a:cubicBezTo>
                  <a:cubicBezTo>
                    <a:pt x="147" y="115"/>
                    <a:pt x="142" y="116"/>
                    <a:pt x="142" y="112"/>
                  </a:cubicBezTo>
                  <a:cubicBezTo>
                    <a:pt x="136" y="113"/>
                    <a:pt x="137" y="107"/>
                    <a:pt x="130" y="109"/>
                  </a:cubicBezTo>
                  <a:cubicBezTo>
                    <a:pt x="130" y="112"/>
                    <a:pt x="135" y="110"/>
                    <a:pt x="136" y="112"/>
                  </a:cubicBezTo>
                  <a:cubicBezTo>
                    <a:pt x="131" y="117"/>
                    <a:pt x="141" y="114"/>
                    <a:pt x="136" y="117"/>
                  </a:cubicBezTo>
                  <a:cubicBezTo>
                    <a:pt x="136" y="119"/>
                    <a:pt x="140" y="118"/>
                    <a:pt x="142" y="119"/>
                  </a:cubicBezTo>
                  <a:cubicBezTo>
                    <a:pt x="143" y="120"/>
                    <a:pt x="142" y="121"/>
                    <a:pt x="143" y="121"/>
                  </a:cubicBezTo>
                  <a:cubicBezTo>
                    <a:pt x="146" y="121"/>
                    <a:pt x="146" y="122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  <a:cubicBezTo>
                    <a:pt x="134" y="120"/>
                    <a:pt x="130" y="120"/>
                    <a:pt x="127" y="118"/>
                  </a:cubicBezTo>
                  <a:cubicBezTo>
                    <a:pt x="125" y="117"/>
                    <a:pt x="122" y="115"/>
                    <a:pt x="120" y="115"/>
                  </a:cubicBezTo>
                  <a:cubicBezTo>
                    <a:pt x="118" y="115"/>
                    <a:pt x="118" y="113"/>
                    <a:pt x="117" y="112"/>
                  </a:cubicBezTo>
                  <a:cubicBezTo>
                    <a:pt x="115" y="111"/>
                    <a:pt x="112" y="112"/>
                    <a:pt x="111" y="111"/>
                  </a:cubicBezTo>
                  <a:cubicBezTo>
                    <a:pt x="109" y="109"/>
                    <a:pt x="110" y="108"/>
                    <a:pt x="109" y="106"/>
                  </a:cubicBezTo>
                  <a:cubicBezTo>
                    <a:pt x="109" y="105"/>
                    <a:pt x="105" y="106"/>
                    <a:pt x="106" y="103"/>
                  </a:cubicBezTo>
                  <a:cubicBezTo>
                    <a:pt x="100" y="103"/>
                    <a:pt x="99" y="97"/>
                    <a:pt x="96" y="94"/>
                  </a:cubicBezTo>
                  <a:cubicBezTo>
                    <a:pt x="97" y="94"/>
                    <a:pt x="95" y="89"/>
                    <a:pt x="97" y="87"/>
                  </a:cubicBezTo>
                  <a:cubicBezTo>
                    <a:pt x="98" y="87"/>
                    <a:pt x="100" y="87"/>
                    <a:pt x="100" y="87"/>
                  </a:cubicBezTo>
                  <a:cubicBezTo>
                    <a:pt x="101" y="86"/>
                    <a:pt x="98" y="84"/>
                    <a:pt x="99" y="82"/>
                  </a:cubicBezTo>
                  <a:cubicBezTo>
                    <a:pt x="99" y="82"/>
                    <a:pt x="102" y="83"/>
                    <a:pt x="102" y="82"/>
                  </a:cubicBezTo>
                  <a:cubicBezTo>
                    <a:pt x="103" y="82"/>
                    <a:pt x="101" y="78"/>
                    <a:pt x="102" y="77"/>
                  </a:cubicBezTo>
                  <a:cubicBezTo>
                    <a:pt x="102" y="76"/>
                    <a:pt x="104" y="77"/>
                    <a:pt x="105" y="77"/>
                  </a:cubicBezTo>
                  <a:cubicBezTo>
                    <a:pt x="107" y="75"/>
                    <a:pt x="105" y="70"/>
                    <a:pt x="106" y="69"/>
                  </a:cubicBezTo>
                  <a:cubicBezTo>
                    <a:pt x="106" y="67"/>
                    <a:pt x="104" y="68"/>
                    <a:pt x="102" y="68"/>
                  </a:cubicBezTo>
                  <a:cubicBezTo>
                    <a:pt x="102" y="65"/>
                    <a:pt x="102" y="63"/>
                    <a:pt x="102" y="60"/>
                  </a:cubicBezTo>
                  <a:cubicBezTo>
                    <a:pt x="100" y="60"/>
                    <a:pt x="99" y="61"/>
                    <a:pt x="99" y="62"/>
                  </a:cubicBezTo>
                  <a:cubicBezTo>
                    <a:pt x="96" y="61"/>
                    <a:pt x="98" y="57"/>
                    <a:pt x="96" y="56"/>
                  </a:cubicBezTo>
                  <a:cubicBezTo>
                    <a:pt x="95" y="55"/>
                    <a:pt x="94" y="57"/>
                    <a:pt x="93" y="57"/>
                  </a:cubicBezTo>
                  <a:cubicBezTo>
                    <a:pt x="93" y="57"/>
                    <a:pt x="92" y="56"/>
                    <a:pt x="91" y="56"/>
                  </a:cubicBezTo>
                  <a:cubicBezTo>
                    <a:pt x="90" y="55"/>
                    <a:pt x="89" y="53"/>
                    <a:pt x="88" y="53"/>
                  </a:cubicBezTo>
                  <a:cubicBezTo>
                    <a:pt x="88" y="52"/>
                    <a:pt x="87" y="55"/>
                    <a:pt x="86" y="54"/>
                  </a:cubicBezTo>
                  <a:cubicBezTo>
                    <a:pt x="85" y="54"/>
                    <a:pt x="83" y="51"/>
                    <a:pt x="80" y="51"/>
                  </a:cubicBezTo>
                  <a:cubicBezTo>
                    <a:pt x="86" y="45"/>
                    <a:pt x="71" y="48"/>
                    <a:pt x="74" y="41"/>
                  </a:cubicBezTo>
                  <a:cubicBezTo>
                    <a:pt x="70" y="41"/>
                    <a:pt x="66" y="41"/>
                    <a:pt x="66" y="45"/>
                  </a:cubicBezTo>
                  <a:cubicBezTo>
                    <a:pt x="64" y="47"/>
                    <a:pt x="62" y="44"/>
                    <a:pt x="62" y="44"/>
                  </a:cubicBezTo>
                  <a:cubicBezTo>
                    <a:pt x="61" y="44"/>
                    <a:pt x="59" y="46"/>
                    <a:pt x="57" y="45"/>
                  </a:cubicBezTo>
                  <a:cubicBezTo>
                    <a:pt x="55" y="45"/>
                    <a:pt x="54" y="44"/>
                    <a:pt x="51" y="44"/>
                  </a:cubicBezTo>
                  <a:cubicBezTo>
                    <a:pt x="49" y="44"/>
                    <a:pt x="48" y="46"/>
                    <a:pt x="45" y="45"/>
                  </a:cubicBezTo>
                  <a:cubicBezTo>
                    <a:pt x="42" y="45"/>
                    <a:pt x="42" y="44"/>
                    <a:pt x="40" y="44"/>
                  </a:cubicBezTo>
                  <a:cubicBezTo>
                    <a:pt x="33" y="43"/>
                    <a:pt x="27" y="45"/>
                    <a:pt x="20" y="42"/>
                  </a:cubicBezTo>
                  <a:cubicBezTo>
                    <a:pt x="20" y="42"/>
                    <a:pt x="18" y="40"/>
                    <a:pt x="17" y="39"/>
                  </a:cubicBezTo>
                  <a:cubicBezTo>
                    <a:pt x="15" y="39"/>
                    <a:pt x="12" y="40"/>
                    <a:pt x="13" y="36"/>
                  </a:cubicBezTo>
                  <a:cubicBezTo>
                    <a:pt x="10" y="36"/>
                    <a:pt x="5" y="38"/>
                    <a:pt x="7" y="34"/>
                  </a:cubicBezTo>
                  <a:cubicBezTo>
                    <a:pt x="12" y="35"/>
                    <a:pt x="13" y="32"/>
                    <a:pt x="16" y="31"/>
                  </a:cubicBezTo>
                  <a:cubicBezTo>
                    <a:pt x="14" y="27"/>
                    <a:pt x="6" y="30"/>
                    <a:pt x="4" y="26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0" y="27"/>
                    <a:pt x="4" y="21"/>
                    <a:pt x="5" y="20"/>
                  </a:cubicBezTo>
                  <a:cubicBezTo>
                    <a:pt x="4" y="15"/>
                    <a:pt x="8" y="14"/>
                    <a:pt x="7" y="8"/>
                  </a:cubicBezTo>
                  <a:close/>
                  <a:moveTo>
                    <a:pt x="115" y="85"/>
                  </a:moveTo>
                  <a:cubicBezTo>
                    <a:pt x="116" y="82"/>
                    <a:pt x="122" y="85"/>
                    <a:pt x="126" y="84"/>
                  </a:cubicBezTo>
                  <a:cubicBezTo>
                    <a:pt x="126" y="81"/>
                    <a:pt x="124" y="81"/>
                    <a:pt x="123" y="79"/>
                  </a:cubicBezTo>
                  <a:cubicBezTo>
                    <a:pt x="121" y="77"/>
                    <a:pt x="117" y="79"/>
                    <a:pt x="114" y="77"/>
                  </a:cubicBezTo>
                  <a:cubicBezTo>
                    <a:pt x="115" y="79"/>
                    <a:pt x="112" y="85"/>
                    <a:pt x="115" y="8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24"/>
            <p:cNvSpPr/>
            <p:nvPr/>
          </p:nvSpPr>
          <p:spPr>
            <a:xfrm>
              <a:off x="6009640" y="1495659"/>
              <a:ext cx="300137" cy="152377"/>
            </a:xfrm>
            <a:custGeom>
              <a:avLst/>
              <a:gdLst/>
              <a:ahLst/>
              <a:cxnLst/>
              <a:rect l="l" t="t" r="r" b="b"/>
              <a:pathLst>
                <a:path w="110" h="56" extrusionOk="0">
                  <a:moveTo>
                    <a:pt x="12" y="42"/>
                  </a:moveTo>
                  <a:cubicBezTo>
                    <a:pt x="9" y="43"/>
                    <a:pt x="12" y="38"/>
                    <a:pt x="13" y="38"/>
                  </a:cubicBezTo>
                  <a:cubicBezTo>
                    <a:pt x="14" y="36"/>
                    <a:pt x="17" y="37"/>
                    <a:pt x="19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8" y="34"/>
                    <a:pt x="35" y="37"/>
                    <a:pt x="39" y="33"/>
                  </a:cubicBezTo>
                  <a:cubicBezTo>
                    <a:pt x="38" y="30"/>
                    <a:pt x="28" y="33"/>
                    <a:pt x="22" y="32"/>
                  </a:cubicBezTo>
                  <a:cubicBezTo>
                    <a:pt x="22" y="32"/>
                    <a:pt x="20" y="30"/>
                    <a:pt x="21" y="30"/>
                  </a:cubicBezTo>
                  <a:cubicBezTo>
                    <a:pt x="20" y="31"/>
                    <a:pt x="19" y="32"/>
                    <a:pt x="16" y="32"/>
                  </a:cubicBezTo>
                  <a:cubicBezTo>
                    <a:pt x="14" y="32"/>
                    <a:pt x="11" y="30"/>
                    <a:pt x="8" y="30"/>
                  </a:cubicBezTo>
                  <a:cubicBezTo>
                    <a:pt x="4" y="26"/>
                    <a:pt x="15" y="28"/>
                    <a:pt x="15" y="25"/>
                  </a:cubicBezTo>
                  <a:cubicBezTo>
                    <a:pt x="15" y="22"/>
                    <a:pt x="18" y="24"/>
                    <a:pt x="19" y="25"/>
                  </a:cubicBezTo>
                  <a:cubicBezTo>
                    <a:pt x="19" y="16"/>
                    <a:pt x="10" y="24"/>
                    <a:pt x="3" y="22"/>
                  </a:cubicBezTo>
                  <a:cubicBezTo>
                    <a:pt x="0" y="19"/>
                    <a:pt x="6" y="17"/>
                    <a:pt x="0" y="17"/>
                  </a:cubicBezTo>
                  <a:cubicBezTo>
                    <a:pt x="2" y="14"/>
                    <a:pt x="2" y="10"/>
                    <a:pt x="8" y="11"/>
                  </a:cubicBezTo>
                  <a:cubicBezTo>
                    <a:pt x="10" y="11"/>
                    <a:pt x="8" y="9"/>
                    <a:pt x="8" y="10"/>
                  </a:cubicBezTo>
                  <a:cubicBezTo>
                    <a:pt x="11" y="6"/>
                    <a:pt x="17" y="5"/>
                    <a:pt x="22" y="4"/>
                  </a:cubicBezTo>
                  <a:cubicBezTo>
                    <a:pt x="24" y="3"/>
                    <a:pt x="24" y="0"/>
                    <a:pt x="27" y="1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29" y="6"/>
                    <a:pt x="27" y="8"/>
                    <a:pt x="33" y="8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30" y="11"/>
                    <a:pt x="32" y="12"/>
                    <a:pt x="33" y="11"/>
                  </a:cubicBezTo>
                  <a:cubicBezTo>
                    <a:pt x="34" y="11"/>
                    <a:pt x="33" y="9"/>
                    <a:pt x="34" y="8"/>
                  </a:cubicBezTo>
                  <a:cubicBezTo>
                    <a:pt x="37" y="7"/>
                    <a:pt x="40" y="7"/>
                    <a:pt x="43" y="7"/>
                  </a:cubicBezTo>
                  <a:cubicBezTo>
                    <a:pt x="45" y="9"/>
                    <a:pt x="48" y="10"/>
                    <a:pt x="48" y="14"/>
                  </a:cubicBezTo>
                  <a:cubicBezTo>
                    <a:pt x="51" y="14"/>
                    <a:pt x="49" y="10"/>
                    <a:pt x="54" y="11"/>
                  </a:cubicBezTo>
                  <a:cubicBezTo>
                    <a:pt x="55" y="10"/>
                    <a:pt x="57" y="8"/>
                    <a:pt x="58" y="7"/>
                  </a:cubicBezTo>
                  <a:cubicBezTo>
                    <a:pt x="59" y="8"/>
                    <a:pt x="60" y="8"/>
                    <a:pt x="62" y="8"/>
                  </a:cubicBezTo>
                  <a:cubicBezTo>
                    <a:pt x="63" y="10"/>
                    <a:pt x="63" y="12"/>
                    <a:pt x="64" y="14"/>
                  </a:cubicBezTo>
                  <a:cubicBezTo>
                    <a:pt x="65" y="16"/>
                    <a:pt x="69" y="16"/>
                    <a:pt x="67" y="20"/>
                  </a:cubicBezTo>
                  <a:cubicBezTo>
                    <a:pt x="70" y="20"/>
                    <a:pt x="70" y="16"/>
                    <a:pt x="73" y="16"/>
                  </a:cubicBezTo>
                  <a:cubicBezTo>
                    <a:pt x="73" y="14"/>
                    <a:pt x="69" y="14"/>
                    <a:pt x="68" y="13"/>
                  </a:cubicBezTo>
                  <a:cubicBezTo>
                    <a:pt x="67" y="10"/>
                    <a:pt x="69" y="8"/>
                    <a:pt x="68" y="4"/>
                  </a:cubicBezTo>
                  <a:cubicBezTo>
                    <a:pt x="71" y="4"/>
                    <a:pt x="71" y="2"/>
                    <a:pt x="74" y="2"/>
                  </a:cubicBezTo>
                  <a:cubicBezTo>
                    <a:pt x="75" y="5"/>
                    <a:pt x="78" y="9"/>
                    <a:pt x="80" y="13"/>
                  </a:cubicBezTo>
                  <a:cubicBezTo>
                    <a:pt x="80" y="13"/>
                    <a:pt x="84" y="19"/>
                    <a:pt x="85" y="16"/>
                  </a:cubicBezTo>
                  <a:cubicBezTo>
                    <a:pt x="87" y="16"/>
                    <a:pt x="85" y="20"/>
                    <a:pt x="88" y="20"/>
                  </a:cubicBezTo>
                  <a:cubicBezTo>
                    <a:pt x="88" y="22"/>
                    <a:pt x="88" y="24"/>
                    <a:pt x="86" y="25"/>
                  </a:cubicBezTo>
                  <a:cubicBezTo>
                    <a:pt x="87" y="27"/>
                    <a:pt x="92" y="26"/>
                    <a:pt x="91" y="30"/>
                  </a:cubicBezTo>
                  <a:cubicBezTo>
                    <a:pt x="96" y="27"/>
                    <a:pt x="97" y="33"/>
                    <a:pt x="104" y="32"/>
                  </a:cubicBezTo>
                  <a:cubicBezTo>
                    <a:pt x="101" y="38"/>
                    <a:pt x="108" y="36"/>
                    <a:pt x="108" y="36"/>
                  </a:cubicBezTo>
                  <a:cubicBezTo>
                    <a:pt x="109" y="37"/>
                    <a:pt x="106" y="41"/>
                    <a:pt x="110" y="39"/>
                  </a:cubicBezTo>
                  <a:cubicBezTo>
                    <a:pt x="107" y="46"/>
                    <a:pt x="104" y="37"/>
                    <a:pt x="98" y="39"/>
                  </a:cubicBezTo>
                  <a:cubicBezTo>
                    <a:pt x="97" y="45"/>
                    <a:pt x="103" y="43"/>
                    <a:pt x="101" y="50"/>
                  </a:cubicBezTo>
                  <a:cubicBezTo>
                    <a:pt x="96" y="51"/>
                    <a:pt x="89" y="53"/>
                    <a:pt x="85" y="50"/>
                  </a:cubicBezTo>
                  <a:cubicBezTo>
                    <a:pt x="80" y="47"/>
                    <a:pt x="70" y="46"/>
                    <a:pt x="64" y="50"/>
                  </a:cubicBezTo>
                  <a:cubicBezTo>
                    <a:pt x="62" y="51"/>
                    <a:pt x="60" y="50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1" y="52"/>
                    <a:pt x="43" y="56"/>
                    <a:pt x="36" y="54"/>
                  </a:cubicBezTo>
                  <a:cubicBezTo>
                    <a:pt x="34" y="51"/>
                    <a:pt x="32" y="48"/>
                    <a:pt x="30" y="45"/>
                  </a:cubicBezTo>
                  <a:cubicBezTo>
                    <a:pt x="25" y="45"/>
                    <a:pt x="18" y="47"/>
                    <a:pt x="18" y="42"/>
                  </a:cubicBezTo>
                  <a:cubicBezTo>
                    <a:pt x="17" y="42"/>
                    <a:pt x="17" y="43"/>
                    <a:pt x="16" y="44"/>
                  </a:cubicBezTo>
                  <a:cubicBezTo>
                    <a:pt x="15" y="43"/>
                    <a:pt x="15" y="41"/>
                    <a:pt x="16" y="41"/>
                  </a:cubicBezTo>
                  <a:cubicBezTo>
                    <a:pt x="17" y="38"/>
                    <a:pt x="12" y="41"/>
                    <a:pt x="12" y="4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24"/>
            <p:cNvSpPr/>
            <p:nvPr/>
          </p:nvSpPr>
          <p:spPr>
            <a:xfrm>
              <a:off x="5210814" y="1530290"/>
              <a:ext cx="2143671" cy="2487673"/>
            </a:xfrm>
            <a:custGeom>
              <a:avLst/>
              <a:gdLst/>
              <a:ahLst/>
              <a:cxnLst/>
              <a:rect l="l" t="t" r="r" b="b"/>
              <a:pathLst>
                <a:path w="786" h="912" extrusionOk="0">
                  <a:moveTo>
                    <a:pt x="478" y="50"/>
                  </a:moveTo>
                  <a:cubicBezTo>
                    <a:pt x="479" y="53"/>
                    <a:pt x="483" y="48"/>
                    <a:pt x="481" y="55"/>
                  </a:cubicBezTo>
                  <a:cubicBezTo>
                    <a:pt x="483" y="55"/>
                    <a:pt x="484" y="55"/>
                    <a:pt x="486" y="55"/>
                  </a:cubicBezTo>
                  <a:cubicBezTo>
                    <a:pt x="488" y="53"/>
                    <a:pt x="489" y="51"/>
                    <a:pt x="489" y="47"/>
                  </a:cubicBezTo>
                  <a:cubicBezTo>
                    <a:pt x="491" y="46"/>
                    <a:pt x="492" y="45"/>
                    <a:pt x="492" y="43"/>
                  </a:cubicBezTo>
                  <a:cubicBezTo>
                    <a:pt x="497" y="45"/>
                    <a:pt x="493" y="38"/>
                    <a:pt x="498" y="40"/>
                  </a:cubicBezTo>
                  <a:cubicBezTo>
                    <a:pt x="498" y="36"/>
                    <a:pt x="498" y="33"/>
                    <a:pt x="498" y="29"/>
                  </a:cubicBezTo>
                  <a:cubicBezTo>
                    <a:pt x="503" y="29"/>
                    <a:pt x="505" y="28"/>
                    <a:pt x="510" y="29"/>
                  </a:cubicBezTo>
                  <a:cubicBezTo>
                    <a:pt x="511" y="30"/>
                    <a:pt x="510" y="33"/>
                    <a:pt x="511" y="34"/>
                  </a:cubicBezTo>
                  <a:cubicBezTo>
                    <a:pt x="511" y="34"/>
                    <a:pt x="513" y="34"/>
                    <a:pt x="514" y="34"/>
                  </a:cubicBezTo>
                  <a:cubicBezTo>
                    <a:pt x="516" y="34"/>
                    <a:pt x="516" y="36"/>
                    <a:pt x="518" y="37"/>
                  </a:cubicBezTo>
                  <a:cubicBezTo>
                    <a:pt x="519" y="41"/>
                    <a:pt x="517" y="43"/>
                    <a:pt x="514" y="44"/>
                  </a:cubicBezTo>
                  <a:cubicBezTo>
                    <a:pt x="517" y="46"/>
                    <a:pt x="516" y="52"/>
                    <a:pt x="520" y="53"/>
                  </a:cubicBezTo>
                  <a:cubicBezTo>
                    <a:pt x="519" y="57"/>
                    <a:pt x="515" y="57"/>
                    <a:pt x="514" y="60"/>
                  </a:cubicBezTo>
                  <a:cubicBezTo>
                    <a:pt x="511" y="60"/>
                    <a:pt x="510" y="63"/>
                    <a:pt x="510" y="60"/>
                  </a:cubicBezTo>
                  <a:cubicBezTo>
                    <a:pt x="507" y="62"/>
                    <a:pt x="507" y="66"/>
                    <a:pt x="505" y="68"/>
                  </a:cubicBezTo>
                  <a:cubicBezTo>
                    <a:pt x="503" y="67"/>
                    <a:pt x="506" y="64"/>
                    <a:pt x="499" y="65"/>
                  </a:cubicBezTo>
                  <a:cubicBezTo>
                    <a:pt x="499" y="63"/>
                    <a:pt x="501" y="64"/>
                    <a:pt x="502" y="63"/>
                  </a:cubicBezTo>
                  <a:cubicBezTo>
                    <a:pt x="499" y="59"/>
                    <a:pt x="494" y="65"/>
                    <a:pt x="489" y="63"/>
                  </a:cubicBezTo>
                  <a:cubicBezTo>
                    <a:pt x="490" y="68"/>
                    <a:pt x="489" y="67"/>
                    <a:pt x="489" y="72"/>
                  </a:cubicBezTo>
                  <a:cubicBezTo>
                    <a:pt x="487" y="72"/>
                    <a:pt x="488" y="71"/>
                    <a:pt x="487" y="69"/>
                  </a:cubicBezTo>
                  <a:cubicBezTo>
                    <a:pt x="484" y="70"/>
                    <a:pt x="485" y="75"/>
                    <a:pt x="480" y="74"/>
                  </a:cubicBezTo>
                  <a:cubicBezTo>
                    <a:pt x="480" y="75"/>
                    <a:pt x="483" y="75"/>
                    <a:pt x="483" y="77"/>
                  </a:cubicBezTo>
                  <a:cubicBezTo>
                    <a:pt x="483" y="79"/>
                    <a:pt x="481" y="80"/>
                    <a:pt x="481" y="83"/>
                  </a:cubicBezTo>
                  <a:cubicBezTo>
                    <a:pt x="478" y="79"/>
                    <a:pt x="474" y="88"/>
                    <a:pt x="472" y="87"/>
                  </a:cubicBezTo>
                  <a:cubicBezTo>
                    <a:pt x="472" y="86"/>
                    <a:pt x="470" y="85"/>
                    <a:pt x="470" y="90"/>
                  </a:cubicBezTo>
                  <a:cubicBezTo>
                    <a:pt x="468" y="90"/>
                    <a:pt x="466" y="90"/>
                    <a:pt x="464" y="90"/>
                  </a:cubicBezTo>
                  <a:cubicBezTo>
                    <a:pt x="462" y="91"/>
                    <a:pt x="462" y="94"/>
                    <a:pt x="462" y="96"/>
                  </a:cubicBezTo>
                  <a:cubicBezTo>
                    <a:pt x="460" y="94"/>
                    <a:pt x="459" y="95"/>
                    <a:pt x="459" y="98"/>
                  </a:cubicBezTo>
                  <a:cubicBezTo>
                    <a:pt x="456" y="95"/>
                    <a:pt x="455" y="97"/>
                    <a:pt x="452" y="98"/>
                  </a:cubicBezTo>
                  <a:cubicBezTo>
                    <a:pt x="453" y="99"/>
                    <a:pt x="453" y="101"/>
                    <a:pt x="453" y="103"/>
                  </a:cubicBezTo>
                  <a:cubicBezTo>
                    <a:pt x="450" y="100"/>
                    <a:pt x="451" y="104"/>
                    <a:pt x="449" y="108"/>
                  </a:cubicBezTo>
                  <a:cubicBezTo>
                    <a:pt x="447" y="111"/>
                    <a:pt x="443" y="114"/>
                    <a:pt x="443" y="121"/>
                  </a:cubicBezTo>
                  <a:cubicBezTo>
                    <a:pt x="439" y="123"/>
                    <a:pt x="438" y="127"/>
                    <a:pt x="435" y="130"/>
                  </a:cubicBezTo>
                  <a:cubicBezTo>
                    <a:pt x="436" y="132"/>
                    <a:pt x="437" y="130"/>
                    <a:pt x="437" y="130"/>
                  </a:cubicBezTo>
                  <a:cubicBezTo>
                    <a:pt x="439" y="130"/>
                    <a:pt x="437" y="131"/>
                    <a:pt x="438" y="132"/>
                  </a:cubicBezTo>
                  <a:cubicBezTo>
                    <a:pt x="439" y="132"/>
                    <a:pt x="441" y="134"/>
                    <a:pt x="441" y="135"/>
                  </a:cubicBezTo>
                  <a:cubicBezTo>
                    <a:pt x="443" y="135"/>
                    <a:pt x="444" y="131"/>
                    <a:pt x="447" y="135"/>
                  </a:cubicBezTo>
                  <a:cubicBezTo>
                    <a:pt x="448" y="135"/>
                    <a:pt x="449" y="136"/>
                    <a:pt x="450" y="136"/>
                  </a:cubicBezTo>
                  <a:cubicBezTo>
                    <a:pt x="450" y="138"/>
                    <a:pt x="450" y="140"/>
                    <a:pt x="450" y="142"/>
                  </a:cubicBezTo>
                  <a:cubicBezTo>
                    <a:pt x="451" y="144"/>
                    <a:pt x="453" y="143"/>
                    <a:pt x="453" y="145"/>
                  </a:cubicBezTo>
                  <a:cubicBezTo>
                    <a:pt x="454" y="146"/>
                    <a:pt x="457" y="146"/>
                    <a:pt x="456" y="149"/>
                  </a:cubicBezTo>
                  <a:cubicBezTo>
                    <a:pt x="464" y="148"/>
                    <a:pt x="470" y="151"/>
                    <a:pt x="474" y="149"/>
                  </a:cubicBezTo>
                  <a:cubicBezTo>
                    <a:pt x="475" y="155"/>
                    <a:pt x="481" y="153"/>
                    <a:pt x="484" y="157"/>
                  </a:cubicBezTo>
                  <a:cubicBezTo>
                    <a:pt x="485" y="158"/>
                    <a:pt x="486" y="157"/>
                    <a:pt x="486" y="158"/>
                  </a:cubicBezTo>
                  <a:cubicBezTo>
                    <a:pt x="486" y="161"/>
                    <a:pt x="487" y="158"/>
                    <a:pt x="487" y="158"/>
                  </a:cubicBezTo>
                  <a:cubicBezTo>
                    <a:pt x="489" y="158"/>
                    <a:pt x="489" y="161"/>
                    <a:pt x="490" y="161"/>
                  </a:cubicBezTo>
                  <a:cubicBezTo>
                    <a:pt x="493" y="162"/>
                    <a:pt x="495" y="160"/>
                    <a:pt x="495" y="164"/>
                  </a:cubicBezTo>
                  <a:cubicBezTo>
                    <a:pt x="503" y="164"/>
                    <a:pt x="507" y="167"/>
                    <a:pt x="514" y="167"/>
                  </a:cubicBezTo>
                  <a:cubicBezTo>
                    <a:pt x="514" y="172"/>
                    <a:pt x="513" y="176"/>
                    <a:pt x="515" y="179"/>
                  </a:cubicBezTo>
                  <a:cubicBezTo>
                    <a:pt x="515" y="179"/>
                    <a:pt x="517" y="181"/>
                    <a:pt x="517" y="181"/>
                  </a:cubicBezTo>
                  <a:cubicBezTo>
                    <a:pt x="517" y="182"/>
                    <a:pt x="516" y="184"/>
                    <a:pt x="515" y="183"/>
                  </a:cubicBezTo>
                  <a:cubicBezTo>
                    <a:pt x="516" y="185"/>
                    <a:pt x="518" y="184"/>
                    <a:pt x="518" y="185"/>
                  </a:cubicBezTo>
                  <a:cubicBezTo>
                    <a:pt x="519" y="185"/>
                    <a:pt x="516" y="189"/>
                    <a:pt x="520" y="188"/>
                  </a:cubicBezTo>
                  <a:cubicBezTo>
                    <a:pt x="519" y="189"/>
                    <a:pt x="518" y="190"/>
                    <a:pt x="518" y="192"/>
                  </a:cubicBezTo>
                  <a:cubicBezTo>
                    <a:pt x="519" y="194"/>
                    <a:pt x="520" y="193"/>
                    <a:pt x="520" y="192"/>
                  </a:cubicBezTo>
                  <a:cubicBezTo>
                    <a:pt x="522" y="192"/>
                    <a:pt x="521" y="195"/>
                    <a:pt x="521" y="195"/>
                  </a:cubicBezTo>
                  <a:cubicBezTo>
                    <a:pt x="522" y="196"/>
                    <a:pt x="524" y="195"/>
                    <a:pt x="524" y="195"/>
                  </a:cubicBezTo>
                  <a:cubicBezTo>
                    <a:pt x="526" y="197"/>
                    <a:pt x="532" y="197"/>
                    <a:pt x="536" y="195"/>
                  </a:cubicBezTo>
                  <a:cubicBezTo>
                    <a:pt x="538" y="189"/>
                    <a:pt x="538" y="186"/>
                    <a:pt x="536" y="181"/>
                  </a:cubicBezTo>
                  <a:cubicBezTo>
                    <a:pt x="537" y="179"/>
                    <a:pt x="534" y="180"/>
                    <a:pt x="533" y="179"/>
                  </a:cubicBezTo>
                  <a:cubicBezTo>
                    <a:pt x="532" y="177"/>
                    <a:pt x="536" y="171"/>
                    <a:pt x="530" y="173"/>
                  </a:cubicBezTo>
                  <a:cubicBezTo>
                    <a:pt x="531" y="172"/>
                    <a:pt x="534" y="172"/>
                    <a:pt x="533" y="169"/>
                  </a:cubicBezTo>
                  <a:cubicBezTo>
                    <a:pt x="539" y="170"/>
                    <a:pt x="539" y="166"/>
                    <a:pt x="544" y="166"/>
                  </a:cubicBezTo>
                  <a:cubicBezTo>
                    <a:pt x="546" y="166"/>
                    <a:pt x="544" y="162"/>
                    <a:pt x="545" y="161"/>
                  </a:cubicBezTo>
                  <a:cubicBezTo>
                    <a:pt x="545" y="161"/>
                    <a:pt x="549" y="163"/>
                    <a:pt x="550" y="161"/>
                  </a:cubicBezTo>
                  <a:cubicBezTo>
                    <a:pt x="546" y="155"/>
                    <a:pt x="551" y="149"/>
                    <a:pt x="548" y="145"/>
                  </a:cubicBezTo>
                  <a:cubicBezTo>
                    <a:pt x="548" y="143"/>
                    <a:pt x="546" y="145"/>
                    <a:pt x="547" y="145"/>
                  </a:cubicBezTo>
                  <a:cubicBezTo>
                    <a:pt x="544" y="143"/>
                    <a:pt x="547" y="140"/>
                    <a:pt x="542" y="141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0" y="131"/>
                    <a:pt x="542" y="130"/>
                    <a:pt x="545" y="130"/>
                  </a:cubicBezTo>
                  <a:cubicBezTo>
                    <a:pt x="542" y="129"/>
                    <a:pt x="547" y="120"/>
                    <a:pt x="541" y="120"/>
                  </a:cubicBezTo>
                  <a:cubicBezTo>
                    <a:pt x="542" y="119"/>
                    <a:pt x="542" y="117"/>
                    <a:pt x="542" y="115"/>
                  </a:cubicBezTo>
                  <a:cubicBezTo>
                    <a:pt x="542" y="116"/>
                    <a:pt x="540" y="115"/>
                    <a:pt x="541" y="114"/>
                  </a:cubicBezTo>
                  <a:cubicBezTo>
                    <a:pt x="541" y="113"/>
                    <a:pt x="542" y="114"/>
                    <a:pt x="542" y="112"/>
                  </a:cubicBezTo>
                  <a:cubicBezTo>
                    <a:pt x="542" y="111"/>
                    <a:pt x="541" y="111"/>
                    <a:pt x="541" y="109"/>
                  </a:cubicBezTo>
                  <a:cubicBezTo>
                    <a:pt x="541" y="108"/>
                    <a:pt x="544" y="104"/>
                    <a:pt x="541" y="103"/>
                  </a:cubicBezTo>
                  <a:cubicBezTo>
                    <a:pt x="541" y="101"/>
                    <a:pt x="553" y="100"/>
                    <a:pt x="551" y="105"/>
                  </a:cubicBezTo>
                  <a:cubicBezTo>
                    <a:pt x="557" y="105"/>
                    <a:pt x="565" y="106"/>
                    <a:pt x="567" y="102"/>
                  </a:cubicBezTo>
                  <a:cubicBezTo>
                    <a:pt x="571" y="106"/>
                    <a:pt x="578" y="106"/>
                    <a:pt x="578" y="114"/>
                  </a:cubicBezTo>
                  <a:cubicBezTo>
                    <a:pt x="582" y="114"/>
                    <a:pt x="586" y="114"/>
                    <a:pt x="590" y="114"/>
                  </a:cubicBezTo>
                  <a:cubicBezTo>
                    <a:pt x="589" y="116"/>
                    <a:pt x="591" y="117"/>
                    <a:pt x="593" y="117"/>
                  </a:cubicBezTo>
                  <a:cubicBezTo>
                    <a:pt x="593" y="120"/>
                    <a:pt x="592" y="123"/>
                    <a:pt x="593" y="126"/>
                  </a:cubicBezTo>
                  <a:cubicBezTo>
                    <a:pt x="593" y="129"/>
                    <a:pt x="596" y="132"/>
                    <a:pt x="594" y="133"/>
                  </a:cubicBezTo>
                  <a:cubicBezTo>
                    <a:pt x="594" y="135"/>
                    <a:pt x="597" y="134"/>
                    <a:pt x="598" y="135"/>
                  </a:cubicBezTo>
                  <a:cubicBezTo>
                    <a:pt x="598" y="139"/>
                    <a:pt x="604" y="137"/>
                    <a:pt x="600" y="141"/>
                  </a:cubicBezTo>
                  <a:cubicBezTo>
                    <a:pt x="606" y="142"/>
                    <a:pt x="608" y="138"/>
                    <a:pt x="613" y="139"/>
                  </a:cubicBezTo>
                  <a:cubicBezTo>
                    <a:pt x="614" y="137"/>
                    <a:pt x="613" y="136"/>
                    <a:pt x="612" y="136"/>
                  </a:cubicBezTo>
                  <a:cubicBezTo>
                    <a:pt x="613" y="133"/>
                    <a:pt x="614" y="133"/>
                    <a:pt x="616" y="135"/>
                  </a:cubicBezTo>
                  <a:cubicBezTo>
                    <a:pt x="614" y="130"/>
                    <a:pt x="620" y="130"/>
                    <a:pt x="621" y="129"/>
                  </a:cubicBezTo>
                  <a:cubicBezTo>
                    <a:pt x="622" y="127"/>
                    <a:pt x="619" y="127"/>
                    <a:pt x="619" y="127"/>
                  </a:cubicBezTo>
                  <a:cubicBezTo>
                    <a:pt x="619" y="126"/>
                    <a:pt x="622" y="125"/>
                    <a:pt x="625" y="124"/>
                  </a:cubicBezTo>
                  <a:cubicBezTo>
                    <a:pt x="622" y="128"/>
                    <a:pt x="624" y="127"/>
                    <a:pt x="628" y="132"/>
                  </a:cubicBezTo>
                  <a:cubicBezTo>
                    <a:pt x="630" y="134"/>
                    <a:pt x="631" y="137"/>
                    <a:pt x="637" y="138"/>
                  </a:cubicBezTo>
                  <a:cubicBezTo>
                    <a:pt x="637" y="139"/>
                    <a:pt x="634" y="139"/>
                    <a:pt x="634" y="141"/>
                  </a:cubicBezTo>
                  <a:cubicBezTo>
                    <a:pt x="635" y="142"/>
                    <a:pt x="637" y="142"/>
                    <a:pt x="637" y="145"/>
                  </a:cubicBezTo>
                  <a:cubicBezTo>
                    <a:pt x="639" y="146"/>
                    <a:pt x="638" y="142"/>
                    <a:pt x="639" y="142"/>
                  </a:cubicBezTo>
                  <a:cubicBezTo>
                    <a:pt x="642" y="141"/>
                    <a:pt x="637" y="148"/>
                    <a:pt x="643" y="146"/>
                  </a:cubicBezTo>
                  <a:cubicBezTo>
                    <a:pt x="640" y="150"/>
                    <a:pt x="644" y="152"/>
                    <a:pt x="640" y="155"/>
                  </a:cubicBezTo>
                  <a:cubicBezTo>
                    <a:pt x="640" y="158"/>
                    <a:pt x="644" y="157"/>
                    <a:pt x="646" y="158"/>
                  </a:cubicBezTo>
                  <a:cubicBezTo>
                    <a:pt x="646" y="159"/>
                    <a:pt x="644" y="160"/>
                    <a:pt x="644" y="161"/>
                  </a:cubicBezTo>
                  <a:cubicBezTo>
                    <a:pt x="645" y="162"/>
                    <a:pt x="648" y="162"/>
                    <a:pt x="649" y="163"/>
                  </a:cubicBezTo>
                  <a:cubicBezTo>
                    <a:pt x="650" y="163"/>
                    <a:pt x="651" y="165"/>
                    <a:pt x="652" y="166"/>
                  </a:cubicBezTo>
                  <a:cubicBezTo>
                    <a:pt x="654" y="167"/>
                    <a:pt x="657" y="168"/>
                    <a:pt x="659" y="170"/>
                  </a:cubicBezTo>
                  <a:cubicBezTo>
                    <a:pt x="661" y="171"/>
                    <a:pt x="663" y="164"/>
                    <a:pt x="664" y="169"/>
                  </a:cubicBezTo>
                  <a:cubicBezTo>
                    <a:pt x="664" y="173"/>
                    <a:pt x="660" y="173"/>
                    <a:pt x="656" y="173"/>
                  </a:cubicBezTo>
                  <a:cubicBezTo>
                    <a:pt x="659" y="176"/>
                    <a:pt x="663" y="177"/>
                    <a:pt x="668" y="178"/>
                  </a:cubicBezTo>
                  <a:cubicBezTo>
                    <a:pt x="668" y="180"/>
                    <a:pt x="669" y="180"/>
                    <a:pt x="671" y="181"/>
                  </a:cubicBezTo>
                  <a:cubicBezTo>
                    <a:pt x="671" y="183"/>
                    <a:pt x="671" y="185"/>
                    <a:pt x="674" y="185"/>
                  </a:cubicBezTo>
                  <a:cubicBezTo>
                    <a:pt x="673" y="187"/>
                    <a:pt x="672" y="189"/>
                    <a:pt x="673" y="192"/>
                  </a:cubicBezTo>
                  <a:cubicBezTo>
                    <a:pt x="670" y="193"/>
                    <a:pt x="667" y="193"/>
                    <a:pt x="664" y="195"/>
                  </a:cubicBezTo>
                  <a:cubicBezTo>
                    <a:pt x="663" y="196"/>
                    <a:pt x="664" y="197"/>
                    <a:pt x="662" y="197"/>
                  </a:cubicBezTo>
                  <a:cubicBezTo>
                    <a:pt x="661" y="197"/>
                    <a:pt x="659" y="197"/>
                    <a:pt x="659" y="198"/>
                  </a:cubicBezTo>
                  <a:cubicBezTo>
                    <a:pt x="659" y="201"/>
                    <a:pt x="656" y="199"/>
                    <a:pt x="656" y="198"/>
                  </a:cubicBezTo>
                  <a:cubicBezTo>
                    <a:pt x="656" y="199"/>
                    <a:pt x="654" y="201"/>
                    <a:pt x="653" y="201"/>
                  </a:cubicBezTo>
                  <a:cubicBezTo>
                    <a:pt x="653" y="202"/>
                    <a:pt x="652" y="205"/>
                    <a:pt x="652" y="206"/>
                  </a:cubicBezTo>
                  <a:cubicBezTo>
                    <a:pt x="651" y="207"/>
                    <a:pt x="645" y="205"/>
                    <a:pt x="649" y="207"/>
                  </a:cubicBezTo>
                  <a:cubicBezTo>
                    <a:pt x="647" y="210"/>
                    <a:pt x="642" y="209"/>
                    <a:pt x="640" y="209"/>
                  </a:cubicBezTo>
                  <a:cubicBezTo>
                    <a:pt x="637" y="209"/>
                    <a:pt x="634" y="209"/>
                    <a:pt x="631" y="209"/>
                  </a:cubicBezTo>
                  <a:cubicBezTo>
                    <a:pt x="629" y="209"/>
                    <a:pt x="629" y="208"/>
                    <a:pt x="627" y="207"/>
                  </a:cubicBezTo>
                  <a:cubicBezTo>
                    <a:pt x="620" y="206"/>
                    <a:pt x="613" y="208"/>
                    <a:pt x="607" y="209"/>
                  </a:cubicBezTo>
                  <a:cubicBezTo>
                    <a:pt x="602" y="211"/>
                    <a:pt x="600" y="217"/>
                    <a:pt x="594" y="218"/>
                  </a:cubicBezTo>
                  <a:cubicBezTo>
                    <a:pt x="597" y="221"/>
                    <a:pt x="591" y="221"/>
                    <a:pt x="590" y="224"/>
                  </a:cubicBezTo>
                  <a:cubicBezTo>
                    <a:pt x="590" y="225"/>
                    <a:pt x="591" y="226"/>
                    <a:pt x="591" y="228"/>
                  </a:cubicBezTo>
                  <a:cubicBezTo>
                    <a:pt x="593" y="227"/>
                    <a:pt x="593" y="224"/>
                    <a:pt x="595" y="222"/>
                  </a:cubicBezTo>
                  <a:cubicBezTo>
                    <a:pt x="597" y="221"/>
                    <a:pt x="601" y="222"/>
                    <a:pt x="601" y="219"/>
                  </a:cubicBezTo>
                  <a:cubicBezTo>
                    <a:pt x="602" y="214"/>
                    <a:pt x="604" y="223"/>
                    <a:pt x="604" y="216"/>
                  </a:cubicBezTo>
                  <a:cubicBezTo>
                    <a:pt x="606" y="215"/>
                    <a:pt x="607" y="218"/>
                    <a:pt x="607" y="218"/>
                  </a:cubicBezTo>
                  <a:cubicBezTo>
                    <a:pt x="609" y="217"/>
                    <a:pt x="608" y="215"/>
                    <a:pt x="609" y="215"/>
                  </a:cubicBezTo>
                  <a:cubicBezTo>
                    <a:pt x="612" y="214"/>
                    <a:pt x="614" y="215"/>
                    <a:pt x="619" y="215"/>
                  </a:cubicBezTo>
                  <a:cubicBezTo>
                    <a:pt x="619" y="216"/>
                    <a:pt x="621" y="215"/>
                    <a:pt x="621" y="215"/>
                  </a:cubicBezTo>
                  <a:cubicBezTo>
                    <a:pt x="623" y="214"/>
                    <a:pt x="623" y="223"/>
                    <a:pt x="619" y="221"/>
                  </a:cubicBezTo>
                  <a:cubicBezTo>
                    <a:pt x="623" y="224"/>
                    <a:pt x="616" y="225"/>
                    <a:pt x="618" y="231"/>
                  </a:cubicBezTo>
                  <a:cubicBezTo>
                    <a:pt x="619" y="232"/>
                    <a:pt x="619" y="233"/>
                    <a:pt x="619" y="235"/>
                  </a:cubicBezTo>
                  <a:cubicBezTo>
                    <a:pt x="620" y="234"/>
                    <a:pt x="622" y="234"/>
                    <a:pt x="622" y="235"/>
                  </a:cubicBezTo>
                  <a:cubicBezTo>
                    <a:pt x="622" y="237"/>
                    <a:pt x="624" y="236"/>
                    <a:pt x="625" y="237"/>
                  </a:cubicBezTo>
                  <a:cubicBezTo>
                    <a:pt x="626" y="237"/>
                    <a:pt x="627" y="240"/>
                    <a:pt x="628" y="240"/>
                  </a:cubicBezTo>
                  <a:cubicBezTo>
                    <a:pt x="629" y="240"/>
                    <a:pt x="630" y="240"/>
                    <a:pt x="631" y="240"/>
                  </a:cubicBezTo>
                  <a:cubicBezTo>
                    <a:pt x="632" y="240"/>
                    <a:pt x="632" y="241"/>
                    <a:pt x="633" y="241"/>
                  </a:cubicBezTo>
                  <a:cubicBezTo>
                    <a:pt x="635" y="242"/>
                    <a:pt x="637" y="238"/>
                    <a:pt x="639" y="241"/>
                  </a:cubicBezTo>
                  <a:cubicBezTo>
                    <a:pt x="640" y="242"/>
                    <a:pt x="639" y="239"/>
                    <a:pt x="640" y="238"/>
                  </a:cubicBezTo>
                  <a:cubicBezTo>
                    <a:pt x="640" y="238"/>
                    <a:pt x="643" y="239"/>
                    <a:pt x="643" y="238"/>
                  </a:cubicBezTo>
                  <a:cubicBezTo>
                    <a:pt x="644" y="237"/>
                    <a:pt x="642" y="235"/>
                    <a:pt x="643" y="234"/>
                  </a:cubicBezTo>
                  <a:cubicBezTo>
                    <a:pt x="645" y="233"/>
                    <a:pt x="646" y="235"/>
                    <a:pt x="646" y="237"/>
                  </a:cubicBezTo>
                  <a:cubicBezTo>
                    <a:pt x="647" y="239"/>
                    <a:pt x="651" y="238"/>
                    <a:pt x="649" y="243"/>
                  </a:cubicBezTo>
                  <a:cubicBezTo>
                    <a:pt x="647" y="244"/>
                    <a:pt x="646" y="241"/>
                    <a:pt x="644" y="241"/>
                  </a:cubicBezTo>
                  <a:cubicBezTo>
                    <a:pt x="642" y="242"/>
                    <a:pt x="642" y="245"/>
                    <a:pt x="640" y="246"/>
                  </a:cubicBezTo>
                  <a:cubicBezTo>
                    <a:pt x="639" y="246"/>
                    <a:pt x="637" y="245"/>
                    <a:pt x="636" y="246"/>
                  </a:cubicBezTo>
                  <a:cubicBezTo>
                    <a:pt x="633" y="246"/>
                    <a:pt x="634" y="250"/>
                    <a:pt x="628" y="249"/>
                  </a:cubicBezTo>
                  <a:cubicBezTo>
                    <a:pt x="625" y="248"/>
                    <a:pt x="626" y="252"/>
                    <a:pt x="625" y="253"/>
                  </a:cubicBezTo>
                  <a:cubicBezTo>
                    <a:pt x="624" y="254"/>
                    <a:pt x="623" y="252"/>
                    <a:pt x="624" y="252"/>
                  </a:cubicBezTo>
                  <a:cubicBezTo>
                    <a:pt x="621" y="254"/>
                    <a:pt x="621" y="257"/>
                    <a:pt x="616" y="256"/>
                  </a:cubicBezTo>
                  <a:cubicBezTo>
                    <a:pt x="619" y="253"/>
                    <a:pt x="616" y="254"/>
                    <a:pt x="616" y="250"/>
                  </a:cubicBezTo>
                  <a:cubicBezTo>
                    <a:pt x="619" y="249"/>
                    <a:pt x="621" y="245"/>
                    <a:pt x="624" y="249"/>
                  </a:cubicBezTo>
                  <a:cubicBezTo>
                    <a:pt x="625" y="244"/>
                    <a:pt x="621" y="244"/>
                    <a:pt x="619" y="243"/>
                  </a:cubicBezTo>
                  <a:cubicBezTo>
                    <a:pt x="616" y="241"/>
                    <a:pt x="613" y="247"/>
                    <a:pt x="610" y="247"/>
                  </a:cubicBezTo>
                  <a:cubicBezTo>
                    <a:pt x="610" y="247"/>
                    <a:pt x="606" y="248"/>
                    <a:pt x="606" y="249"/>
                  </a:cubicBezTo>
                  <a:cubicBezTo>
                    <a:pt x="605" y="249"/>
                    <a:pt x="604" y="250"/>
                    <a:pt x="604" y="252"/>
                  </a:cubicBezTo>
                  <a:cubicBezTo>
                    <a:pt x="596" y="250"/>
                    <a:pt x="597" y="256"/>
                    <a:pt x="590" y="253"/>
                  </a:cubicBezTo>
                  <a:cubicBezTo>
                    <a:pt x="592" y="255"/>
                    <a:pt x="594" y="256"/>
                    <a:pt x="587" y="256"/>
                  </a:cubicBezTo>
                  <a:cubicBezTo>
                    <a:pt x="584" y="259"/>
                    <a:pt x="582" y="266"/>
                    <a:pt x="587" y="268"/>
                  </a:cubicBezTo>
                  <a:cubicBezTo>
                    <a:pt x="587" y="271"/>
                    <a:pt x="583" y="270"/>
                    <a:pt x="584" y="274"/>
                  </a:cubicBezTo>
                  <a:cubicBezTo>
                    <a:pt x="582" y="274"/>
                    <a:pt x="581" y="273"/>
                    <a:pt x="579" y="274"/>
                  </a:cubicBezTo>
                  <a:cubicBezTo>
                    <a:pt x="577" y="274"/>
                    <a:pt x="577" y="276"/>
                    <a:pt x="576" y="277"/>
                  </a:cubicBezTo>
                  <a:cubicBezTo>
                    <a:pt x="574" y="278"/>
                    <a:pt x="569" y="277"/>
                    <a:pt x="567" y="280"/>
                  </a:cubicBezTo>
                  <a:cubicBezTo>
                    <a:pt x="567" y="281"/>
                    <a:pt x="565" y="282"/>
                    <a:pt x="564" y="283"/>
                  </a:cubicBezTo>
                  <a:cubicBezTo>
                    <a:pt x="563" y="285"/>
                    <a:pt x="562" y="288"/>
                    <a:pt x="560" y="290"/>
                  </a:cubicBezTo>
                  <a:cubicBezTo>
                    <a:pt x="559" y="292"/>
                    <a:pt x="556" y="292"/>
                    <a:pt x="557" y="298"/>
                  </a:cubicBezTo>
                  <a:cubicBezTo>
                    <a:pt x="554" y="297"/>
                    <a:pt x="554" y="294"/>
                    <a:pt x="551" y="293"/>
                  </a:cubicBezTo>
                  <a:cubicBezTo>
                    <a:pt x="549" y="293"/>
                    <a:pt x="550" y="296"/>
                    <a:pt x="548" y="296"/>
                  </a:cubicBezTo>
                  <a:cubicBezTo>
                    <a:pt x="553" y="302"/>
                    <a:pt x="553" y="307"/>
                    <a:pt x="554" y="315"/>
                  </a:cubicBezTo>
                  <a:cubicBezTo>
                    <a:pt x="551" y="314"/>
                    <a:pt x="552" y="318"/>
                    <a:pt x="551" y="318"/>
                  </a:cubicBezTo>
                  <a:cubicBezTo>
                    <a:pt x="551" y="319"/>
                    <a:pt x="548" y="318"/>
                    <a:pt x="548" y="318"/>
                  </a:cubicBezTo>
                  <a:cubicBezTo>
                    <a:pt x="547" y="320"/>
                    <a:pt x="547" y="320"/>
                    <a:pt x="545" y="321"/>
                  </a:cubicBezTo>
                  <a:cubicBezTo>
                    <a:pt x="544" y="322"/>
                    <a:pt x="542" y="325"/>
                    <a:pt x="541" y="326"/>
                  </a:cubicBezTo>
                  <a:cubicBezTo>
                    <a:pt x="539" y="327"/>
                    <a:pt x="536" y="325"/>
                    <a:pt x="535" y="327"/>
                  </a:cubicBezTo>
                  <a:cubicBezTo>
                    <a:pt x="531" y="328"/>
                    <a:pt x="530" y="332"/>
                    <a:pt x="529" y="335"/>
                  </a:cubicBezTo>
                  <a:cubicBezTo>
                    <a:pt x="525" y="335"/>
                    <a:pt x="526" y="339"/>
                    <a:pt x="521" y="339"/>
                  </a:cubicBezTo>
                  <a:cubicBezTo>
                    <a:pt x="523" y="344"/>
                    <a:pt x="518" y="355"/>
                    <a:pt x="524" y="355"/>
                  </a:cubicBezTo>
                  <a:cubicBezTo>
                    <a:pt x="521" y="361"/>
                    <a:pt x="527" y="361"/>
                    <a:pt x="526" y="369"/>
                  </a:cubicBezTo>
                  <a:cubicBezTo>
                    <a:pt x="526" y="370"/>
                    <a:pt x="528" y="370"/>
                    <a:pt x="529" y="370"/>
                  </a:cubicBezTo>
                  <a:cubicBezTo>
                    <a:pt x="527" y="375"/>
                    <a:pt x="529" y="374"/>
                    <a:pt x="529" y="381"/>
                  </a:cubicBezTo>
                  <a:cubicBezTo>
                    <a:pt x="526" y="381"/>
                    <a:pt x="524" y="382"/>
                    <a:pt x="523" y="384"/>
                  </a:cubicBezTo>
                  <a:cubicBezTo>
                    <a:pt x="521" y="384"/>
                    <a:pt x="522" y="381"/>
                    <a:pt x="521" y="379"/>
                  </a:cubicBezTo>
                  <a:cubicBezTo>
                    <a:pt x="520" y="378"/>
                    <a:pt x="518" y="379"/>
                    <a:pt x="517" y="378"/>
                  </a:cubicBezTo>
                  <a:cubicBezTo>
                    <a:pt x="516" y="377"/>
                    <a:pt x="517" y="373"/>
                    <a:pt x="514" y="375"/>
                  </a:cubicBezTo>
                  <a:cubicBezTo>
                    <a:pt x="515" y="371"/>
                    <a:pt x="516" y="368"/>
                    <a:pt x="511" y="367"/>
                  </a:cubicBezTo>
                  <a:cubicBezTo>
                    <a:pt x="514" y="360"/>
                    <a:pt x="510" y="361"/>
                    <a:pt x="510" y="354"/>
                  </a:cubicBezTo>
                  <a:cubicBezTo>
                    <a:pt x="508" y="354"/>
                    <a:pt x="508" y="355"/>
                    <a:pt x="507" y="355"/>
                  </a:cubicBezTo>
                  <a:cubicBezTo>
                    <a:pt x="507" y="354"/>
                    <a:pt x="507" y="353"/>
                    <a:pt x="507" y="352"/>
                  </a:cubicBezTo>
                  <a:cubicBezTo>
                    <a:pt x="504" y="353"/>
                    <a:pt x="496" y="354"/>
                    <a:pt x="495" y="352"/>
                  </a:cubicBezTo>
                  <a:cubicBezTo>
                    <a:pt x="494" y="351"/>
                    <a:pt x="494" y="350"/>
                    <a:pt x="492" y="349"/>
                  </a:cubicBezTo>
                  <a:cubicBezTo>
                    <a:pt x="491" y="349"/>
                    <a:pt x="488" y="351"/>
                    <a:pt x="486" y="351"/>
                  </a:cubicBezTo>
                  <a:cubicBezTo>
                    <a:pt x="486" y="351"/>
                    <a:pt x="491" y="346"/>
                    <a:pt x="486" y="348"/>
                  </a:cubicBezTo>
                  <a:cubicBezTo>
                    <a:pt x="485" y="348"/>
                    <a:pt x="486" y="349"/>
                    <a:pt x="484" y="349"/>
                  </a:cubicBezTo>
                  <a:cubicBezTo>
                    <a:pt x="480" y="350"/>
                    <a:pt x="474" y="350"/>
                    <a:pt x="471" y="348"/>
                  </a:cubicBezTo>
                  <a:cubicBezTo>
                    <a:pt x="468" y="348"/>
                    <a:pt x="470" y="353"/>
                    <a:pt x="470" y="355"/>
                  </a:cubicBezTo>
                  <a:cubicBezTo>
                    <a:pt x="461" y="354"/>
                    <a:pt x="452" y="353"/>
                    <a:pt x="443" y="352"/>
                  </a:cubicBezTo>
                  <a:cubicBezTo>
                    <a:pt x="442" y="353"/>
                    <a:pt x="441" y="354"/>
                    <a:pt x="440" y="354"/>
                  </a:cubicBezTo>
                  <a:cubicBezTo>
                    <a:pt x="438" y="354"/>
                    <a:pt x="439" y="357"/>
                    <a:pt x="437" y="357"/>
                  </a:cubicBezTo>
                  <a:cubicBezTo>
                    <a:pt x="435" y="357"/>
                    <a:pt x="436" y="359"/>
                    <a:pt x="435" y="360"/>
                  </a:cubicBezTo>
                  <a:cubicBezTo>
                    <a:pt x="434" y="360"/>
                    <a:pt x="431" y="359"/>
                    <a:pt x="429" y="360"/>
                  </a:cubicBezTo>
                  <a:cubicBezTo>
                    <a:pt x="428" y="360"/>
                    <a:pt x="428" y="364"/>
                    <a:pt x="425" y="363"/>
                  </a:cubicBezTo>
                  <a:cubicBezTo>
                    <a:pt x="426" y="366"/>
                    <a:pt x="423" y="373"/>
                    <a:pt x="427" y="373"/>
                  </a:cubicBezTo>
                  <a:cubicBezTo>
                    <a:pt x="425" y="375"/>
                    <a:pt x="424" y="378"/>
                    <a:pt x="422" y="379"/>
                  </a:cubicBezTo>
                  <a:cubicBezTo>
                    <a:pt x="422" y="383"/>
                    <a:pt x="422" y="387"/>
                    <a:pt x="422" y="391"/>
                  </a:cubicBezTo>
                  <a:cubicBezTo>
                    <a:pt x="422" y="393"/>
                    <a:pt x="423" y="394"/>
                    <a:pt x="424" y="395"/>
                  </a:cubicBezTo>
                  <a:cubicBezTo>
                    <a:pt x="424" y="399"/>
                    <a:pt x="425" y="403"/>
                    <a:pt x="422" y="406"/>
                  </a:cubicBezTo>
                  <a:cubicBezTo>
                    <a:pt x="422" y="408"/>
                    <a:pt x="426" y="406"/>
                    <a:pt x="427" y="407"/>
                  </a:cubicBezTo>
                  <a:cubicBezTo>
                    <a:pt x="427" y="408"/>
                    <a:pt x="425" y="409"/>
                    <a:pt x="425" y="410"/>
                  </a:cubicBezTo>
                  <a:cubicBezTo>
                    <a:pt x="425" y="410"/>
                    <a:pt x="426" y="412"/>
                    <a:pt x="427" y="412"/>
                  </a:cubicBezTo>
                  <a:cubicBezTo>
                    <a:pt x="427" y="413"/>
                    <a:pt x="429" y="412"/>
                    <a:pt x="429" y="413"/>
                  </a:cubicBezTo>
                  <a:cubicBezTo>
                    <a:pt x="430" y="414"/>
                    <a:pt x="429" y="416"/>
                    <a:pt x="429" y="416"/>
                  </a:cubicBezTo>
                  <a:cubicBezTo>
                    <a:pt x="430" y="416"/>
                    <a:pt x="431" y="416"/>
                    <a:pt x="431" y="416"/>
                  </a:cubicBezTo>
                  <a:cubicBezTo>
                    <a:pt x="431" y="417"/>
                    <a:pt x="431" y="419"/>
                    <a:pt x="431" y="419"/>
                  </a:cubicBezTo>
                  <a:cubicBezTo>
                    <a:pt x="432" y="420"/>
                    <a:pt x="435" y="422"/>
                    <a:pt x="435" y="425"/>
                  </a:cubicBezTo>
                  <a:cubicBezTo>
                    <a:pt x="447" y="426"/>
                    <a:pt x="453" y="423"/>
                    <a:pt x="459" y="425"/>
                  </a:cubicBezTo>
                  <a:cubicBezTo>
                    <a:pt x="461" y="425"/>
                    <a:pt x="461" y="423"/>
                    <a:pt x="462" y="422"/>
                  </a:cubicBezTo>
                  <a:cubicBezTo>
                    <a:pt x="464" y="420"/>
                    <a:pt x="465" y="418"/>
                    <a:pt x="467" y="415"/>
                  </a:cubicBezTo>
                  <a:cubicBezTo>
                    <a:pt x="467" y="413"/>
                    <a:pt x="469" y="412"/>
                    <a:pt x="467" y="412"/>
                  </a:cubicBezTo>
                  <a:cubicBezTo>
                    <a:pt x="471" y="407"/>
                    <a:pt x="481" y="404"/>
                    <a:pt x="489" y="407"/>
                  </a:cubicBezTo>
                  <a:cubicBezTo>
                    <a:pt x="485" y="411"/>
                    <a:pt x="485" y="417"/>
                    <a:pt x="481" y="421"/>
                  </a:cubicBezTo>
                  <a:cubicBezTo>
                    <a:pt x="480" y="425"/>
                    <a:pt x="483" y="424"/>
                    <a:pt x="483" y="428"/>
                  </a:cubicBezTo>
                  <a:cubicBezTo>
                    <a:pt x="480" y="429"/>
                    <a:pt x="478" y="432"/>
                    <a:pt x="477" y="435"/>
                  </a:cubicBezTo>
                  <a:cubicBezTo>
                    <a:pt x="477" y="436"/>
                    <a:pt x="477" y="437"/>
                    <a:pt x="475" y="437"/>
                  </a:cubicBezTo>
                  <a:cubicBezTo>
                    <a:pt x="475" y="440"/>
                    <a:pt x="482" y="436"/>
                    <a:pt x="480" y="441"/>
                  </a:cubicBezTo>
                  <a:cubicBezTo>
                    <a:pt x="483" y="441"/>
                    <a:pt x="484" y="439"/>
                    <a:pt x="489" y="440"/>
                  </a:cubicBezTo>
                  <a:cubicBezTo>
                    <a:pt x="488" y="443"/>
                    <a:pt x="492" y="442"/>
                    <a:pt x="492" y="444"/>
                  </a:cubicBezTo>
                  <a:cubicBezTo>
                    <a:pt x="499" y="441"/>
                    <a:pt x="501" y="447"/>
                    <a:pt x="510" y="446"/>
                  </a:cubicBezTo>
                  <a:cubicBezTo>
                    <a:pt x="506" y="450"/>
                    <a:pt x="512" y="454"/>
                    <a:pt x="507" y="456"/>
                  </a:cubicBezTo>
                  <a:cubicBezTo>
                    <a:pt x="509" y="460"/>
                    <a:pt x="508" y="469"/>
                    <a:pt x="507" y="472"/>
                  </a:cubicBezTo>
                  <a:cubicBezTo>
                    <a:pt x="507" y="475"/>
                    <a:pt x="509" y="476"/>
                    <a:pt x="512" y="475"/>
                  </a:cubicBezTo>
                  <a:cubicBezTo>
                    <a:pt x="512" y="479"/>
                    <a:pt x="515" y="478"/>
                    <a:pt x="515" y="480"/>
                  </a:cubicBezTo>
                  <a:cubicBezTo>
                    <a:pt x="516" y="482"/>
                    <a:pt x="520" y="480"/>
                    <a:pt x="520" y="483"/>
                  </a:cubicBezTo>
                  <a:cubicBezTo>
                    <a:pt x="525" y="479"/>
                    <a:pt x="534" y="484"/>
                    <a:pt x="538" y="481"/>
                  </a:cubicBezTo>
                  <a:cubicBezTo>
                    <a:pt x="538" y="482"/>
                    <a:pt x="538" y="483"/>
                    <a:pt x="538" y="484"/>
                  </a:cubicBezTo>
                  <a:cubicBezTo>
                    <a:pt x="540" y="484"/>
                    <a:pt x="545" y="481"/>
                    <a:pt x="545" y="486"/>
                  </a:cubicBezTo>
                  <a:cubicBezTo>
                    <a:pt x="546" y="485"/>
                    <a:pt x="548" y="484"/>
                    <a:pt x="550" y="484"/>
                  </a:cubicBezTo>
                  <a:cubicBezTo>
                    <a:pt x="550" y="483"/>
                    <a:pt x="552" y="482"/>
                    <a:pt x="553" y="481"/>
                  </a:cubicBezTo>
                  <a:cubicBezTo>
                    <a:pt x="553" y="481"/>
                    <a:pt x="554" y="482"/>
                    <a:pt x="554" y="480"/>
                  </a:cubicBezTo>
                  <a:cubicBezTo>
                    <a:pt x="554" y="478"/>
                    <a:pt x="556" y="481"/>
                    <a:pt x="557" y="478"/>
                  </a:cubicBezTo>
                  <a:cubicBezTo>
                    <a:pt x="557" y="478"/>
                    <a:pt x="557" y="476"/>
                    <a:pt x="557" y="475"/>
                  </a:cubicBezTo>
                  <a:cubicBezTo>
                    <a:pt x="558" y="475"/>
                    <a:pt x="559" y="477"/>
                    <a:pt x="558" y="477"/>
                  </a:cubicBezTo>
                  <a:cubicBezTo>
                    <a:pt x="560" y="476"/>
                    <a:pt x="560" y="475"/>
                    <a:pt x="561" y="474"/>
                  </a:cubicBezTo>
                  <a:cubicBezTo>
                    <a:pt x="563" y="473"/>
                    <a:pt x="565" y="472"/>
                    <a:pt x="567" y="469"/>
                  </a:cubicBezTo>
                  <a:cubicBezTo>
                    <a:pt x="568" y="469"/>
                    <a:pt x="569" y="468"/>
                    <a:pt x="569" y="467"/>
                  </a:cubicBezTo>
                  <a:cubicBezTo>
                    <a:pt x="570" y="468"/>
                    <a:pt x="585" y="469"/>
                    <a:pt x="578" y="471"/>
                  </a:cubicBezTo>
                  <a:cubicBezTo>
                    <a:pt x="578" y="473"/>
                    <a:pt x="581" y="472"/>
                    <a:pt x="584" y="472"/>
                  </a:cubicBezTo>
                  <a:cubicBezTo>
                    <a:pt x="585" y="472"/>
                    <a:pt x="585" y="471"/>
                    <a:pt x="585" y="469"/>
                  </a:cubicBezTo>
                  <a:cubicBezTo>
                    <a:pt x="589" y="469"/>
                    <a:pt x="593" y="469"/>
                    <a:pt x="597" y="469"/>
                  </a:cubicBezTo>
                  <a:cubicBezTo>
                    <a:pt x="595" y="474"/>
                    <a:pt x="603" y="472"/>
                    <a:pt x="607" y="474"/>
                  </a:cubicBezTo>
                  <a:cubicBezTo>
                    <a:pt x="608" y="474"/>
                    <a:pt x="607" y="475"/>
                    <a:pt x="609" y="475"/>
                  </a:cubicBezTo>
                  <a:cubicBezTo>
                    <a:pt x="610" y="475"/>
                    <a:pt x="610" y="477"/>
                    <a:pt x="612" y="477"/>
                  </a:cubicBezTo>
                  <a:cubicBezTo>
                    <a:pt x="615" y="477"/>
                    <a:pt x="616" y="476"/>
                    <a:pt x="618" y="475"/>
                  </a:cubicBezTo>
                  <a:cubicBezTo>
                    <a:pt x="625" y="475"/>
                    <a:pt x="633" y="477"/>
                    <a:pt x="640" y="477"/>
                  </a:cubicBezTo>
                  <a:cubicBezTo>
                    <a:pt x="639" y="480"/>
                    <a:pt x="641" y="482"/>
                    <a:pt x="641" y="480"/>
                  </a:cubicBezTo>
                  <a:cubicBezTo>
                    <a:pt x="643" y="480"/>
                    <a:pt x="642" y="481"/>
                    <a:pt x="641" y="481"/>
                  </a:cubicBezTo>
                  <a:cubicBezTo>
                    <a:pt x="641" y="485"/>
                    <a:pt x="645" y="482"/>
                    <a:pt x="647" y="484"/>
                  </a:cubicBezTo>
                  <a:cubicBezTo>
                    <a:pt x="648" y="485"/>
                    <a:pt x="647" y="487"/>
                    <a:pt x="647" y="487"/>
                  </a:cubicBezTo>
                  <a:cubicBezTo>
                    <a:pt x="649" y="488"/>
                    <a:pt x="652" y="487"/>
                    <a:pt x="653" y="487"/>
                  </a:cubicBezTo>
                  <a:cubicBezTo>
                    <a:pt x="652" y="491"/>
                    <a:pt x="654" y="491"/>
                    <a:pt x="656" y="493"/>
                  </a:cubicBezTo>
                  <a:cubicBezTo>
                    <a:pt x="659" y="495"/>
                    <a:pt x="661" y="497"/>
                    <a:pt x="662" y="501"/>
                  </a:cubicBezTo>
                  <a:cubicBezTo>
                    <a:pt x="671" y="500"/>
                    <a:pt x="675" y="505"/>
                    <a:pt x="683" y="502"/>
                  </a:cubicBezTo>
                  <a:cubicBezTo>
                    <a:pt x="681" y="508"/>
                    <a:pt x="691" y="502"/>
                    <a:pt x="689" y="508"/>
                  </a:cubicBezTo>
                  <a:cubicBezTo>
                    <a:pt x="694" y="506"/>
                    <a:pt x="694" y="512"/>
                    <a:pt x="698" y="512"/>
                  </a:cubicBezTo>
                  <a:cubicBezTo>
                    <a:pt x="699" y="513"/>
                    <a:pt x="699" y="517"/>
                    <a:pt x="702" y="515"/>
                  </a:cubicBezTo>
                  <a:cubicBezTo>
                    <a:pt x="698" y="519"/>
                    <a:pt x="704" y="519"/>
                    <a:pt x="704" y="523"/>
                  </a:cubicBezTo>
                  <a:cubicBezTo>
                    <a:pt x="704" y="526"/>
                    <a:pt x="707" y="525"/>
                    <a:pt x="708" y="526"/>
                  </a:cubicBezTo>
                  <a:cubicBezTo>
                    <a:pt x="709" y="527"/>
                    <a:pt x="708" y="530"/>
                    <a:pt x="711" y="529"/>
                  </a:cubicBezTo>
                  <a:cubicBezTo>
                    <a:pt x="706" y="534"/>
                    <a:pt x="719" y="536"/>
                    <a:pt x="714" y="541"/>
                  </a:cubicBezTo>
                  <a:cubicBezTo>
                    <a:pt x="717" y="540"/>
                    <a:pt x="719" y="541"/>
                    <a:pt x="719" y="544"/>
                  </a:cubicBezTo>
                  <a:cubicBezTo>
                    <a:pt x="726" y="542"/>
                    <a:pt x="736" y="544"/>
                    <a:pt x="739" y="551"/>
                  </a:cubicBezTo>
                  <a:cubicBezTo>
                    <a:pt x="747" y="551"/>
                    <a:pt x="750" y="554"/>
                    <a:pt x="759" y="553"/>
                  </a:cubicBezTo>
                  <a:cubicBezTo>
                    <a:pt x="759" y="553"/>
                    <a:pt x="756" y="554"/>
                    <a:pt x="756" y="554"/>
                  </a:cubicBezTo>
                  <a:cubicBezTo>
                    <a:pt x="757" y="557"/>
                    <a:pt x="767" y="555"/>
                    <a:pt x="772" y="555"/>
                  </a:cubicBezTo>
                  <a:cubicBezTo>
                    <a:pt x="772" y="557"/>
                    <a:pt x="774" y="557"/>
                    <a:pt x="775" y="557"/>
                  </a:cubicBezTo>
                  <a:cubicBezTo>
                    <a:pt x="775" y="560"/>
                    <a:pt x="778" y="559"/>
                    <a:pt x="779" y="560"/>
                  </a:cubicBezTo>
                  <a:cubicBezTo>
                    <a:pt x="780" y="560"/>
                    <a:pt x="779" y="562"/>
                    <a:pt x="779" y="563"/>
                  </a:cubicBezTo>
                  <a:cubicBezTo>
                    <a:pt x="780" y="563"/>
                    <a:pt x="782" y="562"/>
                    <a:pt x="782" y="563"/>
                  </a:cubicBezTo>
                  <a:cubicBezTo>
                    <a:pt x="783" y="564"/>
                    <a:pt x="782" y="567"/>
                    <a:pt x="785" y="566"/>
                  </a:cubicBezTo>
                  <a:cubicBezTo>
                    <a:pt x="785" y="581"/>
                    <a:pt x="785" y="596"/>
                    <a:pt x="785" y="612"/>
                  </a:cubicBezTo>
                  <a:cubicBezTo>
                    <a:pt x="779" y="609"/>
                    <a:pt x="786" y="620"/>
                    <a:pt x="779" y="618"/>
                  </a:cubicBezTo>
                  <a:cubicBezTo>
                    <a:pt x="779" y="623"/>
                    <a:pt x="778" y="628"/>
                    <a:pt x="778" y="633"/>
                  </a:cubicBezTo>
                  <a:cubicBezTo>
                    <a:pt x="778" y="635"/>
                    <a:pt x="780" y="641"/>
                    <a:pt x="779" y="647"/>
                  </a:cubicBezTo>
                  <a:cubicBezTo>
                    <a:pt x="779" y="647"/>
                    <a:pt x="778" y="648"/>
                    <a:pt x="778" y="649"/>
                  </a:cubicBezTo>
                  <a:cubicBezTo>
                    <a:pt x="778" y="650"/>
                    <a:pt x="778" y="651"/>
                    <a:pt x="778" y="652"/>
                  </a:cubicBezTo>
                  <a:cubicBezTo>
                    <a:pt x="777" y="653"/>
                    <a:pt x="773" y="654"/>
                    <a:pt x="775" y="659"/>
                  </a:cubicBezTo>
                  <a:cubicBezTo>
                    <a:pt x="772" y="660"/>
                    <a:pt x="770" y="662"/>
                    <a:pt x="767" y="664"/>
                  </a:cubicBezTo>
                  <a:cubicBezTo>
                    <a:pt x="767" y="665"/>
                    <a:pt x="768" y="667"/>
                    <a:pt x="767" y="668"/>
                  </a:cubicBezTo>
                  <a:cubicBezTo>
                    <a:pt x="767" y="669"/>
                    <a:pt x="765" y="668"/>
                    <a:pt x="764" y="668"/>
                  </a:cubicBezTo>
                  <a:cubicBezTo>
                    <a:pt x="764" y="669"/>
                    <a:pt x="765" y="671"/>
                    <a:pt x="764" y="671"/>
                  </a:cubicBezTo>
                  <a:cubicBezTo>
                    <a:pt x="763" y="672"/>
                    <a:pt x="759" y="671"/>
                    <a:pt x="759" y="674"/>
                  </a:cubicBezTo>
                  <a:cubicBezTo>
                    <a:pt x="758" y="676"/>
                    <a:pt x="755" y="675"/>
                    <a:pt x="753" y="677"/>
                  </a:cubicBezTo>
                  <a:cubicBezTo>
                    <a:pt x="752" y="678"/>
                    <a:pt x="750" y="680"/>
                    <a:pt x="750" y="680"/>
                  </a:cubicBezTo>
                  <a:cubicBezTo>
                    <a:pt x="749" y="680"/>
                    <a:pt x="748" y="678"/>
                    <a:pt x="747" y="678"/>
                  </a:cubicBezTo>
                  <a:cubicBezTo>
                    <a:pt x="747" y="678"/>
                    <a:pt x="746" y="680"/>
                    <a:pt x="745" y="680"/>
                  </a:cubicBezTo>
                  <a:cubicBezTo>
                    <a:pt x="743" y="680"/>
                    <a:pt x="742" y="681"/>
                    <a:pt x="742" y="683"/>
                  </a:cubicBezTo>
                  <a:cubicBezTo>
                    <a:pt x="737" y="680"/>
                    <a:pt x="733" y="687"/>
                    <a:pt x="730" y="689"/>
                  </a:cubicBezTo>
                  <a:cubicBezTo>
                    <a:pt x="730" y="689"/>
                    <a:pt x="728" y="688"/>
                    <a:pt x="727" y="689"/>
                  </a:cubicBezTo>
                  <a:cubicBezTo>
                    <a:pt x="727" y="690"/>
                    <a:pt x="725" y="691"/>
                    <a:pt x="724" y="692"/>
                  </a:cubicBezTo>
                  <a:cubicBezTo>
                    <a:pt x="724" y="693"/>
                    <a:pt x="722" y="694"/>
                    <a:pt x="721" y="695"/>
                  </a:cubicBezTo>
                  <a:cubicBezTo>
                    <a:pt x="721" y="695"/>
                    <a:pt x="724" y="699"/>
                    <a:pt x="720" y="698"/>
                  </a:cubicBezTo>
                  <a:cubicBezTo>
                    <a:pt x="721" y="705"/>
                    <a:pt x="718" y="707"/>
                    <a:pt x="719" y="714"/>
                  </a:cubicBezTo>
                  <a:cubicBezTo>
                    <a:pt x="715" y="713"/>
                    <a:pt x="717" y="717"/>
                    <a:pt x="716" y="718"/>
                  </a:cubicBezTo>
                  <a:cubicBezTo>
                    <a:pt x="715" y="719"/>
                    <a:pt x="713" y="718"/>
                    <a:pt x="713" y="718"/>
                  </a:cubicBezTo>
                  <a:cubicBezTo>
                    <a:pt x="712" y="719"/>
                    <a:pt x="715" y="721"/>
                    <a:pt x="713" y="721"/>
                  </a:cubicBezTo>
                  <a:cubicBezTo>
                    <a:pt x="710" y="722"/>
                    <a:pt x="711" y="727"/>
                    <a:pt x="707" y="727"/>
                  </a:cubicBezTo>
                  <a:cubicBezTo>
                    <a:pt x="706" y="727"/>
                    <a:pt x="704" y="730"/>
                    <a:pt x="704" y="730"/>
                  </a:cubicBezTo>
                  <a:cubicBezTo>
                    <a:pt x="702" y="732"/>
                    <a:pt x="700" y="737"/>
                    <a:pt x="696" y="739"/>
                  </a:cubicBezTo>
                  <a:cubicBezTo>
                    <a:pt x="696" y="741"/>
                    <a:pt x="696" y="743"/>
                    <a:pt x="696" y="745"/>
                  </a:cubicBezTo>
                  <a:cubicBezTo>
                    <a:pt x="694" y="746"/>
                    <a:pt x="692" y="747"/>
                    <a:pt x="692" y="751"/>
                  </a:cubicBezTo>
                  <a:cubicBezTo>
                    <a:pt x="689" y="751"/>
                    <a:pt x="687" y="751"/>
                    <a:pt x="684" y="751"/>
                  </a:cubicBezTo>
                  <a:cubicBezTo>
                    <a:pt x="684" y="753"/>
                    <a:pt x="686" y="752"/>
                    <a:pt x="687" y="753"/>
                  </a:cubicBezTo>
                  <a:cubicBezTo>
                    <a:pt x="687" y="754"/>
                    <a:pt x="685" y="754"/>
                    <a:pt x="683" y="754"/>
                  </a:cubicBezTo>
                  <a:cubicBezTo>
                    <a:pt x="681" y="755"/>
                    <a:pt x="680" y="757"/>
                    <a:pt x="680" y="760"/>
                  </a:cubicBezTo>
                  <a:cubicBezTo>
                    <a:pt x="678" y="758"/>
                    <a:pt x="677" y="759"/>
                    <a:pt x="677" y="761"/>
                  </a:cubicBezTo>
                  <a:cubicBezTo>
                    <a:pt x="676" y="761"/>
                    <a:pt x="676" y="760"/>
                    <a:pt x="676" y="759"/>
                  </a:cubicBezTo>
                  <a:cubicBezTo>
                    <a:pt x="673" y="759"/>
                    <a:pt x="671" y="759"/>
                    <a:pt x="671" y="757"/>
                  </a:cubicBezTo>
                  <a:cubicBezTo>
                    <a:pt x="670" y="758"/>
                    <a:pt x="670" y="760"/>
                    <a:pt x="667" y="760"/>
                  </a:cubicBezTo>
                  <a:cubicBezTo>
                    <a:pt x="666" y="764"/>
                    <a:pt x="669" y="764"/>
                    <a:pt x="670" y="767"/>
                  </a:cubicBezTo>
                  <a:cubicBezTo>
                    <a:pt x="670" y="771"/>
                    <a:pt x="665" y="774"/>
                    <a:pt x="668" y="776"/>
                  </a:cubicBezTo>
                  <a:cubicBezTo>
                    <a:pt x="667" y="780"/>
                    <a:pt x="660" y="776"/>
                    <a:pt x="659" y="779"/>
                  </a:cubicBezTo>
                  <a:cubicBezTo>
                    <a:pt x="657" y="779"/>
                    <a:pt x="658" y="782"/>
                    <a:pt x="658" y="782"/>
                  </a:cubicBezTo>
                  <a:cubicBezTo>
                    <a:pt x="656" y="784"/>
                    <a:pt x="651" y="782"/>
                    <a:pt x="652" y="787"/>
                  </a:cubicBezTo>
                  <a:cubicBezTo>
                    <a:pt x="649" y="784"/>
                    <a:pt x="638" y="784"/>
                    <a:pt x="637" y="788"/>
                  </a:cubicBezTo>
                  <a:cubicBezTo>
                    <a:pt x="637" y="790"/>
                    <a:pt x="639" y="789"/>
                    <a:pt x="639" y="788"/>
                  </a:cubicBezTo>
                  <a:cubicBezTo>
                    <a:pt x="642" y="788"/>
                    <a:pt x="638" y="792"/>
                    <a:pt x="636" y="791"/>
                  </a:cubicBezTo>
                  <a:cubicBezTo>
                    <a:pt x="636" y="794"/>
                    <a:pt x="631" y="799"/>
                    <a:pt x="634" y="800"/>
                  </a:cubicBezTo>
                  <a:cubicBezTo>
                    <a:pt x="634" y="801"/>
                    <a:pt x="632" y="802"/>
                    <a:pt x="631" y="801"/>
                  </a:cubicBezTo>
                  <a:cubicBezTo>
                    <a:pt x="631" y="801"/>
                    <a:pt x="629" y="800"/>
                    <a:pt x="630" y="800"/>
                  </a:cubicBezTo>
                  <a:cubicBezTo>
                    <a:pt x="628" y="800"/>
                    <a:pt x="624" y="804"/>
                    <a:pt x="625" y="799"/>
                  </a:cubicBezTo>
                  <a:cubicBezTo>
                    <a:pt x="624" y="799"/>
                    <a:pt x="623" y="803"/>
                    <a:pt x="622" y="800"/>
                  </a:cubicBezTo>
                  <a:cubicBezTo>
                    <a:pt x="620" y="801"/>
                    <a:pt x="623" y="809"/>
                    <a:pt x="624" y="812"/>
                  </a:cubicBezTo>
                  <a:cubicBezTo>
                    <a:pt x="624" y="816"/>
                    <a:pt x="621" y="815"/>
                    <a:pt x="621" y="818"/>
                  </a:cubicBezTo>
                  <a:cubicBezTo>
                    <a:pt x="620" y="820"/>
                    <a:pt x="621" y="823"/>
                    <a:pt x="616" y="822"/>
                  </a:cubicBezTo>
                  <a:cubicBezTo>
                    <a:pt x="616" y="824"/>
                    <a:pt x="619" y="825"/>
                    <a:pt x="619" y="825"/>
                  </a:cubicBezTo>
                  <a:cubicBezTo>
                    <a:pt x="620" y="828"/>
                    <a:pt x="617" y="825"/>
                    <a:pt x="616" y="825"/>
                  </a:cubicBezTo>
                  <a:cubicBezTo>
                    <a:pt x="615" y="826"/>
                    <a:pt x="615" y="830"/>
                    <a:pt x="616" y="830"/>
                  </a:cubicBezTo>
                  <a:cubicBezTo>
                    <a:pt x="616" y="832"/>
                    <a:pt x="615" y="830"/>
                    <a:pt x="613" y="830"/>
                  </a:cubicBezTo>
                  <a:cubicBezTo>
                    <a:pt x="614" y="830"/>
                    <a:pt x="613" y="832"/>
                    <a:pt x="612" y="831"/>
                  </a:cubicBezTo>
                  <a:cubicBezTo>
                    <a:pt x="609" y="828"/>
                    <a:pt x="613" y="832"/>
                    <a:pt x="610" y="834"/>
                  </a:cubicBezTo>
                  <a:cubicBezTo>
                    <a:pt x="608" y="837"/>
                    <a:pt x="607" y="833"/>
                    <a:pt x="604" y="836"/>
                  </a:cubicBezTo>
                  <a:cubicBezTo>
                    <a:pt x="602" y="839"/>
                    <a:pt x="611" y="839"/>
                    <a:pt x="606" y="841"/>
                  </a:cubicBezTo>
                  <a:cubicBezTo>
                    <a:pt x="606" y="843"/>
                    <a:pt x="609" y="843"/>
                    <a:pt x="610" y="843"/>
                  </a:cubicBezTo>
                  <a:cubicBezTo>
                    <a:pt x="610" y="846"/>
                    <a:pt x="611" y="848"/>
                    <a:pt x="613" y="847"/>
                  </a:cubicBezTo>
                  <a:cubicBezTo>
                    <a:pt x="616" y="851"/>
                    <a:pt x="611" y="852"/>
                    <a:pt x="610" y="853"/>
                  </a:cubicBezTo>
                  <a:cubicBezTo>
                    <a:pt x="610" y="854"/>
                    <a:pt x="611" y="855"/>
                    <a:pt x="612" y="855"/>
                  </a:cubicBezTo>
                  <a:cubicBezTo>
                    <a:pt x="610" y="857"/>
                    <a:pt x="611" y="855"/>
                    <a:pt x="610" y="855"/>
                  </a:cubicBezTo>
                  <a:cubicBezTo>
                    <a:pt x="608" y="855"/>
                    <a:pt x="609" y="858"/>
                    <a:pt x="604" y="858"/>
                  </a:cubicBezTo>
                  <a:cubicBezTo>
                    <a:pt x="607" y="860"/>
                    <a:pt x="606" y="861"/>
                    <a:pt x="601" y="861"/>
                  </a:cubicBezTo>
                  <a:cubicBezTo>
                    <a:pt x="603" y="865"/>
                    <a:pt x="599" y="865"/>
                    <a:pt x="600" y="868"/>
                  </a:cubicBezTo>
                  <a:cubicBezTo>
                    <a:pt x="594" y="869"/>
                    <a:pt x="601" y="875"/>
                    <a:pt x="595" y="871"/>
                  </a:cubicBezTo>
                  <a:cubicBezTo>
                    <a:pt x="596" y="874"/>
                    <a:pt x="595" y="878"/>
                    <a:pt x="595" y="882"/>
                  </a:cubicBezTo>
                  <a:cubicBezTo>
                    <a:pt x="596" y="882"/>
                    <a:pt x="597" y="883"/>
                    <a:pt x="597" y="883"/>
                  </a:cubicBezTo>
                  <a:cubicBezTo>
                    <a:pt x="597" y="885"/>
                    <a:pt x="594" y="886"/>
                    <a:pt x="597" y="889"/>
                  </a:cubicBezTo>
                  <a:cubicBezTo>
                    <a:pt x="599" y="891"/>
                    <a:pt x="597" y="892"/>
                    <a:pt x="598" y="896"/>
                  </a:cubicBezTo>
                  <a:cubicBezTo>
                    <a:pt x="600" y="899"/>
                    <a:pt x="603" y="900"/>
                    <a:pt x="604" y="904"/>
                  </a:cubicBezTo>
                  <a:cubicBezTo>
                    <a:pt x="608" y="907"/>
                    <a:pt x="610" y="901"/>
                    <a:pt x="613" y="905"/>
                  </a:cubicBezTo>
                  <a:cubicBezTo>
                    <a:pt x="615" y="910"/>
                    <a:pt x="609" y="907"/>
                    <a:pt x="606" y="908"/>
                  </a:cubicBezTo>
                  <a:cubicBezTo>
                    <a:pt x="600" y="910"/>
                    <a:pt x="593" y="912"/>
                    <a:pt x="588" y="911"/>
                  </a:cubicBezTo>
                  <a:cubicBezTo>
                    <a:pt x="588" y="911"/>
                    <a:pt x="588" y="908"/>
                    <a:pt x="588" y="908"/>
                  </a:cubicBezTo>
                  <a:cubicBezTo>
                    <a:pt x="581" y="910"/>
                    <a:pt x="580" y="906"/>
                    <a:pt x="575" y="905"/>
                  </a:cubicBezTo>
                  <a:cubicBezTo>
                    <a:pt x="575" y="904"/>
                    <a:pt x="575" y="902"/>
                    <a:pt x="575" y="901"/>
                  </a:cubicBezTo>
                  <a:cubicBezTo>
                    <a:pt x="574" y="897"/>
                    <a:pt x="569" y="900"/>
                    <a:pt x="569" y="896"/>
                  </a:cubicBezTo>
                  <a:cubicBezTo>
                    <a:pt x="569" y="895"/>
                    <a:pt x="567" y="895"/>
                    <a:pt x="567" y="893"/>
                  </a:cubicBezTo>
                  <a:cubicBezTo>
                    <a:pt x="567" y="892"/>
                    <a:pt x="566" y="892"/>
                    <a:pt x="566" y="892"/>
                  </a:cubicBezTo>
                  <a:cubicBezTo>
                    <a:pt x="566" y="891"/>
                    <a:pt x="569" y="888"/>
                    <a:pt x="566" y="887"/>
                  </a:cubicBezTo>
                  <a:cubicBezTo>
                    <a:pt x="564" y="887"/>
                    <a:pt x="566" y="886"/>
                    <a:pt x="566" y="884"/>
                  </a:cubicBezTo>
                  <a:cubicBezTo>
                    <a:pt x="566" y="883"/>
                    <a:pt x="563" y="883"/>
                    <a:pt x="563" y="882"/>
                  </a:cubicBezTo>
                  <a:cubicBezTo>
                    <a:pt x="563" y="881"/>
                    <a:pt x="565" y="880"/>
                    <a:pt x="564" y="879"/>
                  </a:cubicBezTo>
                  <a:cubicBezTo>
                    <a:pt x="564" y="879"/>
                    <a:pt x="563" y="878"/>
                    <a:pt x="563" y="877"/>
                  </a:cubicBezTo>
                  <a:cubicBezTo>
                    <a:pt x="562" y="876"/>
                    <a:pt x="561" y="873"/>
                    <a:pt x="560" y="873"/>
                  </a:cubicBezTo>
                  <a:cubicBezTo>
                    <a:pt x="559" y="870"/>
                    <a:pt x="562" y="870"/>
                    <a:pt x="561" y="868"/>
                  </a:cubicBezTo>
                  <a:cubicBezTo>
                    <a:pt x="561" y="868"/>
                    <a:pt x="558" y="866"/>
                    <a:pt x="558" y="867"/>
                  </a:cubicBezTo>
                  <a:cubicBezTo>
                    <a:pt x="559" y="866"/>
                    <a:pt x="564" y="864"/>
                    <a:pt x="560" y="862"/>
                  </a:cubicBezTo>
                  <a:cubicBezTo>
                    <a:pt x="560" y="861"/>
                    <a:pt x="562" y="861"/>
                    <a:pt x="563" y="861"/>
                  </a:cubicBezTo>
                  <a:cubicBezTo>
                    <a:pt x="563" y="857"/>
                    <a:pt x="563" y="854"/>
                    <a:pt x="563" y="850"/>
                  </a:cubicBezTo>
                  <a:cubicBezTo>
                    <a:pt x="562" y="849"/>
                    <a:pt x="560" y="848"/>
                    <a:pt x="558" y="847"/>
                  </a:cubicBezTo>
                  <a:cubicBezTo>
                    <a:pt x="560" y="843"/>
                    <a:pt x="564" y="839"/>
                    <a:pt x="561" y="834"/>
                  </a:cubicBezTo>
                  <a:cubicBezTo>
                    <a:pt x="566" y="835"/>
                    <a:pt x="565" y="832"/>
                    <a:pt x="569" y="833"/>
                  </a:cubicBezTo>
                  <a:cubicBezTo>
                    <a:pt x="569" y="828"/>
                    <a:pt x="569" y="824"/>
                    <a:pt x="569" y="819"/>
                  </a:cubicBezTo>
                  <a:cubicBezTo>
                    <a:pt x="576" y="819"/>
                    <a:pt x="573" y="810"/>
                    <a:pt x="576" y="806"/>
                  </a:cubicBezTo>
                  <a:cubicBezTo>
                    <a:pt x="575" y="807"/>
                    <a:pt x="574" y="808"/>
                    <a:pt x="573" y="806"/>
                  </a:cubicBezTo>
                  <a:cubicBezTo>
                    <a:pt x="570" y="807"/>
                    <a:pt x="569" y="810"/>
                    <a:pt x="569" y="815"/>
                  </a:cubicBezTo>
                  <a:cubicBezTo>
                    <a:pt x="567" y="814"/>
                    <a:pt x="564" y="813"/>
                    <a:pt x="564" y="809"/>
                  </a:cubicBezTo>
                  <a:cubicBezTo>
                    <a:pt x="562" y="807"/>
                    <a:pt x="569" y="804"/>
                    <a:pt x="567" y="803"/>
                  </a:cubicBezTo>
                  <a:cubicBezTo>
                    <a:pt x="564" y="801"/>
                    <a:pt x="568" y="804"/>
                    <a:pt x="570" y="801"/>
                  </a:cubicBezTo>
                  <a:cubicBezTo>
                    <a:pt x="572" y="794"/>
                    <a:pt x="568" y="787"/>
                    <a:pt x="569" y="781"/>
                  </a:cubicBezTo>
                  <a:cubicBezTo>
                    <a:pt x="569" y="781"/>
                    <a:pt x="572" y="781"/>
                    <a:pt x="572" y="781"/>
                  </a:cubicBezTo>
                  <a:cubicBezTo>
                    <a:pt x="571" y="773"/>
                    <a:pt x="572" y="773"/>
                    <a:pt x="572" y="764"/>
                  </a:cubicBezTo>
                  <a:cubicBezTo>
                    <a:pt x="575" y="760"/>
                    <a:pt x="580" y="755"/>
                    <a:pt x="578" y="750"/>
                  </a:cubicBezTo>
                  <a:cubicBezTo>
                    <a:pt x="583" y="756"/>
                    <a:pt x="578" y="739"/>
                    <a:pt x="584" y="745"/>
                  </a:cubicBezTo>
                  <a:cubicBezTo>
                    <a:pt x="583" y="742"/>
                    <a:pt x="583" y="739"/>
                    <a:pt x="582" y="735"/>
                  </a:cubicBezTo>
                  <a:cubicBezTo>
                    <a:pt x="582" y="733"/>
                    <a:pt x="579" y="731"/>
                    <a:pt x="579" y="729"/>
                  </a:cubicBezTo>
                  <a:cubicBezTo>
                    <a:pt x="579" y="726"/>
                    <a:pt x="580" y="726"/>
                    <a:pt x="581" y="724"/>
                  </a:cubicBezTo>
                  <a:cubicBezTo>
                    <a:pt x="581" y="721"/>
                    <a:pt x="580" y="716"/>
                    <a:pt x="584" y="720"/>
                  </a:cubicBezTo>
                  <a:cubicBezTo>
                    <a:pt x="583" y="716"/>
                    <a:pt x="584" y="712"/>
                    <a:pt x="585" y="708"/>
                  </a:cubicBezTo>
                  <a:cubicBezTo>
                    <a:pt x="586" y="705"/>
                    <a:pt x="586" y="707"/>
                    <a:pt x="585" y="704"/>
                  </a:cubicBezTo>
                  <a:cubicBezTo>
                    <a:pt x="585" y="702"/>
                    <a:pt x="589" y="698"/>
                    <a:pt x="587" y="696"/>
                  </a:cubicBezTo>
                  <a:cubicBezTo>
                    <a:pt x="585" y="695"/>
                    <a:pt x="586" y="695"/>
                    <a:pt x="587" y="692"/>
                  </a:cubicBezTo>
                  <a:cubicBezTo>
                    <a:pt x="587" y="690"/>
                    <a:pt x="586" y="688"/>
                    <a:pt x="587" y="686"/>
                  </a:cubicBezTo>
                  <a:cubicBezTo>
                    <a:pt x="587" y="684"/>
                    <a:pt x="588" y="683"/>
                    <a:pt x="588" y="681"/>
                  </a:cubicBezTo>
                  <a:cubicBezTo>
                    <a:pt x="588" y="676"/>
                    <a:pt x="587" y="671"/>
                    <a:pt x="588" y="665"/>
                  </a:cubicBezTo>
                  <a:cubicBezTo>
                    <a:pt x="588" y="663"/>
                    <a:pt x="590" y="662"/>
                    <a:pt x="590" y="661"/>
                  </a:cubicBezTo>
                  <a:cubicBezTo>
                    <a:pt x="589" y="656"/>
                    <a:pt x="585" y="652"/>
                    <a:pt x="585" y="647"/>
                  </a:cubicBezTo>
                  <a:cubicBezTo>
                    <a:pt x="584" y="645"/>
                    <a:pt x="583" y="648"/>
                    <a:pt x="581" y="647"/>
                  </a:cubicBezTo>
                  <a:cubicBezTo>
                    <a:pt x="579" y="644"/>
                    <a:pt x="574" y="640"/>
                    <a:pt x="570" y="640"/>
                  </a:cubicBezTo>
                  <a:cubicBezTo>
                    <a:pt x="570" y="640"/>
                    <a:pt x="568" y="636"/>
                    <a:pt x="567" y="637"/>
                  </a:cubicBezTo>
                  <a:cubicBezTo>
                    <a:pt x="565" y="639"/>
                    <a:pt x="567" y="636"/>
                    <a:pt x="566" y="636"/>
                  </a:cubicBezTo>
                  <a:cubicBezTo>
                    <a:pt x="564" y="634"/>
                    <a:pt x="559" y="637"/>
                    <a:pt x="563" y="633"/>
                  </a:cubicBezTo>
                  <a:cubicBezTo>
                    <a:pt x="563" y="630"/>
                    <a:pt x="559" y="632"/>
                    <a:pt x="557" y="631"/>
                  </a:cubicBezTo>
                  <a:cubicBezTo>
                    <a:pt x="556" y="631"/>
                    <a:pt x="557" y="628"/>
                    <a:pt x="557" y="628"/>
                  </a:cubicBezTo>
                  <a:cubicBezTo>
                    <a:pt x="556" y="628"/>
                    <a:pt x="555" y="627"/>
                    <a:pt x="554" y="627"/>
                  </a:cubicBezTo>
                  <a:cubicBezTo>
                    <a:pt x="552" y="625"/>
                    <a:pt x="550" y="621"/>
                    <a:pt x="550" y="616"/>
                  </a:cubicBezTo>
                  <a:cubicBezTo>
                    <a:pt x="550" y="614"/>
                    <a:pt x="547" y="615"/>
                    <a:pt x="547" y="615"/>
                  </a:cubicBezTo>
                  <a:cubicBezTo>
                    <a:pt x="545" y="614"/>
                    <a:pt x="546" y="607"/>
                    <a:pt x="544" y="607"/>
                  </a:cubicBezTo>
                  <a:cubicBezTo>
                    <a:pt x="541" y="607"/>
                    <a:pt x="540" y="599"/>
                    <a:pt x="538" y="596"/>
                  </a:cubicBezTo>
                  <a:cubicBezTo>
                    <a:pt x="536" y="593"/>
                    <a:pt x="534" y="590"/>
                    <a:pt x="532" y="587"/>
                  </a:cubicBezTo>
                  <a:cubicBezTo>
                    <a:pt x="531" y="585"/>
                    <a:pt x="529" y="585"/>
                    <a:pt x="529" y="584"/>
                  </a:cubicBezTo>
                  <a:cubicBezTo>
                    <a:pt x="528" y="583"/>
                    <a:pt x="529" y="581"/>
                    <a:pt x="529" y="581"/>
                  </a:cubicBezTo>
                  <a:cubicBezTo>
                    <a:pt x="528" y="579"/>
                    <a:pt x="527" y="580"/>
                    <a:pt x="526" y="579"/>
                  </a:cubicBezTo>
                  <a:cubicBezTo>
                    <a:pt x="526" y="579"/>
                    <a:pt x="524" y="568"/>
                    <a:pt x="523" y="576"/>
                  </a:cubicBezTo>
                  <a:cubicBezTo>
                    <a:pt x="519" y="575"/>
                    <a:pt x="522" y="567"/>
                    <a:pt x="521" y="563"/>
                  </a:cubicBezTo>
                  <a:cubicBezTo>
                    <a:pt x="526" y="563"/>
                    <a:pt x="525" y="559"/>
                    <a:pt x="527" y="557"/>
                  </a:cubicBezTo>
                  <a:cubicBezTo>
                    <a:pt x="528" y="553"/>
                    <a:pt x="524" y="554"/>
                    <a:pt x="523" y="553"/>
                  </a:cubicBezTo>
                  <a:cubicBezTo>
                    <a:pt x="523" y="548"/>
                    <a:pt x="526" y="546"/>
                    <a:pt x="524" y="541"/>
                  </a:cubicBezTo>
                  <a:cubicBezTo>
                    <a:pt x="526" y="540"/>
                    <a:pt x="527" y="539"/>
                    <a:pt x="529" y="539"/>
                  </a:cubicBezTo>
                  <a:cubicBezTo>
                    <a:pt x="529" y="538"/>
                    <a:pt x="528" y="536"/>
                    <a:pt x="529" y="535"/>
                  </a:cubicBezTo>
                  <a:cubicBezTo>
                    <a:pt x="529" y="534"/>
                    <a:pt x="531" y="535"/>
                    <a:pt x="532" y="535"/>
                  </a:cubicBezTo>
                  <a:cubicBezTo>
                    <a:pt x="532" y="534"/>
                    <a:pt x="532" y="534"/>
                    <a:pt x="532" y="533"/>
                  </a:cubicBezTo>
                  <a:cubicBezTo>
                    <a:pt x="532" y="533"/>
                    <a:pt x="535" y="531"/>
                    <a:pt x="535" y="530"/>
                  </a:cubicBezTo>
                  <a:cubicBezTo>
                    <a:pt x="535" y="530"/>
                    <a:pt x="533" y="530"/>
                    <a:pt x="533" y="530"/>
                  </a:cubicBezTo>
                  <a:cubicBezTo>
                    <a:pt x="533" y="530"/>
                    <a:pt x="534" y="528"/>
                    <a:pt x="535" y="529"/>
                  </a:cubicBezTo>
                  <a:cubicBezTo>
                    <a:pt x="538" y="533"/>
                    <a:pt x="536" y="526"/>
                    <a:pt x="539" y="526"/>
                  </a:cubicBezTo>
                  <a:cubicBezTo>
                    <a:pt x="542" y="526"/>
                    <a:pt x="540" y="523"/>
                    <a:pt x="542" y="520"/>
                  </a:cubicBezTo>
                  <a:cubicBezTo>
                    <a:pt x="542" y="520"/>
                    <a:pt x="549" y="515"/>
                    <a:pt x="545" y="511"/>
                  </a:cubicBezTo>
                  <a:cubicBezTo>
                    <a:pt x="543" y="509"/>
                    <a:pt x="545" y="511"/>
                    <a:pt x="545" y="508"/>
                  </a:cubicBezTo>
                  <a:cubicBezTo>
                    <a:pt x="545" y="505"/>
                    <a:pt x="542" y="494"/>
                    <a:pt x="544" y="490"/>
                  </a:cubicBezTo>
                  <a:cubicBezTo>
                    <a:pt x="536" y="492"/>
                    <a:pt x="537" y="485"/>
                    <a:pt x="529" y="487"/>
                  </a:cubicBezTo>
                  <a:cubicBezTo>
                    <a:pt x="527" y="489"/>
                    <a:pt x="529" y="490"/>
                    <a:pt x="527" y="493"/>
                  </a:cubicBezTo>
                  <a:cubicBezTo>
                    <a:pt x="520" y="493"/>
                    <a:pt x="516" y="489"/>
                    <a:pt x="510" y="489"/>
                  </a:cubicBezTo>
                  <a:cubicBezTo>
                    <a:pt x="510" y="486"/>
                    <a:pt x="505" y="487"/>
                    <a:pt x="507" y="483"/>
                  </a:cubicBezTo>
                  <a:cubicBezTo>
                    <a:pt x="505" y="482"/>
                    <a:pt x="502" y="483"/>
                    <a:pt x="501" y="481"/>
                  </a:cubicBezTo>
                  <a:cubicBezTo>
                    <a:pt x="500" y="481"/>
                    <a:pt x="501" y="479"/>
                    <a:pt x="501" y="478"/>
                  </a:cubicBezTo>
                  <a:cubicBezTo>
                    <a:pt x="500" y="478"/>
                    <a:pt x="498" y="479"/>
                    <a:pt x="498" y="478"/>
                  </a:cubicBezTo>
                  <a:cubicBezTo>
                    <a:pt x="496" y="477"/>
                    <a:pt x="498" y="474"/>
                    <a:pt x="495" y="474"/>
                  </a:cubicBezTo>
                  <a:cubicBezTo>
                    <a:pt x="495" y="470"/>
                    <a:pt x="497" y="471"/>
                    <a:pt x="495" y="468"/>
                  </a:cubicBezTo>
                  <a:cubicBezTo>
                    <a:pt x="494" y="466"/>
                    <a:pt x="493" y="467"/>
                    <a:pt x="493" y="468"/>
                  </a:cubicBezTo>
                  <a:cubicBezTo>
                    <a:pt x="491" y="466"/>
                    <a:pt x="490" y="463"/>
                    <a:pt x="486" y="464"/>
                  </a:cubicBezTo>
                  <a:cubicBezTo>
                    <a:pt x="488" y="459"/>
                    <a:pt x="481" y="462"/>
                    <a:pt x="483" y="458"/>
                  </a:cubicBezTo>
                  <a:cubicBezTo>
                    <a:pt x="481" y="457"/>
                    <a:pt x="473" y="457"/>
                    <a:pt x="475" y="458"/>
                  </a:cubicBezTo>
                  <a:cubicBezTo>
                    <a:pt x="474" y="457"/>
                    <a:pt x="475" y="456"/>
                    <a:pt x="474" y="455"/>
                  </a:cubicBezTo>
                  <a:cubicBezTo>
                    <a:pt x="473" y="454"/>
                    <a:pt x="472" y="455"/>
                    <a:pt x="471" y="455"/>
                  </a:cubicBezTo>
                  <a:cubicBezTo>
                    <a:pt x="470" y="454"/>
                    <a:pt x="467" y="452"/>
                    <a:pt x="462" y="453"/>
                  </a:cubicBezTo>
                  <a:cubicBezTo>
                    <a:pt x="464" y="448"/>
                    <a:pt x="459" y="451"/>
                    <a:pt x="456" y="449"/>
                  </a:cubicBezTo>
                  <a:cubicBezTo>
                    <a:pt x="456" y="448"/>
                    <a:pt x="457" y="446"/>
                    <a:pt x="456" y="446"/>
                  </a:cubicBezTo>
                  <a:cubicBezTo>
                    <a:pt x="456" y="445"/>
                    <a:pt x="454" y="446"/>
                    <a:pt x="453" y="446"/>
                  </a:cubicBezTo>
                  <a:cubicBezTo>
                    <a:pt x="453" y="445"/>
                    <a:pt x="454" y="443"/>
                    <a:pt x="453" y="443"/>
                  </a:cubicBezTo>
                  <a:cubicBezTo>
                    <a:pt x="453" y="442"/>
                    <a:pt x="451" y="443"/>
                    <a:pt x="450" y="443"/>
                  </a:cubicBezTo>
                  <a:cubicBezTo>
                    <a:pt x="450" y="442"/>
                    <a:pt x="451" y="440"/>
                    <a:pt x="450" y="440"/>
                  </a:cubicBezTo>
                  <a:cubicBezTo>
                    <a:pt x="449" y="439"/>
                    <a:pt x="449" y="441"/>
                    <a:pt x="449" y="441"/>
                  </a:cubicBezTo>
                  <a:cubicBezTo>
                    <a:pt x="448" y="442"/>
                    <a:pt x="445" y="439"/>
                    <a:pt x="444" y="438"/>
                  </a:cubicBezTo>
                  <a:cubicBezTo>
                    <a:pt x="442" y="441"/>
                    <a:pt x="442" y="438"/>
                    <a:pt x="440" y="438"/>
                  </a:cubicBezTo>
                  <a:cubicBezTo>
                    <a:pt x="438" y="439"/>
                    <a:pt x="435" y="441"/>
                    <a:pt x="432" y="441"/>
                  </a:cubicBezTo>
                  <a:cubicBezTo>
                    <a:pt x="429" y="442"/>
                    <a:pt x="429" y="440"/>
                    <a:pt x="427" y="440"/>
                  </a:cubicBezTo>
                  <a:cubicBezTo>
                    <a:pt x="423" y="440"/>
                    <a:pt x="424" y="442"/>
                    <a:pt x="421" y="440"/>
                  </a:cubicBezTo>
                  <a:cubicBezTo>
                    <a:pt x="419" y="439"/>
                    <a:pt x="417" y="440"/>
                    <a:pt x="413" y="438"/>
                  </a:cubicBezTo>
                  <a:cubicBezTo>
                    <a:pt x="412" y="438"/>
                    <a:pt x="412" y="436"/>
                    <a:pt x="412" y="435"/>
                  </a:cubicBezTo>
                  <a:cubicBezTo>
                    <a:pt x="411" y="435"/>
                    <a:pt x="410" y="436"/>
                    <a:pt x="409" y="435"/>
                  </a:cubicBezTo>
                  <a:cubicBezTo>
                    <a:pt x="407" y="435"/>
                    <a:pt x="400" y="434"/>
                    <a:pt x="404" y="431"/>
                  </a:cubicBezTo>
                  <a:cubicBezTo>
                    <a:pt x="400" y="431"/>
                    <a:pt x="400" y="428"/>
                    <a:pt x="395" y="428"/>
                  </a:cubicBezTo>
                  <a:cubicBezTo>
                    <a:pt x="395" y="427"/>
                    <a:pt x="394" y="426"/>
                    <a:pt x="394" y="424"/>
                  </a:cubicBezTo>
                  <a:cubicBezTo>
                    <a:pt x="388" y="423"/>
                    <a:pt x="386" y="418"/>
                    <a:pt x="379" y="418"/>
                  </a:cubicBezTo>
                  <a:cubicBezTo>
                    <a:pt x="378" y="413"/>
                    <a:pt x="375" y="410"/>
                    <a:pt x="376" y="403"/>
                  </a:cubicBezTo>
                  <a:cubicBezTo>
                    <a:pt x="376" y="397"/>
                    <a:pt x="368" y="400"/>
                    <a:pt x="372" y="394"/>
                  </a:cubicBezTo>
                  <a:cubicBezTo>
                    <a:pt x="370" y="394"/>
                    <a:pt x="369" y="394"/>
                    <a:pt x="369" y="395"/>
                  </a:cubicBezTo>
                  <a:cubicBezTo>
                    <a:pt x="367" y="396"/>
                    <a:pt x="368" y="393"/>
                    <a:pt x="367" y="392"/>
                  </a:cubicBezTo>
                  <a:cubicBezTo>
                    <a:pt x="366" y="391"/>
                    <a:pt x="363" y="391"/>
                    <a:pt x="363" y="388"/>
                  </a:cubicBezTo>
                  <a:cubicBezTo>
                    <a:pt x="363" y="386"/>
                    <a:pt x="360" y="387"/>
                    <a:pt x="358" y="387"/>
                  </a:cubicBezTo>
                  <a:cubicBezTo>
                    <a:pt x="358" y="385"/>
                    <a:pt x="360" y="385"/>
                    <a:pt x="360" y="384"/>
                  </a:cubicBezTo>
                  <a:cubicBezTo>
                    <a:pt x="360" y="383"/>
                    <a:pt x="358" y="381"/>
                    <a:pt x="358" y="381"/>
                  </a:cubicBezTo>
                  <a:cubicBezTo>
                    <a:pt x="358" y="380"/>
                    <a:pt x="356" y="381"/>
                    <a:pt x="355" y="381"/>
                  </a:cubicBezTo>
                  <a:cubicBezTo>
                    <a:pt x="354" y="379"/>
                    <a:pt x="355" y="377"/>
                    <a:pt x="354" y="376"/>
                  </a:cubicBezTo>
                  <a:cubicBezTo>
                    <a:pt x="351" y="373"/>
                    <a:pt x="346" y="372"/>
                    <a:pt x="345" y="366"/>
                  </a:cubicBezTo>
                  <a:cubicBezTo>
                    <a:pt x="342" y="363"/>
                    <a:pt x="342" y="367"/>
                    <a:pt x="339" y="364"/>
                  </a:cubicBezTo>
                  <a:cubicBezTo>
                    <a:pt x="340" y="361"/>
                    <a:pt x="337" y="361"/>
                    <a:pt x="336" y="360"/>
                  </a:cubicBezTo>
                  <a:cubicBezTo>
                    <a:pt x="335" y="357"/>
                    <a:pt x="336" y="352"/>
                    <a:pt x="332" y="352"/>
                  </a:cubicBezTo>
                  <a:cubicBezTo>
                    <a:pt x="332" y="345"/>
                    <a:pt x="329" y="342"/>
                    <a:pt x="324" y="341"/>
                  </a:cubicBezTo>
                  <a:cubicBezTo>
                    <a:pt x="323" y="342"/>
                    <a:pt x="322" y="343"/>
                    <a:pt x="321" y="345"/>
                  </a:cubicBezTo>
                  <a:cubicBezTo>
                    <a:pt x="320" y="349"/>
                    <a:pt x="324" y="349"/>
                    <a:pt x="326" y="351"/>
                  </a:cubicBezTo>
                  <a:cubicBezTo>
                    <a:pt x="326" y="351"/>
                    <a:pt x="325" y="354"/>
                    <a:pt x="326" y="354"/>
                  </a:cubicBezTo>
                  <a:cubicBezTo>
                    <a:pt x="326" y="354"/>
                    <a:pt x="327" y="354"/>
                    <a:pt x="327" y="354"/>
                  </a:cubicBezTo>
                  <a:cubicBezTo>
                    <a:pt x="328" y="356"/>
                    <a:pt x="326" y="360"/>
                    <a:pt x="329" y="360"/>
                  </a:cubicBezTo>
                  <a:cubicBezTo>
                    <a:pt x="331" y="360"/>
                    <a:pt x="330" y="364"/>
                    <a:pt x="332" y="367"/>
                  </a:cubicBezTo>
                  <a:cubicBezTo>
                    <a:pt x="332" y="368"/>
                    <a:pt x="333" y="367"/>
                    <a:pt x="333" y="369"/>
                  </a:cubicBezTo>
                  <a:cubicBezTo>
                    <a:pt x="333" y="372"/>
                    <a:pt x="337" y="371"/>
                    <a:pt x="336" y="376"/>
                  </a:cubicBezTo>
                  <a:cubicBezTo>
                    <a:pt x="336" y="378"/>
                    <a:pt x="339" y="377"/>
                    <a:pt x="341" y="378"/>
                  </a:cubicBezTo>
                  <a:cubicBezTo>
                    <a:pt x="339" y="379"/>
                    <a:pt x="342" y="380"/>
                    <a:pt x="342" y="381"/>
                  </a:cubicBezTo>
                  <a:cubicBezTo>
                    <a:pt x="342" y="382"/>
                    <a:pt x="341" y="384"/>
                    <a:pt x="341" y="384"/>
                  </a:cubicBezTo>
                  <a:cubicBezTo>
                    <a:pt x="341" y="386"/>
                    <a:pt x="345" y="385"/>
                    <a:pt x="344" y="390"/>
                  </a:cubicBezTo>
                  <a:cubicBezTo>
                    <a:pt x="342" y="388"/>
                    <a:pt x="341" y="385"/>
                    <a:pt x="336" y="387"/>
                  </a:cubicBezTo>
                  <a:cubicBezTo>
                    <a:pt x="338" y="381"/>
                    <a:pt x="333" y="382"/>
                    <a:pt x="333" y="378"/>
                  </a:cubicBezTo>
                  <a:cubicBezTo>
                    <a:pt x="333" y="375"/>
                    <a:pt x="330" y="375"/>
                    <a:pt x="329" y="373"/>
                  </a:cubicBezTo>
                  <a:cubicBezTo>
                    <a:pt x="328" y="372"/>
                    <a:pt x="327" y="370"/>
                    <a:pt x="326" y="369"/>
                  </a:cubicBezTo>
                  <a:cubicBezTo>
                    <a:pt x="323" y="369"/>
                    <a:pt x="321" y="368"/>
                    <a:pt x="320" y="366"/>
                  </a:cubicBezTo>
                  <a:cubicBezTo>
                    <a:pt x="320" y="362"/>
                    <a:pt x="321" y="364"/>
                    <a:pt x="323" y="364"/>
                  </a:cubicBezTo>
                  <a:cubicBezTo>
                    <a:pt x="324" y="358"/>
                    <a:pt x="318" y="359"/>
                    <a:pt x="318" y="354"/>
                  </a:cubicBezTo>
                  <a:cubicBezTo>
                    <a:pt x="316" y="353"/>
                    <a:pt x="315" y="351"/>
                    <a:pt x="311" y="351"/>
                  </a:cubicBezTo>
                  <a:cubicBezTo>
                    <a:pt x="311" y="347"/>
                    <a:pt x="313" y="347"/>
                    <a:pt x="311" y="344"/>
                  </a:cubicBezTo>
                  <a:cubicBezTo>
                    <a:pt x="311" y="343"/>
                    <a:pt x="310" y="342"/>
                    <a:pt x="309" y="342"/>
                  </a:cubicBezTo>
                  <a:cubicBezTo>
                    <a:pt x="308" y="339"/>
                    <a:pt x="309" y="334"/>
                    <a:pt x="302" y="335"/>
                  </a:cubicBezTo>
                  <a:cubicBezTo>
                    <a:pt x="303" y="333"/>
                    <a:pt x="303" y="332"/>
                    <a:pt x="302" y="330"/>
                  </a:cubicBezTo>
                  <a:cubicBezTo>
                    <a:pt x="302" y="330"/>
                    <a:pt x="301" y="327"/>
                    <a:pt x="301" y="327"/>
                  </a:cubicBezTo>
                  <a:cubicBezTo>
                    <a:pt x="300" y="327"/>
                    <a:pt x="297" y="328"/>
                    <a:pt x="296" y="327"/>
                  </a:cubicBezTo>
                  <a:cubicBezTo>
                    <a:pt x="295" y="326"/>
                    <a:pt x="299" y="326"/>
                    <a:pt x="299" y="326"/>
                  </a:cubicBezTo>
                  <a:cubicBezTo>
                    <a:pt x="298" y="323"/>
                    <a:pt x="290" y="321"/>
                    <a:pt x="286" y="320"/>
                  </a:cubicBezTo>
                  <a:cubicBezTo>
                    <a:pt x="285" y="319"/>
                    <a:pt x="285" y="318"/>
                    <a:pt x="284" y="317"/>
                  </a:cubicBezTo>
                  <a:cubicBezTo>
                    <a:pt x="283" y="315"/>
                    <a:pt x="283" y="314"/>
                    <a:pt x="281" y="312"/>
                  </a:cubicBezTo>
                  <a:cubicBezTo>
                    <a:pt x="280" y="311"/>
                    <a:pt x="280" y="307"/>
                    <a:pt x="278" y="304"/>
                  </a:cubicBezTo>
                  <a:cubicBezTo>
                    <a:pt x="278" y="303"/>
                    <a:pt x="276" y="303"/>
                    <a:pt x="275" y="302"/>
                  </a:cubicBezTo>
                  <a:cubicBezTo>
                    <a:pt x="274" y="300"/>
                    <a:pt x="276" y="297"/>
                    <a:pt x="272" y="298"/>
                  </a:cubicBezTo>
                  <a:cubicBezTo>
                    <a:pt x="273" y="292"/>
                    <a:pt x="270" y="288"/>
                    <a:pt x="266" y="284"/>
                  </a:cubicBezTo>
                  <a:cubicBezTo>
                    <a:pt x="265" y="283"/>
                    <a:pt x="265" y="278"/>
                    <a:pt x="262" y="280"/>
                  </a:cubicBezTo>
                  <a:cubicBezTo>
                    <a:pt x="264" y="262"/>
                    <a:pt x="262" y="252"/>
                    <a:pt x="262" y="231"/>
                  </a:cubicBezTo>
                  <a:cubicBezTo>
                    <a:pt x="262" y="230"/>
                    <a:pt x="261" y="229"/>
                    <a:pt x="261" y="228"/>
                  </a:cubicBezTo>
                  <a:cubicBezTo>
                    <a:pt x="259" y="227"/>
                    <a:pt x="259" y="226"/>
                    <a:pt x="258" y="225"/>
                  </a:cubicBezTo>
                  <a:cubicBezTo>
                    <a:pt x="257" y="224"/>
                    <a:pt x="256" y="223"/>
                    <a:pt x="255" y="224"/>
                  </a:cubicBezTo>
                  <a:cubicBezTo>
                    <a:pt x="254" y="216"/>
                    <a:pt x="248" y="212"/>
                    <a:pt x="243" y="207"/>
                  </a:cubicBezTo>
                  <a:cubicBezTo>
                    <a:pt x="242" y="206"/>
                    <a:pt x="241" y="206"/>
                    <a:pt x="241" y="204"/>
                  </a:cubicBezTo>
                  <a:cubicBezTo>
                    <a:pt x="242" y="205"/>
                    <a:pt x="245" y="207"/>
                    <a:pt x="246" y="204"/>
                  </a:cubicBezTo>
                  <a:cubicBezTo>
                    <a:pt x="249" y="204"/>
                    <a:pt x="248" y="208"/>
                    <a:pt x="252" y="207"/>
                  </a:cubicBezTo>
                  <a:cubicBezTo>
                    <a:pt x="253" y="209"/>
                    <a:pt x="253" y="211"/>
                    <a:pt x="253" y="213"/>
                  </a:cubicBezTo>
                  <a:cubicBezTo>
                    <a:pt x="261" y="212"/>
                    <a:pt x="262" y="217"/>
                    <a:pt x="266" y="219"/>
                  </a:cubicBezTo>
                  <a:cubicBezTo>
                    <a:pt x="266" y="224"/>
                    <a:pt x="269" y="226"/>
                    <a:pt x="271" y="228"/>
                  </a:cubicBezTo>
                  <a:cubicBezTo>
                    <a:pt x="272" y="228"/>
                    <a:pt x="273" y="225"/>
                    <a:pt x="272" y="224"/>
                  </a:cubicBezTo>
                  <a:cubicBezTo>
                    <a:pt x="272" y="222"/>
                    <a:pt x="270" y="221"/>
                    <a:pt x="269" y="221"/>
                  </a:cubicBezTo>
                  <a:cubicBezTo>
                    <a:pt x="269" y="218"/>
                    <a:pt x="269" y="217"/>
                    <a:pt x="268" y="215"/>
                  </a:cubicBezTo>
                  <a:cubicBezTo>
                    <a:pt x="268" y="214"/>
                    <a:pt x="266" y="213"/>
                    <a:pt x="266" y="213"/>
                  </a:cubicBezTo>
                  <a:cubicBezTo>
                    <a:pt x="266" y="212"/>
                    <a:pt x="268" y="211"/>
                    <a:pt x="268" y="212"/>
                  </a:cubicBezTo>
                  <a:cubicBezTo>
                    <a:pt x="266" y="208"/>
                    <a:pt x="263" y="209"/>
                    <a:pt x="264" y="206"/>
                  </a:cubicBezTo>
                  <a:cubicBezTo>
                    <a:pt x="256" y="206"/>
                    <a:pt x="255" y="201"/>
                    <a:pt x="249" y="201"/>
                  </a:cubicBezTo>
                  <a:cubicBezTo>
                    <a:pt x="251" y="196"/>
                    <a:pt x="244" y="200"/>
                    <a:pt x="246" y="195"/>
                  </a:cubicBezTo>
                  <a:cubicBezTo>
                    <a:pt x="244" y="194"/>
                    <a:pt x="242" y="195"/>
                    <a:pt x="240" y="192"/>
                  </a:cubicBezTo>
                  <a:cubicBezTo>
                    <a:pt x="240" y="191"/>
                    <a:pt x="242" y="191"/>
                    <a:pt x="243" y="191"/>
                  </a:cubicBezTo>
                  <a:cubicBezTo>
                    <a:pt x="245" y="187"/>
                    <a:pt x="238" y="189"/>
                    <a:pt x="238" y="189"/>
                  </a:cubicBezTo>
                  <a:cubicBezTo>
                    <a:pt x="237" y="189"/>
                    <a:pt x="238" y="187"/>
                    <a:pt x="237" y="186"/>
                  </a:cubicBezTo>
                  <a:cubicBezTo>
                    <a:pt x="237" y="186"/>
                    <a:pt x="234" y="187"/>
                    <a:pt x="234" y="186"/>
                  </a:cubicBezTo>
                  <a:cubicBezTo>
                    <a:pt x="234" y="185"/>
                    <a:pt x="236" y="185"/>
                    <a:pt x="235" y="183"/>
                  </a:cubicBezTo>
                  <a:cubicBezTo>
                    <a:pt x="235" y="181"/>
                    <a:pt x="233" y="184"/>
                    <a:pt x="231" y="183"/>
                  </a:cubicBezTo>
                  <a:cubicBezTo>
                    <a:pt x="228" y="181"/>
                    <a:pt x="230" y="178"/>
                    <a:pt x="228" y="176"/>
                  </a:cubicBezTo>
                  <a:cubicBezTo>
                    <a:pt x="227" y="175"/>
                    <a:pt x="226" y="174"/>
                    <a:pt x="224" y="175"/>
                  </a:cubicBezTo>
                  <a:cubicBezTo>
                    <a:pt x="229" y="166"/>
                    <a:pt x="212" y="172"/>
                    <a:pt x="213" y="163"/>
                  </a:cubicBezTo>
                  <a:cubicBezTo>
                    <a:pt x="215" y="163"/>
                    <a:pt x="216" y="163"/>
                    <a:pt x="218" y="163"/>
                  </a:cubicBezTo>
                  <a:cubicBezTo>
                    <a:pt x="218" y="159"/>
                    <a:pt x="211" y="164"/>
                    <a:pt x="213" y="158"/>
                  </a:cubicBezTo>
                  <a:cubicBezTo>
                    <a:pt x="210" y="158"/>
                    <a:pt x="207" y="158"/>
                    <a:pt x="204" y="158"/>
                  </a:cubicBezTo>
                  <a:cubicBezTo>
                    <a:pt x="208" y="156"/>
                    <a:pt x="202" y="155"/>
                    <a:pt x="206" y="154"/>
                  </a:cubicBezTo>
                  <a:cubicBezTo>
                    <a:pt x="206" y="151"/>
                    <a:pt x="202" y="151"/>
                    <a:pt x="203" y="152"/>
                  </a:cubicBezTo>
                  <a:cubicBezTo>
                    <a:pt x="200" y="149"/>
                    <a:pt x="202" y="149"/>
                    <a:pt x="200" y="145"/>
                  </a:cubicBezTo>
                  <a:cubicBezTo>
                    <a:pt x="197" y="145"/>
                    <a:pt x="194" y="145"/>
                    <a:pt x="191" y="145"/>
                  </a:cubicBezTo>
                  <a:cubicBezTo>
                    <a:pt x="192" y="143"/>
                    <a:pt x="193" y="141"/>
                    <a:pt x="194" y="139"/>
                  </a:cubicBezTo>
                  <a:cubicBezTo>
                    <a:pt x="193" y="136"/>
                    <a:pt x="189" y="138"/>
                    <a:pt x="192" y="135"/>
                  </a:cubicBezTo>
                  <a:cubicBezTo>
                    <a:pt x="187" y="135"/>
                    <a:pt x="184" y="137"/>
                    <a:pt x="178" y="136"/>
                  </a:cubicBezTo>
                  <a:cubicBezTo>
                    <a:pt x="178" y="132"/>
                    <a:pt x="174" y="130"/>
                    <a:pt x="170" y="129"/>
                  </a:cubicBezTo>
                  <a:cubicBezTo>
                    <a:pt x="169" y="128"/>
                    <a:pt x="167" y="128"/>
                    <a:pt x="166" y="127"/>
                  </a:cubicBezTo>
                  <a:cubicBezTo>
                    <a:pt x="165" y="127"/>
                    <a:pt x="166" y="125"/>
                    <a:pt x="166" y="124"/>
                  </a:cubicBezTo>
                  <a:cubicBezTo>
                    <a:pt x="165" y="124"/>
                    <a:pt x="162" y="125"/>
                    <a:pt x="163" y="123"/>
                  </a:cubicBezTo>
                  <a:cubicBezTo>
                    <a:pt x="158" y="121"/>
                    <a:pt x="147" y="126"/>
                    <a:pt x="145" y="123"/>
                  </a:cubicBezTo>
                  <a:cubicBezTo>
                    <a:pt x="145" y="123"/>
                    <a:pt x="145" y="121"/>
                    <a:pt x="145" y="121"/>
                  </a:cubicBezTo>
                  <a:cubicBezTo>
                    <a:pt x="143" y="121"/>
                    <a:pt x="142" y="123"/>
                    <a:pt x="142" y="123"/>
                  </a:cubicBezTo>
                  <a:cubicBezTo>
                    <a:pt x="140" y="122"/>
                    <a:pt x="140" y="118"/>
                    <a:pt x="135" y="120"/>
                  </a:cubicBezTo>
                  <a:cubicBezTo>
                    <a:pt x="134" y="116"/>
                    <a:pt x="128" y="118"/>
                    <a:pt x="132" y="114"/>
                  </a:cubicBezTo>
                  <a:cubicBezTo>
                    <a:pt x="130" y="114"/>
                    <a:pt x="130" y="115"/>
                    <a:pt x="129" y="115"/>
                  </a:cubicBezTo>
                  <a:cubicBezTo>
                    <a:pt x="128" y="115"/>
                    <a:pt x="127" y="114"/>
                    <a:pt x="127" y="114"/>
                  </a:cubicBezTo>
                  <a:cubicBezTo>
                    <a:pt x="124" y="114"/>
                    <a:pt x="122" y="117"/>
                    <a:pt x="120" y="115"/>
                  </a:cubicBezTo>
                  <a:cubicBezTo>
                    <a:pt x="117" y="115"/>
                    <a:pt x="119" y="121"/>
                    <a:pt x="118" y="123"/>
                  </a:cubicBezTo>
                  <a:cubicBezTo>
                    <a:pt x="117" y="122"/>
                    <a:pt x="116" y="121"/>
                    <a:pt x="114" y="121"/>
                  </a:cubicBezTo>
                  <a:cubicBezTo>
                    <a:pt x="112" y="122"/>
                    <a:pt x="113" y="124"/>
                    <a:pt x="112" y="124"/>
                  </a:cubicBezTo>
                  <a:cubicBezTo>
                    <a:pt x="111" y="125"/>
                    <a:pt x="106" y="124"/>
                    <a:pt x="103" y="126"/>
                  </a:cubicBezTo>
                  <a:cubicBezTo>
                    <a:pt x="102" y="126"/>
                    <a:pt x="102" y="128"/>
                    <a:pt x="101" y="129"/>
                  </a:cubicBezTo>
                  <a:cubicBezTo>
                    <a:pt x="98" y="129"/>
                    <a:pt x="97" y="127"/>
                    <a:pt x="95" y="127"/>
                  </a:cubicBezTo>
                  <a:cubicBezTo>
                    <a:pt x="97" y="125"/>
                    <a:pt x="101" y="124"/>
                    <a:pt x="99" y="118"/>
                  </a:cubicBezTo>
                  <a:cubicBezTo>
                    <a:pt x="102" y="119"/>
                    <a:pt x="102" y="117"/>
                    <a:pt x="102" y="115"/>
                  </a:cubicBezTo>
                  <a:cubicBezTo>
                    <a:pt x="102" y="114"/>
                    <a:pt x="99" y="114"/>
                    <a:pt x="98" y="114"/>
                  </a:cubicBezTo>
                  <a:cubicBezTo>
                    <a:pt x="95" y="116"/>
                    <a:pt x="96" y="118"/>
                    <a:pt x="93" y="120"/>
                  </a:cubicBezTo>
                  <a:cubicBezTo>
                    <a:pt x="92" y="120"/>
                    <a:pt x="92" y="123"/>
                    <a:pt x="90" y="123"/>
                  </a:cubicBezTo>
                  <a:cubicBezTo>
                    <a:pt x="89" y="123"/>
                    <a:pt x="89" y="127"/>
                    <a:pt x="86" y="126"/>
                  </a:cubicBezTo>
                  <a:cubicBezTo>
                    <a:pt x="86" y="128"/>
                    <a:pt x="85" y="128"/>
                    <a:pt x="83" y="129"/>
                  </a:cubicBezTo>
                  <a:cubicBezTo>
                    <a:pt x="83" y="131"/>
                    <a:pt x="83" y="133"/>
                    <a:pt x="83" y="135"/>
                  </a:cubicBezTo>
                  <a:cubicBezTo>
                    <a:pt x="79" y="136"/>
                    <a:pt x="77" y="141"/>
                    <a:pt x="74" y="143"/>
                  </a:cubicBezTo>
                  <a:cubicBezTo>
                    <a:pt x="73" y="144"/>
                    <a:pt x="71" y="143"/>
                    <a:pt x="71" y="143"/>
                  </a:cubicBezTo>
                  <a:cubicBezTo>
                    <a:pt x="70" y="144"/>
                    <a:pt x="71" y="146"/>
                    <a:pt x="71" y="146"/>
                  </a:cubicBezTo>
                  <a:cubicBezTo>
                    <a:pt x="71" y="147"/>
                    <a:pt x="65" y="147"/>
                    <a:pt x="66" y="148"/>
                  </a:cubicBezTo>
                  <a:cubicBezTo>
                    <a:pt x="69" y="150"/>
                    <a:pt x="63" y="149"/>
                    <a:pt x="60" y="152"/>
                  </a:cubicBezTo>
                  <a:cubicBezTo>
                    <a:pt x="60" y="153"/>
                    <a:pt x="58" y="158"/>
                    <a:pt x="58" y="157"/>
                  </a:cubicBezTo>
                  <a:cubicBezTo>
                    <a:pt x="56" y="155"/>
                    <a:pt x="57" y="156"/>
                    <a:pt x="56" y="158"/>
                  </a:cubicBezTo>
                  <a:cubicBezTo>
                    <a:pt x="54" y="158"/>
                    <a:pt x="52" y="158"/>
                    <a:pt x="50" y="158"/>
                  </a:cubicBezTo>
                  <a:cubicBezTo>
                    <a:pt x="47" y="160"/>
                    <a:pt x="53" y="161"/>
                    <a:pt x="46" y="161"/>
                  </a:cubicBezTo>
                  <a:cubicBezTo>
                    <a:pt x="43" y="161"/>
                    <a:pt x="40" y="161"/>
                    <a:pt x="37" y="163"/>
                  </a:cubicBezTo>
                  <a:cubicBezTo>
                    <a:pt x="34" y="164"/>
                    <a:pt x="34" y="168"/>
                    <a:pt x="31" y="166"/>
                  </a:cubicBezTo>
                  <a:cubicBezTo>
                    <a:pt x="31" y="162"/>
                    <a:pt x="35" y="163"/>
                    <a:pt x="38" y="161"/>
                  </a:cubicBezTo>
                  <a:cubicBezTo>
                    <a:pt x="39" y="161"/>
                    <a:pt x="40" y="161"/>
                    <a:pt x="40" y="160"/>
                  </a:cubicBezTo>
                  <a:cubicBezTo>
                    <a:pt x="40" y="158"/>
                    <a:pt x="44" y="159"/>
                    <a:pt x="46" y="158"/>
                  </a:cubicBezTo>
                  <a:cubicBezTo>
                    <a:pt x="48" y="159"/>
                    <a:pt x="46" y="155"/>
                    <a:pt x="47" y="154"/>
                  </a:cubicBezTo>
                  <a:cubicBezTo>
                    <a:pt x="48" y="153"/>
                    <a:pt x="49" y="156"/>
                    <a:pt x="52" y="152"/>
                  </a:cubicBezTo>
                  <a:cubicBezTo>
                    <a:pt x="52" y="152"/>
                    <a:pt x="53" y="153"/>
                    <a:pt x="53" y="151"/>
                  </a:cubicBezTo>
                  <a:cubicBezTo>
                    <a:pt x="53" y="149"/>
                    <a:pt x="57" y="150"/>
                    <a:pt x="59" y="148"/>
                  </a:cubicBezTo>
                  <a:cubicBezTo>
                    <a:pt x="59" y="145"/>
                    <a:pt x="59" y="143"/>
                    <a:pt x="59" y="141"/>
                  </a:cubicBezTo>
                  <a:cubicBezTo>
                    <a:pt x="64" y="145"/>
                    <a:pt x="60" y="136"/>
                    <a:pt x="65" y="138"/>
                  </a:cubicBezTo>
                  <a:cubicBezTo>
                    <a:pt x="65" y="134"/>
                    <a:pt x="58" y="138"/>
                    <a:pt x="60" y="133"/>
                  </a:cubicBezTo>
                  <a:cubicBezTo>
                    <a:pt x="59" y="136"/>
                    <a:pt x="50" y="132"/>
                    <a:pt x="49" y="136"/>
                  </a:cubicBezTo>
                  <a:cubicBezTo>
                    <a:pt x="47" y="137"/>
                    <a:pt x="48" y="134"/>
                    <a:pt x="47" y="133"/>
                  </a:cubicBezTo>
                  <a:cubicBezTo>
                    <a:pt x="45" y="132"/>
                    <a:pt x="41" y="134"/>
                    <a:pt x="38" y="133"/>
                  </a:cubicBezTo>
                  <a:cubicBezTo>
                    <a:pt x="40" y="130"/>
                    <a:pt x="36" y="131"/>
                    <a:pt x="35" y="130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4" y="125"/>
                    <a:pt x="32" y="126"/>
                    <a:pt x="29" y="121"/>
                  </a:cubicBezTo>
                  <a:cubicBezTo>
                    <a:pt x="27" y="123"/>
                    <a:pt x="23" y="123"/>
                    <a:pt x="19" y="123"/>
                  </a:cubicBezTo>
                  <a:cubicBezTo>
                    <a:pt x="19" y="121"/>
                    <a:pt x="19" y="120"/>
                    <a:pt x="20" y="120"/>
                  </a:cubicBezTo>
                  <a:cubicBezTo>
                    <a:pt x="19" y="117"/>
                    <a:pt x="14" y="118"/>
                    <a:pt x="16" y="112"/>
                  </a:cubicBezTo>
                  <a:cubicBezTo>
                    <a:pt x="15" y="111"/>
                    <a:pt x="13" y="109"/>
                    <a:pt x="13" y="111"/>
                  </a:cubicBezTo>
                  <a:cubicBezTo>
                    <a:pt x="9" y="111"/>
                    <a:pt x="13" y="106"/>
                    <a:pt x="13" y="105"/>
                  </a:cubicBezTo>
                  <a:cubicBezTo>
                    <a:pt x="13" y="104"/>
                    <a:pt x="13" y="103"/>
                    <a:pt x="13" y="102"/>
                  </a:cubicBezTo>
                  <a:cubicBezTo>
                    <a:pt x="13" y="102"/>
                    <a:pt x="16" y="102"/>
                    <a:pt x="16" y="102"/>
                  </a:cubicBezTo>
                  <a:cubicBezTo>
                    <a:pt x="17" y="101"/>
                    <a:pt x="16" y="99"/>
                    <a:pt x="17" y="98"/>
                  </a:cubicBezTo>
                  <a:cubicBezTo>
                    <a:pt x="21" y="97"/>
                    <a:pt x="26" y="97"/>
                    <a:pt x="29" y="95"/>
                  </a:cubicBezTo>
                  <a:cubicBezTo>
                    <a:pt x="31" y="93"/>
                    <a:pt x="33" y="94"/>
                    <a:pt x="35" y="93"/>
                  </a:cubicBezTo>
                  <a:cubicBezTo>
                    <a:pt x="38" y="92"/>
                    <a:pt x="33" y="89"/>
                    <a:pt x="41" y="90"/>
                  </a:cubicBezTo>
                  <a:cubicBezTo>
                    <a:pt x="40" y="87"/>
                    <a:pt x="40" y="84"/>
                    <a:pt x="38" y="78"/>
                  </a:cubicBezTo>
                  <a:cubicBezTo>
                    <a:pt x="35" y="75"/>
                    <a:pt x="27" y="83"/>
                    <a:pt x="23" y="80"/>
                  </a:cubicBezTo>
                  <a:cubicBezTo>
                    <a:pt x="21" y="77"/>
                    <a:pt x="23" y="81"/>
                    <a:pt x="17" y="81"/>
                  </a:cubicBezTo>
                  <a:cubicBezTo>
                    <a:pt x="16" y="79"/>
                    <a:pt x="11" y="80"/>
                    <a:pt x="7" y="78"/>
                  </a:cubicBezTo>
                  <a:cubicBezTo>
                    <a:pt x="7" y="78"/>
                    <a:pt x="10" y="75"/>
                    <a:pt x="7" y="75"/>
                  </a:cubicBezTo>
                  <a:cubicBezTo>
                    <a:pt x="4" y="75"/>
                    <a:pt x="2" y="74"/>
                    <a:pt x="1" y="69"/>
                  </a:cubicBezTo>
                  <a:cubicBezTo>
                    <a:pt x="10" y="70"/>
                    <a:pt x="0" y="65"/>
                    <a:pt x="10" y="66"/>
                  </a:cubicBezTo>
                  <a:cubicBezTo>
                    <a:pt x="12" y="66"/>
                    <a:pt x="11" y="65"/>
                    <a:pt x="10" y="65"/>
                  </a:cubicBezTo>
                  <a:cubicBezTo>
                    <a:pt x="10" y="62"/>
                    <a:pt x="13" y="65"/>
                    <a:pt x="13" y="65"/>
                  </a:cubicBezTo>
                  <a:cubicBezTo>
                    <a:pt x="16" y="65"/>
                    <a:pt x="16" y="63"/>
                    <a:pt x="19" y="63"/>
                  </a:cubicBezTo>
                  <a:cubicBezTo>
                    <a:pt x="20" y="64"/>
                    <a:pt x="21" y="66"/>
                    <a:pt x="22" y="66"/>
                  </a:cubicBezTo>
                  <a:cubicBezTo>
                    <a:pt x="25" y="67"/>
                    <a:pt x="28" y="65"/>
                    <a:pt x="32" y="66"/>
                  </a:cubicBezTo>
                  <a:cubicBezTo>
                    <a:pt x="35" y="67"/>
                    <a:pt x="34" y="68"/>
                    <a:pt x="37" y="66"/>
                  </a:cubicBezTo>
                  <a:cubicBezTo>
                    <a:pt x="39" y="66"/>
                    <a:pt x="37" y="65"/>
                    <a:pt x="37" y="63"/>
                  </a:cubicBezTo>
                  <a:cubicBezTo>
                    <a:pt x="38" y="64"/>
                    <a:pt x="39" y="63"/>
                    <a:pt x="40" y="62"/>
                  </a:cubicBezTo>
                  <a:cubicBezTo>
                    <a:pt x="40" y="58"/>
                    <a:pt x="33" y="63"/>
                    <a:pt x="35" y="58"/>
                  </a:cubicBezTo>
                  <a:cubicBezTo>
                    <a:pt x="31" y="57"/>
                    <a:pt x="28" y="55"/>
                    <a:pt x="23" y="55"/>
                  </a:cubicBezTo>
                  <a:cubicBezTo>
                    <a:pt x="25" y="52"/>
                    <a:pt x="25" y="52"/>
                    <a:pt x="22" y="50"/>
                  </a:cubicBezTo>
                  <a:cubicBezTo>
                    <a:pt x="21" y="50"/>
                    <a:pt x="21" y="49"/>
                    <a:pt x="20" y="49"/>
                  </a:cubicBezTo>
                  <a:cubicBezTo>
                    <a:pt x="19" y="48"/>
                    <a:pt x="16" y="48"/>
                    <a:pt x="15" y="47"/>
                  </a:cubicBezTo>
                  <a:cubicBezTo>
                    <a:pt x="15" y="47"/>
                    <a:pt x="17" y="42"/>
                    <a:pt x="15" y="43"/>
                  </a:cubicBezTo>
                  <a:cubicBezTo>
                    <a:pt x="14" y="43"/>
                    <a:pt x="15" y="44"/>
                    <a:pt x="13" y="44"/>
                  </a:cubicBezTo>
                  <a:cubicBezTo>
                    <a:pt x="12" y="44"/>
                    <a:pt x="11" y="42"/>
                    <a:pt x="9" y="43"/>
                  </a:cubicBezTo>
                  <a:cubicBezTo>
                    <a:pt x="12" y="39"/>
                    <a:pt x="18" y="37"/>
                    <a:pt x="23" y="35"/>
                  </a:cubicBezTo>
                  <a:cubicBezTo>
                    <a:pt x="22" y="30"/>
                    <a:pt x="28" y="30"/>
                    <a:pt x="29" y="28"/>
                  </a:cubicBezTo>
                  <a:cubicBezTo>
                    <a:pt x="31" y="26"/>
                    <a:pt x="29" y="23"/>
                    <a:pt x="31" y="22"/>
                  </a:cubicBezTo>
                  <a:cubicBezTo>
                    <a:pt x="34" y="26"/>
                    <a:pt x="35" y="23"/>
                    <a:pt x="41" y="23"/>
                  </a:cubicBezTo>
                  <a:cubicBezTo>
                    <a:pt x="44" y="19"/>
                    <a:pt x="49" y="16"/>
                    <a:pt x="58" y="17"/>
                  </a:cubicBezTo>
                  <a:cubicBezTo>
                    <a:pt x="59" y="18"/>
                    <a:pt x="58" y="15"/>
                    <a:pt x="59" y="15"/>
                  </a:cubicBezTo>
                  <a:cubicBezTo>
                    <a:pt x="62" y="13"/>
                    <a:pt x="67" y="16"/>
                    <a:pt x="68" y="12"/>
                  </a:cubicBezTo>
                  <a:cubicBezTo>
                    <a:pt x="70" y="11"/>
                    <a:pt x="70" y="14"/>
                    <a:pt x="71" y="15"/>
                  </a:cubicBezTo>
                  <a:cubicBezTo>
                    <a:pt x="73" y="15"/>
                    <a:pt x="76" y="14"/>
                    <a:pt x="75" y="17"/>
                  </a:cubicBezTo>
                  <a:cubicBezTo>
                    <a:pt x="82" y="17"/>
                    <a:pt x="88" y="17"/>
                    <a:pt x="95" y="17"/>
                  </a:cubicBezTo>
                  <a:cubicBezTo>
                    <a:pt x="88" y="24"/>
                    <a:pt x="104" y="15"/>
                    <a:pt x="99" y="22"/>
                  </a:cubicBezTo>
                  <a:cubicBezTo>
                    <a:pt x="102" y="22"/>
                    <a:pt x="105" y="22"/>
                    <a:pt x="105" y="19"/>
                  </a:cubicBezTo>
                  <a:cubicBezTo>
                    <a:pt x="108" y="22"/>
                    <a:pt x="114" y="21"/>
                    <a:pt x="118" y="22"/>
                  </a:cubicBezTo>
                  <a:cubicBezTo>
                    <a:pt x="119" y="22"/>
                    <a:pt x="118" y="23"/>
                    <a:pt x="120" y="23"/>
                  </a:cubicBezTo>
                  <a:cubicBezTo>
                    <a:pt x="121" y="23"/>
                    <a:pt x="121" y="25"/>
                    <a:pt x="123" y="25"/>
                  </a:cubicBezTo>
                  <a:cubicBezTo>
                    <a:pt x="126" y="25"/>
                    <a:pt x="128" y="22"/>
                    <a:pt x="130" y="25"/>
                  </a:cubicBezTo>
                  <a:cubicBezTo>
                    <a:pt x="131" y="26"/>
                    <a:pt x="147" y="25"/>
                    <a:pt x="149" y="26"/>
                  </a:cubicBezTo>
                  <a:cubicBezTo>
                    <a:pt x="151" y="28"/>
                    <a:pt x="160" y="29"/>
                    <a:pt x="166" y="29"/>
                  </a:cubicBezTo>
                  <a:cubicBezTo>
                    <a:pt x="167" y="31"/>
                    <a:pt x="170" y="32"/>
                    <a:pt x="170" y="35"/>
                  </a:cubicBezTo>
                  <a:cubicBezTo>
                    <a:pt x="175" y="36"/>
                    <a:pt x="177" y="39"/>
                    <a:pt x="182" y="37"/>
                  </a:cubicBezTo>
                  <a:cubicBezTo>
                    <a:pt x="182" y="41"/>
                    <a:pt x="189" y="39"/>
                    <a:pt x="194" y="40"/>
                  </a:cubicBezTo>
                  <a:cubicBezTo>
                    <a:pt x="194" y="38"/>
                    <a:pt x="192" y="39"/>
                    <a:pt x="191" y="38"/>
                  </a:cubicBezTo>
                  <a:cubicBezTo>
                    <a:pt x="194" y="35"/>
                    <a:pt x="197" y="32"/>
                    <a:pt x="203" y="31"/>
                  </a:cubicBezTo>
                  <a:cubicBezTo>
                    <a:pt x="202" y="33"/>
                    <a:pt x="204" y="34"/>
                    <a:pt x="204" y="32"/>
                  </a:cubicBezTo>
                  <a:cubicBezTo>
                    <a:pt x="206" y="33"/>
                    <a:pt x="205" y="35"/>
                    <a:pt x="207" y="35"/>
                  </a:cubicBezTo>
                  <a:cubicBezTo>
                    <a:pt x="210" y="36"/>
                    <a:pt x="210" y="33"/>
                    <a:pt x="210" y="31"/>
                  </a:cubicBezTo>
                  <a:cubicBezTo>
                    <a:pt x="213" y="30"/>
                    <a:pt x="214" y="32"/>
                    <a:pt x="216" y="32"/>
                  </a:cubicBezTo>
                  <a:cubicBezTo>
                    <a:pt x="218" y="31"/>
                    <a:pt x="216" y="29"/>
                    <a:pt x="219" y="26"/>
                  </a:cubicBezTo>
                  <a:cubicBezTo>
                    <a:pt x="222" y="26"/>
                    <a:pt x="223" y="29"/>
                    <a:pt x="224" y="26"/>
                  </a:cubicBezTo>
                  <a:cubicBezTo>
                    <a:pt x="226" y="27"/>
                    <a:pt x="224" y="30"/>
                    <a:pt x="222" y="29"/>
                  </a:cubicBezTo>
                  <a:cubicBezTo>
                    <a:pt x="224" y="34"/>
                    <a:pt x="234" y="25"/>
                    <a:pt x="237" y="31"/>
                  </a:cubicBezTo>
                  <a:cubicBezTo>
                    <a:pt x="241" y="31"/>
                    <a:pt x="233" y="27"/>
                    <a:pt x="238" y="26"/>
                  </a:cubicBezTo>
                  <a:cubicBezTo>
                    <a:pt x="239" y="25"/>
                    <a:pt x="240" y="23"/>
                    <a:pt x="243" y="23"/>
                  </a:cubicBezTo>
                  <a:cubicBezTo>
                    <a:pt x="243" y="25"/>
                    <a:pt x="243" y="26"/>
                    <a:pt x="243" y="28"/>
                  </a:cubicBezTo>
                  <a:cubicBezTo>
                    <a:pt x="246" y="24"/>
                    <a:pt x="247" y="30"/>
                    <a:pt x="250" y="31"/>
                  </a:cubicBezTo>
                  <a:cubicBezTo>
                    <a:pt x="254" y="31"/>
                    <a:pt x="258" y="30"/>
                    <a:pt x="259" y="28"/>
                  </a:cubicBezTo>
                  <a:cubicBezTo>
                    <a:pt x="261" y="29"/>
                    <a:pt x="265" y="29"/>
                    <a:pt x="264" y="34"/>
                  </a:cubicBezTo>
                  <a:cubicBezTo>
                    <a:pt x="267" y="33"/>
                    <a:pt x="270" y="32"/>
                    <a:pt x="271" y="28"/>
                  </a:cubicBezTo>
                  <a:cubicBezTo>
                    <a:pt x="275" y="30"/>
                    <a:pt x="277" y="27"/>
                    <a:pt x="280" y="31"/>
                  </a:cubicBezTo>
                  <a:cubicBezTo>
                    <a:pt x="283" y="31"/>
                    <a:pt x="287" y="31"/>
                    <a:pt x="290" y="31"/>
                  </a:cubicBezTo>
                  <a:cubicBezTo>
                    <a:pt x="290" y="31"/>
                    <a:pt x="288" y="33"/>
                    <a:pt x="289" y="34"/>
                  </a:cubicBezTo>
                  <a:cubicBezTo>
                    <a:pt x="288" y="34"/>
                    <a:pt x="293" y="35"/>
                    <a:pt x="292" y="35"/>
                  </a:cubicBezTo>
                  <a:cubicBezTo>
                    <a:pt x="293" y="35"/>
                    <a:pt x="294" y="33"/>
                    <a:pt x="296" y="34"/>
                  </a:cubicBezTo>
                  <a:cubicBezTo>
                    <a:pt x="296" y="34"/>
                    <a:pt x="296" y="37"/>
                    <a:pt x="296" y="37"/>
                  </a:cubicBezTo>
                  <a:cubicBezTo>
                    <a:pt x="300" y="39"/>
                    <a:pt x="306" y="35"/>
                    <a:pt x="311" y="37"/>
                  </a:cubicBezTo>
                  <a:cubicBezTo>
                    <a:pt x="311" y="39"/>
                    <a:pt x="314" y="38"/>
                    <a:pt x="315" y="38"/>
                  </a:cubicBezTo>
                  <a:cubicBezTo>
                    <a:pt x="313" y="43"/>
                    <a:pt x="320" y="39"/>
                    <a:pt x="320" y="43"/>
                  </a:cubicBezTo>
                  <a:cubicBezTo>
                    <a:pt x="321" y="46"/>
                    <a:pt x="317" y="45"/>
                    <a:pt x="317" y="47"/>
                  </a:cubicBezTo>
                  <a:cubicBezTo>
                    <a:pt x="316" y="50"/>
                    <a:pt x="318" y="50"/>
                    <a:pt x="318" y="52"/>
                  </a:cubicBezTo>
                  <a:cubicBezTo>
                    <a:pt x="334" y="50"/>
                    <a:pt x="348" y="50"/>
                    <a:pt x="360" y="55"/>
                  </a:cubicBezTo>
                  <a:cubicBezTo>
                    <a:pt x="359" y="56"/>
                    <a:pt x="358" y="57"/>
                    <a:pt x="358" y="59"/>
                  </a:cubicBezTo>
                  <a:cubicBezTo>
                    <a:pt x="361" y="59"/>
                    <a:pt x="362" y="57"/>
                    <a:pt x="364" y="58"/>
                  </a:cubicBezTo>
                  <a:cubicBezTo>
                    <a:pt x="363" y="52"/>
                    <a:pt x="364" y="54"/>
                    <a:pt x="363" y="49"/>
                  </a:cubicBezTo>
                  <a:cubicBezTo>
                    <a:pt x="364" y="46"/>
                    <a:pt x="375" y="46"/>
                    <a:pt x="372" y="44"/>
                  </a:cubicBezTo>
                  <a:cubicBezTo>
                    <a:pt x="373" y="42"/>
                    <a:pt x="374" y="44"/>
                    <a:pt x="376" y="44"/>
                  </a:cubicBezTo>
                  <a:cubicBezTo>
                    <a:pt x="377" y="46"/>
                    <a:pt x="379" y="45"/>
                    <a:pt x="379" y="47"/>
                  </a:cubicBezTo>
                  <a:cubicBezTo>
                    <a:pt x="385" y="48"/>
                    <a:pt x="389" y="46"/>
                    <a:pt x="394" y="47"/>
                  </a:cubicBezTo>
                  <a:cubicBezTo>
                    <a:pt x="394" y="47"/>
                    <a:pt x="394" y="49"/>
                    <a:pt x="395" y="49"/>
                  </a:cubicBezTo>
                  <a:cubicBezTo>
                    <a:pt x="397" y="49"/>
                    <a:pt x="397" y="50"/>
                    <a:pt x="398" y="50"/>
                  </a:cubicBezTo>
                  <a:cubicBezTo>
                    <a:pt x="404" y="50"/>
                    <a:pt x="409" y="47"/>
                    <a:pt x="416" y="49"/>
                  </a:cubicBezTo>
                  <a:cubicBezTo>
                    <a:pt x="420" y="45"/>
                    <a:pt x="419" y="43"/>
                    <a:pt x="421" y="40"/>
                  </a:cubicBezTo>
                  <a:cubicBezTo>
                    <a:pt x="420" y="35"/>
                    <a:pt x="416" y="37"/>
                    <a:pt x="415" y="35"/>
                  </a:cubicBezTo>
                  <a:cubicBezTo>
                    <a:pt x="416" y="28"/>
                    <a:pt x="429" y="31"/>
                    <a:pt x="432" y="34"/>
                  </a:cubicBezTo>
                  <a:cubicBezTo>
                    <a:pt x="432" y="36"/>
                    <a:pt x="431" y="37"/>
                    <a:pt x="428" y="37"/>
                  </a:cubicBezTo>
                  <a:cubicBezTo>
                    <a:pt x="431" y="40"/>
                    <a:pt x="428" y="41"/>
                    <a:pt x="427" y="43"/>
                  </a:cubicBezTo>
                  <a:cubicBezTo>
                    <a:pt x="426" y="46"/>
                    <a:pt x="429" y="46"/>
                    <a:pt x="431" y="46"/>
                  </a:cubicBezTo>
                  <a:cubicBezTo>
                    <a:pt x="429" y="50"/>
                    <a:pt x="432" y="51"/>
                    <a:pt x="429" y="55"/>
                  </a:cubicBezTo>
                  <a:cubicBezTo>
                    <a:pt x="434" y="57"/>
                    <a:pt x="437" y="47"/>
                    <a:pt x="435" y="49"/>
                  </a:cubicBezTo>
                  <a:cubicBezTo>
                    <a:pt x="436" y="48"/>
                    <a:pt x="440" y="52"/>
                    <a:pt x="438" y="46"/>
                  </a:cubicBezTo>
                  <a:cubicBezTo>
                    <a:pt x="445" y="47"/>
                    <a:pt x="443" y="40"/>
                    <a:pt x="447" y="38"/>
                  </a:cubicBezTo>
                  <a:cubicBezTo>
                    <a:pt x="445" y="34"/>
                    <a:pt x="443" y="31"/>
                    <a:pt x="437" y="31"/>
                  </a:cubicBezTo>
                  <a:cubicBezTo>
                    <a:pt x="440" y="29"/>
                    <a:pt x="434" y="25"/>
                    <a:pt x="429" y="23"/>
                  </a:cubicBezTo>
                  <a:cubicBezTo>
                    <a:pt x="430" y="21"/>
                    <a:pt x="430" y="19"/>
                    <a:pt x="428" y="19"/>
                  </a:cubicBezTo>
                  <a:cubicBezTo>
                    <a:pt x="428" y="16"/>
                    <a:pt x="432" y="14"/>
                    <a:pt x="432" y="12"/>
                  </a:cubicBezTo>
                  <a:cubicBezTo>
                    <a:pt x="433" y="11"/>
                    <a:pt x="436" y="9"/>
                    <a:pt x="435" y="9"/>
                  </a:cubicBezTo>
                  <a:cubicBezTo>
                    <a:pt x="431" y="5"/>
                    <a:pt x="441" y="10"/>
                    <a:pt x="437" y="6"/>
                  </a:cubicBezTo>
                  <a:cubicBezTo>
                    <a:pt x="437" y="0"/>
                    <a:pt x="441" y="7"/>
                    <a:pt x="441" y="7"/>
                  </a:cubicBezTo>
                  <a:cubicBezTo>
                    <a:pt x="443" y="8"/>
                    <a:pt x="446" y="6"/>
                    <a:pt x="447" y="7"/>
                  </a:cubicBezTo>
                  <a:cubicBezTo>
                    <a:pt x="448" y="7"/>
                    <a:pt x="445" y="9"/>
                    <a:pt x="446" y="10"/>
                  </a:cubicBezTo>
                  <a:cubicBezTo>
                    <a:pt x="446" y="11"/>
                    <a:pt x="450" y="9"/>
                    <a:pt x="450" y="10"/>
                  </a:cubicBezTo>
                  <a:cubicBezTo>
                    <a:pt x="451" y="11"/>
                    <a:pt x="450" y="14"/>
                    <a:pt x="450" y="15"/>
                  </a:cubicBezTo>
                  <a:cubicBezTo>
                    <a:pt x="451" y="15"/>
                    <a:pt x="453" y="14"/>
                    <a:pt x="453" y="15"/>
                  </a:cubicBezTo>
                  <a:cubicBezTo>
                    <a:pt x="455" y="18"/>
                    <a:pt x="451" y="17"/>
                    <a:pt x="453" y="20"/>
                  </a:cubicBezTo>
                  <a:cubicBezTo>
                    <a:pt x="454" y="21"/>
                    <a:pt x="455" y="22"/>
                    <a:pt x="455" y="23"/>
                  </a:cubicBezTo>
                  <a:cubicBezTo>
                    <a:pt x="455" y="23"/>
                    <a:pt x="453" y="24"/>
                    <a:pt x="453" y="25"/>
                  </a:cubicBezTo>
                  <a:cubicBezTo>
                    <a:pt x="453" y="27"/>
                    <a:pt x="452" y="27"/>
                    <a:pt x="452" y="29"/>
                  </a:cubicBezTo>
                  <a:cubicBezTo>
                    <a:pt x="451" y="32"/>
                    <a:pt x="461" y="32"/>
                    <a:pt x="459" y="28"/>
                  </a:cubicBezTo>
                  <a:cubicBezTo>
                    <a:pt x="462" y="28"/>
                    <a:pt x="461" y="32"/>
                    <a:pt x="465" y="31"/>
                  </a:cubicBezTo>
                  <a:cubicBezTo>
                    <a:pt x="462" y="34"/>
                    <a:pt x="466" y="34"/>
                    <a:pt x="465" y="38"/>
                  </a:cubicBezTo>
                  <a:cubicBezTo>
                    <a:pt x="472" y="39"/>
                    <a:pt x="470" y="34"/>
                    <a:pt x="475" y="37"/>
                  </a:cubicBezTo>
                  <a:cubicBezTo>
                    <a:pt x="477" y="37"/>
                    <a:pt x="477" y="36"/>
                    <a:pt x="477" y="35"/>
                  </a:cubicBezTo>
                  <a:cubicBezTo>
                    <a:pt x="480" y="36"/>
                    <a:pt x="475" y="37"/>
                    <a:pt x="478" y="40"/>
                  </a:cubicBezTo>
                  <a:cubicBezTo>
                    <a:pt x="478" y="40"/>
                    <a:pt x="481" y="41"/>
                    <a:pt x="481" y="41"/>
                  </a:cubicBezTo>
                  <a:cubicBezTo>
                    <a:pt x="482" y="44"/>
                    <a:pt x="476" y="46"/>
                    <a:pt x="478" y="50"/>
                  </a:cubicBezTo>
                  <a:close/>
                  <a:moveTo>
                    <a:pt x="302" y="66"/>
                  </a:moveTo>
                  <a:cubicBezTo>
                    <a:pt x="301" y="64"/>
                    <a:pt x="304" y="63"/>
                    <a:pt x="302" y="62"/>
                  </a:cubicBezTo>
                  <a:cubicBezTo>
                    <a:pt x="302" y="63"/>
                    <a:pt x="302" y="64"/>
                    <a:pt x="301" y="63"/>
                  </a:cubicBezTo>
                  <a:cubicBezTo>
                    <a:pt x="300" y="62"/>
                    <a:pt x="301" y="59"/>
                    <a:pt x="299" y="59"/>
                  </a:cubicBezTo>
                  <a:cubicBezTo>
                    <a:pt x="297" y="61"/>
                    <a:pt x="290" y="66"/>
                    <a:pt x="287" y="62"/>
                  </a:cubicBezTo>
                  <a:cubicBezTo>
                    <a:pt x="287" y="58"/>
                    <a:pt x="294" y="63"/>
                    <a:pt x="292" y="58"/>
                  </a:cubicBezTo>
                  <a:cubicBezTo>
                    <a:pt x="291" y="57"/>
                    <a:pt x="289" y="57"/>
                    <a:pt x="289" y="56"/>
                  </a:cubicBezTo>
                  <a:cubicBezTo>
                    <a:pt x="286" y="55"/>
                    <a:pt x="285" y="58"/>
                    <a:pt x="283" y="59"/>
                  </a:cubicBezTo>
                  <a:cubicBezTo>
                    <a:pt x="280" y="60"/>
                    <a:pt x="276" y="60"/>
                    <a:pt x="272" y="60"/>
                  </a:cubicBezTo>
                  <a:cubicBezTo>
                    <a:pt x="272" y="61"/>
                    <a:pt x="272" y="62"/>
                    <a:pt x="271" y="62"/>
                  </a:cubicBezTo>
                  <a:cubicBezTo>
                    <a:pt x="266" y="63"/>
                    <a:pt x="261" y="64"/>
                    <a:pt x="256" y="63"/>
                  </a:cubicBezTo>
                  <a:cubicBezTo>
                    <a:pt x="257" y="66"/>
                    <a:pt x="254" y="67"/>
                    <a:pt x="256" y="68"/>
                  </a:cubicBezTo>
                  <a:cubicBezTo>
                    <a:pt x="256" y="66"/>
                    <a:pt x="258" y="67"/>
                    <a:pt x="258" y="69"/>
                  </a:cubicBezTo>
                  <a:cubicBezTo>
                    <a:pt x="264" y="70"/>
                    <a:pt x="274" y="64"/>
                    <a:pt x="275" y="69"/>
                  </a:cubicBezTo>
                  <a:cubicBezTo>
                    <a:pt x="272" y="66"/>
                    <a:pt x="274" y="70"/>
                    <a:pt x="271" y="71"/>
                  </a:cubicBezTo>
                  <a:cubicBezTo>
                    <a:pt x="268" y="71"/>
                    <a:pt x="266" y="72"/>
                    <a:pt x="265" y="74"/>
                  </a:cubicBezTo>
                  <a:cubicBezTo>
                    <a:pt x="273" y="75"/>
                    <a:pt x="277" y="72"/>
                    <a:pt x="284" y="72"/>
                  </a:cubicBezTo>
                  <a:cubicBezTo>
                    <a:pt x="285" y="74"/>
                    <a:pt x="284" y="77"/>
                    <a:pt x="286" y="77"/>
                  </a:cubicBezTo>
                  <a:cubicBezTo>
                    <a:pt x="286" y="75"/>
                    <a:pt x="288" y="75"/>
                    <a:pt x="290" y="75"/>
                  </a:cubicBezTo>
                  <a:cubicBezTo>
                    <a:pt x="290" y="73"/>
                    <a:pt x="291" y="70"/>
                    <a:pt x="293" y="69"/>
                  </a:cubicBezTo>
                  <a:cubicBezTo>
                    <a:pt x="296" y="67"/>
                    <a:pt x="295" y="69"/>
                    <a:pt x="299" y="69"/>
                  </a:cubicBezTo>
                  <a:cubicBezTo>
                    <a:pt x="299" y="68"/>
                    <a:pt x="300" y="66"/>
                    <a:pt x="302" y="66"/>
                  </a:cubicBezTo>
                  <a:close/>
                  <a:moveTo>
                    <a:pt x="312" y="117"/>
                  </a:moveTo>
                  <a:cubicBezTo>
                    <a:pt x="313" y="113"/>
                    <a:pt x="318" y="114"/>
                    <a:pt x="320" y="112"/>
                  </a:cubicBezTo>
                  <a:cubicBezTo>
                    <a:pt x="320" y="112"/>
                    <a:pt x="322" y="113"/>
                    <a:pt x="323" y="112"/>
                  </a:cubicBezTo>
                  <a:cubicBezTo>
                    <a:pt x="325" y="111"/>
                    <a:pt x="328" y="112"/>
                    <a:pt x="330" y="111"/>
                  </a:cubicBezTo>
                  <a:cubicBezTo>
                    <a:pt x="331" y="111"/>
                    <a:pt x="331" y="108"/>
                    <a:pt x="332" y="108"/>
                  </a:cubicBezTo>
                  <a:cubicBezTo>
                    <a:pt x="336" y="105"/>
                    <a:pt x="339" y="109"/>
                    <a:pt x="339" y="106"/>
                  </a:cubicBezTo>
                  <a:cubicBezTo>
                    <a:pt x="338" y="106"/>
                    <a:pt x="337" y="105"/>
                    <a:pt x="339" y="105"/>
                  </a:cubicBezTo>
                  <a:cubicBezTo>
                    <a:pt x="342" y="105"/>
                    <a:pt x="342" y="103"/>
                    <a:pt x="344" y="105"/>
                  </a:cubicBezTo>
                  <a:cubicBezTo>
                    <a:pt x="344" y="106"/>
                    <a:pt x="345" y="103"/>
                    <a:pt x="345" y="103"/>
                  </a:cubicBezTo>
                  <a:cubicBezTo>
                    <a:pt x="342" y="104"/>
                    <a:pt x="346" y="100"/>
                    <a:pt x="348" y="103"/>
                  </a:cubicBezTo>
                  <a:cubicBezTo>
                    <a:pt x="349" y="101"/>
                    <a:pt x="351" y="100"/>
                    <a:pt x="351" y="96"/>
                  </a:cubicBezTo>
                  <a:cubicBezTo>
                    <a:pt x="345" y="95"/>
                    <a:pt x="345" y="99"/>
                    <a:pt x="339" y="98"/>
                  </a:cubicBezTo>
                  <a:cubicBezTo>
                    <a:pt x="339" y="100"/>
                    <a:pt x="338" y="101"/>
                    <a:pt x="336" y="102"/>
                  </a:cubicBezTo>
                  <a:cubicBezTo>
                    <a:pt x="331" y="104"/>
                    <a:pt x="333" y="101"/>
                    <a:pt x="329" y="102"/>
                  </a:cubicBezTo>
                  <a:cubicBezTo>
                    <a:pt x="328" y="102"/>
                    <a:pt x="328" y="104"/>
                    <a:pt x="326" y="103"/>
                  </a:cubicBezTo>
                  <a:cubicBezTo>
                    <a:pt x="324" y="103"/>
                    <a:pt x="323" y="101"/>
                    <a:pt x="320" y="102"/>
                  </a:cubicBezTo>
                  <a:cubicBezTo>
                    <a:pt x="320" y="101"/>
                    <a:pt x="320" y="99"/>
                    <a:pt x="318" y="99"/>
                  </a:cubicBezTo>
                  <a:cubicBezTo>
                    <a:pt x="318" y="101"/>
                    <a:pt x="318" y="102"/>
                    <a:pt x="317" y="103"/>
                  </a:cubicBezTo>
                  <a:cubicBezTo>
                    <a:pt x="317" y="105"/>
                    <a:pt x="319" y="105"/>
                    <a:pt x="320" y="106"/>
                  </a:cubicBezTo>
                  <a:cubicBezTo>
                    <a:pt x="315" y="105"/>
                    <a:pt x="315" y="108"/>
                    <a:pt x="314" y="109"/>
                  </a:cubicBezTo>
                  <a:cubicBezTo>
                    <a:pt x="312" y="111"/>
                    <a:pt x="308" y="110"/>
                    <a:pt x="308" y="112"/>
                  </a:cubicBezTo>
                  <a:cubicBezTo>
                    <a:pt x="308" y="116"/>
                    <a:pt x="301" y="112"/>
                    <a:pt x="304" y="117"/>
                  </a:cubicBezTo>
                  <a:cubicBezTo>
                    <a:pt x="306" y="117"/>
                    <a:pt x="309" y="117"/>
                    <a:pt x="312" y="117"/>
                  </a:cubicBezTo>
                  <a:close/>
                  <a:moveTo>
                    <a:pt x="421" y="175"/>
                  </a:moveTo>
                  <a:cubicBezTo>
                    <a:pt x="419" y="175"/>
                    <a:pt x="420" y="176"/>
                    <a:pt x="419" y="176"/>
                  </a:cubicBezTo>
                  <a:cubicBezTo>
                    <a:pt x="419" y="176"/>
                    <a:pt x="415" y="177"/>
                    <a:pt x="415" y="178"/>
                  </a:cubicBezTo>
                  <a:cubicBezTo>
                    <a:pt x="414" y="179"/>
                    <a:pt x="416" y="183"/>
                    <a:pt x="413" y="183"/>
                  </a:cubicBezTo>
                  <a:cubicBezTo>
                    <a:pt x="413" y="182"/>
                    <a:pt x="413" y="179"/>
                    <a:pt x="412" y="179"/>
                  </a:cubicBezTo>
                  <a:cubicBezTo>
                    <a:pt x="412" y="181"/>
                    <a:pt x="412" y="183"/>
                    <a:pt x="412" y="185"/>
                  </a:cubicBezTo>
                  <a:cubicBezTo>
                    <a:pt x="414" y="185"/>
                    <a:pt x="417" y="185"/>
                    <a:pt x="419" y="185"/>
                  </a:cubicBezTo>
                  <a:cubicBezTo>
                    <a:pt x="418" y="187"/>
                    <a:pt x="422" y="189"/>
                    <a:pt x="422" y="191"/>
                  </a:cubicBezTo>
                  <a:cubicBezTo>
                    <a:pt x="424" y="196"/>
                    <a:pt x="424" y="194"/>
                    <a:pt x="427" y="197"/>
                  </a:cubicBezTo>
                  <a:cubicBezTo>
                    <a:pt x="425" y="197"/>
                    <a:pt x="423" y="197"/>
                    <a:pt x="424" y="200"/>
                  </a:cubicBezTo>
                  <a:cubicBezTo>
                    <a:pt x="424" y="202"/>
                    <a:pt x="425" y="202"/>
                    <a:pt x="425" y="204"/>
                  </a:cubicBezTo>
                  <a:cubicBezTo>
                    <a:pt x="427" y="204"/>
                    <a:pt x="429" y="204"/>
                    <a:pt x="431" y="204"/>
                  </a:cubicBezTo>
                  <a:cubicBezTo>
                    <a:pt x="433" y="202"/>
                    <a:pt x="433" y="199"/>
                    <a:pt x="432" y="195"/>
                  </a:cubicBezTo>
                  <a:cubicBezTo>
                    <a:pt x="431" y="195"/>
                    <a:pt x="429" y="194"/>
                    <a:pt x="428" y="192"/>
                  </a:cubicBezTo>
                  <a:cubicBezTo>
                    <a:pt x="431" y="184"/>
                    <a:pt x="428" y="189"/>
                    <a:pt x="427" y="186"/>
                  </a:cubicBezTo>
                  <a:cubicBezTo>
                    <a:pt x="425" y="184"/>
                    <a:pt x="425" y="178"/>
                    <a:pt x="424" y="175"/>
                  </a:cubicBezTo>
                  <a:cubicBezTo>
                    <a:pt x="423" y="175"/>
                    <a:pt x="422" y="174"/>
                    <a:pt x="421" y="175"/>
                  </a:cubicBezTo>
                  <a:close/>
                  <a:moveTo>
                    <a:pt x="478" y="221"/>
                  </a:moveTo>
                  <a:cubicBezTo>
                    <a:pt x="474" y="219"/>
                    <a:pt x="475" y="223"/>
                    <a:pt x="472" y="224"/>
                  </a:cubicBezTo>
                  <a:cubicBezTo>
                    <a:pt x="472" y="222"/>
                    <a:pt x="471" y="222"/>
                    <a:pt x="470" y="222"/>
                  </a:cubicBezTo>
                  <a:cubicBezTo>
                    <a:pt x="470" y="227"/>
                    <a:pt x="464" y="225"/>
                    <a:pt x="462" y="226"/>
                  </a:cubicBezTo>
                  <a:cubicBezTo>
                    <a:pt x="461" y="228"/>
                    <a:pt x="462" y="228"/>
                    <a:pt x="461" y="229"/>
                  </a:cubicBezTo>
                  <a:cubicBezTo>
                    <a:pt x="460" y="230"/>
                    <a:pt x="458" y="229"/>
                    <a:pt x="458" y="231"/>
                  </a:cubicBezTo>
                  <a:cubicBezTo>
                    <a:pt x="460" y="232"/>
                    <a:pt x="457" y="233"/>
                    <a:pt x="458" y="235"/>
                  </a:cubicBezTo>
                  <a:cubicBezTo>
                    <a:pt x="461" y="238"/>
                    <a:pt x="461" y="233"/>
                    <a:pt x="464" y="232"/>
                  </a:cubicBezTo>
                  <a:cubicBezTo>
                    <a:pt x="466" y="232"/>
                    <a:pt x="469" y="233"/>
                    <a:pt x="472" y="232"/>
                  </a:cubicBezTo>
                  <a:cubicBezTo>
                    <a:pt x="474" y="232"/>
                    <a:pt x="475" y="231"/>
                    <a:pt x="477" y="231"/>
                  </a:cubicBezTo>
                  <a:cubicBezTo>
                    <a:pt x="480" y="231"/>
                    <a:pt x="485" y="232"/>
                    <a:pt x="486" y="234"/>
                  </a:cubicBezTo>
                  <a:cubicBezTo>
                    <a:pt x="485" y="234"/>
                    <a:pt x="483" y="234"/>
                    <a:pt x="483" y="235"/>
                  </a:cubicBezTo>
                  <a:cubicBezTo>
                    <a:pt x="484" y="234"/>
                    <a:pt x="484" y="237"/>
                    <a:pt x="484" y="237"/>
                  </a:cubicBezTo>
                  <a:cubicBezTo>
                    <a:pt x="485" y="237"/>
                    <a:pt x="486" y="235"/>
                    <a:pt x="486" y="235"/>
                  </a:cubicBezTo>
                  <a:cubicBezTo>
                    <a:pt x="492" y="236"/>
                    <a:pt x="489" y="236"/>
                    <a:pt x="493" y="234"/>
                  </a:cubicBezTo>
                  <a:cubicBezTo>
                    <a:pt x="498" y="231"/>
                    <a:pt x="501" y="236"/>
                    <a:pt x="504" y="232"/>
                  </a:cubicBezTo>
                  <a:cubicBezTo>
                    <a:pt x="500" y="232"/>
                    <a:pt x="504" y="226"/>
                    <a:pt x="501" y="229"/>
                  </a:cubicBezTo>
                  <a:cubicBezTo>
                    <a:pt x="498" y="232"/>
                    <a:pt x="498" y="224"/>
                    <a:pt x="498" y="224"/>
                  </a:cubicBezTo>
                  <a:cubicBezTo>
                    <a:pt x="497" y="223"/>
                    <a:pt x="493" y="224"/>
                    <a:pt x="495" y="221"/>
                  </a:cubicBezTo>
                  <a:cubicBezTo>
                    <a:pt x="492" y="221"/>
                    <a:pt x="490" y="221"/>
                    <a:pt x="487" y="221"/>
                  </a:cubicBezTo>
                  <a:cubicBezTo>
                    <a:pt x="488" y="218"/>
                    <a:pt x="489" y="218"/>
                    <a:pt x="487" y="216"/>
                  </a:cubicBezTo>
                  <a:cubicBezTo>
                    <a:pt x="483" y="218"/>
                    <a:pt x="484" y="216"/>
                    <a:pt x="478" y="216"/>
                  </a:cubicBezTo>
                  <a:cubicBezTo>
                    <a:pt x="478" y="218"/>
                    <a:pt x="477" y="219"/>
                    <a:pt x="478" y="221"/>
                  </a:cubicBezTo>
                  <a:close/>
                  <a:moveTo>
                    <a:pt x="518" y="258"/>
                  </a:moveTo>
                  <a:cubicBezTo>
                    <a:pt x="518" y="258"/>
                    <a:pt x="517" y="257"/>
                    <a:pt x="517" y="256"/>
                  </a:cubicBezTo>
                  <a:cubicBezTo>
                    <a:pt x="523" y="257"/>
                    <a:pt x="517" y="246"/>
                    <a:pt x="523" y="247"/>
                  </a:cubicBezTo>
                  <a:cubicBezTo>
                    <a:pt x="526" y="250"/>
                    <a:pt x="527" y="246"/>
                    <a:pt x="532" y="247"/>
                  </a:cubicBezTo>
                  <a:cubicBezTo>
                    <a:pt x="529" y="238"/>
                    <a:pt x="519" y="237"/>
                    <a:pt x="510" y="238"/>
                  </a:cubicBezTo>
                  <a:cubicBezTo>
                    <a:pt x="508" y="238"/>
                    <a:pt x="508" y="237"/>
                    <a:pt x="508" y="235"/>
                  </a:cubicBezTo>
                  <a:cubicBezTo>
                    <a:pt x="505" y="234"/>
                    <a:pt x="504" y="238"/>
                    <a:pt x="501" y="238"/>
                  </a:cubicBezTo>
                  <a:cubicBezTo>
                    <a:pt x="499" y="238"/>
                    <a:pt x="499" y="236"/>
                    <a:pt x="496" y="237"/>
                  </a:cubicBezTo>
                  <a:cubicBezTo>
                    <a:pt x="494" y="237"/>
                    <a:pt x="494" y="239"/>
                    <a:pt x="492" y="240"/>
                  </a:cubicBezTo>
                  <a:cubicBezTo>
                    <a:pt x="490" y="241"/>
                    <a:pt x="488" y="240"/>
                    <a:pt x="486" y="241"/>
                  </a:cubicBezTo>
                  <a:cubicBezTo>
                    <a:pt x="486" y="244"/>
                    <a:pt x="485" y="245"/>
                    <a:pt x="483" y="246"/>
                  </a:cubicBezTo>
                  <a:cubicBezTo>
                    <a:pt x="483" y="258"/>
                    <a:pt x="481" y="258"/>
                    <a:pt x="481" y="271"/>
                  </a:cubicBezTo>
                  <a:cubicBezTo>
                    <a:pt x="487" y="273"/>
                    <a:pt x="484" y="267"/>
                    <a:pt x="489" y="268"/>
                  </a:cubicBezTo>
                  <a:cubicBezTo>
                    <a:pt x="489" y="265"/>
                    <a:pt x="489" y="263"/>
                    <a:pt x="490" y="262"/>
                  </a:cubicBezTo>
                  <a:cubicBezTo>
                    <a:pt x="493" y="259"/>
                    <a:pt x="491" y="255"/>
                    <a:pt x="492" y="250"/>
                  </a:cubicBezTo>
                  <a:cubicBezTo>
                    <a:pt x="492" y="250"/>
                    <a:pt x="494" y="248"/>
                    <a:pt x="495" y="247"/>
                  </a:cubicBezTo>
                  <a:cubicBezTo>
                    <a:pt x="495" y="246"/>
                    <a:pt x="494" y="243"/>
                    <a:pt x="496" y="243"/>
                  </a:cubicBezTo>
                  <a:cubicBezTo>
                    <a:pt x="499" y="243"/>
                    <a:pt x="501" y="242"/>
                    <a:pt x="502" y="241"/>
                  </a:cubicBezTo>
                  <a:cubicBezTo>
                    <a:pt x="500" y="247"/>
                    <a:pt x="507" y="242"/>
                    <a:pt x="507" y="246"/>
                  </a:cubicBezTo>
                  <a:cubicBezTo>
                    <a:pt x="508" y="250"/>
                    <a:pt x="508" y="249"/>
                    <a:pt x="507" y="253"/>
                  </a:cubicBezTo>
                  <a:cubicBezTo>
                    <a:pt x="508" y="253"/>
                    <a:pt x="510" y="253"/>
                    <a:pt x="510" y="255"/>
                  </a:cubicBezTo>
                  <a:cubicBezTo>
                    <a:pt x="508" y="255"/>
                    <a:pt x="507" y="255"/>
                    <a:pt x="507" y="256"/>
                  </a:cubicBezTo>
                  <a:cubicBezTo>
                    <a:pt x="512" y="254"/>
                    <a:pt x="517" y="261"/>
                    <a:pt x="518" y="258"/>
                  </a:cubicBezTo>
                  <a:close/>
                  <a:moveTo>
                    <a:pt x="545" y="252"/>
                  </a:moveTo>
                  <a:cubicBezTo>
                    <a:pt x="545" y="252"/>
                    <a:pt x="545" y="254"/>
                    <a:pt x="545" y="255"/>
                  </a:cubicBezTo>
                  <a:cubicBezTo>
                    <a:pt x="543" y="257"/>
                    <a:pt x="536" y="250"/>
                    <a:pt x="533" y="253"/>
                  </a:cubicBezTo>
                  <a:cubicBezTo>
                    <a:pt x="534" y="256"/>
                    <a:pt x="531" y="256"/>
                    <a:pt x="530" y="258"/>
                  </a:cubicBezTo>
                  <a:cubicBezTo>
                    <a:pt x="534" y="262"/>
                    <a:pt x="535" y="259"/>
                    <a:pt x="539" y="259"/>
                  </a:cubicBezTo>
                  <a:cubicBezTo>
                    <a:pt x="542" y="259"/>
                    <a:pt x="548" y="260"/>
                    <a:pt x="550" y="258"/>
                  </a:cubicBezTo>
                  <a:cubicBezTo>
                    <a:pt x="549" y="258"/>
                    <a:pt x="548" y="256"/>
                    <a:pt x="550" y="256"/>
                  </a:cubicBezTo>
                  <a:cubicBezTo>
                    <a:pt x="551" y="256"/>
                    <a:pt x="552" y="256"/>
                    <a:pt x="553" y="255"/>
                  </a:cubicBezTo>
                  <a:cubicBezTo>
                    <a:pt x="549" y="255"/>
                    <a:pt x="548" y="252"/>
                    <a:pt x="545" y="252"/>
                  </a:cubicBezTo>
                  <a:close/>
                  <a:moveTo>
                    <a:pt x="524" y="264"/>
                  </a:moveTo>
                  <a:cubicBezTo>
                    <a:pt x="524" y="263"/>
                    <a:pt x="523" y="261"/>
                    <a:pt x="521" y="262"/>
                  </a:cubicBezTo>
                  <a:cubicBezTo>
                    <a:pt x="521" y="262"/>
                    <a:pt x="522" y="265"/>
                    <a:pt x="521" y="265"/>
                  </a:cubicBezTo>
                  <a:cubicBezTo>
                    <a:pt x="519" y="265"/>
                    <a:pt x="516" y="265"/>
                    <a:pt x="514" y="265"/>
                  </a:cubicBezTo>
                  <a:cubicBezTo>
                    <a:pt x="516" y="270"/>
                    <a:pt x="509" y="266"/>
                    <a:pt x="510" y="269"/>
                  </a:cubicBezTo>
                  <a:cubicBezTo>
                    <a:pt x="511" y="269"/>
                    <a:pt x="512" y="269"/>
                    <a:pt x="514" y="269"/>
                  </a:cubicBezTo>
                  <a:cubicBezTo>
                    <a:pt x="514" y="271"/>
                    <a:pt x="513" y="271"/>
                    <a:pt x="512" y="272"/>
                  </a:cubicBezTo>
                  <a:cubicBezTo>
                    <a:pt x="517" y="273"/>
                    <a:pt x="515" y="269"/>
                    <a:pt x="518" y="269"/>
                  </a:cubicBezTo>
                  <a:cubicBezTo>
                    <a:pt x="520" y="271"/>
                    <a:pt x="522" y="271"/>
                    <a:pt x="526" y="271"/>
                  </a:cubicBezTo>
                  <a:cubicBezTo>
                    <a:pt x="525" y="265"/>
                    <a:pt x="536" y="270"/>
                    <a:pt x="533" y="262"/>
                  </a:cubicBezTo>
                  <a:cubicBezTo>
                    <a:pt x="529" y="261"/>
                    <a:pt x="526" y="264"/>
                    <a:pt x="524" y="26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24"/>
            <p:cNvSpPr/>
            <p:nvPr/>
          </p:nvSpPr>
          <p:spPr>
            <a:xfrm>
              <a:off x="1832885" y="1906615"/>
              <a:ext cx="131599" cy="196243"/>
            </a:xfrm>
            <a:custGeom>
              <a:avLst/>
              <a:gdLst/>
              <a:ahLst/>
              <a:cxnLst/>
              <a:rect l="l" t="t" r="r" b="b"/>
              <a:pathLst>
                <a:path w="48" h="72" extrusionOk="0">
                  <a:moveTo>
                    <a:pt x="14" y="7"/>
                  </a:moveTo>
                  <a:cubicBezTo>
                    <a:pt x="15" y="10"/>
                    <a:pt x="21" y="5"/>
                    <a:pt x="24" y="5"/>
                  </a:cubicBezTo>
                  <a:cubicBezTo>
                    <a:pt x="26" y="7"/>
                    <a:pt x="26" y="11"/>
                    <a:pt x="26" y="14"/>
                  </a:cubicBezTo>
                  <a:cubicBezTo>
                    <a:pt x="22" y="15"/>
                    <a:pt x="19" y="16"/>
                    <a:pt x="18" y="19"/>
                  </a:cubicBezTo>
                  <a:cubicBezTo>
                    <a:pt x="20" y="22"/>
                    <a:pt x="23" y="23"/>
                    <a:pt x="27" y="23"/>
                  </a:cubicBezTo>
                  <a:cubicBezTo>
                    <a:pt x="27" y="29"/>
                    <a:pt x="33" y="27"/>
                    <a:pt x="32" y="34"/>
                  </a:cubicBezTo>
                  <a:cubicBezTo>
                    <a:pt x="32" y="35"/>
                    <a:pt x="34" y="35"/>
                    <a:pt x="35" y="37"/>
                  </a:cubicBezTo>
                  <a:cubicBezTo>
                    <a:pt x="35" y="39"/>
                    <a:pt x="40" y="38"/>
                    <a:pt x="40" y="40"/>
                  </a:cubicBezTo>
                  <a:cubicBezTo>
                    <a:pt x="40" y="42"/>
                    <a:pt x="38" y="43"/>
                    <a:pt x="37" y="45"/>
                  </a:cubicBezTo>
                  <a:cubicBezTo>
                    <a:pt x="41" y="45"/>
                    <a:pt x="45" y="45"/>
                    <a:pt x="46" y="47"/>
                  </a:cubicBezTo>
                  <a:cubicBezTo>
                    <a:pt x="45" y="49"/>
                    <a:pt x="48" y="53"/>
                    <a:pt x="46" y="56"/>
                  </a:cubicBezTo>
                  <a:cubicBezTo>
                    <a:pt x="46" y="56"/>
                    <a:pt x="43" y="56"/>
                    <a:pt x="43" y="56"/>
                  </a:cubicBezTo>
                  <a:cubicBezTo>
                    <a:pt x="43" y="57"/>
                    <a:pt x="45" y="57"/>
                    <a:pt x="46" y="57"/>
                  </a:cubicBezTo>
                  <a:cubicBezTo>
                    <a:pt x="45" y="59"/>
                    <a:pt x="43" y="59"/>
                    <a:pt x="43" y="62"/>
                  </a:cubicBezTo>
                  <a:cubicBezTo>
                    <a:pt x="41" y="62"/>
                    <a:pt x="41" y="64"/>
                    <a:pt x="39" y="65"/>
                  </a:cubicBezTo>
                  <a:cubicBezTo>
                    <a:pt x="34" y="64"/>
                    <a:pt x="30" y="62"/>
                    <a:pt x="24" y="63"/>
                  </a:cubicBezTo>
                  <a:cubicBezTo>
                    <a:pt x="21" y="66"/>
                    <a:pt x="23" y="66"/>
                    <a:pt x="18" y="65"/>
                  </a:cubicBezTo>
                  <a:cubicBezTo>
                    <a:pt x="16" y="68"/>
                    <a:pt x="8" y="72"/>
                    <a:pt x="8" y="65"/>
                  </a:cubicBezTo>
                  <a:cubicBezTo>
                    <a:pt x="10" y="66"/>
                    <a:pt x="10" y="63"/>
                    <a:pt x="11" y="63"/>
                  </a:cubicBezTo>
                  <a:cubicBezTo>
                    <a:pt x="12" y="63"/>
                    <a:pt x="13" y="65"/>
                    <a:pt x="12" y="65"/>
                  </a:cubicBezTo>
                  <a:cubicBezTo>
                    <a:pt x="14" y="64"/>
                    <a:pt x="13" y="63"/>
                    <a:pt x="14" y="62"/>
                  </a:cubicBezTo>
                  <a:cubicBezTo>
                    <a:pt x="16" y="60"/>
                    <a:pt x="19" y="62"/>
                    <a:pt x="23" y="60"/>
                  </a:cubicBezTo>
                  <a:cubicBezTo>
                    <a:pt x="22" y="53"/>
                    <a:pt x="15" y="58"/>
                    <a:pt x="11" y="56"/>
                  </a:cubicBezTo>
                  <a:cubicBezTo>
                    <a:pt x="11" y="53"/>
                    <a:pt x="11" y="50"/>
                    <a:pt x="11" y="47"/>
                  </a:cubicBezTo>
                  <a:cubicBezTo>
                    <a:pt x="14" y="48"/>
                    <a:pt x="16" y="46"/>
                    <a:pt x="14" y="45"/>
                  </a:cubicBezTo>
                  <a:cubicBezTo>
                    <a:pt x="15" y="41"/>
                    <a:pt x="17" y="47"/>
                    <a:pt x="20" y="45"/>
                  </a:cubicBezTo>
                  <a:cubicBezTo>
                    <a:pt x="23" y="46"/>
                    <a:pt x="17" y="39"/>
                    <a:pt x="21" y="37"/>
                  </a:cubicBezTo>
                  <a:cubicBezTo>
                    <a:pt x="21" y="34"/>
                    <a:pt x="15" y="35"/>
                    <a:pt x="17" y="31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11" y="30"/>
                    <a:pt x="11" y="27"/>
                    <a:pt x="11" y="25"/>
                  </a:cubicBezTo>
                  <a:cubicBezTo>
                    <a:pt x="11" y="22"/>
                    <a:pt x="6" y="24"/>
                    <a:pt x="5" y="22"/>
                  </a:cubicBezTo>
                  <a:cubicBezTo>
                    <a:pt x="8" y="16"/>
                    <a:pt x="7" y="8"/>
                    <a:pt x="0" y="7"/>
                  </a:cubicBezTo>
                  <a:cubicBezTo>
                    <a:pt x="3" y="4"/>
                    <a:pt x="7" y="3"/>
                    <a:pt x="8" y="0"/>
                  </a:cubicBezTo>
                  <a:cubicBezTo>
                    <a:pt x="12" y="0"/>
                    <a:pt x="17" y="0"/>
                    <a:pt x="21" y="0"/>
                  </a:cubicBezTo>
                  <a:cubicBezTo>
                    <a:pt x="18" y="2"/>
                    <a:pt x="16" y="4"/>
                    <a:pt x="14" y="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24"/>
            <p:cNvSpPr/>
            <p:nvPr/>
          </p:nvSpPr>
          <p:spPr>
            <a:xfrm>
              <a:off x="5420909" y="1914696"/>
              <a:ext cx="35786" cy="27705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2" y="1"/>
                  </a:moveTo>
                  <a:cubicBezTo>
                    <a:pt x="10" y="3"/>
                    <a:pt x="11" y="5"/>
                    <a:pt x="13" y="7"/>
                  </a:cubicBezTo>
                  <a:cubicBezTo>
                    <a:pt x="12" y="9"/>
                    <a:pt x="8" y="9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7"/>
                    <a:pt x="3" y="8"/>
                    <a:pt x="4" y="7"/>
                  </a:cubicBezTo>
                  <a:cubicBezTo>
                    <a:pt x="5" y="6"/>
                    <a:pt x="8" y="0"/>
                    <a:pt x="12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24"/>
            <p:cNvSpPr/>
            <p:nvPr/>
          </p:nvSpPr>
          <p:spPr>
            <a:xfrm>
              <a:off x="4243215" y="2240229"/>
              <a:ext cx="19625" cy="21933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1" y="2"/>
                  </a:moveTo>
                  <a:cubicBezTo>
                    <a:pt x="3" y="0"/>
                    <a:pt x="3" y="2"/>
                    <a:pt x="7" y="1"/>
                  </a:cubicBezTo>
                  <a:cubicBezTo>
                    <a:pt x="6" y="4"/>
                    <a:pt x="5" y="8"/>
                    <a:pt x="0" y="8"/>
                  </a:cubicBezTo>
                  <a:cubicBezTo>
                    <a:pt x="0" y="6"/>
                    <a:pt x="6" y="4"/>
                    <a:pt x="1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24"/>
            <p:cNvSpPr/>
            <p:nvPr/>
          </p:nvSpPr>
          <p:spPr>
            <a:xfrm>
              <a:off x="3734137" y="2877443"/>
              <a:ext cx="160458" cy="188163"/>
            </a:xfrm>
            <a:custGeom>
              <a:avLst/>
              <a:gdLst/>
              <a:ahLst/>
              <a:cxnLst/>
              <a:rect l="l" t="t" r="r" b="b"/>
              <a:pathLst>
                <a:path w="59" h="69" extrusionOk="0">
                  <a:moveTo>
                    <a:pt x="47" y="4"/>
                  </a:moveTo>
                  <a:cubicBezTo>
                    <a:pt x="49" y="0"/>
                    <a:pt x="51" y="7"/>
                    <a:pt x="53" y="7"/>
                  </a:cubicBezTo>
                  <a:cubicBezTo>
                    <a:pt x="55" y="8"/>
                    <a:pt x="56" y="11"/>
                    <a:pt x="59" y="11"/>
                  </a:cubicBezTo>
                  <a:cubicBezTo>
                    <a:pt x="58" y="15"/>
                    <a:pt x="58" y="19"/>
                    <a:pt x="53" y="18"/>
                  </a:cubicBezTo>
                  <a:cubicBezTo>
                    <a:pt x="52" y="21"/>
                    <a:pt x="55" y="27"/>
                    <a:pt x="52" y="27"/>
                  </a:cubicBezTo>
                  <a:cubicBezTo>
                    <a:pt x="51" y="29"/>
                    <a:pt x="54" y="29"/>
                    <a:pt x="55" y="30"/>
                  </a:cubicBezTo>
                  <a:cubicBezTo>
                    <a:pt x="55" y="32"/>
                    <a:pt x="54" y="34"/>
                    <a:pt x="55" y="35"/>
                  </a:cubicBezTo>
                  <a:cubicBezTo>
                    <a:pt x="56" y="36"/>
                    <a:pt x="57" y="36"/>
                    <a:pt x="58" y="38"/>
                  </a:cubicBezTo>
                  <a:cubicBezTo>
                    <a:pt x="57" y="41"/>
                    <a:pt x="53" y="45"/>
                    <a:pt x="50" y="42"/>
                  </a:cubicBezTo>
                  <a:cubicBezTo>
                    <a:pt x="51" y="46"/>
                    <a:pt x="53" y="47"/>
                    <a:pt x="49" y="50"/>
                  </a:cubicBezTo>
                  <a:cubicBezTo>
                    <a:pt x="48" y="50"/>
                    <a:pt x="49" y="52"/>
                    <a:pt x="49" y="53"/>
                  </a:cubicBezTo>
                  <a:cubicBezTo>
                    <a:pt x="48" y="53"/>
                    <a:pt x="46" y="52"/>
                    <a:pt x="46" y="53"/>
                  </a:cubicBezTo>
                  <a:cubicBezTo>
                    <a:pt x="45" y="54"/>
                    <a:pt x="46" y="60"/>
                    <a:pt x="41" y="59"/>
                  </a:cubicBezTo>
                  <a:cubicBezTo>
                    <a:pt x="44" y="61"/>
                    <a:pt x="40" y="62"/>
                    <a:pt x="41" y="67"/>
                  </a:cubicBezTo>
                  <a:cubicBezTo>
                    <a:pt x="34" y="69"/>
                    <a:pt x="32" y="64"/>
                    <a:pt x="27" y="63"/>
                  </a:cubicBezTo>
                  <a:cubicBezTo>
                    <a:pt x="25" y="63"/>
                    <a:pt x="26" y="65"/>
                    <a:pt x="25" y="66"/>
                  </a:cubicBezTo>
                  <a:cubicBezTo>
                    <a:pt x="22" y="67"/>
                    <a:pt x="22" y="63"/>
                    <a:pt x="21" y="63"/>
                  </a:cubicBezTo>
                  <a:cubicBezTo>
                    <a:pt x="19" y="62"/>
                    <a:pt x="15" y="64"/>
                    <a:pt x="13" y="63"/>
                  </a:cubicBezTo>
                  <a:cubicBezTo>
                    <a:pt x="12" y="62"/>
                    <a:pt x="14" y="59"/>
                    <a:pt x="9" y="61"/>
                  </a:cubicBezTo>
                  <a:cubicBezTo>
                    <a:pt x="8" y="58"/>
                    <a:pt x="8" y="53"/>
                    <a:pt x="3" y="53"/>
                  </a:cubicBezTo>
                  <a:cubicBezTo>
                    <a:pt x="3" y="50"/>
                    <a:pt x="5" y="49"/>
                    <a:pt x="4" y="47"/>
                  </a:cubicBezTo>
                  <a:cubicBezTo>
                    <a:pt x="4" y="45"/>
                    <a:pt x="3" y="46"/>
                    <a:pt x="3" y="47"/>
                  </a:cubicBezTo>
                  <a:cubicBezTo>
                    <a:pt x="0" y="44"/>
                    <a:pt x="2" y="40"/>
                    <a:pt x="1" y="35"/>
                  </a:cubicBezTo>
                  <a:cubicBezTo>
                    <a:pt x="7" y="35"/>
                    <a:pt x="12" y="35"/>
                    <a:pt x="16" y="33"/>
                  </a:cubicBezTo>
                  <a:cubicBezTo>
                    <a:pt x="16" y="31"/>
                    <a:pt x="19" y="29"/>
                    <a:pt x="16" y="29"/>
                  </a:cubicBezTo>
                  <a:cubicBezTo>
                    <a:pt x="18" y="27"/>
                    <a:pt x="30" y="23"/>
                    <a:pt x="27" y="21"/>
                  </a:cubicBezTo>
                  <a:cubicBezTo>
                    <a:pt x="28" y="19"/>
                    <a:pt x="32" y="19"/>
                    <a:pt x="36" y="18"/>
                  </a:cubicBezTo>
                  <a:cubicBezTo>
                    <a:pt x="38" y="19"/>
                    <a:pt x="36" y="15"/>
                    <a:pt x="37" y="14"/>
                  </a:cubicBezTo>
                  <a:cubicBezTo>
                    <a:pt x="37" y="14"/>
                    <a:pt x="40" y="14"/>
                    <a:pt x="40" y="14"/>
                  </a:cubicBezTo>
                  <a:cubicBezTo>
                    <a:pt x="41" y="13"/>
                    <a:pt x="40" y="10"/>
                    <a:pt x="43" y="11"/>
                  </a:cubicBezTo>
                  <a:cubicBezTo>
                    <a:pt x="41" y="5"/>
                    <a:pt x="47" y="6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24"/>
            <p:cNvSpPr/>
            <p:nvPr/>
          </p:nvSpPr>
          <p:spPr>
            <a:xfrm>
              <a:off x="3900367" y="3011350"/>
              <a:ext cx="73880" cy="84270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23" y="1"/>
                  </a:moveTo>
                  <a:cubicBezTo>
                    <a:pt x="27" y="7"/>
                    <a:pt x="17" y="4"/>
                    <a:pt x="19" y="7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19" y="12"/>
                    <a:pt x="22" y="13"/>
                    <a:pt x="22" y="14"/>
                  </a:cubicBezTo>
                  <a:cubicBezTo>
                    <a:pt x="23" y="17"/>
                    <a:pt x="22" y="23"/>
                    <a:pt x="23" y="27"/>
                  </a:cubicBezTo>
                  <a:cubicBezTo>
                    <a:pt x="21" y="27"/>
                    <a:pt x="20" y="27"/>
                    <a:pt x="18" y="27"/>
                  </a:cubicBezTo>
                  <a:cubicBezTo>
                    <a:pt x="16" y="23"/>
                    <a:pt x="13" y="19"/>
                    <a:pt x="13" y="12"/>
                  </a:cubicBezTo>
                  <a:cubicBezTo>
                    <a:pt x="10" y="13"/>
                    <a:pt x="12" y="18"/>
                    <a:pt x="7" y="17"/>
                  </a:cubicBezTo>
                  <a:cubicBezTo>
                    <a:pt x="7" y="20"/>
                    <a:pt x="7" y="23"/>
                    <a:pt x="7" y="26"/>
                  </a:cubicBezTo>
                  <a:cubicBezTo>
                    <a:pt x="8" y="29"/>
                    <a:pt x="3" y="27"/>
                    <a:pt x="3" y="30"/>
                  </a:cubicBezTo>
                  <a:cubicBezTo>
                    <a:pt x="1" y="31"/>
                    <a:pt x="1" y="26"/>
                    <a:pt x="1" y="23"/>
                  </a:cubicBezTo>
                  <a:cubicBezTo>
                    <a:pt x="1" y="22"/>
                    <a:pt x="3" y="21"/>
                    <a:pt x="3" y="21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19"/>
                    <a:pt x="4" y="16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2" y="5"/>
                    <a:pt x="4" y="0"/>
                    <a:pt x="12" y="1"/>
                  </a:cubicBezTo>
                  <a:cubicBezTo>
                    <a:pt x="7" y="6"/>
                    <a:pt x="20" y="1"/>
                    <a:pt x="2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24"/>
            <p:cNvSpPr/>
            <p:nvPr/>
          </p:nvSpPr>
          <p:spPr>
            <a:xfrm>
              <a:off x="3676418" y="3093310"/>
              <a:ext cx="172002" cy="51947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2" y="6"/>
                  </a:moveTo>
                  <a:cubicBezTo>
                    <a:pt x="0" y="1"/>
                    <a:pt x="7" y="4"/>
                    <a:pt x="8" y="2"/>
                  </a:cubicBezTo>
                  <a:cubicBezTo>
                    <a:pt x="11" y="0"/>
                    <a:pt x="10" y="4"/>
                    <a:pt x="11" y="5"/>
                  </a:cubicBezTo>
                  <a:cubicBezTo>
                    <a:pt x="11" y="5"/>
                    <a:pt x="14" y="4"/>
                    <a:pt x="14" y="6"/>
                  </a:cubicBezTo>
                  <a:cubicBezTo>
                    <a:pt x="21" y="4"/>
                    <a:pt x="23" y="5"/>
                    <a:pt x="28" y="9"/>
                  </a:cubicBezTo>
                  <a:cubicBezTo>
                    <a:pt x="34" y="6"/>
                    <a:pt x="36" y="8"/>
                    <a:pt x="43" y="8"/>
                  </a:cubicBezTo>
                  <a:cubicBezTo>
                    <a:pt x="46" y="7"/>
                    <a:pt x="46" y="9"/>
                    <a:pt x="46" y="11"/>
                  </a:cubicBezTo>
                  <a:cubicBezTo>
                    <a:pt x="48" y="10"/>
                    <a:pt x="50" y="10"/>
                    <a:pt x="51" y="12"/>
                  </a:cubicBezTo>
                  <a:cubicBezTo>
                    <a:pt x="54" y="10"/>
                    <a:pt x="58" y="15"/>
                    <a:pt x="58" y="12"/>
                  </a:cubicBezTo>
                  <a:cubicBezTo>
                    <a:pt x="63" y="12"/>
                    <a:pt x="55" y="17"/>
                    <a:pt x="60" y="17"/>
                  </a:cubicBezTo>
                  <a:cubicBezTo>
                    <a:pt x="59" y="19"/>
                    <a:pt x="58" y="16"/>
                    <a:pt x="57" y="17"/>
                  </a:cubicBezTo>
                  <a:cubicBezTo>
                    <a:pt x="45" y="19"/>
                    <a:pt x="36" y="14"/>
                    <a:pt x="27" y="12"/>
                  </a:cubicBezTo>
                  <a:cubicBezTo>
                    <a:pt x="25" y="12"/>
                    <a:pt x="22" y="12"/>
                    <a:pt x="19" y="12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2" y="9"/>
                    <a:pt x="2" y="6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24"/>
            <p:cNvSpPr/>
            <p:nvPr/>
          </p:nvSpPr>
          <p:spPr>
            <a:xfrm>
              <a:off x="3904984" y="3153338"/>
              <a:ext cx="27705" cy="8081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4" y="2"/>
                  </a:moveTo>
                  <a:cubicBezTo>
                    <a:pt x="6" y="2"/>
                    <a:pt x="9" y="1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24"/>
            <p:cNvSpPr/>
            <p:nvPr/>
          </p:nvSpPr>
          <p:spPr>
            <a:xfrm>
              <a:off x="4677259" y="3709745"/>
              <a:ext cx="125827" cy="125827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" y="40"/>
                  </a:moveTo>
                  <a:cubicBezTo>
                    <a:pt x="0" y="38"/>
                    <a:pt x="2" y="35"/>
                    <a:pt x="4" y="34"/>
                  </a:cubicBezTo>
                  <a:cubicBezTo>
                    <a:pt x="4" y="33"/>
                    <a:pt x="7" y="33"/>
                    <a:pt x="7" y="32"/>
                  </a:cubicBezTo>
                  <a:cubicBezTo>
                    <a:pt x="7" y="32"/>
                    <a:pt x="6" y="30"/>
                    <a:pt x="7" y="29"/>
                  </a:cubicBezTo>
                  <a:cubicBezTo>
                    <a:pt x="7" y="29"/>
                    <a:pt x="9" y="30"/>
                    <a:pt x="10" y="29"/>
                  </a:cubicBezTo>
                  <a:cubicBezTo>
                    <a:pt x="10" y="29"/>
                    <a:pt x="11" y="26"/>
                    <a:pt x="11" y="26"/>
                  </a:cubicBezTo>
                  <a:cubicBezTo>
                    <a:pt x="13" y="25"/>
                    <a:pt x="16" y="27"/>
                    <a:pt x="17" y="25"/>
                  </a:cubicBezTo>
                  <a:cubicBezTo>
                    <a:pt x="18" y="22"/>
                    <a:pt x="17" y="22"/>
                    <a:pt x="20" y="22"/>
                  </a:cubicBezTo>
                  <a:cubicBezTo>
                    <a:pt x="23" y="21"/>
                    <a:pt x="22" y="19"/>
                    <a:pt x="23" y="17"/>
                  </a:cubicBezTo>
                  <a:cubicBezTo>
                    <a:pt x="23" y="17"/>
                    <a:pt x="28" y="21"/>
                    <a:pt x="26" y="14"/>
                  </a:cubicBezTo>
                  <a:cubicBezTo>
                    <a:pt x="28" y="14"/>
                    <a:pt x="29" y="16"/>
                    <a:pt x="30" y="16"/>
                  </a:cubicBezTo>
                  <a:cubicBezTo>
                    <a:pt x="31" y="13"/>
                    <a:pt x="29" y="13"/>
                    <a:pt x="29" y="10"/>
                  </a:cubicBezTo>
                  <a:cubicBezTo>
                    <a:pt x="34" y="11"/>
                    <a:pt x="33" y="5"/>
                    <a:pt x="35" y="2"/>
                  </a:cubicBezTo>
                  <a:cubicBezTo>
                    <a:pt x="36" y="1"/>
                    <a:pt x="40" y="2"/>
                    <a:pt x="39" y="0"/>
                  </a:cubicBezTo>
                  <a:cubicBezTo>
                    <a:pt x="41" y="0"/>
                    <a:pt x="41" y="3"/>
                    <a:pt x="44" y="2"/>
                  </a:cubicBezTo>
                  <a:cubicBezTo>
                    <a:pt x="43" y="7"/>
                    <a:pt x="46" y="6"/>
                    <a:pt x="45" y="10"/>
                  </a:cubicBezTo>
                  <a:cubicBezTo>
                    <a:pt x="43" y="10"/>
                    <a:pt x="45" y="13"/>
                    <a:pt x="44" y="14"/>
                  </a:cubicBezTo>
                  <a:cubicBezTo>
                    <a:pt x="43" y="15"/>
                    <a:pt x="41" y="14"/>
                    <a:pt x="41" y="14"/>
                  </a:cubicBezTo>
                  <a:cubicBezTo>
                    <a:pt x="40" y="15"/>
                    <a:pt x="40" y="19"/>
                    <a:pt x="39" y="22"/>
                  </a:cubicBezTo>
                  <a:cubicBezTo>
                    <a:pt x="36" y="24"/>
                    <a:pt x="36" y="21"/>
                    <a:pt x="33" y="23"/>
                  </a:cubicBezTo>
                  <a:cubicBezTo>
                    <a:pt x="29" y="25"/>
                    <a:pt x="30" y="30"/>
                    <a:pt x="29" y="34"/>
                  </a:cubicBezTo>
                  <a:cubicBezTo>
                    <a:pt x="28" y="35"/>
                    <a:pt x="24" y="35"/>
                    <a:pt x="26" y="40"/>
                  </a:cubicBezTo>
                  <a:cubicBezTo>
                    <a:pt x="23" y="39"/>
                    <a:pt x="23" y="41"/>
                    <a:pt x="23" y="42"/>
                  </a:cubicBezTo>
                  <a:cubicBezTo>
                    <a:pt x="19" y="39"/>
                    <a:pt x="12" y="46"/>
                    <a:pt x="11" y="38"/>
                  </a:cubicBezTo>
                  <a:cubicBezTo>
                    <a:pt x="10" y="39"/>
                    <a:pt x="7" y="41"/>
                    <a:pt x="5" y="40"/>
                  </a:cubicBezTo>
                  <a:cubicBezTo>
                    <a:pt x="5" y="39"/>
                    <a:pt x="4" y="37"/>
                    <a:pt x="4" y="37"/>
                  </a:cubicBezTo>
                  <a:cubicBezTo>
                    <a:pt x="0" y="37"/>
                    <a:pt x="7" y="42"/>
                    <a:pt x="1" y="4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24"/>
            <p:cNvSpPr/>
            <p:nvPr/>
          </p:nvSpPr>
          <p:spPr>
            <a:xfrm>
              <a:off x="6380194" y="1219764"/>
              <a:ext cx="180082" cy="130444"/>
            </a:xfrm>
            <a:custGeom>
              <a:avLst/>
              <a:gdLst/>
              <a:ahLst/>
              <a:cxnLst/>
              <a:rect l="l" t="t" r="r" b="b"/>
              <a:pathLst>
                <a:path w="66" h="48" extrusionOk="0">
                  <a:moveTo>
                    <a:pt x="18" y="0"/>
                  </a:moveTo>
                  <a:cubicBezTo>
                    <a:pt x="21" y="2"/>
                    <a:pt x="25" y="2"/>
                    <a:pt x="26" y="6"/>
                  </a:cubicBezTo>
                  <a:cubicBezTo>
                    <a:pt x="28" y="4"/>
                    <a:pt x="29" y="7"/>
                    <a:pt x="30" y="7"/>
                  </a:cubicBezTo>
                  <a:cubicBezTo>
                    <a:pt x="31" y="7"/>
                    <a:pt x="33" y="7"/>
                    <a:pt x="33" y="7"/>
                  </a:cubicBezTo>
                  <a:cubicBezTo>
                    <a:pt x="33" y="7"/>
                    <a:pt x="34" y="9"/>
                    <a:pt x="35" y="8"/>
                  </a:cubicBezTo>
                  <a:cubicBezTo>
                    <a:pt x="37" y="6"/>
                    <a:pt x="36" y="10"/>
                    <a:pt x="39" y="11"/>
                  </a:cubicBezTo>
                  <a:cubicBezTo>
                    <a:pt x="40" y="12"/>
                    <a:pt x="42" y="11"/>
                    <a:pt x="43" y="11"/>
                  </a:cubicBezTo>
                  <a:cubicBezTo>
                    <a:pt x="44" y="12"/>
                    <a:pt x="47" y="17"/>
                    <a:pt x="52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3" y="19"/>
                    <a:pt x="56" y="18"/>
                    <a:pt x="57" y="19"/>
                  </a:cubicBezTo>
                  <a:cubicBezTo>
                    <a:pt x="57" y="19"/>
                    <a:pt x="56" y="21"/>
                    <a:pt x="57" y="22"/>
                  </a:cubicBezTo>
                  <a:cubicBezTo>
                    <a:pt x="59" y="24"/>
                    <a:pt x="62" y="25"/>
                    <a:pt x="66" y="28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3" y="33"/>
                    <a:pt x="61" y="31"/>
                    <a:pt x="61" y="31"/>
                  </a:cubicBezTo>
                  <a:cubicBezTo>
                    <a:pt x="59" y="32"/>
                    <a:pt x="57" y="34"/>
                    <a:pt x="54" y="35"/>
                  </a:cubicBezTo>
                  <a:cubicBezTo>
                    <a:pt x="52" y="35"/>
                    <a:pt x="53" y="37"/>
                    <a:pt x="52" y="38"/>
                  </a:cubicBezTo>
                  <a:cubicBezTo>
                    <a:pt x="50" y="38"/>
                    <a:pt x="50" y="39"/>
                    <a:pt x="49" y="41"/>
                  </a:cubicBezTo>
                  <a:cubicBezTo>
                    <a:pt x="45" y="42"/>
                    <a:pt x="44" y="38"/>
                    <a:pt x="41" y="41"/>
                  </a:cubicBezTo>
                  <a:cubicBezTo>
                    <a:pt x="39" y="41"/>
                    <a:pt x="40" y="43"/>
                    <a:pt x="41" y="43"/>
                  </a:cubicBezTo>
                  <a:cubicBezTo>
                    <a:pt x="40" y="48"/>
                    <a:pt x="35" y="39"/>
                    <a:pt x="35" y="44"/>
                  </a:cubicBezTo>
                  <a:cubicBezTo>
                    <a:pt x="33" y="44"/>
                    <a:pt x="33" y="42"/>
                    <a:pt x="33" y="41"/>
                  </a:cubicBezTo>
                  <a:cubicBezTo>
                    <a:pt x="30" y="44"/>
                    <a:pt x="29" y="40"/>
                    <a:pt x="24" y="41"/>
                  </a:cubicBezTo>
                  <a:cubicBezTo>
                    <a:pt x="25" y="39"/>
                    <a:pt x="23" y="38"/>
                    <a:pt x="21" y="38"/>
                  </a:cubicBezTo>
                  <a:cubicBezTo>
                    <a:pt x="22" y="36"/>
                    <a:pt x="26" y="38"/>
                    <a:pt x="26" y="35"/>
                  </a:cubicBezTo>
                  <a:cubicBezTo>
                    <a:pt x="26" y="32"/>
                    <a:pt x="20" y="34"/>
                    <a:pt x="18" y="34"/>
                  </a:cubicBezTo>
                  <a:cubicBezTo>
                    <a:pt x="17" y="30"/>
                    <a:pt x="21" y="32"/>
                    <a:pt x="23" y="31"/>
                  </a:cubicBezTo>
                  <a:cubicBezTo>
                    <a:pt x="23" y="31"/>
                    <a:pt x="26" y="28"/>
                    <a:pt x="26" y="28"/>
                  </a:cubicBezTo>
                  <a:cubicBezTo>
                    <a:pt x="27" y="28"/>
                    <a:pt x="28" y="30"/>
                    <a:pt x="30" y="29"/>
                  </a:cubicBezTo>
                  <a:cubicBezTo>
                    <a:pt x="31" y="27"/>
                    <a:pt x="29" y="27"/>
                    <a:pt x="29" y="25"/>
                  </a:cubicBezTo>
                  <a:cubicBezTo>
                    <a:pt x="27" y="26"/>
                    <a:pt x="18" y="25"/>
                    <a:pt x="15" y="28"/>
                  </a:cubicBezTo>
                  <a:cubicBezTo>
                    <a:pt x="13" y="30"/>
                    <a:pt x="15" y="27"/>
                    <a:pt x="11" y="26"/>
                  </a:cubicBezTo>
                  <a:cubicBezTo>
                    <a:pt x="6" y="25"/>
                    <a:pt x="3" y="27"/>
                    <a:pt x="8" y="23"/>
                  </a:cubicBezTo>
                  <a:cubicBezTo>
                    <a:pt x="8" y="21"/>
                    <a:pt x="3" y="22"/>
                    <a:pt x="2" y="20"/>
                  </a:cubicBezTo>
                  <a:cubicBezTo>
                    <a:pt x="4" y="17"/>
                    <a:pt x="7" y="13"/>
                    <a:pt x="0" y="16"/>
                  </a:cubicBezTo>
                  <a:cubicBezTo>
                    <a:pt x="1" y="14"/>
                    <a:pt x="2" y="13"/>
                    <a:pt x="5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10" y="10"/>
                    <a:pt x="8" y="7"/>
                    <a:pt x="9" y="6"/>
                  </a:cubicBezTo>
                  <a:cubicBezTo>
                    <a:pt x="10" y="5"/>
                    <a:pt x="12" y="6"/>
                    <a:pt x="12" y="6"/>
                  </a:cubicBezTo>
                  <a:cubicBezTo>
                    <a:pt x="14" y="5"/>
                    <a:pt x="13" y="3"/>
                    <a:pt x="15" y="3"/>
                  </a:cubicBezTo>
                  <a:cubicBezTo>
                    <a:pt x="16" y="1"/>
                    <a:pt x="18" y="2"/>
                    <a:pt x="18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24"/>
            <p:cNvSpPr/>
            <p:nvPr/>
          </p:nvSpPr>
          <p:spPr>
            <a:xfrm>
              <a:off x="2116860" y="1265939"/>
              <a:ext cx="234338" cy="120055"/>
            </a:xfrm>
            <a:custGeom>
              <a:avLst/>
              <a:gdLst/>
              <a:ahLst/>
              <a:cxnLst/>
              <a:rect l="l" t="t" r="r" b="b"/>
              <a:pathLst>
                <a:path w="86" h="44" extrusionOk="0">
                  <a:moveTo>
                    <a:pt x="30" y="30"/>
                  </a:moveTo>
                  <a:cubicBezTo>
                    <a:pt x="29" y="27"/>
                    <a:pt x="27" y="31"/>
                    <a:pt x="27" y="32"/>
                  </a:cubicBezTo>
                  <a:cubicBezTo>
                    <a:pt x="25" y="32"/>
                    <a:pt x="23" y="28"/>
                    <a:pt x="19" y="30"/>
                  </a:cubicBezTo>
                  <a:cubicBezTo>
                    <a:pt x="20" y="27"/>
                    <a:pt x="22" y="28"/>
                    <a:pt x="24" y="27"/>
                  </a:cubicBezTo>
                  <a:cubicBezTo>
                    <a:pt x="27" y="25"/>
                    <a:pt x="29" y="21"/>
                    <a:pt x="33" y="21"/>
                  </a:cubicBezTo>
                  <a:cubicBezTo>
                    <a:pt x="32" y="20"/>
                    <a:pt x="29" y="20"/>
                    <a:pt x="30" y="17"/>
                  </a:cubicBezTo>
                  <a:cubicBezTo>
                    <a:pt x="27" y="16"/>
                    <a:pt x="24" y="21"/>
                    <a:pt x="22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0" y="23"/>
                    <a:pt x="10" y="20"/>
                    <a:pt x="5" y="21"/>
                  </a:cubicBezTo>
                  <a:cubicBezTo>
                    <a:pt x="8" y="18"/>
                    <a:pt x="8" y="15"/>
                    <a:pt x="6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0" y="12"/>
                    <a:pt x="2" y="7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3"/>
                    <a:pt x="13" y="7"/>
                    <a:pt x="14" y="3"/>
                  </a:cubicBezTo>
                  <a:cubicBezTo>
                    <a:pt x="15" y="4"/>
                    <a:pt x="15" y="6"/>
                    <a:pt x="15" y="8"/>
                  </a:cubicBezTo>
                  <a:cubicBezTo>
                    <a:pt x="21" y="9"/>
                    <a:pt x="26" y="0"/>
                    <a:pt x="27" y="9"/>
                  </a:cubicBezTo>
                  <a:cubicBezTo>
                    <a:pt x="31" y="10"/>
                    <a:pt x="32" y="7"/>
                    <a:pt x="31" y="3"/>
                  </a:cubicBezTo>
                  <a:cubicBezTo>
                    <a:pt x="35" y="5"/>
                    <a:pt x="40" y="4"/>
                    <a:pt x="46" y="5"/>
                  </a:cubicBezTo>
                  <a:cubicBezTo>
                    <a:pt x="47" y="5"/>
                    <a:pt x="47" y="7"/>
                    <a:pt x="48" y="5"/>
                  </a:cubicBezTo>
                  <a:cubicBezTo>
                    <a:pt x="50" y="5"/>
                    <a:pt x="48" y="12"/>
                    <a:pt x="54" y="9"/>
                  </a:cubicBezTo>
                  <a:cubicBezTo>
                    <a:pt x="53" y="10"/>
                    <a:pt x="52" y="11"/>
                    <a:pt x="52" y="12"/>
                  </a:cubicBezTo>
                  <a:cubicBezTo>
                    <a:pt x="54" y="11"/>
                    <a:pt x="60" y="14"/>
                    <a:pt x="59" y="11"/>
                  </a:cubicBezTo>
                  <a:cubicBezTo>
                    <a:pt x="61" y="12"/>
                    <a:pt x="62" y="15"/>
                    <a:pt x="68" y="14"/>
                  </a:cubicBezTo>
                  <a:cubicBezTo>
                    <a:pt x="66" y="16"/>
                    <a:pt x="68" y="16"/>
                    <a:pt x="70" y="17"/>
                  </a:cubicBezTo>
                  <a:cubicBezTo>
                    <a:pt x="71" y="17"/>
                    <a:pt x="70" y="18"/>
                    <a:pt x="71" y="18"/>
                  </a:cubicBezTo>
                  <a:cubicBezTo>
                    <a:pt x="73" y="18"/>
                    <a:pt x="72" y="20"/>
                    <a:pt x="73" y="21"/>
                  </a:cubicBezTo>
                  <a:cubicBezTo>
                    <a:pt x="73" y="22"/>
                    <a:pt x="75" y="21"/>
                    <a:pt x="76" y="21"/>
                  </a:cubicBezTo>
                  <a:cubicBezTo>
                    <a:pt x="76" y="22"/>
                    <a:pt x="75" y="24"/>
                    <a:pt x="76" y="24"/>
                  </a:cubicBezTo>
                  <a:cubicBezTo>
                    <a:pt x="76" y="25"/>
                    <a:pt x="78" y="24"/>
                    <a:pt x="79" y="24"/>
                  </a:cubicBezTo>
                  <a:cubicBezTo>
                    <a:pt x="80" y="25"/>
                    <a:pt x="79" y="27"/>
                    <a:pt x="80" y="29"/>
                  </a:cubicBezTo>
                  <a:cubicBezTo>
                    <a:pt x="83" y="29"/>
                    <a:pt x="84" y="26"/>
                    <a:pt x="85" y="29"/>
                  </a:cubicBezTo>
                  <a:cubicBezTo>
                    <a:pt x="86" y="33"/>
                    <a:pt x="81" y="30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76" y="34"/>
                    <a:pt x="70" y="32"/>
                    <a:pt x="65" y="33"/>
                  </a:cubicBezTo>
                  <a:cubicBezTo>
                    <a:pt x="64" y="28"/>
                    <a:pt x="65" y="30"/>
                    <a:pt x="65" y="24"/>
                  </a:cubicBezTo>
                  <a:cubicBezTo>
                    <a:pt x="64" y="20"/>
                    <a:pt x="54" y="20"/>
                    <a:pt x="51" y="23"/>
                  </a:cubicBezTo>
                  <a:cubicBezTo>
                    <a:pt x="48" y="23"/>
                    <a:pt x="50" y="26"/>
                    <a:pt x="49" y="27"/>
                  </a:cubicBezTo>
                  <a:cubicBezTo>
                    <a:pt x="49" y="28"/>
                    <a:pt x="46" y="27"/>
                    <a:pt x="46" y="27"/>
                  </a:cubicBezTo>
                  <a:cubicBezTo>
                    <a:pt x="45" y="28"/>
                    <a:pt x="46" y="31"/>
                    <a:pt x="43" y="30"/>
                  </a:cubicBezTo>
                  <a:cubicBezTo>
                    <a:pt x="43" y="31"/>
                    <a:pt x="44" y="31"/>
                    <a:pt x="45" y="32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9" y="38"/>
                    <a:pt x="40" y="36"/>
                    <a:pt x="40" y="42"/>
                  </a:cubicBezTo>
                  <a:cubicBezTo>
                    <a:pt x="35" y="43"/>
                    <a:pt x="22" y="44"/>
                    <a:pt x="21" y="36"/>
                  </a:cubicBezTo>
                  <a:cubicBezTo>
                    <a:pt x="23" y="36"/>
                    <a:pt x="25" y="35"/>
                    <a:pt x="25" y="33"/>
                  </a:cubicBezTo>
                  <a:cubicBezTo>
                    <a:pt x="29" y="33"/>
                    <a:pt x="28" y="35"/>
                    <a:pt x="31" y="33"/>
                  </a:cubicBezTo>
                  <a:cubicBezTo>
                    <a:pt x="30" y="32"/>
                    <a:pt x="27" y="31"/>
                    <a:pt x="30" y="3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24"/>
            <p:cNvSpPr/>
            <p:nvPr/>
          </p:nvSpPr>
          <p:spPr>
            <a:xfrm>
              <a:off x="5949612" y="1358289"/>
              <a:ext cx="111975" cy="60027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0" y="3"/>
                  </a:moveTo>
                  <a:cubicBezTo>
                    <a:pt x="39" y="4"/>
                    <a:pt x="41" y="7"/>
                    <a:pt x="40" y="8"/>
                  </a:cubicBezTo>
                  <a:cubicBezTo>
                    <a:pt x="39" y="8"/>
                    <a:pt x="37" y="7"/>
                    <a:pt x="37" y="8"/>
                  </a:cubicBezTo>
                  <a:cubicBezTo>
                    <a:pt x="37" y="8"/>
                    <a:pt x="39" y="12"/>
                    <a:pt x="37" y="12"/>
                  </a:cubicBezTo>
                  <a:cubicBezTo>
                    <a:pt x="35" y="13"/>
                    <a:pt x="33" y="10"/>
                    <a:pt x="33" y="15"/>
                  </a:cubicBezTo>
                  <a:cubicBezTo>
                    <a:pt x="30" y="15"/>
                    <a:pt x="32" y="10"/>
                    <a:pt x="28" y="11"/>
                  </a:cubicBezTo>
                  <a:cubicBezTo>
                    <a:pt x="25" y="10"/>
                    <a:pt x="26" y="14"/>
                    <a:pt x="24" y="14"/>
                  </a:cubicBezTo>
                  <a:cubicBezTo>
                    <a:pt x="22" y="16"/>
                    <a:pt x="17" y="16"/>
                    <a:pt x="18" y="20"/>
                  </a:cubicBezTo>
                  <a:cubicBezTo>
                    <a:pt x="11" y="22"/>
                    <a:pt x="8" y="20"/>
                    <a:pt x="1" y="20"/>
                  </a:cubicBezTo>
                  <a:cubicBezTo>
                    <a:pt x="2" y="17"/>
                    <a:pt x="0" y="17"/>
                    <a:pt x="0" y="14"/>
                  </a:cubicBezTo>
                  <a:cubicBezTo>
                    <a:pt x="1" y="15"/>
                    <a:pt x="3" y="15"/>
                    <a:pt x="6" y="15"/>
                  </a:cubicBezTo>
                  <a:cubicBezTo>
                    <a:pt x="9" y="15"/>
                    <a:pt x="9" y="11"/>
                    <a:pt x="12" y="11"/>
                  </a:cubicBezTo>
                  <a:cubicBezTo>
                    <a:pt x="12" y="11"/>
                    <a:pt x="14" y="7"/>
                    <a:pt x="15" y="8"/>
                  </a:cubicBezTo>
                  <a:cubicBezTo>
                    <a:pt x="18" y="11"/>
                    <a:pt x="15" y="7"/>
                    <a:pt x="19" y="6"/>
                  </a:cubicBezTo>
                  <a:cubicBezTo>
                    <a:pt x="20" y="6"/>
                    <a:pt x="20" y="7"/>
                    <a:pt x="21" y="6"/>
                  </a:cubicBezTo>
                  <a:cubicBezTo>
                    <a:pt x="21" y="6"/>
                    <a:pt x="23" y="3"/>
                    <a:pt x="24" y="3"/>
                  </a:cubicBezTo>
                  <a:cubicBezTo>
                    <a:pt x="25" y="3"/>
                    <a:pt x="28" y="4"/>
                    <a:pt x="30" y="3"/>
                  </a:cubicBezTo>
                  <a:cubicBezTo>
                    <a:pt x="31" y="3"/>
                    <a:pt x="36" y="0"/>
                    <a:pt x="40" y="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24"/>
            <p:cNvSpPr/>
            <p:nvPr/>
          </p:nvSpPr>
          <p:spPr>
            <a:xfrm>
              <a:off x="6252058" y="1383685"/>
              <a:ext cx="115437" cy="56565"/>
            </a:xfrm>
            <a:custGeom>
              <a:avLst/>
              <a:gdLst/>
              <a:ahLst/>
              <a:cxnLst/>
              <a:rect l="l" t="t" r="r" b="b"/>
              <a:pathLst>
                <a:path w="42" h="21" extrusionOk="0">
                  <a:moveTo>
                    <a:pt x="37" y="2"/>
                  </a:moveTo>
                  <a:cubicBezTo>
                    <a:pt x="35" y="10"/>
                    <a:pt x="41" y="10"/>
                    <a:pt x="42" y="15"/>
                  </a:cubicBezTo>
                  <a:cubicBezTo>
                    <a:pt x="41" y="15"/>
                    <a:pt x="39" y="13"/>
                    <a:pt x="39" y="14"/>
                  </a:cubicBezTo>
                  <a:cubicBezTo>
                    <a:pt x="38" y="14"/>
                    <a:pt x="39" y="18"/>
                    <a:pt x="39" y="18"/>
                  </a:cubicBezTo>
                  <a:cubicBezTo>
                    <a:pt x="37" y="19"/>
                    <a:pt x="35" y="19"/>
                    <a:pt x="33" y="20"/>
                  </a:cubicBezTo>
                  <a:cubicBezTo>
                    <a:pt x="32" y="20"/>
                    <a:pt x="33" y="21"/>
                    <a:pt x="31" y="21"/>
                  </a:cubicBezTo>
                  <a:cubicBezTo>
                    <a:pt x="30" y="21"/>
                    <a:pt x="28" y="21"/>
                    <a:pt x="27" y="21"/>
                  </a:cubicBezTo>
                  <a:cubicBezTo>
                    <a:pt x="25" y="19"/>
                    <a:pt x="25" y="17"/>
                    <a:pt x="27" y="15"/>
                  </a:cubicBezTo>
                  <a:cubicBezTo>
                    <a:pt x="22" y="18"/>
                    <a:pt x="18" y="14"/>
                    <a:pt x="12" y="14"/>
                  </a:cubicBezTo>
                  <a:cubicBezTo>
                    <a:pt x="11" y="9"/>
                    <a:pt x="4" y="9"/>
                    <a:pt x="0" y="6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7" y="5"/>
                    <a:pt x="11" y="6"/>
                    <a:pt x="12" y="8"/>
                  </a:cubicBezTo>
                  <a:cubicBezTo>
                    <a:pt x="12" y="8"/>
                    <a:pt x="14" y="7"/>
                    <a:pt x="15" y="8"/>
                  </a:cubicBezTo>
                  <a:cubicBezTo>
                    <a:pt x="16" y="8"/>
                    <a:pt x="14" y="11"/>
                    <a:pt x="16" y="11"/>
                  </a:cubicBezTo>
                  <a:cubicBezTo>
                    <a:pt x="21" y="9"/>
                    <a:pt x="14" y="7"/>
                    <a:pt x="18" y="5"/>
                  </a:cubicBezTo>
                  <a:cubicBezTo>
                    <a:pt x="20" y="3"/>
                    <a:pt x="21" y="8"/>
                    <a:pt x="21" y="8"/>
                  </a:cubicBezTo>
                  <a:cubicBezTo>
                    <a:pt x="26" y="8"/>
                    <a:pt x="28" y="0"/>
                    <a:pt x="37" y="2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24"/>
            <p:cNvSpPr/>
            <p:nvPr/>
          </p:nvSpPr>
          <p:spPr>
            <a:xfrm>
              <a:off x="6039653" y="1385994"/>
              <a:ext cx="199707" cy="76189"/>
            </a:xfrm>
            <a:custGeom>
              <a:avLst/>
              <a:gdLst/>
              <a:ahLst/>
              <a:cxnLst/>
              <a:rect l="l" t="t" r="r" b="b"/>
              <a:pathLst>
                <a:path w="73" h="28" extrusionOk="0">
                  <a:moveTo>
                    <a:pt x="32" y="10"/>
                  </a:moveTo>
                  <a:cubicBezTo>
                    <a:pt x="30" y="15"/>
                    <a:pt x="44" y="12"/>
                    <a:pt x="47" y="16"/>
                  </a:cubicBezTo>
                  <a:cubicBezTo>
                    <a:pt x="50" y="9"/>
                    <a:pt x="37" y="9"/>
                    <a:pt x="47" y="8"/>
                  </a:cubicBezTo>
                  <a:cubicBezTo>
                    <a:pt x="49" y="3"/>
                    <a:pt x="40" y="8"/>
                    <a:pt x="43" y="2"/>
                  </a:cubicBezTo>
                  <a:cubicBezTo>
                    <a:pt x="47" y="3"/>
                    <a:pt x="48" y="0"/>
                    <a:pt x="53" y="1"/>
                  </a:cubicBezTo>
                  <a:cubicBezTo>
                    <a:pt x="52" y="4"/>
                    <a:pt x="55" y="3"/>
                    <a:pt x="56" y="4"/>
                  </a:cubicBezTo>
                  <a:cubicBezTo>
                    <a:pt x="56" y="4"/>
                    <a:pt x="55" y="6"/>
                    <a:pt x="56" y="7"/>
                  </a:cubicBezTo>
                  <a:cubicBezTo>
                    <a:pt x="57" y="8"/>
                    <a:pt x="60" y="9"/>
                    <a:pt x="62" y="11"/>
                  </a:cubicBezTo>
                  <a:cubicBezTo>
                    <a:pt x="63" y="10"/>
                    <a:pt x="63" y="8"/>
                    <a:pt x="66" y="8"/>
                  </a:cubicBezTo>
                  <a:cubicBezTo>
                    <a:pt x="68" y="8"/>
                    <a:pt x="70" y="10"/>
                    <a:pt x="71" y="11"/>
                  </a:cubicBezTo>
                  <a:cubicBezTo>
                    <a:pt x="71" y="11"/>
                    <a:pt x="73" y="14"/>
                    <a:pt x="72" y="14"/>
                  </a:cubicBezTo>
                  <a:cubicBezTo>
                    <a:pt x="70" y="16"/>
                    <a:pt x="72" y="15"/>
                    <a:pt x="71" y="20"/>
                  </a:cubicBezTo>
                  <a:cubicBezTo>
                    <a:pt x="68" y="17"/>
                    <a:pt x="65" y="21"/>
                    <a:pt x="62" y="22"/>
                  </a:cubicBezTo>
                  <a:cubicBezTo>
                    <a:pt x="59" y="22"/>
                    <a:pt x="59" y="20"/>
                    <a:pt x="56" y="20"/>
                  </a:cubicBezTo>
                  <a:cubicBezTo>
                    <a:pt x="52" y="20"/>
                    <a:pt x="46" y="22"/>
                    <a:pt x="43" y="23"/>
                  </a:cubicBezTo>
                  <a:cubicBezTo>
                    <a:pt x="42" y="23"/>
                    <a:pt x="40" y="23"/>
                    <a:pt x="40" y="23"/>
                  </a:cubicBezTo>
                  <a:cubicBezTo>
                    <a:pt x="38" y="25"/>
                    <a:pt x="38" y="24"/>
                    <a:pt x="35" y="25"/>
                  </a:cubicBezTo>
                  <a:cubicBezTo>
                    <a:pt x="33" y="25"/>
                    <a:pt x="26" y="27"/>
                    <a:pt x="20" y="28"/>
                  </a:cubicBezTo>
                  <a:cubicBezTo>
                    <a:pt x="21" y="22"/>
                    <a:pt x="28" y="23"/>
                    <a:pt x="34" y="23"/>
                  </a:cubicBezTo>
                  <a:cubicBezTo>
                    <a:pt x="34" y="17"/>
                    <a:pt x="29" y="21"/>
                    <a:pt x="26" y="20"/>
                  </a:cubicBezTo>
                  <a:cubicBezTo>
                    <a:pt x="23" y="19"/>
                    <a:pt x="23" y="19"/>
                    <a:pt x="20" y="17"/>
                  </a:cubicBezTo>
                  <a:cubicBezTo>
                    <a:pt x="17" y="16"/>
                    <a:pt x="17" y="20"/>
                    <a:pt x="14" y="20"/>
                  </a:cubicBezTo>
                  <a:cubicBezTo>
                    <a:pt x="12" y="20"/>
                    <a:pt x="12" y="19"/>
                    <a:pt x="10" y="19"/>
                  </a:cubicBezTo>
                  <a:cubicBezTo>
                    <a:pt x="6" y="18"/>
                    <a:pt x="2" y="20"/>
                    <a:pt x="0" y="17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3" y="14"/>
                    <a:pt x="3" y="10"/>
                    <a:pt x="4" y="10"/>
                  </a:cubicBezTo>
                  <a:cubicBezTo>
                    <a:pt x="6" y="8"/>
                    <a:pt x="8" y="10"/>
                    <a:pt x="10" y="8"/>
                  </a:cubicBezTo>
                  <a:cubicBezTo>
                    <a:pt x="11" y="7"/>
                    <a:pt x="5" y="6"/>
                    <a:pt x="8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5"/>
                    <a:pt x="23" y="5"/>
                  </a:cubicBezTo>
                  <a:cubicBezTo>
                    <a:pt x="24" y="6"/>
                    <a:pt x="23" y="7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29" y="10"/>
                    <a:pt x="25" y="13"/>
                    <a:pt x="28" y="13"/>
                  </a:cubicBezTo>
                  <a:cubicBezTo>
                    <a:pt x="29" y="13"/>
                    <a:pt x="29" y="8"/>
                    <a:pt x="32" y="1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24"/>
            <p:cNvSpPr/>
            <p:nvPr/>
          </p:nvSpPr>
          <p:spPr>
            <a:xfrm>
              <a:off x="5901129" y="1462182"/>
              <a:ext cx="158149" cy="106202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8" y="1"/>
                  </a:moveTo>
                  <a:cubicBezTo>
                    <a:pt x="17" y="1"/>
                    <a:pt x="26" y="0"/>
                    <a:pt x="33" y="2"/>
                  </a:cubicBezTo>
                  <a:cubicBezTo>
                    <a:pt x="33" y="3"/>
                    <a:pt x="35" y="2"/>
                    <a:pt x="36" y="2"/>
                  </a:cubicBezTo>
                  <a:cubicBezTo>
                    <a:pt x="37" y="4"/>
                    <a:pt x="40" y="2"/>
                    <a:pt x="42" y="4"/>
                  </a:cubicBezTo>
                  <a:cubicBezTo>
                    <a:pt x="44" y="7"/>
                    <a:pt x="42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0" y="6"/>
                    <a:pt x="58" y="8"/>
                    <a:pt x="58" y="11"/>
                  </a:cubicBezTo>
                  <a:cubicBezTo>
                    <a:pt x="53" y="12"/>
                    <a:pt x="48" y="13"/>
                    <a:pt x="45" y="14"/>
                  </a:cubicBezTo>
                  <a:cubicBezTo>
                    <a:pt x="43" y="15"/>
                    <a:pt x="44" y="17"/>
                    <a:pt x="43" y="17"/>
                  </a:cubicBezTo>
                  <a:cubicBezTo>
                    <a:pt x="42" y="18"/>
                    <a:pt x="41" y="15"/>
                    <a:pt x="40" y="16"/>
                  </a:cubicBezTo>
                  <a:cubicBezTo>
                    <a:pt x="41" y="15"/>
                    <a:pt x="38" y="18"/>
                    <a:pt x="39" y="17"/>
                  </a:cubicBezTo>
                  <a:cubicBezTo>
                    <a:pt x="38" y="18"/>
                    <a:pt x="40" y="19"/>
                    <a:pt x="40" y="19"/>
                  </a:cubicBezTo>
                  <a:cubicBezTo>
                    <a:pt x="39" y="20"/>
                    <a:pt x="38" y="19"/>
                    <a:pt x="37" y="20"/>
                  </a:cubicBezTo>
                  <a:cubicBezTo>
                    <a:pt x="37" y="21"/>
                    <a:pt x="38" y="23"/>
                    <a:pt x="37" y="23"/>
                  </a:cubicBezTo>
                  <a:cubicBezTo>
                    <a:pt x="37" y="24"/>
                    <a:pt x="35" y="23"/>
                    <a:pt x="34" y="23"/>
                  </a:cubicBezTo>
                  <a:cubicBezTo>
                    <a:pt x="33" y="24"/>
                    <a:pt x="33" y="26"/>
                    <a:pt x="31" y="26"/>
                  </a:cubicBezTo>
                  <a:cubicBezTo>
                    <a:pt x="31" y="28"/>
                    <a:pt x="31" y="30"/>
                    <a:pt x="31" y="32"/>
                  </a:cubicBezTo>
                  <a:cubicBezTo>
                    <a:pt x="24" y="32"/>
                    <a:pt x="25" y="39"/>
                    <a:pt x="13" y="37"/>
                  </a:cubicBezTo>
                  <a:cubicBezTo>
                    <a:pt x="15" y="28"/>
                    <a:pt x="5" y="30"/>
                    <a:pt x="0" y="28"/>
                  </a:cubicBezTo>
                  <a:cubicBezTo>
                    <a:pt x="1" y="26"/>
                    <a:pt x="4" y="26"/>
                    <a:pt x="5" y="25"/>
                  </a:cubicBezTo>
                  <a:cubicBezTo>
                    <a:pt x="5" y="24"/>
                    <a:pt x="2" y="21"/>
                    <a:pt x="6" y="22"/>
                  </a:cubicBezTo>
                  <a:cubicBezTo>
                    <a:pt x="6" y="19"/>
                    <a:pt x="4" y="19"/>
                    <a:pt x="5" y="16"/>
                  </a:cubicBezTo>
                  <a:cubicBezTo>
                    <a:pt x="7" y="18"/>
                    <a:pt x="7" y="17"/>
                    <a:pt x="8" y="14"/>
                  </a:cubicBezTo>
                  <a:cubicBezTo>
                    <a:pt x="8" y="12"/>
                    <a:pt x="11" y="13"/>
                    <a:pt x="11" y="8"/>
                  </a:cubicBezTo>
                  <a:cubicBezTo>
                    <a:pt x="12" y="4"/>
                    <a:pt x="5" y="7"/>
                    <a:pt x="8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24"/>
            <p:cNvSpPr/>
            <p:nvPr/>
          </p:nvSpPr>
          <p:spPr>
            <a:xfrm>
              <a:off x="6219735" y="1484115"/>
              <a:ext cx="32322" cy="24242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24"/>
            <p:cNvSpPr/>
            <p:nvPr/>
          </p:nvSpPr>
          <p:spPr>
            <a:xfrm>
              <a:off x="6397509" y="1473726"/>
              <a:ext cx="78497" cy="5656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26" y="1"/>
                  </a:moveTo>
                  <a:cubicBezTo>
                    <a:pt x="29" y="1"/>
                    <a:pt x="26" y="7"/>
                    <a:pt x="27" y="9"/>
                  </a:cubicBezTo>
                  <a:cubicBezTo>
                    <a:pt x="25" y="8"/>
                    <a:pt x="24" y="10"/>
                    <a:pt x="24" y="12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20"/>
                    <a:pt x="5" y="21"/>
                  </a:cubicBezTo>
                  <a:cubicBezTo>
                    <a:pt x="4" y="19"/>
                    <a:pt x="3" y="17"/>
                    <a:pt x="3" y="15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0"/>
                    <a:pt x="1" y="7"/>
                    <a:pt x="0" y="4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5" y="2"/>
                    <a:pt x="8" y="2"/>
                    <a:pt x="8" y="0"/>
                  </a:cubicBezTo>
                  <a:cubicBezTo>
                    <a:pt x="10" y="3"/>
                    <a:pt x="18" y="0"/>
                    <a:pt x="20" y="3"/>
                  </a:cubicBezTo>
                  <a:cubicBezTo>
                    <a:pt x="22" y="3"/>
                    <a:pt x="25" y="4"/>
                    <a:pt x="26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24"/>
            <p:cNvSpPr/>
            <p:nvPr/>
          </p:nvSpPr>
          <p:spPr>
            <a:xfrm>
              <a:off x="7572660" y="1694211"/>
              <a:ext cx="174311" cy="84270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7" y="0"/>
                  </a:moveTo>
                  <a:cubicBezTo>
                    <a:pt x="48" y="1"/>
                    <a:pt x="50" y="2"/>
                    <a:pt x="53" y="3"/>
                  </a:cubicBezTo>
                  <a:cubicBezTo>
                    <a:pt x="53" y="4"/>
                    <a:pt x="56" y="4"/>
                    <a:pt x="57" y="5"/>
                  </a:cubicBezTo>
                  <a:cubicBezTo>
                    <a:pt x="57" y="5"/>
                    <a:pt x="56" y="7"/>
                    <a:pt x="56" y="8"/>
                  </a:cubicBezTo>
                  <a:cubicBezTo>
                    <a:pt x="56" y="10"/>
                    <a:pt x="59" y="13"/>
                    <a:pt x="63" y="12"/>
                  </a:cubicBezTo>
                  <a:cubicBezTo>
                    <a:pt x="64" y="16"/>
                    <a:pt x="62" y="18"/>
                    <a:pt x="59" y="21"/>
                  </a:cubicBezTo>
                  <a:cubicBezTo>
                    <a:pt x="57" y="22"/>
                    <a:pt x="55" y="22"/>
                    <a:pt x="54" y="23"/>
                  </a:cubicBezTo>
                  <a:cubicBezTo>
                    <a:pt x="52" y="24"/>
                    <a:pt x="52" y="25"/>
                    <a:pt x="48" y="26"/>
                  </a:cubicBezTo>
                  <a:cubicBezTo>
                    <a:pt x="48" y="26"/>
                    <a:pt x="44" y="27"/>
                    <a:pt x="44" y="27"/>
                  </a:cubicBezTo>
                  <a:cubicBezTo>
                    <a:pt x="43" y="28"/>
                    <a:pt x="43" y="28"/>
                    <a:pt x="41" y="29"/>
                  </a:cubicBezTo>
                  <a:cubicBezTo>
                    <a:pt x="39" y="29"/>
                    <a:pt x="28" y="31"/>
                    <a:pt x="23" y="30"/>
                  </a:cubicBezTo>
                  <a:cubicBezTo>
                    <a:pt x="23" y="30"/>
                    <a:pt x="23" y="29"/>
                    <a:pt x="21" y="29"/>
                  </a:cubicBezTo>
                  <a:cubicBezTo>
                    <a:pt x="19" y="29"/>
                    <a:pt x="18" y="26"/>
                    <a:pt x="16" y="26"/>
                  </a:cubicBezTo>
                  <a:cubicBezTo>
                    <a:pt x="14" y="26"/>
                    <a:pt x="14" y="24"/>
                    <a:pt x="13" y="24"/>
                  </a:cubicBezTo>
                  <a:cubicBezTo>
                    <a:pt x="13" y="23"/>
                    <a:pt x="14" y="23"/>
                    <a:pt x="16" y="23"/>
                  </a:cubicBezTo>
                  <a:cubicBezTo>
                    <a:pt x="15" y="21"/>
                    <a:pt x="12" y="21"/>
                    <a:pt x="11" y="20"/>
                  </a:cubicBezTo>
                  <a:cubicBezTo>
                    <a:pt x="10" y="17"/>
                    <a:pt x="12" y="15"/>
                    <a:pt x="11" y="11"/>
                  </a:cubicBezTo>
                  <a:cubicBezTo>
                    <a:pt x="5" y="9"/>
                    <a:pt x="6" y="16"/>
                    <a:pt x="2" y="12"/>
                  </a:cubicBezTo>
                  <a:cubicBezTo>
                    <a:pt x="0" y="8"/>
                    <a:pt x="7" y="11"/>
                    <a:pt x="5" y="6"/>
                  </a:cubicBezTo>
                  <a:cubicBezTo>
                    <a:pt x="11" y="8"/>
                    <a:pt x="10" y="7"/>
                    <a:pt x="17" y="6"/>
                  </a:cubicBezTo>
                  <a:cubicBezTo>
                    <a:pt x="18" y="9"/>
                    <a:pt x="21" y="9"/>
                    <a:pt x="18" y="12"/>
                  </a:cubicBezTo>
                  <a:cubicBezTo>
                    <a:pt x="22" y="13"/>
                    <a:pt x="23" y="10"/>
                    <a:pt x="23" y="6"/>
                  </a:cubicBezTo>
                  <a:cubicBezTo>
                    <a:pt x="24" y="9"/>
                    <a:pt x="36" y="3"/>
                    <a:pt x="32" y="9"/>
                  </a:cubicBezTo>
                  <a:cubicBezTo>
                    <a:pt x="35" y="11"/>
                    <a:pt x="34" y="7"/>
                    <a:pt x="35" y="6"/>
                  </a:cubicBezTo>
                  <a:cubicBezTo>
                    <a:pt x="37" y="5"/>
                    <a:pt x="41" y="6"/>
                    <a:pt x="44" y="5"/>
                  </a:cubicBezTo>
                  <a:cubicBezTo>
                    <a:pt x="46" y="4"/>
                    <a:pt x="47" y="3"/>
                    <a:pt x="47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24"/>
            <p:cNvSpPr/>
            <p:nvPr/>
          </p:nvSpPr>
          <p:spPr>
            <a:xfrm>
              <a:off x="6536034" y="1716144"/>
              <a:ext cx="103894" cy="73880"/>
            </a:xfrm>
            <a:custGeom>
              <a:avLst/>
              <a:gdLst/>
              <a:ahLst/>
              <a:cxnLst/>
              <a:rect l="l" t="t" r="r" b="b"/>
              <a:pathLst>
                <a:path w="38" h="27" extrusionOk="0">
                  <a:moveTo>
                    <a:pt x="10" y="0"/>
                  </a:moveTo>
                  <a:cubicBezTo>
                    <a:pt x="13" y="4"/>
                    <a:pt x="20" y="2"/>
                    <a:pt x="19" y="9"/>
                  </a:cubicBezTo>
                  <a:cubicBezTo>
                    <a:pt x="20" y="10"/>
                    <a:pt x="22" y="7"/>
                    <a:pt x="22" y="7"/>
                  </a:cubicBezTo>
                  <a:cubicBezTo>
                    <a:pt x="24" y="8"/>
                    <a:pt x="23" y="12"/>
                    <a:pt x="26" y="12"/>
                  </a:cubicBezTo>
                  <a:cubicBezTo>
                    <a:pt x="29" y="12"/>
                    <a:pt x="31" y="17"/>
                    <a:pt x="32" y="19"/>
                  </a:cubicBezTo>
                  <a:cubicBezTo>
                    <a:pt x="37" y="18"/>
                    <a:pt x="36" y="18"/>
                    <a:pt x="38" y="21"/>
                  </a:cubicBezTo>
                  <a:cubicBezTo>
                    <a:pt x="35" y="24"/>
                    <a:pt x="25" y="21"/>
                    <a:pt x="19" y="22"/>
                  </a:cubicBezTo>
                  <a:cubicBezTo>
                    <a:pt x="17" y="24"/>
                    <a:pt x="13" y="24"/>
                    <a:pt x="12" y="27"/>
                  </a:cubicBezTo>
                  <a:cubicBezTo>
                    <a:pt x="8" y="25"/>
                    <a:pt x="7" y="21"/>
                    <a:pt x="0" y="22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1" y="19"/>
                    <a:pt x="2" y="18"/>
                    <a:pt x="4" y="18"/>
                  </a:cubicBezTo>
                  <a:cubicBezTo>
                    <a:pt x="2" y="13"/>
                    <a:pt x="4" y="11"/>
                    <a:pt x="4" y="4"/>
                  </a:cubicBezTo>
                  <a:cubicBezTo>
                    <a:pt x="7" y="4"/>
                    <a:pt x="11" y="4"/>
                    <a:pt x="1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24"/>
            <p:cNvSpPr/>
            <p:nvPr/>
          </p:nvSpPr>
          <p:spPr>
            <a:xfrm>
              <a:off x="3510189" y="2907457"/>
              <a:ext cx="174311" cy="183546"/>
            </a:xfrm>
            <a:custGeom>
              <a:avLst/>
              <a:gdLst/>
              <a:ahLst/>
              <a:cxnLst/>
              <a:rect l="l" t="t" r="r" b="b"/>
              <a:pathLst>
                <a:path w="64" h="67" extrusionOk="0">
                  <a:moveTo>
                    <a:pt x="6" y="9"/>
                  </a:moveTo>
                  <a:cubicBezTo>
                    <a:pt x="7" y="7"/>
                    <a:pt x="4" y="8"/>
                    <a:pt x="3" y="7"/>
                  </a:cubicBezTo>
                  <a:cubicBezTo>
                    <a:pt x="2" y="6"/>
                    <a:pt x="3" y="3"/>
                    <a:pt x="0" y="3"/>
                  </a:cubicBezTo>
                  <a:cubicBezTo>
                    <a:pt x="4" y="0"/>
                    <a:pt x="7" y="4"/>
                    <a:pt x="12" y="2"/>
                  </a:cubicBezTo>
                  <a:cubicBezTo>
                    <a:pt x="12" y="6"/>
                    <a:pt x="16" y="3"/>
                    <a:pt x="18" y="5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9" y="9"/>
                    <a:pt x="22" y="7"/>
                    <a:pt x="21" y="10"/>
                  </a:cubicBezTo>
                  <a:cubicBezTo>
                    <a:pt x="25" y="9"/>
                    <a:pt x="24" y="13"/>
                    <a:pt x="27" y="13"/>
                  </a:cubicBezTo>
                  <a:cubicBezTo>
                    <a:pt x="30" y="14"/>
                    <a:pt x="33" y="22"/>
                    <a:pt x="38" y="22"/>
                  </a:cubicBezTo>
                  <a:cubicBezTo>
                    <a:pt x="41" y="22"/>
                    <a:pt x="39" y="25"/>
                    <a:pt x="40" y="27"/>
                  </a:cubicBezTo>
                  <a:cubicBezTo>
                    <a:pt x="42" y="28"/>
                    <a:pt x="44" y="27"/>
                    <a:pt x="45" y="28"/>
                  </a:cubicBezTo>
                  <a:cubicBezTo>
                    <a:pt x="46" y="29"/>
                    <a:pt x="47" y="31"/>
                    <a:pt x="48" y="31"/>
                  </a:cubicBezTo>
                  <a:cubicBezTo>
                    <a:pt x="48" y="32"/>
                    <a:pt x="47" y="34"/>
                    <a:pt x="48" y="34"/>
                  </a:cubicBezTo>
                  <a:cubicBezTo>
                    <a:pt x="49" y="35"/>
                    <a:pt x="50" y="36"/>
                    <a:pt x="51" y="37"/>
                  </a:cubicBezTo>
                  <a:cubicBezTo>
                    <a:pt x="52" y="38"/>
                    <a:pt x="53" y="41"/>
                    <a:pt x="55" y="42"/>
                  </a:cubicBezTo>
                  <a:cubicBezTo>
                    <a:pt x="56" y="42"/>
                    <a:pt x="58" y="44"/>
                    <a:pt x="58" y="45"/>
                  </a:cubicBezTo>
                  <a:cubicBezTo>
                    <a:pt x="60" y="46"/>
                    <a:pt x="59" y="52"/>
                    <a:pt x="61" y="52"/>
                  </a:cubicBezTo>
                  <a:cubicBezTo>
                    <a:pt x="63" y="52"/>
                    <a:pt x="63" y="56"/>
                    <a:pt x="63" y="58"/>
                  </a:cubicBezTo>
                  <a:cubicBezTo>
                    <a:pt x="62" y="60"/>
                    <a:pt x="59" y="63"/>
                    <a:pt x="64" y="62"/>
                  </a:cubicBezTo>
                  <a:cubicBezTo>
                    <a:pt x="64" y="67"/>
                    <a:pt x="59" y="64"/>
                    <a:pt x="57" y="64"/>
                  </a:cubicBezTo>
                  <a:cubicBezTo>
                    <a:pt x="55" y="64"/>
                    <a:pt x="52" y="64"/>
                    <a:pt x="51" y="64"/>
                  </a:cubicBezTo>
                  <a:cubicBezTo>
                    <a:pt x="50" y="64"/>
                    <a:pt x="51" y="61"/>
                    <a:pt x="51" y="61"/>
                  </a:cubicBezTo>
                  <a:cubicBezTo>
                    <a:pt x="50" y="60"/>
                    <a:pt x="48" y="61"/>
                    <a:pt x="48" y="61"/>
                  </a:cubicBezTo>
                  <a:cubicBezTo>
                    <a:pt x="47" y="60"/>
                    <a:pt x="44" y="55"/>
                    <a:pt x="40" y="55"/>
                  </a:cubicBezTo>
                  <a:cubicBezTo>
                    <a:pt x="41" y="54"/>
                    <a:pt x="42" y="53"/>
                    <a:pt x="42" y="52"/>
                  </a:cubicBezTo>
                  <a:cubicBezTo>
                    <a:pt x="42" y="50"/>
                    <a:pt x="40" y="51"/>
                    <a:pt x="40" y="52"/>
                  </a:cubicBezTo>
                  <a:cubicBezTo>
                    <a:pt x="39" y="52"/>
                    <a:pt x="40" y="50"/>
                    <a:pt x="39" y="49"/>
                  </a:cubicBezTo>
                  <a:cubicBezTo>
                    <a:pt x="38" y="49"/>
                    <a:pt x="37" y="50"/>
                    <a:pt x="36" y="49"/>
                  </a:cubicBezTo>
                  <a:cubicBezTo>
                    <a:pt x="34" y="47"/>
                    <a:pt x="34" y="43"/>
                    <a:pt x="30" y="43"/>
                  </a:cubicBezTo>
                  <a:cubicBezTo>
                    <a:pt x="32" y="37"/>
                    <a:pt x="27" y="37"/>
                    <a:pt x="27" y="33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3" y="34"/>
                    <a:pt x="24" y="31"/>
                    <a:pt x="23" y="28"/>
                  </a:cubicBezTo>
                  <a:cubicBezTo>
                    <a:pt x="22" y="27"/>
                    <a:pt x="20" y="26"/>
                    <a:pt x="20" y="25"/>
                  </a:cubicBezTo>
                  <a:cubicBezTo>
                    <a:pt x="19" y="25"/>
                    <a:pt x="18" y="23"/>
                    <a:pt x="17" y="24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8" y="12"/>
                    <a:pt x="8" y="12"/>
                  </a:cubicBezTo>
                  <a:cubicBezTo>
                    <a:pt x="7" y="9"/>
                    <a:pt x="12" y="6"/>
                    <a:pt x="6" y="9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24"/>
            <p:cNvSpPr/>
            <p:nvPr/>
          </p:nvSpPr>
          <p:spPr>
            <a:xfrm>
              <a:off x="2653644" y="3194895"/>
              <a:ext cx="123518" cy="228566"/>
            </a:xfrm>
            <a:custGeom>
              <a:avLst/>
              <a:gdLst/>
              <a:ahLst/>
              <a:cxnLst/>
              <a:rect l="l" t="t" r="r" b="b"/>
              <a:pathLst>
                <a:path w="45" h="84" extrusionOk="0">
                  <a:moveTo>
                    <a:pt x="34" y="0"/>
                  </a:moveTo>
                  <a:cubicBezTo>
                    <a:pt x="36" y="1"/>
                    <a:pt x="38" y="2"/>
                    <a:pt x="40" y="2"/>
                  </a:cubicBezTo>
                  <a:cubicBezTo>
                    <a:pt x="38" y="9"/>
                    <a:pt x="45" y="23"/>
                    <a:pt x="37" y="28"/>
                  </a:cubicBezTo>
                  <a:cubicBezTo>
                    <a:pt x="37" y="35"/>
                    <a:pt x="36" y="40"/>
                    <a:pt x="34" y="46"/>
                  </a:cubicBezTo>
                  <a:cubicBezTo>
                    <a:pt x="33" y="49"/>
                    <a:pt x="33" y="53"/>
                    <a:pt x="30" y="54"/>
                  </a:cubicBezTo>
                  <a:cubicBezTo>
                    <a:pt x="31" y="57"/>
                    <a:pt x="29" y="60"/>
                    <a:pt x="28" y="63"/>
                  </a:cubicBezTo>
                  <a:cubicBezTo>
                    <a:pt x="28" y="63"/>
                    <a:pt x="29" y="65"/>
                    <a:pt x="28" y="66"/>
                  </a:cubicBezTo>
                  <a:cubicBezTo>
                    <a:pt x="28" y="66"/>
                    <a:pt x="26" y="67"/>
                    <a:pt x="25" y="67"/>
                  </a:cubicBezTo>
                  <a:cubicBezTo>
                    <a:pt x="24" y="70"/>
                    <a:pt x="25" y="73"/>
                    <a:pt x="24" y="76"/>
                  </a:cubicBezTo>
                  <a:cubicBezTo>
                    <a:pt x="24" y="77"/>
                    <a:pt x="23" y="76"/>
                    <a:pt x="23" y="77"/>
                  </a:cubicBezTo>
                  <a:cubicBezTo>
                    <a:pt x="22" y="79"/>
                    <a:pt x="20" y="80"/>
                    <a:pt x="21" y="82"/>
                  </a:cubicBezTo>
                  <a:cubicBezTo>
                    <a:pt x="17" y="83"/>
                    <a:pt x="12" y="84"/>
                    <a:pt x="6" y="83"/>
                  </a:cubicBezTo>
                  <a:cubicBezTo>
                    <a:pt x="7" y="80"/>
                    <a:pt x="4" y="80"/>
                    <a:pt x="5" y="76"/>
                  </a:cubicBezTo>
                  <a:cubicBezTo>
                    <a:pt x="3" y="76"/>
                    <a:pt x="4" y="74"/>
                    <a:pt x="3" y="73"/>
                  </a:cubicBezTo>
                  <a:cubicBezTo>
                    <a:pt x="2" y="73"/>
                    <a:pt x="1" y="73"/>
                    <a:pt x="0" y="71"/>
                  </a:cubicBezTo>
                  <a:cubicBezTo>
                    <a:pt x="0" y="69"/>
                    <a:pt x="0" y="67"/>
                    <a:pt x="0" y="66"/>
                  </a:cubicBezTo>
                  <a:cubicBezTo>
                    <a:pt x="0" y="64"/>
                    <a:pt x="2" y="64"/>
                    <a:pt x="2" y="64"/>
                  </a:cubicBezTo>
                  <a:cubicBezTo>
                    <a:pt x="2" y="63"/>
                    <a:pt x="0" y="62"/>
                    <a:pt x="0" y="63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3" y="54"/>
                    <a:pt x="3" y="54"/>
                  </a:cubicBezTo>
                  <a:cubicBezTo>
                    <a:pt x="3" y="53"/>
                    <a:pt x="6" y="52"/>
                    <a:pt x="6" y="52"/>
                  </a:cubicBezTo>
                  <a:cubicBezTo>
                    <a:pt x="7" y="50"/>
                    <a:pt x="4" y="40"/>
                    <a:pt x="9" y="45"/>
                  </a:cubicBezTo>
                  <a:cubicBezTo>
                    <a:pt x="10" y="41"/>
                    <a:pt x="6" y="43"/>
                    <a:pt x="6" y="40"/>
                  </a:cubicBezTo>
                  <a:cubicBezTo>
                    <a:pt x="6" y="37"/>
                    <a:pt x="6" y="34"/>
                    <a:pt x="6" y="31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12" y="29"/>
                    <a:pt x="12" y="26"/>
                    <a:pt x="14" y="26"/>
                  </a:cubicBezTo>
                  <a:cubicBezTo>
                    <a:pt x="15" y="24"/>
                    <a:pt x="22" y="25"/>
                    <a:pt x="21" y="20"/>
                  </a:cubicBezTo>
                  <a:cubicBezTo>
                    <a:pt x="23" y="19"/>
                    <a:pt x="24" y="21"/>
                    <a:pt x="25" y="21"/>
                  </a:cubicBezTo>
                  <a:cubicBezTo>
                    <a:pt x="24" y="17"/>
                    <a:pt x="27" y="16"/>
                    <a:pt x="27" y="12"/>
                  </a:cubicBezTo>
                  <a:cubicBezTo>
                    <a:pt x="31" y="14"/>
                    <a:pt x="30" y="3"/>
                    <a:pt x="31" y="11"/>
                  </a:cubicBezTo>
                  <a:cubicBezTo>
                    <a:pt x="36" y="9"/>
                    <a:pt x="32" y="3"/>
                    <a:pt x="34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24"/>
            <p:cNvSpPr/>
            <p:nvPr/>
          </p:nvSpPr>
          <p:spPr>
            <a:xfrm>
              <a:off x="3804553" y="3183351"/>
              <a:ext cx="664919" cy="488300"/>
            </a:xfrm>
            <a:custGeom>
              <a:avLst/>
              <a:gdLst/>
              <a:ahLst/>
              <a:cxnLst/>
              <a:rect l="l" t="t" r="r" b="b"/>
              <a:pathLst>
                <a:path w="244" h="179" extrusionOk="0">
                  <a:moveTo>
                    <a:pt x="141" y="7"/>
                  </a:moveTo>
                  <a:cubicBezTo>
                    <a:pt x="141" y="10"/>
                    <a:pt x="141" y="12"/>
                    <a:pt x="141" y="15"/>
                  </a:cubicBezTo>
                  <a:cubicBezTo>
                    <a:pt x="140" y="15"/>
                    <a:pt x="138" y="15"/>
                    <a:pt x="137" y="15"/>
                  </a:cubicBezTo>
                  <a:cubicBezTo>
                    <a:pt x="139" y="17"/>
                    <a:pt x="138" y="18"/>
                    <a:pt x="136" y="18"/>
                  </a:cubicBezTo>
                  <a:cubicBezTo>
                    <a:pt x="138" y="21"/>
                    <a:pt x="135" y="20"/>
                    <a:pt x="136" y="24"/>
                  </a:cubicBezTo>
                  <a:cubicBezTo>
                    <a:pt x="137" y="26"/>
                    <a:pt x="139" y="27"/>
                    <a:pt x="143" y="27"/>
                  </a:cubicBezTo>
                  <a:cubicBezTo>
                    <a:pt x="144" y="33"/>
                    <a:pt x="153" y="30"/>
                    <a:pt x="153" y="37"/>
                  </a:cubicBezTo>
                  <a:cubicBezTo>
                    <a:pt x="157" y="37"/>
                    <a:pt x="162" y="36"/>
                    <a:pt x="164" y="38"/>
                  </a:cubicBezTo>
                  <a:cubicBezTo>
                    <a:pt x="167" y="38"/>
                    <a:pt x="164" y="32"/>
                    <a:pt x="170" y="34"/>
                  </a:cubicBezTo>
                  <a:cubicBezTo>
                    <a:pt x="169" y="33"/>
                    <a:pt x="167" y="30"/>
                    <a:pt x="170" y="30"/>
                  </a:cubicBezTo>
                  <a:cubicBezTo>
                    <a:pt x="172" y="30"/>
                    <a:pt x="169" y="27"/>
                    <a:pt x="170" y="25"/>
                  </a:cubicBezTo>
                  <a:cubicBezTo>
                    <a:pt x="170" y="25"/>
                    <a:pt x="171" y="25"/>
                    <a:pt x="171" y="24"/>
                  </a:cubicBezTo>
                  <a:cubicBezTo>
                    <a:pt x="171" y="22"/>
                    <a:pt x="173" y="20"/>
                    <a:pt x="173" y="18"/>
                  </a:cubicBezTo>
                  <a:cubicBezTo>
                    <a:pt x="172" y="16"/>
                    <a:pt x="171" y="15"/>
                    <a:pt x="173" y="10"/>
                  </a:cubicBezTo>
                  <a:cubicBezTo>
                    <a:pt x="173" y="10"/>
                    <a:pt x="175" y="11"/>
                    <a:pt x="176" y="10"/>
                  </a:cubicBezTo>
                  <a:cubicBezTo>
                    <a:pt x="177" y="9"/>
                    <a:pt x="176" y="4"/>
                    <a:pt x="177" y="3"/>
                  </a:cubicBezTo>
                  <a:cubicBezTo>
                    <a:pt x="180" y="2"/>
                    <a:pt x="178" y="7"/>
                    <a:pt x="180" y="9"/>
                  </a:cubicBezTo>
                  <a:cubicBezTo>
                    <a:pt x="180" y="9"/>
                    <a:pt x="181" y="9"/>
                    <a:pt x="181" y="9"/>
                  </a:cubicBezTo>
                  <a:cubicBezTo>
                    <a:pt x="183" y="11"/>
                    <a:pt x="183" y="14"/>
                    <a:pt x="184" y="16"/>
                  </a:cubicBezTo>
                  <a:cubicBezTo>
                    <a:pt x="186" y="19"/>
                    <a:pt x="189" y="20"/>
                    <a:pt x="189" y="24"/>
                  </a:cubicBezTo>
                  <a:cubicBezTo>
                    <a:pt x="193" y="20"/>
                    <a:pt x="190" y="26"/>
                    <a:pt x="195" y="25"/>
                  </a:cubicBezTo>
                  <a:cubicBezTo>
                    <a:pt x="195" y="28"/>
                    <a:pt x="194" y="32"/>
                    <a:pt x="196" y="34"/>
                  </a:cubicBezTo>
                  <a:cubicBezTo>
                    <a:pt x="199" y="36"/>
                    <a:pt x="196" y="39"/>
                    <a:pt x="198" y="44"/>
                  </a:cubicBezTo>
                  <a:cubicBezTo>
                    <a:pt x="201" y="40"/>
                    <a:pt x="199" y="44"/>
                    <a:pt x="204" y="44"/>
                  </a:cubicBezTo>
                  <a:cubicBezTo>
                    <a:pt x="204" y="47"/>
                    <a:pt x="202" y="47"/>
                    <a:pt x="202" y="49"/>
                  </a:cubicBezTo>
                  <a:cubicBezTo>
                    <a:pt x="204" y="51"/>
                    <a:pt x="209" y="51"/>
                    <a:pt x="208" y="56"/>
                  </a:cubicBezTo>
                  <a:cubicBezTo>
                    <a:pt x="209" y="57"/>
                    <a:pt x="212" y="55"/>
                    <a:pt x="213" y="56"/>
                  </a:cubicBezTo>
                  <a:cubicBezTo>
                    <a:pt x="213" y="57"/>
                    <a:pt x="212" y="59"/>
                    <a:pt x="213" y="59"/>
                  </a:cubicBezTo>
                  <a:cubicBezTo>
                    <a:pt x="213" y="60"/>
                    <a:pt x="215" y="59"/>
                    <a:pt x="216" y="59"/>
                  </a:cubicBezTo>
                  <a:cubicBezTo>
                    <a:pt x="218" y="61"/>
                    <a:pt x="217" y="66"/>
                    <a:pt x="221" y="65"/>
                  </a:cubicBezTo>
                  <a:cubicBezTo>
                    <a:pt x="221" y="69"/>
                    <a:pt x="224" y="73"/>
                    <a:pt x="226" y="75"/>
                  </a:cubicBezTo>
                  <a:cubicBezTo>
                    <a:pt x="227" y="77"/>
                    <a:pt x="228" y="79"/>
                    <a:pt x="229" y="80"/>
                  </a:cubicBezTo>
                  <a:cubicBezTo>
                    <a:pt x="229" y="80"/>
                    <a:pt x="231" y="79"/>
                    <a:pt x="232" y="80"/>
                  </a:cubicBezTo>
                  <a:cubicBezTo>
                    <a:pt x="232" y="80"/>
                    <a:pt x="231" y="82"/>
                    <a:pt x="232" y="83"/>
                  </a:cubicBezTo>
                  <a:cubicBezTo>
                    <a:pt x="233" y="84"/>
                    <a:pt x="236" y="84"/>
                    <a:pt x="235" y="83"/>
                  </a:cubicBezTo>
                  <a:cubicBezTo>
                    <a:pt x="238" y="86"/>
                    <a:pt x="236" y="90"/>
                    <a:pt x="241" y="89"/>
                  </a:cubicBezTo>
                  <a:cubicBezTo>
                    <a:pt x="238" y="93"/>
                    <a:pt x="241" y="99"/>
                    <a:pt x="242" y="105"/>
                  </a:cubicBezTo>
                  <a:cubicBezTo>
                    <a:pt x="243" y="108"/>
                    <a:pt x="241" y="112"/>
                    <a:pt x="244" y="114"/>
                  </a:cubicBezTo>
                  <a:cubicBezTo>
                    <a:pt x="241" y="116"/>
                    <a:pt x="242" y="118"/>
                    <a:pt x="241" y="124"/>
                  </a:cubicBezTo>
                  <a:cubicBezTo>
                    <a:pt x="241" y="124"/>
                    <a:pt x="238" y="125"/>
                    <a:pt x="239" y="126"/>
                  </a:cubicBezTo>
                  <a:cubicBezTo>
                    <a:pt x="239" y="126"/>
                    <a:pt x="241" y="126"/>
                    <a:pt x="241" y="126"/>
                  </a:cubicBezTo>
                  <a:cubicBezTo>
                    <a:pt x="241" y="126"/>
                    <a:pt x="240" y="130"/>
                    <a:pt x="239" y="130"/>
                  </a:cubicBezTo>
                  <a:cubicBezTo>
                    <a:pt x="239" y="131"/>
                    <a:pt x="236" y="132"/>
                    <a:pt x="236" y="132"/>
                  </a:cubicBezTo>
                  <a:cubicBezTo>
                    <a:pt x="236" y="134"/>
                    <a:pt x="239" y="136"/>
                    <a:pt x="236" y="139"/>
                  </a:cubicBezTo>
                  <a:cubicBezTo>
                    <a:pt x="233" y="139"/>
                    <a:pt x="234" y="143"/>
                    <a:pt x="230" y="142"/>
                  </a:cubicBezTo>
                  <a:cubicBezTo>
                    <a:pt x="231" y="145"/>
                    <a:pt x="230" y="147"/>
                    <a:pt x="227" y="147"/>
                  </a:cubicBezTo>
                  <a:cubicBezTo>
                    <a:pt x="229" y="153"/>
                    <a:pt x="225" y="154"/>
                    <a:pt x="226" y="160"/>
                  </a:cubicBezTo>
                  <a:cubicBezTo>
                    <a:pt x="220" y="159"/>
                    <a:pt x="221" y="165"/>
                    <a:pt x="220" y="169"/>
                  </a:cubicBezTo>
                  <a:cubicBezTo>
                    <a:pt x="218" y="169"/>
                    <a:pt x="216" y="169"/>
                    <a:pt x="216" y="170"/>
                  </a:cubicBezTo>
                  <a:cubicBezTo>
                    <a:pt x="215" y="173"/>
                    <a:pt x="210" y="173"/>
                    <a:pt x="207" y="175"/>
                  </a:cubicBezTo>
                  <a:cubicBezTo>
                    <a:pt x="206" y="175"/>
                    <a:pt x="205" y="177"/>
                    <a:pt x="204" y="178"/>
                  </a:cubicBezTo>
                  <a:cubicBezTo>
                    <a:pt x="202" y="178"/>
                    <a:pt x="201" y="177"/>
                    <a:pt x="201" y="179"/>
                  </a:cubicBezTo>
                  <a:cubicBezTo>
                    <a:pt x="197" y="178"/>
                    <a:pt x="196" y="174"/>
                    <a:pt x="192" y="173"/>
                  </a:cubicBezTo>
                  <a:cubicBezTo>
                    <a:pt x="189" y="172"/>
                    <a:pt x="190" y="176"/>
                    <a:pt x="189" y="176"/>
                  </a:cubicBezTo>
                  <a:cubicBezTo>
                    <a:pt x="186" y="178"/>
                    <a:pt x="181" y="176"/>
                    <a:pt x="179" y="179"/>
                  </a:cubicBezTo>
                  <a:cubicBezTo>
                    <a:pt x="173" y="177"/>
                    <a:pt x="169" y="173"/>
                    <a:pt x="162" y="172"/>
                  </a:cubicBezTo>
                  <a:cubicBezTo>
                    <a:pt x="164" y="170"/>
                    <a:pt x="164" y="168"/>
                    <a:pt x="162" y="164"/>
                  </a:cubicBezTo>
                  <a:cubicBezTo>
                    <a:pt x="162" y="164"/>
                    <a:pt x="161" y="164"/>
                    <a:pt x="161" y="163"/>
                  </a:cubicBezTo>
                  <a:cubicBezTo>
                    <a:pt x="161" y="163"/>
                    <a:pt x="161" y="162"/>
                    <a:pt x="161" y="161"/>
                  </a:cubicBezTo>
                  <a:cubicBezTo>
                    <a:pt x="160" y="160"/>
                    <a:pt x="157" y="159"/>
                    <a:pt x="159" y="158"/>
                  </a:cubicBezTo>
                  <a:cubicBezTo>
                    <a:pt x="158" y="157"/>
                    <a:pt x="152" y="154"/>
                    <a:pt x="152" y="157"/>
                  </a:cubicBezTo>
                  <a:cubicBezTo>
                    <a:pt x="150" y="155"/>
                    <a:pt x="150" y="151"/>
                    <a:pt x="147" y="150"/>
                  </a:cubicBezTo>
                  <a:cubicBezTo>
                    <a:pt x="147" y="146"/>
                    <a:pt x="148" y="146"/>
                    <a:pt x="149" y="144"/>
                  </a:cubicBezTo>
                  <a:cubicBezTo>
                    <a:pt x="148" y="142"/>
                    <a:pt x="146" y="143"/>
                    <a:pt x="141" y="142"/>
                  </a:cubicBezTo>
                  <a:cubicBezTo>
                    <a:pt x="138" y="144"/>
                    <a:pt x="139" y="149"/>
                    <a:pt x="133" y="148"/>
                  </a:cubicBezTo>
                  <a:cubicBezTo>
                    <a:pt x="134" y="142"/>
                    <a:pt x="128" y="144"/>
                    <a:pt x="130" y="138"/>
                  </a:cubicBezTo>
                  <a:cubicBezTo>
                    <a:pt x="126" y="138"/>
                    <a:pt x="125" y="135"/>
                    <a:pt x="121" y="136"/>
                  </a:cubicBezTo>
                  <a:cubicBezTo>
                    <a:pt x="121" y="135"/>
                    <a:pt x="123" y="135"/>
                    <a:pt x="124" y="135"/>
                  </a:cubicBezTo>
                  <a:cubicBezTo>
                    <a:pt x="120" y="130"/>
                    <a:pt x="116" y="134"/>
                    <a:pt x="109" y="133"/>
                  </a:cubicBezTo>
                  <a:cubicBezTo>
                    <a:pt x="104" y="132"/>
                    <a:pt x="100" y="131"/>
                    <a:pt x="96" y="129"/>
                  </a:cubicBezTo>
                  <a:cubicBezTo>
                    <a:pt x="92" y="130"/>
                    <a:pt x="87" y="130"/>
                    <a:pt x="87" y="133"/>
                  </a:cubicBezTo>
                  <a:cubicBezTo>
                    <a:pt x="85" y="133"/>
                    <a:pt x="83" y="133"/>
                    <a:pt x="81" y="133"/>
                  </a:cubicBezTo>
                  <a:cubicBezTo>
                    <a:pt x="79" y="133"/>
                    <a:pt x="80" y="135"/>
                    <a:pt x="79" y="135"/>
                  </a:cubicBezTo>
                  <a:cubicBezTo>
                    <a:pt x="76" y="135"/>
                    <a:pt x="78" y="132"/>
                    <a:pt x="75" y="136"/>
                  </a:cubicBezTo>
                  <a:cubicBezTo>
                    <a:pt x="74" y="137"/>
                    <a:pt x="73" y="137"/>
                    <a:pt x="73" y="139"/>
                  </a:cubicBezTo>
                  <a:cubicBezTo>
                    <a:pt x="71" y="137"/>
                    <a:pt x="70" y="134"/>
                    <a:pt x="70" y="141"/>
                  </a:cubicBezTo>
                  <a:cubicBezTo>
                    <a:pt x="69" y="140"/>
                    <a:pt x="69" y="139"/>
                    <a:pt x="67" y="139"/>
                  </a:cubicBezTo>
                  <a:cubicBezTo>
                    <a:pt x="65" y="139"/>
                    <a:pt x="67" y="141"/>
                    <a:pt x="67" y="141"/>
                  </a:cubicBezTo>
                  <a:cubicBezTo>
                    <a:pt x="65" y="144"/>
                    <a:pt x="61" y="142"/>
                    <a:pt x="60" y="147"/>
                  </a:cubicBezTo>
                  <a:cubicBezTo>
                    <a:pt x="56" y="144"/>
                    <a:pt x="47" y="146"/>
                    <a:pt x="41" y="145"/>
                  </a:cubicBezTo>
                  <a:cubicBezTo>
                    <a:pt x="39" y="145"/>
                    <a:pt x="40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5" y="148"/>
                    <a:pt x="34" y="149"/>
                    <a:pt x="32" y="150"/>
                  </a:cubicBezTo>
                  <a:cubicBezTo>
                    <a:pt x="27" y="151"/>
                    <a:pt x="20" y="154"/>
                    <a:pt x="11" y="153"/>
                  </a:cubicBezTo>
                  <a:cubicBezTo>
                    <a:pt x="12" y="149"/>
                    <a:pt x="11" y="144"/>
                    <a:pt x="15" y="144"/>
                  </a:cubicBezTo>
                  <a:cubicBezTo>
                    <a:pt x="15" y="142"/>
                    <a:pt x="17" y="136"/>
                    <a:pt x="14" y="136"/>
                  </a:cubicBezTo>
                  <a:cubicBezTo>
                    <a:pt x="10" y="136"/>
                    <a:pt x="16" y="135"/>
                    <a:pt x="14" y="130"/>
                  </a:cubicBezTo>
                  <a:cubicBezTo>
                    <a:pt x="12" y="127"/>
                    <a:pt x="13" y="133"/>
                    <a:pt x="11" y="127"/>
                  </a:cubicBezTo>
                  <a:cubicBezTo>
                    <a:pt x="11" y="127"/>
                    <a:pt x="11" y="125"/>
                    <a:pt x="11" y="124"/>
                  </a:cubicBezTo>
                  <a:cubicBezTo>
                    <a:pt x="9" y="123"/>
                    <a:pt x="11" y="124"/>
                    <a:pt x="11" y="121"/>
                  </a:cubicBezTo>
                  <a:cubicBezTo>
                    <a:pt x="11" y="118"/>
                    <a:pt x="7" y="116"/>
                    <a:pt x="10" y="114"/>
                  </a:cubicBezTo>
                  <a:cubicBezTo>
                    <a:pt x="10" y="112"/>
                    <a:pt x="7" y="113"/>
                    <a:pt x="7" y="112"/>
                  </a:cubicBezTo>
                  <a:cubicBezTo>
                    <a:pt x="6" y="112"/>
                    <a:pt x="7" y="110"/>
                    <a:pt x="7" y="110"/>
                  </a:cubicBezTo>
                  <a:cubicBezTo>
                    <a:pt x="7" y="110"/>
                    <a:pt x="5" y="105"/>
                    <a:pt x="5" y="105"/>
                  </a:cubicBezTo>
                  <a:cubicBezTo>
                    <a:pt x="3" y="103"/>
                    <a:pt x="6" y="104"/>
                    <a:pt x="5" y="102"/>
                  </a:cubicBezTo>
                  <a:cubicBezTo>
                    <a:pt x="5" y="100"/>
                    <a:pt x="1" y="99"/>
                    <a:pt x="2" y="96"/>
                  </a:cubicBezTo>
                  <a:cubicBezTo>
                    <a:pt x="6" y="97"/>
                    <a:pt x="4" y="91"/>
                    <a:pt x="7" y="90"/>
                  </a:cubicBezTo>
                  <a:cubicBezTo>
                    <a:pt x="7" y="88"/>
                    <a:pt x="4" y="90"/>
                    <a:pt x="4" y="89"/>
                  </a:cubicBezTo>
                  <a:cubicBezTo>
                    <a:pt x="2" y="87"/>
                    <a:pt x="5" y="83"/>
                    <a:pt x="1" y="84"/>
                  </a:cubicBezTo>
                  <a:cubicBezTo>
                    <a:pt x="0" y="77"/>
                    <a:pt x="3" y="75"/>
                    <a:pt x="4" y="70"/>
                  </a:cubicBezTo>
                  <a:cubicBezTo>
                    <a:pt x="5" y="72"/>
                    <a:pt x="11" y="71"/>
                    <a:pt x="11" y="67"/>
                  </a:cubicBezTo>
                  <a:cubicBezTo>
                    <a:pt x="11" y="64"/>
                    <a:pt x="21" y="66"/>
                    <a:pt x="20" y="59"/>
                  </a:cubicBezTo>
                  <a:cubicBezTo>
                    <a:pt x="28" y="60"/>
                    <a:pt x="32" y="56"/>
                    <a:pt x="39" y="56"/>
                  </a:cubicBezTo>
                  <a:cubicBezTo>
                    <a:pt x="41" y="56"/>
                    <a:pt x="40" y="54"/>
                    <a:pt x="39" y="55"/>
                  </a:cubicBezTo>
                  <a:cubicBezTo>
                    <a:pt x="42" y="52"/>
                    <a:pt x="47" y="54"/>
                    <a:pt x="47" y="49"/>
                  </a:cubicBezTo>
                  <a:cubicBezTo>
                    <a:pt x="48" y="49"/>
                    <a:pt x="48" y="50"/>
                    <a:pt x="50" y="50"/>
                  </a:cubicBezTo>
                  <a:cubicBezTo>
                    <a:pt x="53" y="51"/>
                    <a:pt x="49" y="43"/>
                    <a:pt x="54" y="46"/>
                  </a:cubicBezTo>
                  <a:cubicBezTo>
                    <a:pt x="53" y="40"/>
                    <a:pt x="54" y="41"/>
                    <a:pt x="54" y="34"/>
                  </a:cubicBezTo>
                  <a:cubicBezTo>
                    <a:pt x="57" y="34"/>
                    <a:pt x="60" y="36"/>
                    <a:pt x="63" y="37"/>
                  </a:cubicBezTo>
                  <a:cubicBezTo>
                    <a:pt x="64" y="36"/>
                    <a:pt x="64" y="34"/>
                    <a:pt x="67" y="34"/>
                  </a:cubicBezTo>
                  <a:cubicBezTo>
                    <a:pt x="65" y="31"/>
                    <a:pt x="71" y="28"/>
                    <a:pt x="67" y="28"/>
                  </a:cubicBezTo>
                  <a:cubicBezTo>
                    <a:pt x="68" y="27"/>
                    <a:pt x="71" y="26"/>
                    <a:pt x="70" y="24"/>
                  </a:cubicBezTo>
                  <a:cubicBezTo>
                    <a:pt x="75" y="25"/>
                    <a:pt x="72" y="18"/>
                    <a:pt x="78" y="21"/>
                  </a:cubicBezTo>
                  <a:cubicBezTo>
                    <a:pt x="79" y="19"/>
                    <a:pt x="81" y="18"/>
                    <a:pt x="82" y="16"/>
                  </a:cubicBezTo>
                  <a:cubicBezTo>
                    <a:pt x="84" y="17"/>
                    <a:pt x="86" y="18"/>
                    <a:pt x="90" y="18"/>
                  </a:cubicBezTo>
                  <a:cubicBezTo>
                    <a:pt x="87" y="21"/>
                    <a:pt x="90" y="19"/>
                    <a:pt x="91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2" y="22"/>
                    <a:pt x="94" y="22"/>
                    <a:pt x="94" y="22"/>
                  </a:cubicBezTo>
                  <a:cubicBezTo>
                    <a:pt x="94" y="23"/>
                    <a:pt x="96" y="26"/>
                    <a:pt x="100" y="25"/>
                  </a:cubicBezTo>
                  <a:cubicBezTo>
                    <a:pt x="102" y="26"/>
                    <a:pt x="101" y="18"/>
                    <a:pt x="97" y="19"/>
                  </a:cubicBezTo>
                  <a:cubicBezTo>
                    <a:pt x="98" y="18"/>
                    <a:pt x="100" y="17"/>
                    <a:pt x="101" y="16"/>
                  </a:cubicBezTo>
                  <a:cubicBezTo>
                    <a:pt x="102" y="12"/>
                    <a:pt x="104" y="10"/>
                    <a:pt x="107" y="10"/>
                  </a:cubicBezTo>
                  <a:cubicBezTo>
                    <a:pt x="107" y="7"/>
                    <a:pt x="109" y="6"/>
                    <a:pt x="112" y="6"/>
                  </a:cubicBezTo>
                  <a:cubicBezTo>
                    <a:pt x="110" y="10"/>
                    <a:pt x="111" y="7"/>
                    <a:pt x="115" y="7"/>
                  </a:cubicBezTo>
                  <a:cubicBezTo>
                    <a:pt x="121" y="0"/>
                    <a:pt x="133" y="7"/>
                    <a:pt x="141" y="7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350"/>
                <a:buFont typeface="Microsoft Yahei"/>
                <a:buNone/>
              </a:pPr>
              <a:endParaRPr sz="1350" b="0" i="0" u="none" strike="noStrike" cap="none">
                <a:solidFill>
                  <a:srgbClr val="5A6E8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32" name="Google Shape;8932;p24"/>
          <p:cNvGrpSpPr/>
          <p:nvPr/>
        </p:nvGrpSpPr>
        <p:grpSpPr>
          <a:xfrm flipH="1">
            <a:off x="4609507" y="1259687"/>
            <a:ext cx="380661" cy="703324"/>
            <a:chOff x="992204" y="1036691"/>
            <a:chExt cx="1105180" cy="2041976"/>
          </a:xfrm>
        </p:grpSpPr>
        <p:sp>
          <p:nvSpPr>
            <p:cNvPr id="8933" name="Google Shape;8933;p24"/>
            <p:cNvSpPr/>
            <p:nvPr/>
          </p:nvSpPr>
          <p:spPr>
            <a:xfrm>
              <a:off x="992204" y="1036691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24"/>
            <p:cNvSpPr/>
            <p:nvPr/>
          </p:nvSpPr>
          <p:spPr>
            <a:xfrm>
              <a:off x="1319489" y="2137129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24"/>
            <p:cNvSpPr/>
            <p:nvPr/>
          </p:nvSpPr>
          <p:spPr>
            <a:xfrm>
              <a:off x="1547166" y="1046178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24"/>
            <p:cNvSpPr/>
            <p:nvPr/>
          </p:nvSpPr>
          <p:spPr>
            <a:xfrm>
              <a:off x="1547166" y="2144243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37" name="Google Shape;8937;p24"/>
          <p:cNvGrpSpPr/>
          <p:nvPr/>
        </p:nvGrpSpPr>
        <p:grpSpPr>
          <a:xfrm>
            <a:off x="5356342" y="2409994"/>
            <a:ext cx="478810" cy="729098"/>
            <a:chOff x="6109556" y="1810070"/>
            <a:chExt cx="1043518" cy="1588994"/>
          </a:xfrm>
        </p:grpSpPr>
        <p:sp>
          <p:nvSpPr>
            <p:cNvPr id="8938" name="Google Shape;8938;p24"/>
            <p:cNvSpPr/>
            <p:nvPr/>
          </p:nvSpPr>
          <p:spPr>
            <a:xfrm>
              <a:off x="6109556" y="1810070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24"/>
            <p:cNvSpPr/>
            <p:nvPr/>
          </p:nvSpPr>
          <p:spPr>
            <a:xfrm>
              <a:off x="6451071" y="2417208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24"/>
            <p:cNvSpPr/>
            <p:nvPr/>
          </p:nvSpPr>
          <p:spPr>
            <a:xfrm>
              <a:off x="6631315" y="1814813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24"/>
            <p:cNvSpPr/>
            <p:nvPr/>
          </p:nvSpPr>
          <p:spPr>
            <a:xfrm>
              <a:off x="6631315" y="2419579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42" name="Google Shape;8942;p24"/>
          <p:cNvGrpSpPr/>
          <p:nvPr/>
        </p:nvGrpSpPr>
        <p:grpSpPr>
          <a:xfrm>
            <a:off x="7690905" y="873508"/>
            <a:ext cx="679868" cy="809842"/>
            <a:chOff x="6171117" y="5479616"/>
            <a:chExt cx="967626" cy="1152613"/>
          </a:xfrm>
        </p:grpSpPr>
        <p:sp>
          <p:nvSpPr>
            <p:cNvPr id="8943" name="Google Shape;8943;p24"/>
            <p:cNvSpPr/>
            <p:nvPr/>
          </p:nvSpPr>
          <p:spPr>
            <a:xfrm>
              <a:off x="6171117" y="54796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24"/>
            <p:cNvSpPr/>
            <p:nvPr/>
          </p:nvSpPr>
          <p:spPr>
            <a:xfrm>
              <a:off x="6474685" y="59681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24"/>
            <p:cNvSpPr/>
            <p:nvPr/>
          </p:nvSpPr>
          <p:spPr>
            <a:xfrm>
              <a:off x="6659673" y="54796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24"/>
            <p:cNvSpPr/>
            <p:nvPr/>
          </p:nvSpPr>
          <p:spPr>
            <a:xfrm>
              <a:off x="6659673" y="60227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47" name="Google Shape;8947;p24"/>
          <p:cNvGrpSpPr/>
          <p:nvPr/>
        </p:nvGrpSpPr>
        <p:grpSpPr>
          <a:xfrm>
            <a:off x="8780938" y="2370214"/>
            <a:ext cx="275611" cy="853221"/>
            <a:chOff x="6996444" y="4561795"/>
            <a:chExt cx="668800" cy="2070435"/>
          </a:xfrm>
        </p:grpSpPr>
        <p:sp>
          <p:nvSpPr>
            <p:cNvPr id="8948" name="Google Shape;8948;p24"/>
            <p:cNvSpPr/>
            <p:nvPr/>
          </p:nvSpPr>
          <p:spPr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24"/>
            <p:cNvSpPr/>
            <p:nvPr/>
          </p:nvSpPr>
          <p:spPr>
            <a:xfrm>
              <a:off x="7273925" y="53230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24"/>
            <p:cNvSpPr/>
            <p:nvPr/>
          </p:nvSpPr>
          <p:spPr>
            <a:xfrm>
              <a:off x="7333216" y="45617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24"/>
            <p:cNvSpPr/>
            <p:nvPr/>
          </p:nvSpPr>
          <p:spPr>
            <a:xfrm>
              <a:off x="7333216" y="55270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52" name="Google Shape;8952;p24"/>
          <p:cNvGrpSpPr/>
          <p:nvPr/>
        </p:nvGrpSpPr>
        <p:grpSpPr>
          <a:xfrm>
            <a:off x="5250350" y="2688290"/>
            <a:ext cx="326410" cy="497034"/>
            <a:chOff x="6109556" y="1810070"/>
            <a:chExt cx="1043518" cy="1588994"/>
          </a:xfrm>
        </p:grpSpPr>
        <p:sp>
          <p:nvSpPr>
            <p:cNvPr id="8953" name="Google Shape;8953;p24"/>
            <p:cNvSpPr/>
            <p:nvPr/>
          </p:nvSpPr>
          <p:spPr>
            <a:xfrm>
              <a:off x="6109556" y="1810070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24"/>
            <p:cNvSpPr/>
            <p:nvPr/>
          </p:nvSpPr>
          <p:spPr>
            <a:xfrm>
              <a:off x="6451071" y="2417208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24"/>
            <p:cNvSpPr/>
            <p:nvPr/>
          </p:nvSpPr>
          <p:spPr>
            <a:xfrm>
              <a:off x="6631315" y="1814813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24"/>
            <p:cNvSpPr/>
            <p:nvPr/>
          </p:nvSpPr>
          <p:spPr>
            <a:xfrm>
              <a:off x="6631315" y="2419579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57" name="Google Shape;8957;p24"/>
          <p:cNvGrpSpPr/>
          <p:nvPr/>
        </p:nvGrpSpPr>
        <p:grpSpPr>
          <a:xfrm flipH="1">
            <a:off x="2919912" y="2638079"/>
            <a:ext cx="266635" cy="492645"/>
            <a:chOff x="992204" y="1036691"/>
            <a:chExt cx="1105180" cy="2041976"/>
          </a:xfrm>
        </p:grpSpPr>
        <p:sp>
          <p:nvSpPr>
            <p:cNvPr id="8958" name="Google Shape;8958;p24"/>
            <p:cNvSpPr/>
            <p:nvPr/>
          </p:nvSpPr>
          <p:spPr>
            <a:xfrm>
              <a:off x="992204" y="1036691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24"/>
            <p:cNvSpPr/>
            <p:nvPr/>
          </p:nvSpPr>
          <p:spPr>
            <a:xfrm>
              <a:off x="1319489" y="2137129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24"/>
            <p:cNvSpPr/>
            <p:nvPr/>
          </p:nvSpPr>
          <p:spPr>
            <a:xfrm>
              <a:off x="1547166" y="1046178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24"/>
            <p:cNvSpPr/>
            <p:nvPr/>
          </p:nvSpPr>
          <p:spPr>
            <a:xfrm>
              <a:off x="1547166" y="2144243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62" name="Google Shape;8962;p24"/>
          <p:cNvGrpSpPr/>
          <p:nvPr/>
        </p:nvGrpSpPr>
        <p:grpSpPr>
          <a:xfrm>
            <a:off x="3093924" y="398552"/>
            <a:ext cx="152553" cy="472265"/>
            <a:chOff x="6996444" y="4561795"/>
            <a:chExt cx="668800" cy="2070435"/>
          </a:xfrm>
        </p:grpSpPr>
        <p:sp>
          <p:nvSpPr>
            <p:cNvPr id="8963" name="Google Shape;8963;p24"/>
            <p:cNvSpPr/>
            <p:nvPr/>
          </p:nvSpPr>
          <p:spPr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24"/>
            <p:cNvSpPr/>
            <p:nvPr/>
          </p:nvSpPr>
          <p:spPr>
            <a:xfrm>
              <a:off x="7273925" y="53230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24"/>
            <p:cNvSpPr/>
            <p:nvPr/>
          </p:nvSpPr>
          <p:spPr>
            <a:xfrm>
              <a:off x="7333216" y="45617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24"/>
            <p:cNvSpPr/>
            <p:nvPr/>
          </p:nvSpPr>
          <p:spPr>
            <a:xfrm>
              <a:off x="7333216" y="55270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67" name="Google Shape;8967;p24"/>
          <p:cNvGrpSpPr/>
          <p:nvPr/>
        </p:nvGrpSpPr>
        <p:grpSpPr>
          <a:xfrm>
            <a:off x="8069397" y="1430631"/>
            <a:ext cx="257365" cy="306567"/>
            <a:chOff x="6171117" y="5479616"/>
            <a:chExt cx="967626" cy="1152613"/>
          </a:xfrm>
        </p:grpSpPr>
        <p:sp>
          <p:nvSpPr>
            <p:cNvPr id="8968" name="Google Shape;8968;p24"/>
            <p:cNvSpPr/>
            <p:nvPr/>
          </p:nvSpPr>
          <p:spPr>
            <a:xfrm>
              <a:off x="6171117" y="54796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24"/>
            <p:cNvSpPr/>
            <p:nvPr/>
          </p:nvSpPr>
          <p:spPr>
            <a:xfrm>
              <a:off x="6474685" y="59681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24"/>
            <p:cNvSpPr/>
            <p:nvPr/>
          </p:nvSpPr>
          <p:spPr>
            <a:xfrm>
              <a:off x="6659673" y="54796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24"/>
            <p:cNvSpPr/>
            <p:nvPr/>
          </p:nvSpPr>
          <p:spPr>
            <a:xfrm>
              <a:off x="6659673" y="60227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72" name="Google Shape;8972;p24"/>
          <p:cNvGrpSpPr/>
          <p:nvPr/>
        </p:nvGrpSpPr>
        <p:grpSpPr>
          <a:xfrm>
            <a:off x="2329159" y="1332226"/>
            <a:ext cx="233898" cy="278614"/>
            <a:chOff x="6171117" y="5479616"/>
            <a:chExt cx="967626" cy="1152613"/>
          </a:xfrm>
        </p:grpSpPr>
        <p:sp>
          <p:nvSpPr>
            <p:cNvPr id="8973" name="Google Shape;8973;p24"/>
            <p:cNvSpPr/>
            <p:nvPr/>
          </p:nvSpPr>
          <p:spPr>
            <a:xfrm>
              <a:off x="6171117" y="54796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24"/>
            <p:cNvSpPr/>
            <p:nvPr/>
          </p:nvSpPr>
          <p:spPr>
            <a:xfrm>
              <a:off x="6474685" y="59681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24"/>
            <p:cNvSpPr/>
            <p:nvPr/>
          </p:nvSpPr>
          <p:spPr>
            <a:xfrm>
              <a:off x="6659673" y="54796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24"/>
            <p:cNvSpPr/>
            <p:nvPr/>
          </p:nvSpPr>
          <p:spPr>
            <a:xfrm>
              <a:off x="6659673" y="60227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77" name="Google Shape;8977;p24"/>
          <p:cNvGrpSpPr/>
          <p:nvPr/>
        </p:nvGrpSpPr>
        <p:grpSpPr>
          <a:xfrm flipH="1">
            <a:off x="1658457" y="3812212"/>
            <a:ext cx="380661" cy="703324"/>
            <a:chOff x="992204" y="1036691"/>
            <a:chExt cx="1105180" cy="2041976"/>
          </a:xfrm>
        </p:grpSpPr>
        <p:sp>
          <p:nvSpPr>
            <p:cNvPr id="8978" name="Google Shape;8978;p24"/>
            <p:cNvSpPr/>
            <p:nvPr/>
          </p:nvSpPr>
          <p:spPr>
            <a:xfrm>
              <a:off x="992204" y="1036691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24"/>
            <p:cNvSpPr/>
            <p:nvPr/>
          </p:nvSpPr>
          <p:spPr>
            <a:xfrm>
              <a:off x="1319489" y="2137129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24"/>
            <p:cNvSpPr/>
            <p:nvPr/>
          </p:nvSpPr>
          <p:spPr>
            <a:xfrm>
              <a:off x="1547166" y="1046178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24"/>
            <p:cNvSpPr/>
            <p:nvPr/>
          </p:nvSpPr>
          <p:spPr>
            <a:xfrm>
              <a:off x="1547166" y="2144243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82" name="Google Shape;8982;p24"/>
          <p:cNvSpPr/>
          <p:nvPr/>
        </p:nvSpPr>
        <p:spPr>
          <a:xfrm>
            <a:off x="1042746" y="4453297"/>
            <a:ext cx="4478002" cy="1687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Em hãy kể tên một số loại phân thường được sử dụng để bón phân lót.</a:t>
            </a:r>
            <a:endParaRPr sz="24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983" name="Google Shape;8983;p24"/>
          <p:cNvSpPr/>
          <p:nvPr/>
        </p:nvSpPr>
        <p:spPr>
          <a:xfrm>
            <a:off x="6230510" y="4486171"/>
            <a:ext cx="5640810" cy="16875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Liên hệ với thực tế sản xuất ở gia đình và địa phương, trả lời câu hỏi: </a:t>
            </a:r>
            <a:r>
              <a:rPr lang="en-US" sz="24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Kể thêm các hoạt động bón phân lót trong trồng trọt.</a:t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84" name="Google Shape;8984;p24"/>
          <p:cNvGrpSpPr/>
          <p:nvPr/>
        </p:nvGrpSpPr>
        <p:grpSpPr>
          <a:xfrm>
            <a:off x="4406275" y="3757547"/>
            <a:ext cx="601217" cy="716156"/>
            <a:chOff x="6171117" y="5479616"/>
            <a:chExt cx="967626" cy="1152613"/>
          </a:xfrm>
        </p:grpSpPr>
        <p:sp>
          <p:nvSpPr>
            <p:cNvPr id="8985" name="Google Shape;8985;p24"/>
            <p:cNvSpPr/>
            <p:nvPr/>
          </p:nvSpPr>
          <p:spPr>
            <a:xfrm>
              <a:off x="6171117" y="54796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24"/>
            <p:cNvSpPr/>
            <p:nvPr/>
          </p:nvSpPr>
          <p:spPr>
            <a:xfrm>
              <a:off x="6474685" y="59681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24"/>
            <p:cNvSpPr/>
            <p:nvPr/>
          </p:nvSpPr>
          <p:spPr>
            <a:xfrm>
              <a:off x="6659673" y="54796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24"/>
            <p:cNvSpPr/>
            <p:nvPr/>
          </p:nvSpPr>
          <p:spPr>
            <a:xfrm>
              <a:off x="6659673" y="60227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89" name="Google Shape;8989;p24"/>
          <p:cNvGrpSpPr/>
          <p:nvPr/>
        </p:nvGrpSpPr>
        <p:grpSpPr>
          <a:xfrm>
            <a:off x="7115489" y="3717964"/>
            <a:ext cx="478810" cy="729098"/>
            <a:chOff x="6109556" y="1810070"/>
            <a:chExt cx="1043518" cy="1588994"/>
          </a:xfrm>
        </p:grpSpPr>
        <p:sp>
          <p:nvSpPr>
            <p:cNvPr id="8990" name="Google Shape;8990;p24"/>
            <p:cNvSpPr/>
            <p:nvPr/>
          </p:nvSpPr>
          <p:spPr>
            <a:xfrm>
              <a:off x="6109556" y="1810070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24"/>
            <p:cNvSpPr/>
            <p:nvPr/>
          </p:nvSpPr>
          <p:spPr>
            <a:xfrm>
              <a:off x="6451071" y="2417208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24"/>
            <p:cNvSpPr/>
            <p:nvPr/>
          </p:nvSpPr>
          <p:spPr>
            <a:xfrm>
              <a:off x="6631315" y="1814813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24"/>
            <p:cNvSpPr/>
            <p:nvPr/>
          </p:nvSpPr>
          <p:spPr>
            <a:xfrm>
              <a:off x="6631315" y="2419579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94" name="Google Shape;8994;p24"/>
          <p:cNvGrpSpPr/>
          <p:nvPr/>
        </p:nvGrpSpPr>
        <p:grpSpPr>
          <a:xfrm>
            <a:off x="10205559" y="3582047"/>
            <a:ext cx="275611" cy="853221"/>
            <a:chOff x="6996444" y="4561795"/>
            <a:chExt cx="668800" cy="2070435"/>
          </a:xfrm>
        </p:grpSpPr>
        <p:sp>
          <p:nvSpPr>
            <p:cNvPr id="8995" name="Google Shape;8995;p24"/>
            <p:cNvSpPr/>
            <p:nvPr/>
          </p:nvSpPr>
          <p:spPr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24"/>
            <p:cNvSpPr/>
            <p:nvPr/>
          </p:nvSpPr>
          <p:spPr>
            <a:xfrm>
              <a:off x="7273925" y="53230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24"/>
            <p:cNvSpPr/>
            <p:nvPr/>
          </p:nvSpPr>
          <p:spPr>
            <a:xfrm>
              <a:off x="7333216" y="45617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24"/>
            <p:cNvSpPr/>
            <p:nvPr/>
          </p:nvSpPr>
          <p:spPr>
            <a:xfrm>
              <a:off x="7333216" y="55270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99" name="Google Shape;8999;p24"/>
          <p:cNvSpPr/>
          <p:nvPr/>
        </p:nvSpPr>
        <p:spPr>
          <a:xfrm>
            <a:off x="-78610" y="-30520"/>
            <a:ext cx="12346745" cy="132415"/>
          </a:xfrm>
          <a:custGeom>
            <a:avLst/>
            <a:gdLst/>
            <a:ahLst/>
            <a:cxnLst/>
            <a:rect l="l" t="t" r="r" b="b"/>
            <a:pathLst>
              <a:path w="2951" h="60" extrusionOk="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0" name="Google Shape;9000;p24"/>
          <p:cNvSpPr/>
          <p:nvPr/>
        </p:nvSpPr>
        <p:spPr>
          <a:xfrm>
            <a:off x="-154745" y="6715204"/>
            <a:ext cx="12422880" cy="152747"/>
          </a:xfrm>
          <a:custGeom>
            <a:avLst/>
            <a:gdLst/>
            <a:ahLst/>
            <a:cxnLst/>
            <a:rect l="l" t="t" r="r" b="b"/>
            <a:pathLst>
              <a:path w="2940" h="36" extrusionOk="0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5" name="Google Shape;9005;p25"/>
          <p:cNvSpPr/>
          <p:nvPr/>
        </p:nvSpPr>
        <p:spPr>
          <a:xfrm>
            <a:off x="-78610" y="-30520"/>
            <a:ext cx="12346745" cy="132415"/>
          </a:xfrm>
          <a:custGeom>
            <a:avLst/>
            <a:gdLst/>
            <a:ahLst/>
            <a:cxnLst/>
            <a:rect l="l" t="t" r="r" b="b"/>
            <a:pathLst>
              <a:path w="2951" h="60" extrusionOk="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6" name="Google Shape;9006;p25"/>
          <p:cNvSpPr/>
          <p:nvPr/>
        </p:nvSpPr>
        <p:spPr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Nêu cách bón phân lót tương ứng với mỗi hình 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07" name="Google Shape;9007;p2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9008" name="Google Shape;9008;p25"/>
            <p:cNvSpPr/>
            <p:nvPr/>
          </p:nvSpPr>
          <p:spPr>
            <a:xfrm>
              <a:off x="6109556" y="1810070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25"/>
            <p:cNvSpPr/>
            <p:nvPr/>
          </p:nvSpPr>
          <p:spPr>
            <a:xfrm>
              <a:off x="6451071" y="2417208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25"/>
            <p:cNvSpPr/>
            <p:nvPr/>
          </p:nvSpPr>
          <p:spPr>
            <a:xfrm>
              <a:off x="6631315" y="1814813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25"/>
            <p:cNvSpPr/>
            <p:nvPr/>
          </p:nvSpPr>
          <p:spPr>
            <a:xfrm>
              <a:off x="6631315" y="2419579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12" name="Google Shape;9012;p25"/>
          <p:cNvSpPr/>
          <p:nvPr/>
        </p:nvSpPr>
        <p:spPr>
          <a:xfrm>
            <a:off x="-154745" y="6715204"/>
            <a:ext cx="12422880" cy="152747"/>
          </a:xfrm>
          <a:custGeom>
            <a:avLst/>
            <a:gdLst/>
            <a:ahLst/>
            <a:cxnLst/>
            <a:rect l="l" t="t" r="r" b="b"/>
            <a:pathLst>
              <a:path w="2940" h="36" extrusionOk="0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13" name="Google Shape;9013;p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-7475035">
            <a:off x="11503580" y="55580"/>
            <a:ext cx="821284" cy="738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9014" name="Google Shape;9014;p2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267370" y="1065017"/>
            <a:ext cx="10184081" cy="36760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5" name="Google Shape;9015;p25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9016" name="Google Shape;9016;p25"/>
            <p:cNvSpPr/>
            <p:nvPr/>
          </p:nvSpPr>
          <p:spPr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25"/>
            <p:cNvSpPr/>
            <p:nvPr/>
          </p:nvSpPr>
          <p:spPr>
            <a:xfrm>
              <a:off x="7273925" y="53230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25"/>
            <p:cNvSpPr/>
            <p:nvPr/>
          </p:nvSpPr>
          <p:spPr>
            <a:xfrm>
              <a:off x="7333216" y="45617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25"/>
            <p:cNvSpPr/>
            <p:nvPr/>
          </p:nvSpPr>
          <p:spPr>
            <a:xfrm>
              <a:off x="7333216" y="55270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20" name="Google Shape;9020;p25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9021" name="Google Shape;9021;p25"/>
            <p:cNvSpPr/>
            <p:nvPr/>
          </p:nvSpPr>
          <p:spPr>
            <a:xfrm>
              <a:off x="992204" y="1036691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25"/>
            <p:cNvSpPr/>
            <p:nvPr/>
          </p:nvSpPr>
          <p:spPr>
            <a:xfrm>
              <a:off x="1319489" y="2137129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25"/>
            <p:cNvSpPr/>
            <p:nvPr/>
          </p:nvSpPr>
          <p:spPr>
            <a:xfrm>
              <a:off x="1547166" y="1046178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25"/>
            <p:cNvSpPr/>
            <p:nvPr/>
          </p:nvSpPr>
          <p:spPr>
            <a:xfrm>
              <a:off x="1547166" y="2144243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25" name="Google Shape;9025;p25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9026" name="Google Shape;9026;p25"/>
            <p:cNvSpPr/>
            <p:nvPr/>
          </p:nvSpPr>
          <p:spPr>
            <a:xfrm>
              <a:off x="6171117" y="54796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25"/>
            <p:cNvSpPr/>
            <p:nvPr/>
          </p:nvSpPr>
          <p:spPr>
            <a:xfrm>
              <a:off x="6474685" y="59681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25"/>
            <p:cNvSpPr/>
            <p:nvPr/>
          </p:nvSpPr>
          <p:spPr>
            <a:xfrm>
              <a:off x="6659673" y="54796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25"/>
            <p:cNvSpPr/>
            <p:nvPr/>
          </p:nvSpPr>
          <p:spPr>
            <a:xfrm>
              <a:off x="6659673" y="60227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4" name="Google Shape;9034;p26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9035" name="Google Shape;9035;p26"/>
            <p:cNvSpPr/>
            <p:nvPr/>
          </p:nvSpPr>
          <p:spPr>
            <a:xfrm>
              <a:off x="2143470" y="4587267"/>
              <a:ext cx="860902" cy="1980313"/>
            </a:xfrm>
            <a:custGeom>
              <a:avLst/>
              <a:gdLst/>
              <a:ahLst/>
              <a:cxnLst/>
              <a:rect l="l" t="t" r="r" b="b"/>
              <a:pathLst>
                <a:path w="205" h="445" extrusionOk="0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26"/>
            <p:cNvSpPr/>
            <p:nvPr/>
          </p:nvSpPr>
          <p:spPr>
            <a:xfrm>
              <a:off x="2762466" y="5429196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26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26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26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26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26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26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26"/>
            <p:cNvSpPr/>
            <p:nvPr/>
          </p:nvSpPr>
          <p:spPr>
            <a:xfrm>
              <a:off x="7496243" y="4511374"/>
              <a:ext cx="1112295" cy="2056205"/>
            </a:xfrm>
            <a:custGeom>
              <a:avLst/>
              <a:gdLst/>
              <a:ahLst/>
              <a:cxnLst/>
              <a:rect l="l" t="t" r="r" b="b"/>
              <a:pathLst>
                <a:path w="265" h="462" extrusionOk="0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26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26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26"/>
            <p:cNvSpPr/>
            <p:nvPr/>
          </p:nvSpPr>
          <p:spPr>
            <a:xfrm>
              <a:off x="4190188" y="4860004"/>
              <a:ext cx="737577" cy="1584250"/>
            </a:xfrm>
            <a:custGeom>
              <a:avLst/>
              <a:gdLst/>
              <a:ahLst/>
              <a:cxnLst/>
              <a:rect l="l" t="t" r="r" b="b"/>
              <a:pathLst>
                <a:path w="175" h="356" extrusionOk="0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26"/>
            <p:cNvSpPr/>
            <p:nvPr/>
          </p:nvSpPr>
          <p:spPr>
            <a:xfrm>
              <a:off x="8959540" y="4860004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26"/>
            <p:cNvSpPr/>
            <p:nvPr/>
          </p:nvSpPr>
          <p:spPr>
            <a:xfrm>
              <a:off x="8461497" y="4900322"/>
              <a:ext cx="858531" cy="1306769"/>
            </a:xfrm>
            <a:custGeom>
              <a:avLst/>
              <a:gdLst/>
              <a:ahLst/>
              <a:cxnLst/>
              <a:rect l="l" t="t" r="r" b="b"/>
              <a:pathLst>
                <a:path w="204" h="294" extrusionOk="0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26"/>
            <p:cNvSpPr/>
            <p:nvPr/>
          </p:nvSpPr>
          <p:spPr>
            <a:xfrm>
              <a:off x="8933452" y="4860004"/>
              <a:ext cx="59291" cy="40318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26"/>
            <p:cNvSpPr/>
            <p:nvPr/>
          </p:nvSpPr>
          <p:spPr>
            <a:xfrm>
              <a:off x="5406836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26"/>
            <p:cNvSpPr/>
            <p:nvPr/>
          </p:nvSpPr>
          <p:spPr>
            <a:xfrm>
              <a:off x="5157814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26"/>
            <p:cNvSpPr/>
            <p:nvPr/>
          </p:nvSpPr>
          <p:spPr>
            <a:xfrm>
              <a:off x="5425809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26"/>
            <p:cNvSpPr/>
            <p:nvPr/>
          </p:nvSpPr>
          <p:spPr>
            <a:xfrm>
              <a:off x="5112753" y="6240294"/>
              <a:ext cx="464840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26"/>
            <p:cNvSpPr/>
            <p:nvPr/>
          </p:nvSpPr>
          <p:spPr>
            <a:xfrm>
              <a:off x="5423437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26"/>
            <p:cNvSpPr/>
            <p:nvPr/>
          </p:nvSpPr>
          <p:spPr>
            <a:xfrm>
              <a:off x="227192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26"/>
            <p:cNvSpPr/>
            <p:nvPr/>
          </p:nvSpPr>
          <p:spPr>
            <a:xfrm>
              <a:off x="-21829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26"/>
            <p:cNvSpPr/>
            <p:nvPr/>
          </p:nvSpPr>
          <p:spPr>
            <a:xfrm>
              <a:off x="24616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26"/>
            <p:cNvSpPr/>
            <p:nvPr/>
          </p:nvSpPr>
          <p:spPr>
            <a:xfrm>
              <a:off x="-69262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26"/>
            <p:cNvSpPr/>
            <p:nvPr/>
          </p:nvSpPr>
          <p:spPr>
            <a:xfrm>
              <a:off x="243793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26"/>
            <p:cNvSpPr/>
            <p:nvPr/>
          </p:nvSpPr>
          <p:spPr>
            <a:xfrm>
              <a:off x="883621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26"/>
            <p:cNvSpPr/>
            <p:nvPr/>
          </p:nvSpPr>
          <p:spPr>
            <a:xfrm>
              <a:off x="858956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26"/>
            <p:cNvSpPr/>
            <p:nvPr/>
          </p:nvSpPr>
          <p:spPr>
            <a:xfrm>
              <a:off x="8862303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26"/>
            <p:cNvSpPr/>
            <p:nvPr/>
          </p:nvSpPr>
          <p:spPr>
            <a:xfrm>
              <a:off x="8542133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26"/>
            <p:cNvSpPr/>
            <p:nvPr/>
          </p:nvSpPr>
          <p:spPr>
            <a:xfrm>
              <a:off x="8852816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26"/>
            <p:cNvSpPr/>
            <p:nvPr/>
          </p:nvSpPr>
          <p:spPr>
            <a:xfrm>
              <a:off x="7474898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26"/>
            <p:cNvSpPr/>
            <p:nvPr/>
          </p:nvSpPr>
          <p:spPr>
            <a:xfrm>
              <a:off x="7225877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26"/>
            <p:cNvSpPr/>
            <p:nvPr/>
          </p:nvSpPr>
          <p:spPr>
            <a:xfrm>
              <a:off x="7498615" y="6185747"/>
              <a:ext cx="462468" cy="303569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26"/>
            <p:cNvSpPr/>
            <p:nvPr/>
          </p:nvSpPr>
          <p:spPr>
            <a:xfrm>
              <a:off x="7180816" y="6185747"/>
              <a:ext cx="467211" cy="303569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26"/>
            <p:cNvSpPr/>
            <p:nvPr/>
          </p:nvSpPr>
          <p:spPr>
            <a:xfrm>
              <a:off x="7491500" y="5905894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26"/>
            <p:cNvSpPr/>
            <p:nvPr/>
          </p:nvSpPr>
          <p:spPr>
            <a:xfrm>
              <a:off x="11644227" y="6012618"/>
              <a:ext cx="460097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26"/>
            <p:cNvSpPr/>
            <p:nvPr/>
          </p:nvSpPr>
          <p:spPr>
            <a:xfrm>
              <a:off x="11397577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26"/>
            <p:cNvSpPr/>
            <p:nvPr/>
          </p:nvSpPr>
          <p:spPr>
            <a:xfrm>
              <a:off x="11670315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26"/>
            <p:cNvSpPr/>
            <p:nvPr/>
          </p:nvSpPr>
          <p:spPr>
            <a:xfrm>
              <a:off x="1135014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26"/>
            <p:cNvSpPr/>
            <p:nvPr/>
          </p:nvSpPr>
          <p:spPr>
            <a:xfrm>
              <a:off x="11663200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26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26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26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26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26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26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26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26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26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26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26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26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26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26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26"/>
            <p:cNvSpPr/>
            <p:nvPr/>
          </p:nvSpPr>
          <p:spPr>
            <a:xfrm>
              <a:off x="3464469" y="5958070"/>
              <a:ext cx="1230877" cy="495671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26"/>
            <p:cNvSpPr/>
            <p:nvPr/>
          </p:nvSpPr>
          <p:spPr>
            <a:xfrm>
              <a:off x="4111925" y="6003131"/>
              <a:ext cx="327285" cy="222933"/>
            </a:xfrm>
            <a:custGeom>
              <a:avLst/>
              <a:gdLst/>
              <a:ahLst/>
              <a:cxnLst/>
              <a:rect l="l" t="t" r="r" b="b"/>
              <a:pathLst>
                <a:path w="78" h="50" extrusionOk="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26"/>
            <p:cNvSpPr/>
            <p:nvPr/>
          </p:nvSpPr>
          <p:spPr>
            <a:xfrm>
              <a:off x="4081093" y="5998388"/>
              <a:ext cx="614253" cy="455353"/>
            </a:xfrm>
            <a:custGeom>
              <a:avLst/>
              <a:gdLst/>
              <a:ahLst/>
              <a:cxnLst/>
              <a:rect l="l" t="t" r="r" b="b"/>
              <a:pathLst>
                <a:path w="146" h="102" extrusionOk="0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26"/>
            <p:cNvSpPr/>
            <p:nvPr/>
          </p:nvSpPr>
          <p:spPr>
            <a:xfrm>
              <a:off x="7856731" y="6017361"/>
              <a:ext cx="1233248" cy="493299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26"/>
            <p:cNvSpPr/>
            <p:nvPr/>
          </p:nvSpPr>
          <p:spPr>
            <a:xfrm>
              <a:off x="8504187" y="6060050"/>
              <a:ext cx="104352" cy="35574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26"/>
            <p:cNvSpPr/>
            <p:nvPr/>
          </p:nvSpPr>
          <p:spPr>
            <a:xfrm>
              <a:off x="8475727" y="6052935"/>
              <a:ext cx="614253" cy="457725"/>
            </a:xfrm>
            <a:custGeom>
              <a:avLst/>
              <a:gdLst/>
              <a:ahLst/>
              <a:cxnLst/>
              <a:rect l="l" t="t" r="r" b="b"/>
              <a:pathLst>
                <a:path w="146" h="103" extrusionOk="0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26"/>
            <p:cNvSpPr/>
            <p:nvPr/>
          </p:nvSpPr>
          <p:spPr>
            <a:xfrm>
              <a:off x="4560163" y="4978586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26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26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26"/>
            <p:cNvSpPr/>
            <p:nvPr/>
          </p:nvSpPr>
          <p:spPr>
            <a:xfrm>
              <a:off x="5081922" y="4978586"/>
              <a:ext cx="457725" cy="1095694"/>
            </a:xfrm>
            <a:custGeom>
              <a:avLst/>
              <a:gdLst/>
              <a:ahLst/>
              <a:cxnLst/>
              <a:rect l="l" t="t" r="r" b="b"/>
              <a:pathLst>
                <a:path w="109" h="246" extrusionOk="0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26"/>
            <p:cNvSpPr/>
            <p:nvPr/>
          </p:nvSpPr>
          <p:spPr>
            <a:xfrm>
              <a:off x="5217105" y="6029219"/>
              <a:ext cx="23716" cy="14230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26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26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26"/>
            <p:cNvSpPr/>
            <p:nvPr/>
          </p:nvSpPr>
          <p:spPr>
            <a:xfrm>
              <a:off x="5081922" y="4983329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26"/>
            <p:cNvSpPr/>
            <p:nvPr/>
          </p:nvSpPr>
          <p:spPr>
            <a:xfrm>
              <a:off x="5081922" y="5588095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26"/>
            <p:cNvSpPr/>
            <p:nvPr/>
          </p:nvSpPr>
          <p:spPr>
            <a:xfrm>
              <a:off x="6018717" y="53272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26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26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26"/>
            <p:cNvSpPr/>
            <p:nvPr/>
          </p:nvSpPr>
          <p:spPr>
            <a:xfrm>
              <a:off x="6540475" y="5514575"/>
              <a:ext cx="291711" cy="955768"/>
            </a:xfrm>
            <a:custGeom>
              <a:avLst/>
              <a:gdLst/>
              <a:ahLst/>
              <a:cxnLst/>
              <a:rect l="l" t="t" r="r" b="b"/>
              <a:pathLst>
                <a:path w="69" h="215" extrusionOk="0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26"/>
            <p:cNvSpPr/>
            <p:nvPr/>
          </p:nvSpPr>
          <p:spPr>
            <a:xfrm>
              <a:off x="6663800" y="6211835"/>
              <a:ext cx="7115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26"/>
            <p:cNvSpPr/>
            <p:nvPr/>
          </p:nvSpPr>
          <p:spPr>
            <a:xfrm>
              <a:off x="6507273" y="53272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26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26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26"/>
            <p:cNvSpPr/>
            <p:nvPr/>
          </p:nvSpPr>
          <p:spPr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26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26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26"/>
            <p:cNvSpPr/>
            <p:nvPr/>
          </p:nvSpPr>
          <p:spPr>
            <a:xfrm>
              <a:off x="5783925" y="5277412"/>
              <a:ext cx="289339" cy="1249850"/>
            </a:xfrm>
            <a:custGeom>
              <a:avLst/>
              <a:gdLst/>
              <a:ahLst/>
              <a:cxnLst/>
              <a:rect l="l" t="t" r="r" b="b"/>
              <a:pathLst>
                <a:path w="69" h="281" extrusionOk="0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26"/>
            <p:cNvSpPr/>
            <p:nvPr/>
          </p:nvSpPr>
          <p:spPr>
            <a:xfrm>
              <a:off x="5793412" y="6024476"/>
              <a:ext cx="7115" cy="23716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26"/>
            <p:cNvSpPr/>
            <p:nvPr/>
          </p:nvSpPr>
          <p:spPr>
            <a:xfrm>
              <a:off x="5800526" y="6242666"/>
              <a:ext cx="4743" cy="33203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26"/>
            <p:cNvSpPr/>
            <p:nvPr/>
          </p:nvSpPr>
          <p:spPr>
            <a:xfrm>
              <a:off x="5755465" y="4667902"/>
              <a:ext cx="317799" cy="1219019"/>
            </a:xfrm>
            <a:custGeom>
              <a:avLst/>
              <a:gdLst/>
              <a:ahLst/>
              <a:cxnLst/>
              <a:rect l="l" t="t" r="r" b="b"/>
              <a:pathLst>
                <a:path w="76" h="274" extrusionOk="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26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26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26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26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26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26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26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26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26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26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26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26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26"/>
            <p:cNvSpPr/>
            <p:nvPr/>
          </p:nvSpPr>
          <p:spPr>
            <a:xfrm>
              <a:off x="11539875" y="5962813"/>
              <a:ext cx="559705" cy="602395"/>
            </a:xfrm>
            <a:custGeom>
              <a:avLst/>
              <a:gdLst/>
              <a:ahLst/>
              <a:cxnLst/>
              <a:rect l="l" t="t" r="r" b="b"/>
              <a:pathLst>
                <a:path w="133" h="135" extrusionOk="0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26"/>
            <p:cNvSpPr/>
            <p:nvPr/>
          </p:nvSpPr>
          <p:spPr>
            <a:xfrm>
              <a:off x="11544618" y="6057679"/>
              <a:ext cx="4743" cy="56919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26"/>
            <p:cNvSpPr/>
            <p:nvPr/>
          </p:nvSpPr>
          <p:spPr>
            <a:xfrm>
              <a:off x="11551733" y="6252152"/>
              <a:ext cx="4743" cy="90122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26"/>
            <p:cNvSpPr/>
            <p:nvPr/>
          </p:nvSpPr>
          <p:spPr>
            <a:xfrm>
              <a:off x="11791268" y="5962813"/>
              <a:ext cx="18973" cy="14230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26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26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26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26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26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26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26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26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26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26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26"/>
            <p:cNvSpPr/>
            <p:nvPr/>
          </p:nvSpPr>
          <p:spPr>
            <a:xfrm>
              <a:off x="3113468" y="4530348"/>
              <a:ext cx="308312" cy="600023"/>
            </a:xfrm>
            <a:custGeom>
              <a:avLst/>
              <a:gdLst/>
              <a:ahLst/>
              <a:cxnLst/>
              <a:rect l="l" t="t" r="r" b="b"/>
              <a:pathLst>
                <a:path w="73" h="135" extrusionOk="0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26"/>
            <p:cNvSpPr/>
            <p:nvPr/>
          </p:nvSpPr>
          <p:spPr>
            <a:xfrm>
              <a:off x="3383834" y="5130370"/>
              <a:ext cx="151784" cy="253765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26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26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26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26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26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26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26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26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26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26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26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26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26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26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26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26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26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26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26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26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26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26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26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26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26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26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26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26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26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26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26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26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26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26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26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26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26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26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26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26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26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26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26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26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26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26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26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26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26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26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26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26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26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26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26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26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26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26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26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26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26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26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26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26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26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26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26"/>
            <p:cNvSpPr/>
            <p:nvPr/>
          </p:nvSpPr>
          <p:spPr>
            <a:xfrm>
              <a:off x="1294426" y="6105111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26"/>
            <p:cNvSpPr/>
            <p:nvPr/>
          </p:nvSpPr>
          <p:spPr>
            <a:xfrm>
              <a:off x="1294426" y="6105112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26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26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26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26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26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26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26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26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26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26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26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26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26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26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26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26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26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26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26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26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26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26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26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26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26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26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26"/>
            <p:cNvSpPr/>
            <p:nvPr/>
          </p:nvSpPr>
          <p:spPr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26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26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26"/>
            <p:cNvSpPr/>
            <p:nvPr/>
          </p:nvSpPr>
          <p:spPr>
            <a:xfrm>
              <a:off x="7427465" y="4622842"/>
              <a:ext cx="85379" cy="476698"/>
            </a:xfrm>
            <a:custGeom>
              <a:avLst/>
              <a:gdLst/>
              <a:ahLst/>
              <a:cxnLst/>
              <a:rect l="l" t="t" r="r" b="b"/>
              <a:pathLst>
                <a:path w="20" h="107" extrusionOk="0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26"/>
            <p:cNvSpPr/>
            <p:nvPr/>
          </p:nvSpPr>
          <p:spPr>
            <a:xfrm>
              <a:off x="7180816" y="44093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26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26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26"/>
            <p:cNvSpPr/>
            <p:nvPr/>
          </p:nvSpPr>
          <p:spPr>
            <a:xfrm>
              <a:off x="108610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26"/>
            <p:cNvSpPr/>
            <p:nvPr/>
          </p:nvSpPr>
          <p:spPr>
            <a:xfrm>
              <a:off x="179759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26"/>
            <p:cNvSpPr/>
            <p:nvPr/>
          </p:nvSpPr>
          <p:spPr>
            <a:xfrm>
              <a:off x="260394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26"/>
            <p:cNvSpPr/>
            <p:nvPr/>
          </p:nvSpPr>
          <p:spPr>
            <a:xfrm>
              <a:off x="352888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26"/>
            <p:cNvSpPr/>
            <p:nvPr/>
          </p:nvSpPr>
          <p:spPr>
            <a:xfrm>
              <a:off x="507044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26"/>
            <p:cNvSpPr/>
            <p:nvPr/>
          </p:nvSpPr>
          <p:spPr>
            <a:xfrm>
              <a:off x="571078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26"/>
            <p:cNvSpPr/>
            <p:nvPr/>
          </p:nvSpPr>
          <p:spPr>
            <a:xfrm>
              <a:off x="642227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26"/>
            <p:cNvSpPr/>
            <p:nvPr/>
          </p:nvSpPr>
          <p:spPr>
            <a:xfrm>
              <a:off x="45249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26"/>
            <p:cNvSpPr/>
            <p:nvPr/>
          </p:nvSpPr>
          <p:spPr>
            <a:xfrm>
              <a:off x="-26573" y="6349390"/>
              <a:ext cx="75892" cy="218190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26"/>
            <p:cNvSpPr/>
            <p:nvPr/>
          </p:nvSpPr>
          <p:spPr>
            <a:xfrm>
              <a:off x="129955" y="6420539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26"/>
            <p:cNvSpPr/>
            <p:nvPr/>
          </p:nvSpPr>
          <p:spPr>
            <a:xfrm>
              <a:off x="191617" y="6403937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26"/>
            <p:cNvSpPr/>
            <p:nvPr/>
          </p:nvSpPr>
          <p:spPr>
            <a:xfrm>
              <a:off x="75407" y="6420539"/>
              <a:ext cx="49804" cy="206332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26"/>
            <p:cNvSpPr/>
            <p:nvPr/>
          </p:nvSpPr>
          <p:spPr>
            <a:xfrm>
              <a:off x="54062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26"/>
            <p:cNvSpPr/>
            <p:nvPr/>
          </p:nvSpPr>
          <p:spPr>
            <a:xfrm>
              <a:off x="217705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26"/>
            <p:cNvSpPr/>
            <p:nvPr/>
          </p:nvSpPr>
          <p:spPr>
            <a:xfrm>
              <a:off x="744207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26"/>
            <p:cNvSpPr/>
            <p:nvPr/>
          </p:nvSpPr>
          <p:spPr>
            <a:xfrm>
              <a:off x="83195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26"/>
            <p:cNvSpPr/>
            <p:nvPr/>
          </p:nvSpPr>
          <p:spPr>
            <a:xfrm>
              <a:off x="305455" y="6377849"/>
              <a:ext cx="33203" cy="13755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26"/>
            <p:cNvSpPr/>
            <p:nvPr/>
          </p:nvSpPr>
          <p:spPr>
            <a:xfrm>
              <a:off x="855674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26"/>
            <p:cNvSpPr/>
            <p:nvPr/>
          </p:nvSpPr>
          <p:spPr>
            <a:xfrm>
              <a:off x="957654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26"/>
            <p:cNvSpPr/>
            <p:nvPr/>
          </p:nvSpPr>
          <p:spPr>
            <a:xfrm>
              <a:off x="990857" y="6394451"/>
              <a:ext cx="37946" cy="177872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26"/>
            <p:cNvSpPr/>
            <p:nvPr/>
          </p:nvSpPr>
          <p:spPr>
            <a:xfrm>
              <a:off x="1028803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26"/>
            <p:cNvSpPr/>
            <p:nvPr/>
          </p:nvSpPr>
          <p:spPr>
            <a:xfrm>
              <a:off x="94816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26"/>
            <p:cNvSpPr/>
            <p:nvPr/>
          </p:nvSpPr>
          <p:spPr>
            <a:xfrm>
              <a:off x="1088094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26"/>
            <p:cNvSpPr/>
            <p:nvPr/>
          </p:nvSpPr>
          <p:spPr>
            <a:xfrm>
              <a:off x="1190074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26"/>
            <p:cNvSpPr/>
            <p:nvPr/>
          </p:nvSpPr>
          <p:spPr>
            <a:xfrm>
              <a:off x="1332372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26"/>
            <p:cNvSpPr/>
            <p:nvPr/>
          </p:nvSpPr>
          <p:spPr>
            <a:xfrm>
              <a:off x="139877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26"/>
            <p:cNvSpPr/>
            <p:nvPr/>
          </p:nvSpPr>
          <p:spPr>
            <a:xfrm>
              <a:off x="1484156" y="6363620"/>
              <a:ext cx="28460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26"/>
            <p:cNvSpPr/>
            <p:nvPr/>
          </p:nvSpPr>
          <p:spPr>
            <a:xfrm>
              <a:off x="1571907" y="6313815"/>
              <a:ext cx="80635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26"/>
            <p:cNvSpPr/>
            <p:nvPr/>
          </p:nvSpPr>
          <p:spPr>
            <a:xfrm>
              <a:off x="1726063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26"/>
            <p:cNvSpPr/>
            <p:nvPr/>
          </p:nvSpPr>
          <p:spPr>
            <a:xfrm>
              <a:off x="1794840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26"/>
            <p:cNvSpPr/>
            <p:nvPr/>
          </p:nvSpPr>
          <p:spPr>
            <a:xfrm>
              <a:off x="1865989" y="6363620"/>
              <a:ext cx="64034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26"/>
            <p:cNvSpPr/>
            <p:nvPr/>
          </p:nvSpPr>
          <p:spPr>
            <a:xfrm>
              <a:off x="167625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26"/>
            <p:cNvSpPr/>
            <p:nvPr/>
          </p:nvSpPr>
          <p:spPr>
            <a:xfrm>
              <a:off x="1277824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26"/>
            <p:cNvSpPr/>
            <p:nvPr/>
          </p:nvSpPr>
          <p:spPr>
            <a:xfrm>
              <a:off x="1171101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26"/>
            <p:cNvSpPr/>
            <p:nvPr/>
          </p:nvSpPr>
          <p:spPr>
            <a:xfrm>
              <a:off x="1441467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26"/>
            <p:cNvSpPr/>
            <p:nvPr/>
          </p:nvSpPr>
          <p:spPr>
            <a:xfrm>
              <a:off x="1963226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26"/>
            <p:cNvSpPr/>
            <p:nvPr/>
          </p:nvSpPr>
          <p:spPr>
            <a:xfrm>
              <a:off x="2050976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26"/>
            <p:cNvSpPr/>
            <p:nvPr/>
          </p:nvSpPr>
          <p:spPr>
            <a:xfrm>
              <a:off x="2077064" y="6373106"/>
              <a:ext cx="83007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26"/>
            <p:cNvSpPr/>
            <p:nvPr/>
          </p:nvSpPr>
          <p:spPr>
            <a:xfrm>
              <a:off x="2181416" y="6491688"/>
              <a:ext cx="26088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26"/>
            <p:cNvSpPr/>
            <p:nvPr/>
          </p:nvSpPr>
          <p:spPr>
            <a:xfrm>
              <a:off x="220987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26"/>
            <p:cNvSpPr/>
            <p:nvPr/>
          </p:nvSpPr>
          <p:spPr>
            <a:xfrm>
              <a:off x="2252565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26"/>
            <p:cNvSpPr/>
            <p:nvPr/>
          </p:nvSpPr>
          <p:spPr>
            <a:xfrm>
              <a:off x="2169558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26"/>
            <p:cNvSpPr/>
            <p:nvPr/>
          </p:nvSpPr>
          <p:spPr>
            <a:xfrm>
              <a:off x="2311856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26"/>
            <p:cNvSpPr/>
            <p:nvPr/>
          </p:nvSpPr>
          <p:spPr>
            <a:xfrm>
              <a:off x="2409093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26"/>
            <p:cNvSpPr/>
            <p:nvPr/>
          </p:nvSpPr>
          <p:spPr>
            <a:xfrm>
              <a:off x="2551391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26"/>
            <p:cNvSpPr/>
            <p:nvPr/>
          </p:nvSpPr>
          <p:spPr>
            <a:xfrm>
              <a:off x="2622540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26"/>
            <p:cNvSpPr/>
            <p:nvPr/>
          </p:nvSpPr>
          <p:spPr>
            <a:xfrm>
              <a:off x="2703175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26"/>
            <p:cNvSpPr/>
            <p:nvPr/>
          </p:nvSpPr>
          <p:spPr>
            <a:xfrm>
              <a:off x="279566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26"/>
            <p:cNvSpPr/>
            <p:nvPr/>
          </p:nvSpPr>
          <p:spPr>
            <a:xfrm>
              <a:off x="294982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26"/>
            <p:cNvSpPr/>
            <p:nvPr/>
          </p:nvSpPr>
          <p:spPr>
            <a:xfrm>
              <a:off x="3013859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26"/>
            <p:cNvSpPr/>
            <p:nvPr/>
          </p:nvSpPr>
          <p:spPr>
            <a:xfrm>
              <a:off x="3089751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26"/>
            <p:cNvSpPr/>
            <p:nvPr/>
          </p:nvSpPr>
          <p:spPr>
            <a:xfrm>
              <a:off x="289527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26"/>
            <p:cNvSpPr/>
            <p:nvPr/>
          </p:nvSpPr>
          <p:spPr>
            <a:xfrm>
              <a:off x="2496843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26"/>
            <p:cNvSpPr/>
            <p:nvPr/>
          </p:nvSpPr>
          <p:spPr>
            <a:xfrm>
              <a:off x="2392491" y="6342275"/>
              <a:ext cx="73521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26"/>
            <p:cNvSpPr/>
            <p:nvPr/>
          </p:nvSpPr>
          <p:spPr>
            <a:xfrm>
              <a:off x="2665229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26"/>
            <p:cNvSpPr/>
            <p:nvPr/>
          </p:nvSpPr>
          <p:spPr>
            <a:xfrm>
              <a:off x="3186988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26"/>
            <p:cNvSpPr/>
            <p:nvPr/>
          </p:nvSpPr>
          <p:spPr>
            <a:xfrm>
              <a:off x="327473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26"/>
            <p:cNvSpPr/>
            <p:nvPr/>
          </p:nvSpPr>
          <p:spPr>
            <a:xfrm>
              <a:off x="329845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26"/>
            <p:cNvSpPr/>
            <p:nvPr/>
          </p:nvSpPr>
          <p:spPr>
            <a:xfrm>
              <a:off x="3405178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26"/>
            <p:cNvSpPr/>
            <p:nvPr/>
          </p:nvSpPr>
          <p:spPr>
            <a:xfrm>
              <a:off x="343363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26"/>
            <p:cNvSpPr/>
            <p:nvPr/>
          </p:nvSpPr>
          <p:spPr>
            <a:xfrm>
              <a:off x="3471584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26"/>
            <p:cNvSpPr/>
            <p:nvPr/>
          </p:nvSpPr>
          <p:spPr>
            <a:xfrm>
              <a:off x="339094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26"/>
            <p:cNvSpPr/>
            <p:nvPr/>
          </p:nvSpPr>
          <p:spPr>
            <a:xfrm>
              <a:off x="3535618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26"/>
            <p:cNvSpPr/>
            <p:nvPr/>
          </p:nvSpPr>
          <p:spPr>
            <a:xfrm>
              <a:off x="3630483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26"/>
            <p:cNvSpPr/>
            <p:nvPr/>
          </p:nvSpPr>
          <p:spPr>
            <a:xfrm>
              <a:off x="377515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26"/>
            <p:cNvSpPr/>
            <p:nvPr/>
          </p:nvSpPr>
          <p:spPr>
            <a:xfrm>
              <a:off x="384155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26"/>
            <p:cNvSpPr/>
            <p:nvPr/>
          </p:nvSpPr>
          <p:spPr>
            <a:xfrm>
              <a:off x="3926937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26"/>
            <p:cNvSpPr/>
            <p:nvPr/>
          </p:nvSpPr>
          <p:spPr>
            <a:xfrm>
              <a:off x="4019431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26"/>
            <p:cNvSpPr/>
            <p:nvPr/>
          </p:nvSpPr>
          <p:spPr>
            <a:xfrm>
              <a:off x="4173587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26"/>
            <p:cNvSpPr/>
            <p:nvPr/>
          </p:nvSpPr>
          <p:spPr>
            <a:xfrm>
              <a:off x="423762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26"/>
            <p:cNvSpPr/>
            <p:nvPr/>
          </p:nvSpPr>
          <p:spPr>
            <a:xfrm>
              <a:off x="4308770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26"/>
            <p:cNvSpPr/>
            <p:nvPr/>
          </p:nvSpPr>
          <p:spPr>
            <a:xfrm>
              <a:off x="411903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26"/>
            <p:cNvSpPr/>
            <p:nvPr/>
          </p:nvSpPr>
          <p:spPr>
            <a:xfrm>
              <a:off x="3720605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26"/>
            <p:cNvSpPr/>
            <p:nvPr/>
          </p:nvSpPr>
          <p:spPr>
            <a:xfrm>
              <a:off x="361388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26"/>
            <p:cNvSpPr/>
            <p:nvPr/>
          </p:nvSpPr>
          <p:spPr>
            <a:xfrm>
              <a:off x="3884248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26"/>
            <p:cNvSpPr/>
            <p:nvPr/>
          </p:nvSpPr>
          <p:spPr>
            <a:xfrm>
              <a:off x="4408378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26"/>
            <p:cNvSpPr/>
            <p:nvPr/>
          </p:nvSpPr>
          <p:spPr>
            <a:xfrm>
              <a:off x="4498500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26"/>
            <p:cNvSpPr/>
            <p:nvPr/>
          </p:nvSpPr>
          <p:spPr>
            <a:xfrm>
              <a:off x="452221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26"/>
            <p:cNvSpPr/>
            <p:nvPr/>
          </p:nvSpPr>
          <p:spPr>
            <a:xfrm>
              <a:off x="4624197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26"/>
            <p:cNvSpPr/>
            <p:nvPr/>
          </p:nvSpPr>
          <p:spPr>
            <a:xfrm>
              <a:off x="465265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26"/>
            <p:cNvSpPr/>
            <p:nvPr/>
          </p:nvSpPr>
          <p:spPr>
            <a:xfrm>
              <a:off x="469534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26"/>
            <p:cNvSpPr/>
            <p:nvPr/>
          </p:nvSpPr>
          <p:spPr>
            <a:xfrm>
              <a:off x="4612339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26"/>
            <p:cNvSpPr/>
            <p:nvPr/>
          </p:nvSpPr>
          <p:spPr>
            <a:xfrm>
              <a:off x="4754637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26"/>
            <p:cNvSpPr/>
            <p:nvPr/>
          </p:nvSpPr>
          <p:spPr>
            <a:xfrm>
              <a:off x="4854245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26"/>
            <p:cNvSpPr/>
            <p:nvPr/>
          </p:nvSpPr>
          <p:spPr>
            <a:xfrm>
              <a:off x="4998915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26"/>
            <p:cNvSpPr/>
            <p:nvPr/>
          </p:nvSpPr>
          <p:spPr>
            <a:xfrm>
              <a:off x="5065320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26"/>
            <p:cNvSpPr/>
            <p:nvPr/>
          </p:nvSpPr>
          <p:spPr>
            <a:xfrm>
              <a:off x="5148327" y="6363620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26"/>
            <p:cNvSpPr/>
            <p:nvPr/>
          </p:nvSpPr>
          <p:spPr>
            <a:xfrm>
              <a:off x="523844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26"/>
            <p:cNvSpPr/>
            <p:nvPr/>
          </p:nvSpPr>
          <p:spPr>
            <a:xfrm>
              <a:off x="539260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26"/>
            <p:cNvSpPr/>
            <p:nvPr/>
          </p:nvSpPr>
          <p:spPr>
            <a:xfrm>
              <a:off x="5456640" y="6363620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26"/>
            <p:cNvSpPr/>
            <p:nvPr/>
          </p:nvSpPr>
          <p:spPr>
            <a:xfrm>
              <a:off x="5532532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26"/>
            <p:cNvSpPr/>
            <p:nvPr/>
          </p:nvSpPr>
          <p:spPr>
            <a:xfrm>
              <a:off x="5338058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26"/>
            <p:cNvSpPr/>
            <p:nvPr/>
          </p:nvSpPr>
          <p:spPr>
            <a:xfrm>
              <a:off x="4944367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26"/>
            <p:cNvSpPr/>
            <p:nvPr/>
          </p:nvSpPr>
          <p:spPr>
            <a:xfrm>
              <a:off x="483764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26"/>
            <p:cNvSpPr/>
            <p:nvPr/>
          </p:nvSpPr>
          <p:spPr>
            <a:xfrm>
              <a:off x="510801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26"/>
            <p:cNvSpPr/>
            <p:nvPr/>
          </p:nvSpPr>
          <p:spPr>
            <a:xfrm>
              <a:off x="5629769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26"/>
            <p:cNvSpPr/>
            <p:nvPr/>
          </p:nvSpPr>
          <p:spPr>
            <a:xfrm>
              <a:off x="5717519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26"/>
            <p:cNvSpPr/>
            <p:nvPr/>
          </p:nvSpPr>
          <p:spPr>
            <a:xfrm>
              <a:off x="574123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26"/>
            <p:cNvSpPr/>
            <p:nvPr/>
          </p:nvSpPr>
          <p:spPr>
            <a:xfrm>
              <a:off x="5847959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26"/>
            <p:cNvSpPr/>
            <p:nvPr/>
          </p:nvSpPr>
          <p:spPr>
            <a:xfrm>
              <a:off x="587641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26"/>
            <p:cNvSpPr/>
            <p:nvPr/>
          </p:nvSpPr>
          <p:spPr>
            <a:xfrm>
              <a:off x="5919108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26"/>
            <p:cNvSpPr/>
            <p:nvPr/>
          </p:nvSpPr>
          <p:spPr>
            <a:xfrm>
              <a:off x="583372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26"/>
            <p:cNvSpPr/>
            <p:nvPr/>
          </p:nvSpPr>
          <p:spPr>
            <a:xfrm>
              <a:off x="5978399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26"/>
            <p:cNvSpPr/>
            <p:nvPr/>
          </p:nvSpPr>
          <p:spPr>
            <a:xfrm>
              <a:off x="6073264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26"/>
            <p:cNvSpPr/>
            <p:nvPr/>
          </p:nvSpPr>
          <p:spPr>
            <a:xfrm>
              <a:off x="621793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26"/>
            <p:cNvSpPr/>
            <p:nvPr/>
          </p:nvSpPr>
          <p:spPr>
            <a:xfrm>
              <a:off x="6289082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26"/>
            <p:cNvSpPr/>
            <p:nvPr/>
          </p:nvSpPr>
          <p:spPr>
            <a:xfrm>
              <a:off x="6369718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26"/>
            <p:cNvSpPr/>
            <p:nvPr/>
          </p:nvSpPr>
          <p:spPr>
            <a:xfrm>
              <a:off x="6462211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26"/>
            <p:cNvSpPr/>
            <p:nvPr/>
          </p:nvSpPr>
          <p:spPr>
            <a:xfrm>
              <a:off x="6616367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26"/>
            <p:cNvSpPr/>
            <p:nvPr/>
          </p:nvSpPr>
          <p:spPr>
            <a:xfrm>
              <a:off x="668040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26"/>
            <p:cNvSpPr/>
            <p:nvPr/>
          </p:nvSpPr>
          <p:spPr>
            <a:xfrm>
              <a:off x="6756294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26"/>
            <p:cNvSpPr/>
            <p:nvPr/>
          </p:nvSpPr>
          <p:spPr>
            <a:xfrm>
              <a:off x="6561820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26"/>
            <p:cNvSpPr/>
            <p:nvPr/>
          </p:nvSpPr>
          <p:spPr>
            <a:xfrm>
              <a:off x="6163386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26"/>
            <p:cNvSpPr/>
            <p:nvPr/>
          </p:nvSpPr>
          <p:spPr>
            <a:xfrm>
              <a:off x="605666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26"/>
            <p:cNvSpPr/>
            <p:nvPr/>
          </p:nvSpPr>
          <p:spPr>
            <a:xfrm>
              <a:off x="633177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26"/>
            <p:cNvSpPr/>
            <p:nvPr/>
          </p:nvSpPr>
          <p:spPr>
            <a:xfrm>
              <a:off x="6851159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26"/>
            <p:cNvSpPr/>
            <p:nvPr/>
          </p:nvSpPr>
          <p:spPr>
            <a:xfrm>
              <a:off x="6941281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26"/>
            <p:cNvSpPr/>
            <p:nvPr/>
          </p:nvSpPr>
          <p:spPr>
            <a:xfrm>
              <a:off x="696499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26"/>
            <p:cNvSpPr/>
            <p:nvPr/>
          </p:nvSpPr>
          <p:spPr>
            <a:xfrm>
              <a:off x="7071721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26"/>
            <p:cNvSpPr/>
            <p:nvPr/>
          </p:nvSpPr>
          <p:spPr>
            <a:xfrm>
              <a:off x="7100180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26"/>
            <p:cNvSpPr/>
            <p:nvPr/>
          </p:nvSpPr>
          <p:spPr>
            <a:xfrm>
              <a:off x="713812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26"/>
            <p:cNvSpPr/>
            <p:nvPr/>
          </p:nvSpPr>
          <p:spPr>
            <a:xfrm>
              <a:off x="7057491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26"/>
            <p:cNvSpPr/>
            <p:nvPr/>
          </p:nvSpPr>
          <p:spPr>
            <a:xfrm>
              <a:off x="7202160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26"/>
            <p:cNvSpPr/>
            <p:nvPr/>
          </p:nvSpPr>
          <p:spPr>
            <a:xfrm>
              <a:off x="7297026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26"/>
            <p:cNvSpPr/>
            <p:nvPr/>
          </p:nvSpPr>
          <p:spPr>
            <a:xfrm>
              <a:off x="7441695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26"/>
            <p:cNvSpPr/>
            <p:nvPr/>
          </p:nvSpPr>
          <p:spPr>
            <a:xfrm>
              <a:off x="7508101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26"/>
            <p:cNvSpPr/>
            <p:nvPr/>
          </p:nvSpPr>
          <p:spPr>
            <a:xfrm>
              <a:off x="7591108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26"/>
            <p:cNvSpPr/>
            <p:nvPr/>
          </p:nvSpPr>
          <p:spPr>
            <a:xfrm>
              <a:off x="7681230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26"/>
            <p:cNvSpPr/>
            <p:nvPr/>
          </p:nvSpPr>
          <p:spPr>
            <a:xfrm>
              <a:off x="7835386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26"/>
            <p:cNvSpPr/>
            <p:nvPr/>
          </p:nvSpPr>
          <p:spPr>
            <a:xfrm>
              <a:off x="7904163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26"/>
            <p:cNvSpPr/>
            <p:nvPr/>
          </p:nvSpPr>
          <p:spPr>
            <a:xfrm>
              <a:off x="7975312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26"/>
            <p:cNvSpPr/>
            <p:nvPr/>
          </p:nvSpPr>
          <p:spPr>
            <a:xfrm>
              <a:off x="778558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26"/>
            <p:cNvSpPr/>
            <p:nvPr/>
          </p:nvSpPr>
          <p:spPr>
            <a:xfrm>
              <a:off x="738714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26"/>
            <p:cNvSpPr/>
            <p:nvPr/>
          </p:nvSpPr>
          <p:spPr>
            <a:xfrm>
              <a:off x="728042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26"/>
            <p:cNvSpPr/>
            <p:nvPr/>
          </p:nvSpPr>
          <p:spPr>
            <a:xfrm>
              <a:off x="755079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26"/>
            <p:cNvSpPr/>
            <p:nvPr/>
          </p:nvSpPr>
          <p:spPr>
            <a:xfrm>
              <a:off x="8074921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26"/>
            <p:cNvSpPr/>
            <p:nvPr/>
          </p:nvSpPr>
          <p:spPr>
            <a:xfrm>
              <a:off x="8160299" y="6394450"/>
              <a:ext cx="37946" cy="14229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26"/>
            <p:cNvSpPr/>
            <p:nvPr/>
          </p:nvSpPr>
          <p:spPr>
            <a:xfrm>
              <a:off x="8184016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26"/>
            <p:cNvSpPr/>
            <p:nvPr/>
          </p:nvSpPr>
          <p:spPr>
            <a:xfrm>
              <a:off x="8290739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26"/>
            <p:cNvSpPr/>
            <p:nvPr/>
          </p:nvSpPr>
          <p:spPr>
            <a:xfrm>
              <a:off x="8319199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26"/>
            <p:cNvSpPr/>
            <p:nvPr/>
          </p:nvSpPr>
          <p:spPr>
            <a:xfrm>
              <a:off x="8361888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26"/>
            <p:cNvSpPr/>
            <p:nvPr/>
          </p:nvSpPr>
          <p:spPr>
            <a:xfrm>
              <a:off x="827650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26"/>
            <p:cNvSpPr/>
            <p:nvPr/>
          </p:nvSpPr>
          <p:spPr>
            <a:xfrm>
              <a:off x="8421179" y="6382592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26"/>
            <p:cNvSpPr/>
            <p:nvPr/>
          </p:nvSpPr>
          <p:spPr>
            <a:xfrm>
              <a:off x="8516044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26"/>
            <p:cNvSpPr/>
            <p:nvPr/>
          </p:nvSpPr>
          <p:spPr>
            <a:xfrm>
              <a:off x="8660714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26"/>
            <p:cNvSpPr/>
            <p:nvPr/>
          </p:nvSpPr>
          <p:spPr>
            <a:xfrm>
              <a:off x="8731863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26"/>
            <p:cNvSpPr/>
            <p:nvPr/>
          </p:nvSpPr>
          <p:spPr>
            <a:xfrm>
              <a:off x="881487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26"/>
            <p:cNvSpPr/>
            <p:nvPr/>
          </p:nvSpPr>
          <p:spPr>
            <a:xfrm>
              <a:off x="890499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26"/>
            <p:cNvSpPr/>
            <p:nvPr/>
          </p:nvSpPr>
          <p:spPr>
            <a:xfrm>
              <a:off x="9059148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26"/>
            <p:cNvSpPr/>
            <p:nvPr/>
          </p:nvSpPr>
          <p:spPr>
            <a:xfrm>
              <a:off x="9123182" y="6363619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26"/>
            <p:cNvSpPr/>
            <p:nvPr/>
          </p:nvSpPr>
          <p:spPr>
            <a:xfrm>
              <a:off x="9199074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26"/>
            <p:cNvSpPr/>
            <p:nvPr/>
          </p:nvSpPr>
          <p:spPr>
            <a:xfrm>
              <a:off x="9004600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26"/>
            <p:cNvSpPr/>
            <p:nvPr/>
          </p:nvSpPr>
          <p:spPr>
            <a:xfrm>
              <a:off x="8606166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26"/>
            <p:cNvSpPr/>
            <p:nvPr/>
          </p:nvSpPr>
          <p:spPr>
            <a:xfrm>
              <a:off x="8499443" y="6342275"/>
              <a:ext cx="80635" cy="194474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26"/>
            <p:cNvSpPr/>
            <p:nvPr/>
          </p:nvSpPr>
          <p:spPr>
            <a:xfrm>
              <a:off x="877455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26"/>
            <p:cNvSpPr/>
            <p:nvPr/>
          </p:nvSpPr>
          <p:spPr>
            <a:xfrm>
              <a:off x="9293939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26"/>
            <p:cNvSpPr/>
            <p:nvPr/>
          </p:nvSpPr>
          <p:spPr>
            <a:xfrm>
              <a:off x="9384061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26"/>
            <p:cNvSpPr/>
            <p:nvPr/>
          </p:nvSpPr>
          <p:spPr>
            <a:xfrm>
              <a:off x="9407778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26"/>
            <p:cNvSpPr/>
            <p:nvPr/>
          </p:nvSpPr>
          <p:spPr>
            <a:xfrm>
              <a:off x="9514501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26"/>
            <p:cNvSpPr/>
            <p:nvPr/>
          </p:nvSpPr>
          <p:spPr>
            <a:xfrm>
              <a:off x="954296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26"/>
            <p:cNvSpPr/>
            <p:nvPr/>
          </p:nvSpPr>
          <p:spPr>
            <a:xfrm>
              <a:off x="9585650" y="6382592"/>
              <a:ext cx="66406" cy="249021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26"/>
            <p:cNvSpPr/>
            <p:nvPr/>
          </p:nvSpPr>
          <p:spPr>
            <a:xfrm>
              <a:off x="9500271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26"/>
            <p:cNvSpPr/>
            <p:nvPr/>
          </p:nvSpPr>
          <p:spPr>
            <a:xfrm>
              <a:off x="9644941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26"/>
            <p:cNvSpPr/>
            <p:nvPr/>
          </p:nvSpPr>
          <p:spPr>
            <a:xfrm>
              <a:off x="9739806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26"/>
            <p:cNvSpPr/>
            <p:nvPr/>
          </p:nvSpPr>
          <p:spPr>
            <a:xfrm>
              <a:off x="9884476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26"/>
            <p:cNvSpPr/>
            <p:nvPr/>
          </p:nvSpPr>
          <p:spPr>
            <a:xfrm>
              <a:off x="9955625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26"/>
            <p:cNvSpPr/>
            <p:nvPr/>
          </p:nvSpPr>
          <p:spPr>
            <a:xfrm>
              <a:off x="10033889" y="6363619"/>
              <a:ext cx="35574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26"/>
            <p:cNvSpPr/>
            <p:nvPr/>
          </p:nvSpPr>
          <p:spPr>
            <a:xfrm>
              <a:off x="10126382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26"/>
            <p:cNvSpPr/>
            <p:nvPr/>
          </p:nvSpPr>
          <p:spPr>
            <a:xfrm>
              <a:off x="10282910" y="6382592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26"/>
            <p:cNvSpPr/>
            <p:nvPr/>
          </p:nvSpPr>
          <p:spPr>
            <a:xfrm>
              <a:off x="10346944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26"/>
            <p:cNvSpPr/>
            <p:nvPr/>
          </p:nvSpPr>
          <p:spPr>
            <a:xfrm>
              <a:off x="10418093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26"/>
            <p:cNvSpPr/>
            <p:nvPr/>
          </p:nvSpPr>
          <p:spPr>
            <a:xfrm>
              <a:off x="1022836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26"/>
            <p:cNvSpPr/>
            <p:nvPr/>
          </p:nvSpPr>
          <p:spPr>
            <a:xfrm>
              <a:off x="982992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26"/>
            <p:cNvSpPr/>
            <p:nvPr/>
          </p:nvSpPr>
          <p:spPr>
            <a:xfrm>
              <a:off x="9723205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26"/>
            <p:cNvSpPr/>
            <p:nvPr/>
          </p:nvSpPr>
          <p:spPr>
            <a:xfrm>
              <a:off x="9995942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26"/>
            <p:cNvSpPr/>
            <p:nvPr/>
          </p:nvSpPr>
          <p:spPr>
            <a:xfrm>
              <a:off x="10517701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26"/>
            <p:cNvSpPr/>
            <p:nvPr/>
          </p:nvSpPr>
          <p:spPr>
            <a:xfrm>
              <a:off x="10607823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26"/>
            <p:cNvSpPr/>
            <p:nvPr/>
          </p:nvSpPr>
          <p:spPr>
            <a:xfrm>
              <a:off x="10631540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26"/>
            <p:cNvSpPr/>
            <p:nvPr/>
          </p:nvSpPr>
          <p:spPr>
            <a:xfrm>
              <a:off x="10738263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26"/>
            <p:cNvSpPr/>
            <p:nvPr/>
          </p:nvSpPr>
          <p:spPr>
            <a:xfrm>
              <a:off x="10766723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26"/>
            <p:cNvSpPr/>
            <p:nvPr/>
          </p:nvSpPr>
          <p:spPr>
            <a:xfrm>
              <a:off x="10804669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26"/>
            <p:cNvSpPr/>
            <p:nvPr/>
          </p:nvSpPr>
          <p:spPr>
            <a:xfrm>
              <a:off x="10724033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26"/>
            <p:cNvSpPr/>
            <p:nvPr/>
          </p:nvSpPr>
          <p:spPr>
            <a:xfrm>
              <a:off x="10866331" y="6382592"/>
              <a:ext cx="64034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26"/>
            <p:cNvSpPr/>
            <p:nvPr/>
          </p:nvSpPr>
          <p:spPr>
            <a:xfrm>
              <a:off x="10963568" y="645374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26"/>
            <p:cNvSpPr/>
            <p:nvPr/>
          </p:nvSpPr>
          <p:spPr>
            <a:xfrm>
              <a:off x="11108238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26"/>
            <p:cNvSpPr/>
            <p:nvPr/>
          </p:nvSpPr>
          <p:spPr>
            <a:xfrm>
              <a:off x="11174643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26"/>
            <p:cNvSpPr/>
            <p:nvPr/>
          </p:nvSpPr>
          <p:spPr>
            <a:xfrm>
              <a:off x="1125765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26"/>
            <p:cNvSpPr/>
            <p:nvPr/>
          </p:nvSpPr>
          <p:spPr>
            <a:xfrm>
              <a:off x="1134777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26"/>
            <p:cNvSpPr/>
            <p:nvPr/>
          </p:nvSpPr>
          <p:spPr>
            <a:xfrm>
              <a:off x="11501929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26"/>
            <p:cNvSpPr/>
            <p:nvPr/>
          </p:nvSpPr>
          <p:spPr>
            <a:xfrm>
              <a:off x="11570706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26"/>
            <p:cNvSpPr/>
            <p:nvPr/>
          </p:nvSpPr>
          <p:spPr>
            <a:xfrm>
              <a:off x="11641855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26"/>
            <p:cNvSpPr/>
            <p:nvPr/>
          </p:nvSpPr>
          <p:spPr>
            <a:xfrm>
              <a:off x="11452124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26"/>
            <p:cNvSpPr/>
            <p:nvPr/>
          </p:nvSpPr>
          <p:spPr>
            <a:xfrm>
              <a:off x="11051319" y="6389707"/>
              <a:ext cx="52176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26"/>
            <p:cNvSpPr/>
            <p:nvPr/>
          </p:nvSpPr>
          <p:spPr>
            <a:xfrm>
              <a:off x="10946967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26"/>
            <p:cNvSpPr/>
            <p:nvPr/>
          </p:nvSpPr>
          <p:spPr>
            <a:xfrm>
              <a:off x="11217333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26"/>
            <p:cNvSpPr/>
            <p:nvPr/>
          </p:nvSpPr>
          <p:spPr>
            <a:xfrm>
              <a:off x="11741463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26"/>
            <p:cNvSpPr/>
            <p:nvPr/>
          </p:nvSpPr>
          <p:spPr>
            <a:xfrm>
              <a:off x="11826842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26"/>
            <p:cNvSpPr/>
            <p:nvPr/>
          </p:nvSpPr>
          <p:spPr>
            <a:xfrm>
              <a:off x="11850558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26"/>
            <p:cNvSpPr/>
            <p:nvPr/>
          </p:nvSpPr>
          <p:spPr>
            <a:xfrm>
              <a:off x="11957282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26"/>
            <p:cNvSpPr/>
            <p:nvPr/>
          </p:nvSpPr>
          <p:spPr>
            <a:xfrm>
              <a:off x="1198574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26"/>
            <p:cNvSpPr/>
            <p:nvPr/>
          </p:nvSpPr>
          <p:spPr>
            <a:xfrm>
              <a:off x="12028431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26"/>
            <p:cNvSpPr/>
            <p:nvPr/>
          </p:nvSpPr>
          <p:spPr>
            <a:xfrm>
              <a:off x="11943052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26"/>
            <p:cNvSpPr/>
            <p:nvPr/>
          </p:nvSpPr>
          <p:spPr>
            <a:xfrm>
              <a:off x="12087722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26"/>
            <p:cNvSpPr/>
            <p:nvPr/>
          </p:nvSpPr>
          <p:spPr>
            <a:xfrm>
              <a:off x="12182587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26"/>
            <p:cNvSpPr/>
            <p:nvPr/>
          </p:nvSpPr>
          <p:spPr>
            <a:xfrm>
              <a:off x="-123810" y="6683790"/>
              <a:ext cx="12408377" cy="267994"/>
            </a:xfrm>
            <a:custGeom>
              <a:avLst/>
              <a:gdLst/>
              <a:ahLst/>
              <a:cxnLst/>
              <a:rect l="l" t="t" r="r" b="b"/>
              <a:pathLst>
                <a:path w="2951" h="60" extrusionOk="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26"/>
            <p:cNvSpPr/>
            <p:nvPr/>
          </p:nvSpPr>
          <p:spPr>
            <a:xfrm>
              <a:off x="-119067" y="6425282"/>
              <a:ext cx="12360944" cy="31542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54" name="Google Shape;9454;p26"/>
          <p:cNvSpPr/>
          <p:nvPr/>
        </p:nvSpPr>
        <p:spPr>
          <a:xfrm>
            <a:off x="1082165" y="202986"/>
            <a:ext cx="9590886" cy="42953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1E4E79"/>
              </a:buClr>
              <a:buSzPts val="2400"/>
              <a:buFont typeface="Times New Roman"/>
              <a:buChar char="-"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Loại phân dùng để bón phân lót: phân hữu cơ hoặc phân lân.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  Phân bón được rắc đều trên mặt ruộng hay theo hàng, theo hốc trồng cây.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Các hoạt động bón phân lót trong trồng trọt: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Rải đều phân bón trên bề mặt đất cần gieo trồng.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Dùng một lớp đất mới phủ lên trên toàn bộ khu vực đã phân bón và cuối cùng là gieo giống cây.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1E4E79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+ Đặc biệt, với những loại cây lâu năm thì bạn nên đào hố sâu rồi cho phân bón vào hố trước khi gieo trồng.</a:t>
            </a:r>
            <a:endParaRPr sz="2400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1E4E79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9455" name="Google Shape;9455;p26" descr="Plants Garden Sticker bởi baileysgrowgardens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89867" y="2319945"/>
            <a:ext cx="2362200" cy="17716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6" name="Google Shape;9456;p26" descr="In Jesus Name Children Sticker by Compassion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80" y="-17148"/>
            <a:ext cx="1292495" cy="12924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61" name="Google Shape;9461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77669" y="2854325"/>
            <a:ext cx="1079955" cy="233886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2" name="Google Shape;9462;p2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15287" y="2627315"/>
            <a:ext cx="1061389" cy="374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3" name="Google Shape;9463;p2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741821" y="2724150"/>
            <a:ext cx="847641" cy="290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4" name="Google Shape;9464;p2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500051">
            <a:off x="2728174" y="2062388"/>
            <a:ext cx="642010" cy="166389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5" name="Google Shape;9465;p27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717716">
            <a:off x="3178908" y="2090032"/>
            <a:ext cx="1614249" cy="732079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6" name="Google Shape;9466;p27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17129" y="2651126"/>
            <a:ext cx="1742372" cy="1304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7" name="Google Shape;9467;p27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609607">
            <a:off x="7654381" y="3714711"/>
            <a:ext cx="1065829" cy="337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8" name="Google Shape;9468;p27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7711085" y="2916238"/>
            <a:ext cx="1032866" cy="733052"/>
          </a:xfrm>
          <a:prstGeom prst="rect">
            <a:avLst/>
          </a:prstGeom>
          <a:noFill/>
          <a:ln>
            <a:noFill/>
          </a:ln>
        </p:spPr>
      </p:pic>
      <p:pic>
        <p:nvPicPr>
          <p:cNvPr id="9469" name="Google Shape;9469;p27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5912440" y="3340100"/>
            <a:ext cx="2012361" cy="623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470" name="Google Shape;9470;p27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352601">
            <a:off x="7646276" y="2439744"/>
            <a:ext cx="1266992" cy="37112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71" name="Google Shape;9471;p27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1351217">
            <a:off x="7634743" y="2186703"/>
            <a:ext cx="1185129" cy="257432"/>
          </a:xfrm>
          <a:prstGeom prst="rect">
            <a:avLst/>
          </a:prstGeom>
          <a:noFill/>
          <a:ln>
            <a:noFill/>
          </a:ln>
        </p:spPr>
      </p:pic>
      <p:pic>
        <p:nvPicPr>
          <p:cNvPr id="9472" name="Google Shape;9472;p27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 rot="-1351217">
            <a:off x="7390747" y="1495120"/>
            <a:ext cx="1492496" cy="88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9473" name="Google Shape;9473;p27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5911318" y="2281238"/>
            <a:ext cx="1913471" cy="167016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474" name="Google Shape;9474;p27"/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9475" name="Google Shape;9475;p27"/>
            <p:cNvSpPr/>
            <p:nvPr/>
          </p:nvSpPr>
          <p:spPr>
            <a:xfrm>
              <a:off x="2143470" y="4587267"/>
              <a:ext cx="860902" cy="1980313"/>
            </a:xfrm>
            <a:custGeom>
              <a:avLst/>
              <a:gdLst/>
              <a:ahLst/>
              <a:cxnLst/>
              <a:rect l="l" t="t" r="r" b="b"/>
              <a:pathLst>
                <a:path w="205" h="445" extrusionOk="0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27"/>
            <p:cNvSpPr/>
            <p:nvPr/>
          </p:nvSpPr>
          <p:spPr>
            <a:xfrm>
              <a:off x="2762466" y="5429196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27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27"/>
            <p:cNvSpPr/>
            <p:nvPr/>
          </p:nvSpPr>
          <p:spPr>
            <a:xfrm>
              <a:off x="3002001" y="6017361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27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27"/>
            <p:cNvSpPr/>
            <p:nvPr/>
          </p:nvSpPr>
          <p:spPr>
            <a:xfrm>
              <a:off x="9820442" y="4587267"/>
              <a:ext cx="538360" cy="1980313"/>
            </a:xfrm>
            <a:custGeom>
              <a:avLst/>
              <a:gdLst/>
              <a:ahLst/>
              <a:cxnLst/>
              <a:rect l="l" t="t" r="r" b="b"/>
              <a:pathLst>
                <a:path w="227" h="835" extrusionOk="0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27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27"/>
            <p:cNvSpPr/>
            <p:nvPr/>
          </p:nvSpPr>
          <p:spPr>
            <a:xfrm>
              <a:off x="7036147" y="6017361"/>
              <a:ext cx="4743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27"/>
            <p:cNvSpPr/>
            <p:nvPr/>
          </p:nvSpPr>
          <p:spPr>
            <a:xfrm>
              <a:off x="7496243" y="4511374"/>
              <a:ext cx="1112295" cy="2056205"/>
            </a:xfrm>
            <a:custGeom>
              <a:avLst/>
              <a:gdLst/>
              <a:ahLst/>
              <a:cxnLst/>
              <a:rect l="l" t="t" r="r" b="b"/>
              <a:pathLst>
                <a:path w="265" h="462" extrusionOk="0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27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27"/>
            <p:cNvSpPr/>
            <p:nvPr/>
          </p:nvSpPr>
          <p:spPr>
            <a:xfrm>
              <a:off x="869904" y="4511374"/>
              <a:ext cx="1171586" cy="2056205"/>
            </a:xfrm>
            <a:custGeom>
              <a:avLst/>
              <a:gdLst/>
              <a:ahLst/>
              <a:cxnLst/>
              <a:rect l="l" t="t" r="r" b="b"/>
              <a:pathLst>
                <a:path w="494" h="867" extrusionOk="0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27"/>
            <p:cNvSpPr/>
            <p:nvPr/>
          </p:nvSpPr>
          <p:spPr>
            <a:xfrm>
              <a:off x="4190188" y="4860004"/>
              <a:ext cx="737577" cy="1584250"/>
            </a:xfrm>
            <a:custGeom>
              <a:avLst/>
              <a:gdLst/>
              <a:ahLst/>
              <a:cxnLst/>
              <a:rect l="l" t="t" r="r" b="b"/>
              <a:pathLst>
                <a:path w="175" h="356" extrusionOk="0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27"/>
            <p:cNvSpPr/>
            <p:nvPr/>
          </p:nvSpPr>
          <p:spPr>
            <a:xfrm>
              <a:off x="8959540" y="4860004"/>
              <a:ext cx="2372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27"/>
            <p:cNvSpPr/>
            <p:nvPr/>
          </p:nvSpPr>
          <p:spPr>
            <a:xfrm>
              <a:off x="8461497" y="4900322"/>
              <a:ext cx="858531" cy="1306769"/>
            </a:xfrm>
            <a:custGeom>
              <a:avLst/>
              <a:gdLst/>
              <a:ahLst/>
              <a:cxnLst/>
              <a:rect l="l" t="t" r="r" b="b"/>
              <a:pathLst>
                <a:path w="204" h="294" extrusionOk="0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27"/>
            <p:cNvSpPr/>
            <p:nvPr/>
          </p:nvSpPr>
          <p:spPr>
            <a:xfrm>
              <a:off x="8933452" y="4860004"/>
              <a:ext cx="59291" cy="40318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27"/>
            <p:cNvSpPr/>
            <p:nvPr/>
          </p:nvSpPr>
          <p:spPr>
            <a:xfrm>
              <a:off x="5406836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27"/>
            <p:cNvSpPr/>
            <p:nvPr/>
          </p:nvSpPr>
          <p:spPr>
            <a:xfrm>
              <a:off x="5157814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27"/>
            <p:cNvSpPr/>
            <p:nvPr/>
          </p:nvSpPr>
          <p:spPr>
            <a:xfrm>
              <a:off x="5425809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27"/>
            <p:cNvSpPr/>
            <p:nvPr/>
          </p:nvSpPr>
          <p:spPr>
            <a:xfrm>
              <a:off x="5112753" y="6240294"/>
              <a:ext cx="464840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27"/>
            <p:cNvSpPr/>
            <p:nvPr/>
          </p:nvSpPr>
          <p:spPr>
            <a:xfrm>
              <a:off x="5423437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27"/>
            <p:cNvSpPr/>
            <p:nvPr/>
          </p:nvSpPr>
          <p:spPr>
            <a:xfrm>
              <a:off x="227192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27"/>
            <p:cNvSpPr/>
            <p:nvPr/>
          </p:nvSpPr>
          <p:spPr>
            <a:xfrm>
              <a:off x="-21829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27"/>
            <p:cNvSpPr/>
            <p:nvPr/>
          </p:nvSpPr>
          <p:spPr>
            <a:xfrm>
              <a:off x="24616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27"/>
            <p:cNvSpPr/>
            <p:nvPr/>
          </p:nvSpPr>
          <p:spPr>
            <a:xfrm>
              <a:off x="-69262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27"/>
            <p:cNvSpPr/>
            <p:nvPr/>
          </p:nvSpPr>
          <p:spPr>
            <a:xfrm>
              <a:off x="243793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27"/>
            <p:cNvSpPr/>
            <p:nvPr/>
          </p:nvSpPr>
          <p:spPr>
            <a:xfrm>
              <a:off x="883621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27"/>
            <p:cNvSpPr/>
            <p:nvPr/>
          </p:nvSpPr>
          <p:spPr>
            <a:xfrm>
              <a:off x="8589565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27"/>
            <p:cNvSpPr/>
            <p:nvPr/>
          </p:nvSpPr>
          <p:spPr>
            <a:xfrm>
              <a:off x="8862303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27"/>
            <p:cNvSpPr/>
            <p:nvPr/>
          </p:nvSpPr>
          <p:spPr>
            <a:xfrm>
              <a:off x="8542133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27"/>
            <p:cNvSpPr/>
            <p:nvPr/>
          </p:nvSpPr>
          <p:spPr>
            <a:xfrm>
              <a:off x="8852816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27"/>
            <p:cNvSpPr/>
            <p:nvPr/>
          </p:nvSpPr>
          <p:spPr>
            <a:xfrm>
              <a:off x="7474898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27"/>
            <p:cNvSpPr/>
            <p:nvPr/>
          </p:nvSpPr>
          <p:spPr>
            <a:xfrm>
              <a:off x="7225877" y="5958070"/>
              <a:ext cx="457725" cy="531246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27"/>
            <p:cNvSpPr/>
            <p:nvPr/>
          </p:nvSpPr>
          <p:spPr>
            <a:xfrm>
              <a:off x="7498615" y="6185747"/>
              <a:ext cx="462468" cy="303569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27"/>
            <p:cNvSpPr/>
            <p:nvPr/>
          </p:nvSpPr>
          <p:spPr>
            <a:xfrm>
              <a:off x="7180816" y="6185747"/>
              <a:ext cx="467211" cy="303569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27"/>
            <p:cNvSpPr/>
            <p:nvPr/>
          </p:nvSpPr>
          <p:spPr>
            <a:xfrm>
              <a:off x="7491500" y="5905894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27"/>
            <p:cNvSpPr/>
            <p:nvPr/>
          </p:nvSpPr>
          <p:spPr>
            <a:xfrm>
              <a:off x="11644227" y="6012618"/>
              <a:ext cx="460097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27"/>
            <p:cNvSpPr/>
            <p:nvPr/>
          </p:nvSpPr>
          <p:spPr>
            <a:xfrm>
              <a:off x="11397577" y="6012618"/>
              <a:ext cx="457725" cy="528874"/>
            </a:xfrm>
            <a:custGeom>
              <a:avLst/>
              <a:gdLst/>
              <a:ahLst/>
              <a:cxnLst/>
              <a:rect l="l" t="t" r="r" b="b"/>
              <a:pathLst>
                <a:path w="109" h="119" extrusionOk="0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27"/>
            <p:cNvSpPr/>
            <p:nvPr/>
          </p:nvSpPr>
          <p:spPr>
            <a:xfrm>
              <a:off x="11670315" y="6240294"/>
              <a:ext cx="462468" cy="301197"/>
            </a:xfrm>
            <a:custGeom>
              <a:avLst/>
              <a:gdLst/>
              <a:ahLst/>
              <a:cxnLst/>
              <a:rect l="l" t="t" r="r" b="b"/>
              <a:pathLst>
                <a:path w="110" h="68" extrusionOk="0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27"/>
            <p:cNvSpPr/>
            <p:nvPr/>
          </p:nvSpPr>
          <p:spPr>
            <a:xfrm>
              <a:off x="11350145" y="6240294"/>
              <a:ext cx="467211" cy="301197"/>
            </a:xfrm>
            <a:custGeom>
              <a:avLst/>
              <a:gdLst/>
              <a:ahLst/>
              <a:cxnLst/>
              <a:rect l="l" t="t" r="r" b="b"/>
              <a:pathLst>
                <a:path w="111" h="68" extrusionOk="0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27"/>
            <p:cNvSpPr/>
            <p:nvPr/>
          </p:nvSpPr>
          <p:spPr>
            <a:xfrm>
              <a:off x="11663200" y="5958070"/>
              <a:ext cx="163643" cy="502786"/>
            </a:xfrm>
            <a:custGeom>
              <a:avLst/>
              <a:gdLst/>
              <a:ahLst/>
              <a:cxnLst/>
              <a:rect l="l" t="t" r="r" b="b"/>
              <a:pathLst>
                <a:path w="39" h="113" extrusionOk="0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27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27"/>
            <p:cNvSpPr/>
            <p:nvPr/>
          </p:nvSpPr>
          <p:spPr>
            <a:xfrm>
              <a:off x="9244136" y="4734308"/>
              <a:ext cx="1048261" cy="1532074"/>
            </a:xfrm>
            <a:custGeom>
              <a:avLst/>
              <a:gdLst/>
              <a:ahLst/>
              <a:cxnLst/>
              <a:rect l="l" t="t" r="r" b="b"/>
              <a:pathLst>
                <a:path w="442" h="646" extrusionOk="0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27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27"/>
            <p:cNvSpPr/>
            <p:nvPr/>
          </p:nvSpPr>
          <p:spPr>
            <a:xfrm>
              <a:off x="9497900" y="5474257"/>
              <a:ext cx="540732" cy="1076721"/>
            </a:xfrm>
            <a:custGeom>
              <a:avLst/>
              <a:gdLst/>
              <a:ahLst/>
              <a:cxnLst/>
              <a:rect l="l" t="t" r="r" b="b"/>
              <a:pathLst>
                <a:path w="228" h="454" extrusionOk="0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27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27"/>
            <p:cNvSpPr/>
            <p:nvPr/>
          </p:nvSpPr>
          <p:spPr>
            <a:xfrm>
              <a:off x="9825185" y="6266382"/>
              <a:ext cx="467211" cy="11858"/>
            </a:xfrm>
            <a:custGeom>
              <a:avLst/>
              <a:gdLst/>
              <a:ahLst/>
              <a:cxnLst/>
              <a:rect l="l" t="t" r="r" b="b"/>
              <a:pathLst>
                <a:path w="197" h="5" extrusionOk="0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27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27"/>
            <p:cNvSpPr/>
            <p:nvPr/>
          </p:nvSpPr>
          <p:spPr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27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27"/>
            <p:cNvSpPr/>
            <p:nvPr/>
          </p:nvSpPr>
          <p:spPr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27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27"/>
            <p:cNvSpPr/>
            <p:nvPr/>
          </p:nvSpPr>
          <p:spPr>
            <a:xfrm>
              <a:off x="9754036" y="4748538"/>
              <a:ext cx="533617" cy="1517845"/>
            </a:xfrm>
            <a:custGeom>
              <a:avLst/>
              <a:gdLst/>
              <a:ahLst/>
              <a:cxnLst/>
              <a:rect l="l" t="t" r="r" b="b"/>
              <a:pathLst>
                <a:path w="225" h="640" extrusionOk="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27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27"/>
            <p:cNvSpPr/>
            <p:nvPr/>
          </p:nvSpPr>
          <p:spPr>
            <a:xfrm>
              <a:off x="9754036" y="5474257"/>
              <a:ext cx="284596" cy="1076721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27"/>
            <p:cNvSpPr/>
            <p:nvPr/>
          </p:nvSpPr>
          <p:spPr>
            <a:xfrm>
              <a:off x="3464469" y="5958070"/>
              <a:ext cx="1230877" cy="495671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27"/>
            <p:cNvSpPr/>
            <p:nvPr/>
          </p:nvSpPr>
          <p:spPr>
            <a:xfrm>
              <a:off x="4111925" y="6003131"/>
              <a:ext cx="327285" cy="222933"/>
            </a:xfrm>
            <a:custGeom>
              <a:avLst/>
              <a:gdLst/>
              <a:ahLst/>
              <a:cxnLst/>
              <a:rect l="l" t="t" r="r" b="b"/>
              <a:pathLst>
                <a:path w="78" h="50" extrusionOk="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27"/>
            <p:cNvSpPr/>
            <p:nvPr/>
          </p:nvSpPr>
          <p:spPr>
            <a:xfrm>
              <a:off x="4081093" y="5998388"/>
              <a:ext cx="614253" cy="455353"/>
            </a:xfrm>
            <a:custGeom>
              <a:avLst/>
              <a:gdLst/>
              <a:ahLst/>
              <a:cxnLst/>
              <a:rect l="l" t="t" r="r" b="b"/>
              <a:pathLst>
                <a:path w="146" h="102" extrusionOk="0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27"/>
            <p:cNvSpPr/>
            <p:nvPr/>
          </p:nvSpPr>
          <p:spPr>
            <a:xfrm>
              <a:off x="7856731" y="6017361"/>
              <a:ext cx="1233248" cy="493299"/>
            </a:xfrm>
            <a:custGeom>
              <a:avLst/>
              <a:gdLst/>
              <a:ahLst/>
              <a:cxnLst/>
              <a:rect l="l" t="t" r="r" b="b"/>
              <a:pathLst>
                <a:path w="293" h="111" extrusionOk="0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27"/>
            <p:cNvSpPr/>
            <p:nvPr/>
          </p:nvSpPr>
          <p:spPr>
            <a:xfrm>
              <a:off x="8504187" y="6060050"/>
              <a:ext cx="104352" cy="35574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27"/>
            <p:cNvSpPr/>
            <p:nvPr/>
          </p:nvSpPr>
          <p:spPr>
            <a:xfrm>
              <a:off x="8475727" y="6052935"/>
              <a:ext cx="614253" cy="457725"/>
            </a:xfrm>
            <a:custGeom>
              <a:avLst/>
              <a:gdLst/>
              <a:ahLst/>
              <a:cxnLst/>
              <a:rect l="l" t="t" r="r" b="b"/>
              <a:pathLst>
                <a:path w="146" h="103" extrusionOk="0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27"/>
            <p:cNvSpPr/>
            <p:nvPr/>
          </p:nvSpPr>
          <p:spPr>
            <a:xfrm>
              <a:off x="4560163" y="4978586"/>
              <a:ext cx="1043518" cy="1100437"/>
            </a:xfrm>
            <a:custGeom>
              <a:avLst/>
              <a:gdLst/>
              <a:ahLst/>
              <a:cxnLst/>
              <a:rect l="l" t="t" r="r" b="b"/>
              <a:pathLst>
                <a:path w="248" h="247" extrusionOk="0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27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27"/>
            <p:cNvSpPr/>
            <p:nvPr/>
          </p:nvSpPr>
          <p:spPr>
            <a:xfrm>
              <a:off x="4901678" y="5585724"/>
              <a:ext cx="360488" cy="981856"/>
            </a:xfrm>
            <a:custGeom>
              <a:avLst/>
              <a:gdLst/>
              <a:ahLst/>
              <a:cxnLst/>
              <a:rect l="l" t="t" r="r" b="b"/>
              <a:pathLst>
                <a:path w="152" h="414" extrusionOk="0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27"/>
            <p:cNvSpPr/>
            <p:nvPr/>
          </p:nvSpPr>
          <p:spPr>
            <a:xfrm>
              <a:off x="5081922" y="4978586"/>
              <a:ext cx="457725" cy="1095694"/>
            </a:xfrm>
            <a:custGeom>
              <a:avLst/>
              <a:gdLst/>
              <a:ahLst/>
              <a:cxnLst/>
              <a:rect l="l" t="t" r="r" b="b"/>
              <a:pathLst>
                <a:path w="109" h="246" extrusionOk="0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27"/>
            <p:cNvSpPr/>
            <p:nvPr/>
          </p:nvSpPr>
          <p:spPr>
            <a:xfrm>
              <a:off x="5217105" y="6029219"/>
              <a:ext cx="23716" cy="14230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27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27"/>
            <p:cNvSpPr/>
            <p:nvPr/>
          </p:nvSpPr>
          <p:spPr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27"/>
            <p:cNvSpPr/>
            <p:nvPr/>
          </p:nvSpPr>
          <p:spPr>
            <a:xfrm>
              <a:off x="5081922" y="4983329"/>
              <a:ext cx="455353" cy="1090951"/>
            </a:xfrm>
            <a:custGeom>
              <a:avLst/>
              <a:gdLst/>
              <a:ahLst/>
              <a:cxnLst/>
              <a:rect l="l" t="t" r="r" b="b"/>
              <a:pathLst>
                <a:path w="108" h="24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27"/>
            <p:cNvSpPr/>
            <p:nvPr/>
          </p:nvSpPr>
          <p:spPr>
            <a:xfrm>
              <a:off x="5081922" y="5588095"/>
              <a:ext cx="180244" cy="979484"/>
            </a:xfrm>
            <a:custGeom>
              <a:avLst/>
              <a:gdLst/>
              <a:ahLst/>
              <a:cxnLst/>
              <a:rect l="l" t="t" r="r" b="b"/>
              <a:pathLst>
                <a:path w="43" h="220" extrusionOk="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27"/>
            <p:cNvSpPr/>
            <p:nvPr/>
          </p:nvSpPr>
          <p:spPr>
            <a:xfrm>
              <a:off x="6018717" y="5327216"/>
              <a:ext cx="967626" cy="884619"/>
            </a:xfrm>
            <a:custGeom>
              <a:avLst/>
              <a:gdLst/>
              <a:ahLst/>
              <a:cxnLst/>
              <a:rect l="l" t="t" r="r" b="b"/>
              <a:pathLst>
                <a:path w="230" h="199" extrusionOk="0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27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27"/>
            <p:cNvSpPr/>
            <p:nvPr/>
          </p:nvSpPr>
          <p:spPr>
            <a:xfrm>
              <a:off x="6322285" y="5815772"/>
              <a:ext cx="362860" cy="664057"/>
            </a:xfrm>
            <a:custGeom>
              <a:avLst/>
              <a:gdLst/>
              <a:ahLst/>
              <a:cxnLst/>
              <a:rect l="l" t="t" r="r" b="b"/>
              <a:pathLst>
                <a:path w="153" h="280" extrusionOk="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27"/>
            <p:cNvSpPr/>
            <p:nvPr/>
          </p:nvSpPr>
          <p:spPr>
            <a:xfrm>
              <a:off x="6540475" y="5514575"/>
              <a:ext cx="291711" cy="955768"/>
            </a:xfrm>
            <a:custGeom>
              <a:avLst/>
              <a:gdLst/>
              <a:ahLst/>
              <a:cxnLst/>
              <a:rect l="l" t="t" r="r" b="b"/>
              <a:pathLst>
                <a:path w="69" h="215" extrusionOk="0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27"/>
            <p:cNvSpPr/>
            <p:nvPr/>
          </p:nvSpPr>
          <p:spPr>
            <a:xfrm>
              <a:off x="6663800" y="6211835"/>
              <a:ext cx="7115" cy="0"/>
            </a:xfrm>
            <a:custGeom>
              <a:avLst/>
              <a:gdLst/>
              <a:ahLst/>
              <a:cxnLst/>
              <a:rect l="l" t="t" r="r" b="b"/>
              <a:pathLst>
                <a:path w="2" h="120000" extrusionOk="0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27"/>
            <p:cNvSpPr/>
            <p:nvPr/>
          </p:nvSpPr>
          <p:spPr>
            <a:xfrm>
              <a:off x="6507273" y="5327216"/>
              <a:ext cx="479070" cy="884619"/>
            </a:xfrm>
            <a:custGeom>
              <a:avLst/>
              <a:gdLst/>
              <a:ahLst/>
              <a:cxnLst/>
              <a:rect l="l" t="t" r="r" b="b"/>
              <a:pathLst>
                <a:path w="114" h="199" extrusionOk="0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27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27"/>
            <p:cNvSpPr/>
            <p:nvPr/>
          </p:nvSpPr>
          <p:spPr>
            <a:xfrm>
              <a:off x="6507273" y="5870320"/>
              <a:ext cx="177872" cy="600023"/>
            </a:xfrm>
            <a:custGeom>
              <a:avLst/>
              <a:gdLst/>
              <a:ahLst/>
              <a:cxnLst/>
              <a:rect l="l" t="t" r="r" b="b"/>
              <a:pathLst>
                <a:path w="75" h="253" extrusionOk="0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27"/>
            <p:cNvSpPr/>
            <p:nvPr/>
          </p:nvSpPr>
          <p:spPr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27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27"/>
            <p:cNvSpPr/>
            <p:nvPr/>
          </p:nvSpPr>
          <p:spPr>
            <a:xfrm>
              <a:off x="5717519" y="5331959"/>
              <a:ext cx="92494" cy="1200046"/>
            </a:xfrm>
            <a:custGeom>
              <a:avLst/>
              <a:gdLst/>
              <a:ahLst/>
              <a:cxnLst/>
              <a:rect l="l" t="t" r="r" b="b"/>
              <a:pathLst>
                <a:path w="39" h="506" extrusionOk="0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27"/>
            <p:cNvSpPr/>
            <p:nvPr/>
          </p:nvSpPr>
          <p:spPr>
            <a:xfrm>
              <a:off x="5783925" y="5277412"/>
              <a:ext cx="289339" cy="1249850"/>
            </a:xfrm>
            <a:custGeom>
              <a:avLst/>
              <a:gdLst/>
              <a:ahLst/>
              <a:cxnLst/>
              <a:rect l="l" t="t" r="r" b="b"/>
              <a:pathLst>
                <a:path w="69" h="281" extrusionOk="0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27"/>
            <p:cNvSpPr/>
            <p:nvPr/>
          </p:nvSpPr>
          <p:spPr>
            <a:xfrm>
              <a:off x="5793412" y="6024476"/>
              <a:ext cx="7115" cy="23716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27"/>
            <p:cNvSpPr/>
            <p:nvPr/>
          </p:nvSpPr>
          <p:spPr>
            <a:xfrm>
              <a:off x="5800526" y="6242666"/>
              <a:ext cx="4743" cy="33203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27"/>
            <p:cNvSpPr/>
            <p:nvPr/>
          </p:nvSpPr>
          <p:spPr>
            <a:xfrm>
              <a:off x="5755465" y="4667902"/>
              <a:ext cx="317799" cy="1219019"/>
            </a:xfrm>
            <a:custGeom>
              <a:avLst/>
              <a:gdLst/>
              <a:ahLst/>
              <a:cxnLst/>
              <a:rect l="l" t="t" r="r" b="b"/>
              <a:pathLst>
                <a:path w="76" h="274" extrusionOk="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27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27"/>
            <p:cNvSpPr/>
            <p:nvPr/>
          </p:nvSpPr>
          <p:spPr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27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27"/>
            <p:cNvSpPr/>
            <p:nvPr/>
          </p:nvSpPr>
          <p:spPr>
            <a:xfrm>
              <a:off x="5755465" y="5331959"/>
              <a:ext cx="54548" cy="1200046"/>
            </a:xfrm>
            <a:custGeom>
              <a:avLst/>
              <a:gdLst/>
              <a:ahLst/>
              <a:cxnLst/>
              <a:rect l="l" t="t" r="r" b="b"/>
              <a:pathLst>
                <a:path w="23" h="506" extrusionOk="0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27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27"/>
            <p:cNvSpPr/>
            <p:nvPr/>
          </p:nvSpPr>
          <p:spPr>
            <a:xfrm>
              <a:off x="10837872" y="4110569"/>
              <a:ext cx="1261708" cy="1852245"/>
            </a:xfrm>
            <a:custGeom>
              <a:avLst/>
              <a:gdLst/>
              <a:ahLst/>
              <a:cxnLst/>
              <a:rect l="l" t="t" r="r" b="b"/>
              <a:pathLst>
                <a:path w="532" h="781" extrusionOk="0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27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27"/>
            <p:cNvSpPr/>
            <p:nvPr/>
          </p:nvSpPr>
          <p:spPr>
            <a:xfrm>
              <a:off x="10837872" y="4169859"/>
              <a:ext cx="1261708" cy="1508358"/>
            </a:xfrm>
            <a:custGeom>
              <a:avLst/>
              <a:gdLst/>
              <a:ahLst/>
              <a:cxnLst/>
              <a:rect l="l" t="t" r="r" b="b"/>
              <a:pathLst>
                <a:path w="532" h="636" extrusionOk="0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27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27"/>
            <p:cNvSpPr/>
            <p:nvPr/>
          </p:nvSpPr>
          <p:spPr>
            <a:xfrm>
              <a:off x="11127211" y="5384135"/>
              <a:ext cx="683030" cy="1181073"/>
            </a:xfrm>
            <a:custGeom>
              <a:avLst/>
              <a:gdLst/>
              <a:ahLst/>
              <a:cxnLst/>
              <a:rect l="l" t="t" r="r" b="b"/>
              <a:pathLst>
                <a:path w="288" h="498" extrusionOk="0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27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27"/>
            <p:cNvSpPr/>
            <p:nvPr/>
          </p:nvSpPr>
          <p:spPr>
            <a:xfrm>
              <a:off x="11551733" y="4364333"/>
              <a:ext cx="547847" cy="1304398"/>
            </a:xfrm>
            <a:custGeom>
              <a:avLst/>
              <a:gdLst/>
              <a:ahLst/>
              <a:cxnLst/>
              <a:rect l="l" t="t" r="r" b="b"/>
              <a:pathLst>
                <a:path w="231" h="550" extrusionOk="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27"/>
            <p:cNvSpPr/>
            <p:nvPr/>
          </p:nvSpPr>
          <p:spPr>
            <a:xfrm>
              <a:off x="11539875" y="5962813"/>
              <a:ext cx="559705" cy="602395"/>
            </a:xfrm>
            <a:custGeom>
              <a:avLst/>
              <a:gdLst/>
              <a:ahLst/>
              <a:cxnLst/>
              <a:rect l="l" t="t" r="r" b="b"/>
              <a:pathLst>
                <a:path w="133" h="135" extrusionOk="0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27"/>
            <p:cNvSpPr/>
            <p:nvPr/>
          </p:nvSpPr>
          <p:spPr>
            <a:xfrm>
              <a:off x="11544618" y="6057679"/>
              <a:ext cx="4743" cy="56919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27"/>
            <p:cNvSpPr/>
            <p:nvPr/>
          </p:nvSpPr>
          <p:spPr>
            <a:xfrm>
              <a:off x="11551733" y="6252152"/>
              <a:ext cx="4743" cy="90122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27"/>
            <p:cNvSpPr/>
            <p:nvPr/>
          </p:nvSpPr>
          <p:spPr>
            <a:xfrm>
              <a:off x="11791268" y="5962813"/>
              <a:ext cx="18973" cy="14230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27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27"/>
            <p:cNvSpPr/>
            <p:nvPr/>
          </p:nvSpPr>
          <p:spPr>
            <a:xfrm>
              <a:off x="11506672" y="5678217"/>
              <a:ext cx="588165" cy="284596"/>
            </a:xfrm>
            <a:custGeom>
              <a:avLst/>
              <a:gdLst/>
              <a:ahLst/>
              <a:cxnLst/>
              <a:rect l="l" t="t" r="r" b="b"/>
              <a:pathLst>
                <a:path w="248" h="120" extrusionOk="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27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27"/>
            <p:cNvSpPr/>
            <p:nvPr/>
          </p:nvSpPr>
          <p:spPr>
            <a:xfrm>
              <a:off x="11485328" y="4210177"/>
              <a:ext cx="609509" cy="1468040"/>
            </a:xfrm>
            <a:custGeom>
              <a:avLst/>
              <a:gdLst/>
              <a:ahLst/>
              <a:cxnLst/>
              <a:rect l="l" t="t" r="r" b="b"/>
              <a:pathLst>
                <a:path w="257" h="619" extrusionOk="0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27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27"/>
            <p:cNvSpPr/>
            <p:nvPr/>
          </p:nvSpPr>
          <p:spPr>
            <a:xfrm>
              <a:off x="11485328" y="5505088"/>
              <a:ext cx="324914" cy="1060120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27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27"/>
            <p:cNvSpPr/>
            <p:nvPr/>
          </p:nvSpPr>
          <p:spPr>
            <a:xfrm>
              <a:off x="2556134" y="4525604"/>
              <a:ext cx="1105180" cy="1472784"/>
            </a:xfrm>
            <a:custGeom>
              <a:avLst/>
              <a:gdLst/>
              <a:ahLst/>
              <a:cxnLst/>
              <a:rect l="l" t="t" r="r" b="b"/>
              <a:pathLst>
                <a:path w="466" h="621" extrusionOk="0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27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27"/>
            <p:cNvSpPr/>
            <p:nvPr/>
          </p:nvSpPr>
          <p:spPr>
            <a:xfrm>
              <a:off x="2883419" y="5626042"/>
              <a:ext cx="450610" cy="941538"/>
            </a:xfrm>
            <a:custGeom>
              <a:avLst/>
              <a:gdLst/>
              <a:ahLst/>
              <a:cxnLst/>
              <a:rect l="l" t="t" r="r" b="b"/>
              <a:pathLst>
                <a:path w="190" h="397" extrusionOk="0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27"/>
            <p:cNvSpPr/>
            <p:nvPr/>
          </p:nvSpPr>
          <p:spPr>
            <a:xfrm>
              <a:off x="3113468" y="4530348"/>
              <a:ext cx="308312" cy="600023"/>
            </a:xfrm>
            <a:custGeom>
              <a:avLst/>
              <a:gdLst/>
              <a:ahLst/>
              <a:cxnLst/>
              <a:rect l="l" t="t" r="r" b="b"/>
              <a:pathLst>
                <a:path w="73" h="135" extrusionOk="0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27"/>
            <p:cNvSpPr/>
            <p:nvPr/>
          </p:nvSpPr>
          <p:spPr>
            <a:xfrm>
              <a:off x="3383834" y="5130370"/>
              <a:ext cx="151784" cy="253765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27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27"/>
            <p:cNvSpPr/>
            <p:nvPr/>
          </p:nvSpPr>
          <p:spPr>
            <a:xfrm>
              <a:off x="3471584" y="5277412"/>
              <a:ext cx="87750" cy="147041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27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27"/>
            <p:cNvSpPr/>
            <p:nvPr/>
          </p:nvSpPr>
          <p:spPr>
            <a:xfrm>
              <a:off x="3383834" y="5443426"/>
              <a:ext cx="54548" cy="10198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27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27"/>
            <p:cNvSpPr/>
            <p:nvPr/>
          </p:nvSpPr>
          <p:spPr>
            <a:xfrm>
              <a:off x="3379090" y="5429196"/>
              <a:ext cx="9487" cy="1423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27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27"/>
            <p:cNvSpPr/>
            <p:nvPr/>
          </p:nvSpPr>
          <p:spPr>
            <a:xfrm>
              <a:off x="3433638" y="5545406"/>
              <a:ext cx="222933" cy="448238"/>
            </a:xfrm>
            <a:custGeom>
              <a:avLst/>
              <a:gdLst/>
              <a:ahLst/>
              <a:cxnLst/>
              <a:rect l="l" t="t" r="r" b="b"/>
              <a:pathLst>
                <a:path w="94" h="189" extrusionOk="0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27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27"/>
            <p:cNvSpPr/>
            <p:nvPr/>
          </p:nvSpPr>
          <p:spPr>
            <a:xfrm>
              <a:off x="3186988" y="5998388"/>
              <a:ext cx="33203" cy="569192"/>
            </a:xfrm>
            <a:custGeom>
              <a:avLst/>
              <a:gdLst/>
              <a:ahLst/>
              <a:cxnLst/>
              <a:rect l="l" t="t" r="r" b="b"/>
              <a:pathLst>
                <a:path w="14" h="240" extrusionOk="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27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27"/>
            <p:cNvSpPr/>
            <p:nvPr/>
          </p:nvSpPr>
          <p:spPr>
            <a:xfrm>
              <a:off x="3111096" y="4535091"/>
              <a:ext cx="545475" cy="1463297"/>
            </a:xfrm>
            <a:custGeom>
              <a:avLst/>
              <a:gdLst/>
              <a:ahLst/>
              <a:cxnLst/>
              <a:rect l="l" t="t" r="r" b="b"/>
              <a:pathLst>
                <a:path w="230" h="617" extrusionOk="0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27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27"/>
            <p:cNvSpPr/>
            <p:nvPr/>
          </p:nvSpPr>
          <p:spPr>
            <a:xfrm>
              <a:off x="3111096" y="5633156"/>
              <a:ext cx="222933" cy="934423"/>
            </a:xfrm>
            <a:custGeom>
              <a:avLst/>
              <a:gdLst/>
              <a:ahLst/>
              <a:cxnLst/>
              <a:rect l="l" t="t" r="r" b="b"/>
              <a:pathLst>
                <a:path w="94" h="394" extrusionOk="0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27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27"/>
            <p:cNvSpPr/>
            <p:nvPr/>
          </p:nvSpPr>
          <p:spPr>
            <a:xfrm>
              <a:off x="1261223" y="4651301"/>
              <a:ext cx="1121782" cy="1560534"/>
            </a:xfrm>
            <a:custGeom>
              <a:avLst/>
              <a:gdLst/>
              <a:ahLst/>
              <a:cxnLst/>
              <a:rect l="l" t="t" r="r" b="b"/>
              <a:pathLst>
                <a:path w="473" h="658" extrusionOk="0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27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27"/>
            <p:cNvSpPr/>
            <p:nvPr/>
          </p:nvSpPr>
          <p:spPr>
            <a:xfrm>
              <a:off x="1289683" y="4672645"/>
              <a:ext cx="1064863" cy="1273566"/>
            </a:xfrm>
            <a:custGeom>
              <a:avLst/>
              <a:gdLst/>
              <a:ahLst/>
              <a:cxnLst/>
              <a:rect l="l" t="t" r="r" b="b"/>
              <a:pathLst>
                <a:path w="449" h="537" extrusionOk="0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27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27"/>
            <p:cNvSpPr/>
            <p:nvPr/>
          </p:nvSpPr>
          <p:spPr>
            <a:xfrm>
              <a:off x="1344230" y="4677389"/>
              <a:ext cx="951024" cy="1000829"/>
            </a:xfrm>
            <a:custGeom>
              <a:avLst/>
              <a:gdLst/>
              <a:ahLst/>
              <a:cxnLst/>
              <a:rect l="l" t="t" r="r" b="b"/>
              <a:pathLst>
                <a:path w="401" h="422" extrusionOk="0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27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27"/>
            <p:cNvSpPr/>
            <p:nvPr/>
          </p:nvSpPr>
          <p:spPr>
            <a:xfrm>
              <a:off x="1415379" y="4658416"/>
              <a:ext cx="808726" cy="680658"/>
            </a:xfrm>
            <a:custGeom>
              <a:avLst/>
              <a:gdLst/>
              <a:ahLst/>
              <a:cxnLst/>
              <a:rect l="l" t="t" r="r" b="b"/>
              <a:pathLst>
                <a:path w="341" h="287" extrusionOk="0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27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27"/>
            <p:cNvSpPr/>
            <p:nvPr/>
          </p:nvSpPr>
          <p:spPr>
            <a:xfrm>
              <a:off x="1545819" y="5272668"/>
              <a:ext cx="550219" cy="1223762"/>
            </a:xfrm>
            <a:custGeom>
              <a:avLst/>
              <a:gdLst/>
              <a:ahLst/>
              <a:cxnLst/>
              <a:rect l="l" t="t" r="r" b="b"/>
              <a:pathLst>
                <a:path w="232" h="516" extrusionOk="0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27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27"/>
            <p:cNvSpPr/>
            <p:nvPr/>
          </p:nvSpPr>
          <p:spPr>
            <a:xfrm>
              <a:off x="1818557" y="4646557"/>
              <a:ext cx="384204" cy="832443"/>
            </a:xfrm>
            <a:custGeom>
              <a:avLst/>
              <a:gdLst/>
              <a:ahLst/>
              <a:cxnLst/>
              <a:rect l="l" t="t" r="r" b="b"/>
              <a:pathLst>
                <a:path w="162" h="351" extrusionOk="0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27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27"/>
            <p:cNvSpPr/>
            <p:nvPr/>
          </p:nvSpPr>
          <p:spPr>
            <a:xfrm>
              <a:off x="2133984" y="5339074"/>
              <a:ext cx="161271" cy="339143"/>
            </a:xfrm>
            <a:custGeom>
              <a:avLst/>
              <a:gdLst/>
              <a:ahLst/>
              <a:cxnLst/>
              <a:rect l="l" t="t" r="r" b="b"/>
              <a:pathLst>
                <a:path w="68" h="143" extrusionOk="0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27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27"/>
            <p:cNvSpPr/>
            <p:nvPr/>
          </p:nvSpPr>
          <p:spPr>
            <a:xfrm>
              <a:off x="2311856" y="6017361"/>
              <a:ext cx="66406" cy="18498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27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27"/>
            <p:cNvSpPr/>
            <p:nvPr/>
          </p:nvSpPr>
          <p:spPr>
            <a:xfrm>
              <a:off x="2285768" y="5946212"/>
              <a:ext cx="97237" cy="260880"/>
            </a:xfrm>
            <a:custGeom>
              <a:avLst/>
              <a:gdLst/>
              <a:ahLst/>
              <a:cxnLst/>
              <a:rect l="l" t="t" r="r" b="b"/>
              <a:pathLst>
                <a:path w="41" h="110" extrusionOk="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27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27"/>
            <p:cNvSpPr/>
            <p:nvPr/>
          </p:nvSpPr>
          <p:spPr>
            <a:xfrm>
              <a:off x="1892077" y="6247409"/>
              <a:ext cx="16601" cy="249021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27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27"/>
            <p:cNvSpPr/>
            <p:nvPr/>
          </p:nvSpPr>
          <p:spPr>
            <a:xfrm>
              <a:off x="1887334" y="6211835"/>
              <a:ext cx="4743" cy="35574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27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27"/>
            <p:cNvSpPr/>
            <p:nvPr/>
          </p:nvSpPr>
          <p:spPr>
            <a:xfrm>
              <a:off x="1818557" y="4651301"/>
              <a:ext cx="564448" cy="1560534"/>
            </a:xfrm>
            <a:custGeom>
              <a:avLst/>
              <a:gdLst/>
              <a:ahLst/>
              <a:cxnLst/>
              <a:rect l="l" t="t" r="r" b="b"/>
              <a:pathLst>
                <a:path w="238" h="658" extrusionOk="0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27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27"/>
            <p:cNvSpPr/>
            <p:nvPr/>
          </p:nvSpPr>
          <p:spPr>
            <a:xfrm>
              <a:off x="1854131" y="5678217"/>
              <a:ext cx="500414" cy="267994"/>
            </a:xfrm>
            <a:custGeom>
              <a:avLst/>
              <a:gdLst/>
              <a:ahLst/>
              <a:cxnLst/>
              <a:rect l="l" t="t" r="r" b="b"/>
              <a:pathLst>
                <a:path w="211" h="113" extrusionOk="0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27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27"/>
            <p:cNvSpPr/>
            <p:nvPr/>
          </p:nvSpPr>
          <p:spPr>
            <a:xfrm>
              <a:off x="1828043" y="5339074"/>
              <a:ext cx="467211" cy="339143"/>
            </a:xfrm>
            <a:custGeom>
              <a:avLst/>
              <a:gdLst/>
              <a:ahLst/>
              <a:cxnLst/>
              <a:rect l="l" t="t" r="r" b="b"/>
              <a:pathLst>
                <a:path w="197" h="143" extrusionOk="0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27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27"/>
            <p:cNvSpPr/>
            <p:nvPr/>
          </p:nvSpPr>
          <p:spPr>
            <a:xfrm>
              <a:off x="1818557" y="4658416"/>
              <a:ext cx="396062" cy="680658"/>
            </a:xfrm>
            <a:custGeom>
              <a:avLst/>
              <a:gdLst/>
              <a:ahLst/>
              <a:cxnLst/>
              <a:rect l="l" t="t" r="r" b="b"/>
              <a:pathLst>
                <a:path w="167" h="287" extrusionOk="0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27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27"/>
            <p:cNvSpPr/>
            <p:nvPr/>
          </p:nvSpPr>
          <p:spPr>
            <a:xfrm>
              <a:off x="1818557" y="5272668"/>
              <a:ext cx="277481" cy="1223762"/>
            </a:xfrm>
            <a:custGeom>
              <a:avLst/>
              <a:gdLst/>
              <a:ahLst/>
              <a:cxnLst/>
              <a:rect l="l" t="t" r="r" b="b"/>
              <a:pathLst>
                <a:path w="117" h="516" extrusionOk="0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27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27"/>
            <p:cNvSpPr/>
            <p:nvPr/>
          </p:nvSpPr>
          <p:spPr>
            <a:xfrm>
              <a:off x="402693" y="4921667"/>
              <a:ext cx="702003" cy="1558162"/>
            </a:xfrm>
            <a:custGeom>
              <a:avLst/>
              <a:gdLst/>
              <a:ahLst/>
              <a:cxnLst/>
              <a:rect l="l" t="t" r="r" b="b"/>
              <a:pathLst>
                <a:path w="296" h="657" extrusionOk="0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27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27"/>
            <p:cNvSpPr/>
            <p:nvPr/>
          </p:nvSpPr>
          <p:spPr>
            <a:xfrm>
              <a:off x="37461" y="4108197"/>
              <a:ext cx="1437209" cy="1996914"/>
            </a:xfrm>
            <a:custGeom>
              <a:avLst/>
              <a:gdLst/>
              <a:ahLst/>
              <a:cxnLst/>
              <a:rect l="l" t="t" r="r" b="b"/>
              <a:pathLst>
                <a:path w="606" h="842" extrusionOk="0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27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27"/>
            <p:cNvSpPr/>
            <p:nvPr/>
          </p:nvSpPr>
          <p:spPr>
            <a:xfrm>
              <a:off x="75408" y="4139028"/>
              <a:ext cx="1361317" cy="1629311"/>
            </a:xfrm>
            <a:custGeom>
              <a:avLst/>
              <a:gdLst/>
              <a:ahLst/>
              <a:cxnLst/>
              <a:rect l="l" t="t" r="r" b="b"/>
              <a:pathLst>
                <a:path w="574" h="687" extrusionOk="0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27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27"/>
            <p:cNvSpPr/>
            <p:nvPr/>
          </p:nvSpPr>
          <p:spPr>
            <a:xfrm>
              <a:off x="146556" y="4165116"/>
              <a:ext cx="1214275" cy="1280681"/>
            </a:xfrm>
            <a:custGeom>
              <a:avLst/>
              <a:gdLst/>
              <a:ahLst/>
              <a:cxnLst/>
              <a:rect l="l" t="t" r="r" b="b"/>
              <a:pathLst>
                <a:path w="512" h="540" extrusionOk="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27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27"/>
            <p:cNvSpPr/>
            <p:nvPr/>
          </p:nvSpPr>
          <p:spPr>
            <a:xfrm>
              <a:off x="239050" y="4146143"/>
              <a:ext cx="1034031" cy="872761"/>
            </a:xfrm>
            <a:custGeom>
              <a:avLst/>
              <a:gdLst/>
              <a:ahLst/>
              <a:cxnLst/>
              <a:rect l="l" t="t" r="r" b="b"/>
              <a:pathLst>
                <a:path w="436" h="368" extrusionOk="0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27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27"/>
            <p:cNvSpPr/>
            <p:nvPr/>
          </p:nvSpPr>
          <p:spPr>
            <a:xfrm>
              <a:off x="1159243" y="5018904"/>
              <a:ext cx="113838" cy="147041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27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27"/>
            <p:cNvSpPr/>
            <p:nvPr/>
          </p:nvSpPr>
          <p:spPr>
            <a:xfrm>
              <a:off x="1230392" y="5161202"/>
              <a:ext cx="130440" cy="618996"/>
            </a:xfrm>
            <a:custGeom>
              <a:avLst/>
              <a:gdLst/>
              <a:ahLst/>
              <a:cxnLst/>
              <a:rect l="l" t="t" r="r" b="b"/>
              <a:pathLst>
                <a:path w="55" h="261" extrusionOk="0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27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27"/>
            <p:cNvSpPr/>
            <p:nvPr/>
          </p:nvSpPr>
          <p:spPr>
            <a:xfrm>
              <a:off x="1356089" y="5768339"/>
              <a:ext cx="80635" cy="16601"/>
            </a:xfrm>
            <a:custGeom>
              <a:avLst/>
              <a:gdLst/>
              <a:ahLst/>
              <a:cxnLst/>
              <a:rect l="l" t="t" r="r" b="b"/>
              <a:pathLst>
                <a:path w="34" h="7" extrusionOk="0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27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27"/>
            <p:cNvSpPr/>
            <p:nvPr/>
          </p:nvSpPr>
          <p:spPr>
            <a:xfrm>
              <a:off x="839073" y="6105111"/>
              <a:ext cx="73521" cy="14230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27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27"/>
            <p:cNvSpPr/>
            <p:nvPr/>
          </p:nvSpPr>
          <p:spPr>
            <a:xfrm>
              <a:off x="907850" y="6105111"/>
              <a:ext cx="391319" cy="14230"/>
            </a:xfrm>
            <a:custGeom>
              <a:avLst/>
              <a:gdLst/>
              <a:ahLst/>
              <a:cxnLst/>
              <a:rect l="l" t="t" r="r" b="b"/>
              <a:pathLst>
                <a:path w="165" h="6" extrusionOk="0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27"/>
            <p:cNvSpPr/>
            <p:nvPr/>
          </p:nvSpPr>
          <p:spPr>
            <a:xfrm>
              <a:off x="1294426" y="6105111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27"/>
            <p:cNvSpPr/>
            <p:nvPr/>
          </p:nvSpPr>
          <p:spPr>
            <a:xfrm>
              <a:off x="1294426" y="6105112"/>
              <a:ext cx="180244" cy="14230"/>
            </a:xfrm>
            <a:custGeom>
              <a:avLst/>
              <a:gdLst/>
              <a:ahLst/>
              <a:cxnLst/>
              <a:rect l="l" t="t" r="r" b="b"/>
              <a:pathLst>
                <a:path w="76" h="6" extrusionOk="0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27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27"/>
            <p:cNvSpPr/>
            <p:nvPr/>
          </p:nvSpPr>
          <p:spPr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27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27"/>
            <p:cNvSpPr/>
            <p:nvPr/>
          </p:nvSpPr>
          <p:spPr>
            <a:xfrm>
              <a:off x="734721" y="6105112"/>
              <a:ext cx="130440" cy="374718"/>
            </a:xfrm>
            <a:custGeom>
              <a:avLst/>
              <a:gdLst/>
              <a:ahLst/>
              <a:cxnLst/>
              <a:rect l="l" t="t" r="r" b="b"/>
              <a:pathLst>
                <a:path w="55" h="158" extrusionOk="0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27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27"/>
            <p:cNvSpPr/>
            <p:nvPr/>
          </p:nvSpPr>
          <p:spPr>
            <a:xfrm>
              <a:off x="734721" y="5768340"/>
              <a:ext cx="735206" cy="336772"/>
            </a:xfrm>
            <a:custGeom>
              <a:avLst/>
              <a:gdLst/>
              <a:ahLst/>
              <a:cxnLst/>
              <a:rect l="l" t="t" r="r" b="b"/>
              <a:pathLst>
                <a:path w="310" h="142" extrusionOk="0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27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27"/>
            <p:cNvSpPr/>
            <p:nvPr/>
          </p:nvSpPr>
          <p:spPr>
            <a:xfrm>
              <a:off x="734721" y="5445798"/>
              <a:ext cx="694888" cy="322542"/>
            </a:xfrm>
            <a:custGeom>
              <a:avLst/>
              <a:gdLst/>
              <a:ahLst/>
              <a:cxnLst/>
              <a:rect l="l" t="t" r="r" b="b"/>
              <a:pathLst>
                <a:path w="293" h="136" extrusionOk="0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27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27"/>
            <p:cNvSpPr/>
            <p:nvPr/>
          </p:nvSpPr>
          <p:spPr>
            <a:xfrm>
              <a:off x="734721" y="5018904"/>
              <a:ext cx="621368" cy="426894"/>
            </a:xfrm>
            <a:custGeom>
              <a:avLst/>
              <a:gdLst/>
              <a:ahLst/>
              <a:cxnLst/>
              <a:rect l="l" t="t" r="r" b="b"/>
              <a:pathLst>
                <a:path w="262" h="180" extrusionOk="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27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27"/>
            <p:cNvSpPr/>
            <p:nvPr/>
          </p:nvSpPr>
          <p:spPr>
            <a:xfrm>
              <a:off x="734721" y="4146144"/>
              <a:ext cx="533617" cy="872761"/>
            </a:xfrm>
            <a:custGeom>
              <a:avLst/>
              <a:gdLst/>
              <a:ahLst/>
              <a:cxnLst/>
              <a:rect l="l" t="t" r="r" b="b"/>
              <a:pathLst>
                <a:path w="225" h="368" extrusionOk="0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27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27"/>
            <p:cNvSpPr/>
            <p:nvPr/>
          </p:nvSpPr>
          <p:spPr>
            <a:xfrm>
              <a:off x="9967483" y="4373820"/>
              <a:ext cx="1316256" cy="1750264"/>
            </a:xfrm>
            <a:custGeom>
              <a:avLst/>
              <a:gdLst/>
              <a:ahLst/>
              <a:cxnLst/>
              <a:rect l="l" t="t" r="r" b="b"/>
              <a:pathLst>
                <a:path w="555" h="738" extrusionOk="0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27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27"/>
            <p:cNvSpPr/>
            <p:nvPr/>
          </p:nvSpPr>
          <p:spPr>
            <a:xfrm>
              <a:off x="10358802" y="5687704"/>
              <a:ext cx="533617" cy="808727"/>
            </a:xfrm>
            <a:custGeom>
              <a:avLst/>
              <a:gdLst/>
              <a:ahLst/>
              <a:cxnLst/>
              <a:rect l="l" t="t" r="r" b="b"/>
              <a:pathLst>
                <a:path w="225" h="341" extrusionOk="0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27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27"/>
            <p:cNvSpPr/>
            <p:nvPr/>
          </p:nvSpPr>
          <p:spPr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27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27"/>
            <p:cNvSpPr/>
            <p:nvPr/>
          </p:nvSpPr>
          <p:spPr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27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27"/>
            <p:cNvSpPr/>
            <p:nvPr/>
          </p:nvSpPr>
          <p:spPr>
            <a:xfrm>
              <a:off x="10719290" y="6124085"/>
              <a:ext cx="564448" cy="360488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27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27"/>
            <p:cNvSpPr/>
            <p:nvPr/>
          </p:nvSpPr>
          <p:spPr>
            <a:xfrm>
              <a:off x="10631540" y="4383307"/>
              <a:ext cx="652199" cy="1740778"/>
            </a:xfrm>
            <a:custGeom>
              <a:avLst/>
              <a:gdLst/>
              <a:ahLst/>
              <a:cxnLst/>
              <a:rect l="l" t="t" r="r" b="b"/>
              <a:pathLst>
                <a:path w="275" h="734" extrusionOk="0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27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27"/>
            <p:cNvSpPr/>
            <p:nvPr/>
          </p:nvSpPr>
          <p:spPr>
            <a:xfrm>
              <a:off x="10631540" y="5704306"/>
              <a:ext cx="260879" cy="780267"/>
            </a:xfrm>
            <a:custGeom>
              <a:avLst/>
              <a:gdLst/>
              <a:ahLst/>
              <a:cxnLst/>
              <a:rect l="l" t="t" r="r" b="b"/>
              <a:pathLst>
                <a:path w="110" h="329" extrusionOk="0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27"/>
            <p:cNvSpPr/>
            <p:nvPr/>
          </p:nvSpPr>
          <p:spPr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27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27"/>
            <p:cNvSpPr/>
            <p:nvPr/>
          </p:nvSpPr>
          <p:spPr>
            <a:xfrm>
              <a:off x="7121525" y="5170689"/>
              <a:ext cx="125696" cy="1309141"/>
            </a:xfrm>
            <a:custGeom>
              <a:avLst/>
              <a:gdLst/>
              <a:ahLst/>
              <a:cxnLst/>
              <a:rect l="l" t="t" r="r" b="b"/>
              <a:pathLst>
                <a:path w="53" h="552" extrusionOk="0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27"/>
            <p:cNvSpPr/>
            <p:nvPr/>
          </p:nvSpPr>
          <p:spPr>
            <a:xfrm>
              <a:off x="7427465" y="4622842"/>
              <a:ext cx="85379" cy="476698"/>
            </a:xfrm>
            <a:custGeom>
              <a:avLst/>
              <a:gdLst/>
              <a:ahLst/>
              <a:cxnLst/>
              <a:rect l="l" t="t" r="r" b="b"/>
              <a:pathLst>
                <a:path w="20" h="107" extrusionOk="0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27"/>
            <p:cNvSpPr/>
            <p:nvPr/>
          </p:nvSpPr>
          <p:spPr>
            <a:xfrm>
              <a:off x="7180816" y="4409395"/>
              <a:ext cx="332028" cy="1304398"/>
            </a:xfrm>
            <a:custGeom>
              <a:avLst/>
              <a:gdLst/>
              <a:ahLst/>
              <a:cxnLst/>
              <a:rect l="l" t="t" r="r" b="b"/>
              <a:pathLst>
                <a:path w="79" h="293" extrusionOk="0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27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27"/>
            <p:cNvSpPr/>
            <p:nvPr/>
          </p:nvSpPr>
          <p:spPr>
            <a:xfrm>
              <a:off x="7180816" y="5374649"/>
              <a:ext cx="66406" cy="1105181"/>
            </a:xfrm>
            <a:custGeom>
              <a:avLst/>
              <a:gdLst/>
              <a:ahLst/>
              <a:cxnLst/>
              <a:rect l="l" t="t" r="r" b="b"/>
              <a:pathLst>
                <a:path w="28" h="466" extrusionOk="0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27"/>
            <p:cNvSpPr/>
            <p:nvPr/>
          </p:nvSpPr>
          <p:spPr>
            <a:xfrm>
              <a:off x="108610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27"/>
            <p:cNvSpPr/>
            <p:nvPr/>
          </p:nvSpPr>
          <p:spPr>
            <a:xfrm>
              <a:off x="179759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27"/>
            <p:cNvSpPr/>
            <p:nvPr/>
          </p:nvSpPr>
          <p:spPr>
            <a:xfrm>
              <a:off x="260394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27"/>
            <p:cNvSpPr/>
            <p:nvPr/>
          </p:nvSpPr>
          <p:spPr>
            <a:xfrm>
              <a:off x="352888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27"/>
            <p:cNvSpPr/>
            <p:nvPr/>
          </p:nvSpPr>
          <p:spPr>
            <a:xfrm>
              <a:off x="507044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27"/>
            <p:cNvSpPr/>
            <p:nvPr/>
          </p:nvSpPr>
          <p:spPr>
            <a:xfrm>
              <a:off x="571078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27"/>
            <p:cNvSpPr/>
            <p:nvPr/>
          </p:nvSpPr>
          <p:spPr>
            <a:xfrm>
              <a:off x="642227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27"/>
            <p:cNvSpPr/>
            <p:nvPr/>
          </p:nvSpPr>
          <p:spPr>
            <a:xfrm>
              <a:off x="45249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27"/>
            <p:cNvSpPr/>
            <p:nvPr/>
          </p:nvSpPr>
          <p:spPr>
            <a:xfrm>
              <a:off x="-26573" y="6349390"/>
              <a:ext cx="75892" cy="218190"/>
            </a:xfrm>
            <a:custGeom>
              <a:avLst/>
              <a:gdLst/>
              <a:ahLst/>
              <a:cxnLst/>
              <a:rect l="l" t="t" r="r" b="b"/>
              <a:pathLst>
                <a:path w="18" h="49" extrusionOk="0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27"/>
            <p:cNvSpPr/>
            <p:nvPr/>
          </p:nvSpPr>
          <p:spPr>
            <a:xfrm>
              <a:off x="129955" y="6420539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27"/>
            <p:cNvSpPr/>
            <p:nvPr/>
          </p:nvSpPr>
          <p:spPr>
            <a:xfrm>
              <a:off x="191617" y="6403937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27"/>
            <p:cNvSpPr/>
            <p:nvPr/>
          </p:nvSpPr>
          <p:spPr>
            <a:xfrm>
              <a:off x="75407" y="6420539"/>
              <a:ext cx="49804" cy="206332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27"/>
            <p:cNvSpPr/>
            <p:nvPr/>
          </p:nvSpPr>
          <p:spPr>
            <a:xfrm>
              <a:off x="54062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27"/>
            <p:cNvSpPr/>
            <p:nvPr/>
          </p:nvSpPr>
          <p:spPr>
            <a:xfrm>
              <a:off x="217705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27"/>
            <p:cNvSpPr/>
            <p:nvPr/>
          </p:nvSpPr>
          <p:spPr>
            <a:xfrm>
              <a:off x="744207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27"/>
            <p:cNvSpPr/>
            <p:nvPr/>
          </p:nvSpPr>
          <p:spPr>
            <a:xfrm>
              <a:off x="83195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27"/>
            <p:cNvSpPr/>
            <p:nvPr/>
          </p:nvSpPr>
          <p:spPr>
            <a:xfrm>
              <a:off x="305455" y="6377849"/>
              <a:ext cx="33203" cy="13755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27"/>
            <p:cNvSpPr/>
            <p:nvPr/>
          </p:nvSpPr>
          <p:spPr>
            <a:xfrm>
              <a:off x="855674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27"/>
            <p:cNvSpPr/>
            <p:nvPr/>
          </p:nvSpPr>
          <p:spPr>
            <a:xfrm>
              <a:off x="957654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27"/>
            <p:cNvSpPr/>
            <p:nvPr/>
          </p:nvSpPr>
          <p:spPr>
            <a:xfrm>
              <a:off x="990857" y="6394451"/>
              <a:ext cx="37946" cy="177872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27"/>
            <p:cNvSpPr/>
            <p:nvPr/>
          </p:nvSpPr>
          <p:spPr>
            <a:xfrm>
              <a:off x="1028803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27"/>
            <p:cNvSpPr/>
            <p:nvPr/>
          </p:nvSpPr>
          <p:spPr>
            <a:xfrm>
              <a:off x="94816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27"/>
            <p:cNvSpPr/>
            <p:nvPr/>
          </p:nvSpPr>
          <p:spPr>
            <a:xfrm>
              <a:off x="1088094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27"/>
            <p:cNvSpPr/>
            <p:nvPr/>
          </p:nvSpPr>
          <p:spPr>
            <a:xfrm>
              <a:off x="1190074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27"/>
            <p:cNvSpPr/>
            <p:nvPr/>
          </p:nvSpPr>
          <p:spPr>
            <a:xfrm>
              <a:off x="1332372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27"/>
            <p:cNvSpPr/>
            <p:nvPr/>
          </p:nvSpPr>
          <p:spPr>
            <a:xfrm>
              <a:off x="139877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27"/>
            <p:cNvSpPr/>
            <p:nvPr/>
          </p:nvSpPr>
          <p:spPr>
            <a:xfrm>
              <a:off x="1484156" y="6363620"/>
              <a:ext cx="28460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27"/>
            <p:cNvSpPr/>
            <p:nvPr/>
          </p:nvSpPr>
          <p:spPr>
            <a:xfrm>
              <a:off x="1571907" y="6313815"/>
              <a:ext cx="80635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27"/>
            <p:cNvSpPr/>
            <p:nvPr/>
          </p:nvSpPr>
          <p:spPr>
            <a:xfrm>
              <a:off x="1726063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27"/>
            <p:cNvSpPr/>
            <p:nvPr/>
          </p:nvSpPr>
          <p:spPr>
            <a:xfrm>
              <a:off x="1794840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27"/>
            <p:cNvSpPr/>
            <p:nvPr/>
          </p:nvSpPr>
          <p:spPr>
            <a:xfrm>
              <a:off x="1865989" y="6363620"/>
              <a:ext cx="64034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27"/>
            <p:cNvSpPr/>
            <p:nvPr/>
          </p:nvSpPr>
          <p:spPr>
            <a:xfrm>
              <a:off x="167625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27"/>
            <p:cNvSpPr/>
            <p:nvPr/>
          </p:nvSpPr>
          <p:spPr>
            <a:xfrm>
              <a:off x="1277824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27"/>
            <p:cNvSpPr/>
            <p:nvPr/>
          </p:nvSpPr>
          <p:spPr>
            <a:xfrm>
              <a:off x="1171101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27"/>
            <p:cNvSpPr/>
            <p:nvPr/>
          </p:nvSpPr>
          <p:spPr>
            <a:xfrm>
              <a:off x="1441467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27"/>
            <p:cNvSpPr/>
            <p:nvPr/>
          </p:nvSpPr>
          <p:spPr>
            <a:xfrm>
              <a:off x="1963226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27"/>
            <p:cNvSpPr/>
            <p:nvPr/>
          </p:nvSpPr>
          <p:spPr>
            <a:xfrm>
              <a:off x="2050976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27"/>
            <p:cNvSpPr/>
            <p:nvPr/>
          </p:nvSpPr>
          <p:spPr>
            <a:xfrm>
              <a:off x="2077064" y="6373106"/>
              <a:ext cx="83007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27"/>
            <p:cNvSpPr/>
            <p:nvPr/>
          </p:nvSpPr>
          <p:spPr>
            <a:xfrm>
              <a:off x="2181416" y="6491688"/>
              <a:ext cx="26088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27"/>
            <p:cNvSpPr/>
            <p:nvPr/>
          </p:nvSpPr>
          <p:spPr>
            <a:xfrm>
              <a:off x="220987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27"/>
            <p:cNvSpPr/>
            <p:nvPr/>
          </p:nvSpPr>
          <p:spPr>
            <a:xfrm>
              <a:off x="2252565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27"/>
            <p:cNvSpPr/>
            <p:nvPr/>
          </p:nvSpPr>
          <p:spPr>
            <a:xfrm>
              <a:off x="2169558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27"/>
            <p:cNvSpPr/>
            <p:nvPr/>
          </p:nvSpPr>
          <p:spPr>
            <a:xfrm>
              <a:off x="2311856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27"/>
            <p:cNvSpPr/>
            <p:nvPr/>
          </p:nvSpPr>
          <p:spPr>
            <a:xfrm>
              <a:off x="2409093" y="6453742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27"/>
            <p:cNvSpPr/>
            <p:nvPr/>
          </p:nvSpPr>
          <p:spPr>
            <a:xfrm>
              <a:off x="2551391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27"/>
            <p:cNvSpPr/>
            <p:nvPr/>
          </p:nvSpPr>
          <p:spPr>
            <a:xfrm>
              <a:off x="2622540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27"/>
            <p:cNvSpPr/>
            <p:nvPr/>
          </p:nvSpPr>
          <p:spPr>
            <a:xfrm>
              <a:off x="2703175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27"/>
            <p:cNvSpPr/>
            <p:nvPr/>
          </p:nvSpPr>
          <p:spPr>
            <a:xfrm>
              <a:off x="279566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27"/>
            <p:cNvSpPr/>
            <p:nvPr/>
          </p:nvSpPr>
          <p:spPr>
            <a:xfrm>
              <a:off x="294982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27"/>
            <p:cNvSpPr/>
            <p:nvPr/>
          </p:nvSpPr>
          <p:spPr>
            <a:xfrm>
              <a:off x="3013859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27"/>
            <p:cNvSpPr/>
            <p:nvPr/>
          </p:nvSpPr>
          <p:spPr>
            <a:xfrm>
              <a:off x="3089751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27"/>
            <p:cNvSpPr/>
            <p:nvPr/>
          </p:nvSpPr>
          <p:spPr>
            <a:xfrm>
              <a:off x="2895277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27"/>
            <p:cNvSpPr/>
            <p:nvPr/>
          </p:nvSpPr>
          <p:spPr>
            <a:xfrm>
              <a:off x="2496843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27"/>
            <p:cNvSpPr/>
            <p:nvPr/>
          </p:nvSpPr>
          <p:spPr>
            <a:xfrm>
              <a:off x="2392491" y="6342275"/>
              <a:ext cx="73521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27"/>
            <p:cNvSpPr/>
            <p:nvPr/>
          </p:nvSpPr>
          <p:spPr>
            <a:xfrm>
              <a:off x="2665229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27"/>
            <p:cNvSpPr/>
            <p:nvPr/>
          </p:nvSpPr>
          <p:spPr>
            <a:xfrm>
              <a:off x="3186988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27"/>
            <p:cNvSpPr/>
            <p:nvPr/>
          </p:nvSpPr>
          <p:spPr>
            <a:xfrm>
              <a:off x="3274738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27"/>
            <p:cNvSpPr/>
            <p:nvPr/>
          </p:nvSpPr>
          <p:spPr>
            <a:xfrm>
              <a:off x="329845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27"/>
            <p:cNvSpPr/>
            <p:nvPr/>
          </p:nvSpPr>
          <p:spPr>
            <a:xfrm>
              <a:off x="3405178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27"/>
            <p:cNvSpPr/>
            <p:nvPr/>
          </p:nvSpPr>
          <p:spPr>
            <a:xfrm>
              <a:off x="343363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27"/>
            <p:cNvSpPr/>
            <p:nvPr/>
          </p:nvSpPr>
          <p:spPr>
            <a:xfrm>
              <a:off x="3471584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27"/>
            <p:cNvSpPr/>
            <p:nvPr/>
          </p:nvSpPr>
          <p:spPr>
            <a:xfrm>
              <a:off x="3390948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27"/>
            <p:cNvSpPr/>
            <p:nvPr/>
          </p:nvSpPr>
          <p:spPr>
            <a:xfrm>
              <a:off x="3535618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27"/>
            <p:cNvSpPr/>
            <p:nvPr/>
          </p:nvSpPr>
          <p:spPr>
            <a:xfrm>
              <a:off x="3630483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27"/>
            <p:cNvSpPr/>
            <p:nvPr/>
          </p:nvSpPr>
          <p:spPr>
            <a:xfrm>
              <a:off x="377515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27"/>
            <p:cNvSpPr/>
            <p:nvPr/>
          </p:nvSpPr>
          <p:spPr>
            <a:xfrm>
              <a:off x="3841558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27"/>
            <p:cNvSpPr/>
            <p:nvPr/>
          </p:nvSpPr>
          <p:spPr>
            <a:xfrm>
              <a:off x="3926937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27"/>
            <p:cNvSpPr/>
            <p:nvPr/>
          </p:nvSpPr>
          <p:spPr>
            <a:xfrm>
              <a:off x="4019431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27"/>
            <p:cNvSpPr/>
            <p:nvPr/>
          </p:nvSpPr>
          <p:spPr>
            <a:xfrm>
              <a:off x="4173587" y="6382593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27"/>
            <p:cNvSpPr/>
            <p:nvPr/>
          </p:nvSpPr>
          <p:spPr>
            <a:xfrm>
              <a:off x="423762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27"/>
            <p:cNvSpPr/>
            <p:nvPr/>
          </p:nvSpPr>
          <p:spPr>
            <a:xfrm>
              <a:off x="4308770" y="6363620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27"/>
            <p:cNvSpPr/>
            <p:nvPr/>
          </p:nvSpPr>
          <p:spPr>
            <a:xfrm>
              <a:off x="4119039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27"/>
            <p:cNvSpPr/>
            <p:nvPr/>
          </p:nvSpPr>
          <p:spPr>
            <a:xfrm>
              <a:off x="3720605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27"/>
            <p:cNvSpPr/>
            <p:nvPr/>
          </p:nvSpPr>
          <p:spPr>
            <a:xfrm>
              <a:off x="361388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27"/>
            <p:cNvSpPr/>
            <p:nvPr/>
          </p:nvSpPr>
          <p:spPr>
            <a:xfrm>
              <a:off x="3884248" y="6399194"/>
              <a:ext cx="45061" cy="147041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27"/>
            <p:cNvSpPr/>
            <p:nvPr/>
          </p:nvSpPr>
          <p:spPr>
            <a:xfrm>
              <a:off x="4408378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27"/>
            <p:cNvSpPr/>
            <p:nvPr/>
          </p:nvSpPr>
          <p:spPr>
            <a:xfrm>
              <a:off x="4498500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27"/>
            <p:cNvSpPr/>
            <p:nvPr/>
          </p:nvSpPr>
          <p:spPr>
            <a:xfrm>
              <a:off x="452221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27"/>
            <p:cNvSpPr/>
            <p:nvPr/>
          </p:nvSpPr>
          <p:spPr>
            <a:xfrm>
              <a:off x="4624197" y="6491688"/>
              <a:ext cx="28460" cy="130440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27"/>
            <p:cNvSpPr/>
            <p:nvPr/>
          </p:nvSpPr>
          <p:spPr>
            <a:xfrm>
              <a:off x="4652656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27"/>
            <p:cNvSpPr/>
            <p:nvPr/>
          </p:nvSpPr>
          <p:spPr>
            <a:xfrm>
              <a:off x="469534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27"/>
            <p:cNvSpPr/>
            <p:nvPr/>
          </p:nvSpPr>
          <p:spPr>
            <a:xfrm>
              <a:off x="4612339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27"/>
            <p:cNvSpPr/>
            <p:nvPr/>
          </p:nvSpPr>
          <p:spPr>
            <a:xfrm>
              <a:off x="4754637" y="6382593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27"/>
            <p:cNvSpPr/>
            <p:nvPr/>
          </p:nvSpPr>
          <p:spPr>
            <a:xfrm>
              <a:off x="4854245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27"/>
            <p:cNvSpPr/>
            <p:nvPr/>
          </p:nvSpPr>
          <p:spPr>
            <a:xfrm>
              <a:off x="4998915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27"/>
            <p:cNvSpPr/>
            <p:nvPr/>
          </p:nvSpPr>
          <p:spPr>
            <a:xfrm>
              <a:off x="5065320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27"/>
            <p:cNvSpPr/>
            <p:nvPr/>
          </p:nvSpPr>
          <p:spPr>
            <a:xfrm>
              <a:off x="5148327" y="6363620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27"/>
            <p:cNvSpPr/>
            <p:nvPr/>
          </p:nvSpPr>
          <p:spPr>
            <a:xfrm>
              <a:off x="5238449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27"/>
            <p:cNvSpPr/>
            <p:nvPr/>
          </p:nvSpPr>
          <p:spPr>
            <a:xfrm>
              <a:off x="5392605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27"/>
            <p:cNvSpPr/>
            <p:nvPr/>
          </p:nvSpPr>
          <p:spPr>
            <a:xfrm>
              <a:off x="5456640" y="6363620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27"/>
            <p:cNvSpPr/>
            <p:nvPr/>
          </p:nvSpPr>
          <p:spPr>
            <a:xfrm>
              <a:off x="5532532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27"/>
            <p:cNvSpPr/>
            <p:nvPr/>
          </p:nvSpPr>
          <p:spPr>
            <a:xfrm>
              <a:off x="5338058" y="6382593"/>
              <a:ext cx="52176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27"/>
            <p:cNvSpPr/>
            <p:nvPr/>
          </p:nvSpPr>
          <p:spPr>
            <a:xfrm>
              <a:off x="4944367" y="6389708"/>
              <a:ext cx="49804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27"/>
            <p:cNvSpPr/>
            <p:nvPr/>
          </p:nvSpPr>
          <p:spPr>
            <a:xfrm>
              <a:off x="483764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27"/>
            <p:cNvSpPr/>
            <p:nvPr/>
          </p:nvSpPr>
          <p:spPr>
            <a:xfrm>
              <a:off x="510801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27"/>
            <p:cNvSpPr/>
            <p:nvPr/>
          </p:nvSpPr>
          <p:spPr>
            <a:xfrm>
              <a:off x="5629769" y="6337532"/>
              <a:ext cx="61662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27"/>
            <p:cNvSpPr/>
            <p:nvPr/>
          </p:nvSpPr>
          <p:spPr>
            <a:xfrm>
              <a:off x="5717519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27"/>
            <p:cNvSpPr/>
            <p:nvPr/>
          </p:nvSpPr>
          <p:spPr>
            <a:xfrm>
              <a:off x="5741235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27"/>
            <p:cNvSpPr/>
            <p:nvPr/>
          </p:nvSpPr>
          <p:spPr>
            <a:xfrm>
              <a:off x="5847959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27"/>
            <p:cNvSpPr/>
            <p:nvPr/>
          </p:nvSpPr>
          <p:spPr>
            <a:xfrm>
              <a:off x="5876418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27"/>
            <p:cNvSpPr/>
            <p:nvPr/>
          </p:nvSpPr>
          <p:spPr>
            <a:xfrm>
              <a:off x="5919108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27"/>
            <p:cNvSpPr/>
            <p:nvPr/>
          </p:nvSpPr>
          <p:spPr>
            <a:xfrm>
              <a:off x="583372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27"/>
            <p:cNvSpPr/>
            <p:nvPr/>
          </p:nvSpPr>
          <p:spPr>
            <a:xfrm>
              <a:off x="5978399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27"/>
            <p:cNvSpPr/>
            <p:nvPr/>
          </p:nvSpPr>
          <p:spPr>
            <a:xfrm>
              <a:off x="6073264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27"/>
            <p:cNvSpPr/>
            <p:nvPr/>
          </p:nvSpPr>
          <p:spPr>
            <a:xfrm>
              <a:off x="6217933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27"/>
            <p:cNvSpPr/>
            <p:nvPr/>
          </p:nvSpPr>
          <p:spPr>
            <a:xfrm>
              <a:off x="6289082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27"/>
            <p:cNvSpPr/>
            <p:nvPr/>
          </p:nvSpPr>
          <p:spPr>
            <a:xfrm>
              <a:off x="6369718" y="6363620"/>
              <a:ext cx="33203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27"/>
            <p:cNvSpPr/>
            <p:nvPr/>
          </p:nvSpPr>
          <p:spPr>
            <a:xfrm>
              <a:off x="6462211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27"/>
            <p:cNvSpPr/>
            <p:nvPr/>
          </p:nvSpPr>
          <p:spPr>
            <a:xfrm>
              <a:off x="6616367" y="6382593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27"/>
            <p:cNvSpPr/>
            <p:nvPr/>
          </p:nvSpPr>
          <p:spPr>
            <a:xfrm>
              <a:off x="6680401" y="6363620"/>
              <a:ext cx="59291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27"/>
            <p:cNvSpPr/>
            <p:nvPr/>
          </p:nvSpPr>
          <p:spPr>
            <a:xfrm>
              <a:off x="6756294" y="6363620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27"/>
            <p:cNvSpPr/>
            <p:nvPr/>
          </p:nvSpPr>
          <p:spPr>
            <a:xfrm>
              <a:off x="6561820" y="6382593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27"/>
            <p:cNvSpPr/>
            <p:nvPr/>
          </p:nvSpPr>
          <p:spPr>
            <a:xfrm>
              <a:off x="6163386" y="6389708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27"/>
            <p:cNvSpPr/>
            <p:nvPr/>
          </p:nvSpPr>
          <p:spPr>
            <a:xfrm>
              <a:off x="6056662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27"/>
            <p:cNvSpPr/>
            <p:nvPr/>
          </p:nvSpPr>
          <p:spPr>
            <a:xfrm>
              <a:off x="633177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27"/>
            <p:cNvSpPr/>
            <p:nvPr/>
          </p:nvSpPr>
          <p:spPr>
            <a:xfrm>
              <a:off x="6851159" y="6337532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27"/>
            <p:cNvSpPr/>
            <p:nvPr/>
          </p:nvSpPr>
          <p:spPr>
            <a:xfrm>
              <a:off x="6941281" y="639445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27"/>
            <p:cNvSpPr/>
            <p:nvPr/>
          </p:nvSpPr>
          <p:spPr>
            <a:xfrm>
              <a:off x="6964997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27"/>
            <p:cNvSpPr/>
            <p:nvPr/>
          </p:nvSpPr>
          <p:spPr>
            <a:xfrm>
              <a:off x="7071721" y="6491688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27"/>
            <p:cNvSpPr/>
            <p:nvPr/>
          </p:nvSpPr>
          <p:spPr>
            <a:xfrm>
              <a:off x="7100180" y="6394451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27"/>
            <p:cNvSpPr/>
            <p:nvPr/>
          </p:nvSpPr>
          <p:spPr>
            <a:xfrm>
              <a:off x="7138126" y="6382593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27"/>
            <p:cNvSpPr/>
            <p:nvPr/>
          </p:nvSpPr>
          <p:spPr>
            <a:xfrm>
              <a:off x="7057491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27"/>
            <p:cNvSpPr/>
            <p:nvPr/>
          </p:nvSpPr>
          <p:spPr>
            <a:xfrm>
              <a:off x="7202160" y="6382593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27"/>
            <p:cNvSpPr/>
            <p:nvPr/>
          </p:nvSpPr>
          <p:spPr>
            <a:xfrm>
              <a:off x="7297026" y="6453742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27"/>
            <p:cNvSpPr/>
            <p:nvPr/>
          </p:nvSpPr>
          <p:spPr>
            <a:xfrm>
              <a:off x="7441695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27"/>
            <p:cNvSpPr/>
            <p:nvPr/>
          </p:nvSpPr>
          <p:spPr>
            <a:xfrm>
              <a:off x="7508101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27"/>
            <p:cNvSpPr/>
            <p:nvPr/>
          </p:nvSpPr>
          <p:spPr>
            <a:xfrm>
              <a:off x="7591108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27"/>
            <p:cNvSpPr/>
            <p:nvPr/>
          </p:nvSpPr>
          <p:spPr>
            <a:xfrm>
              <a:off x="7681230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27"/>
            <p:cNvSpPr/>
            <p:nvPr/>
          </p:nvSpPr>
          <p:spPr>
            <a:xfrm>
              <a:off x="7835386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27"/>
            <p:cNvSpPr/>
            <p:nvPr/>
          </p:nvSpPr>
          <p:spPr>
            <a:xfrm>
              <a:off x="7904163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27"/>
            <p:cNvSpPr/>
            <p:nvPr/>
          </p:nvSpPr>
          <p:spPr>
            <a:xfrm>
              <a:off x="7975312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27"/>
            <p:cNvSpPr/>
            <p:nvPr/>
          </p:nvSpPr>
          <p:spPr>
            <a:xfrm>
              <a:off x="778558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27"/>
            <p:cNvSpPr/>
            <p:nvPr/>
          </p:nvSpPr>
          <p:spPr>
            <a:xfrm>
              <a:off x="738714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27"/>
            <p:cNvSpPr/>
            <p:nvPr/>
          </p:nvSpPr>
          <p:spPr>
            <a:xfrm>
              <a:off x="7280424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27"/>
            <p:cNvSpPr/>
            <p:nvPr/>
          </p:nvSpPr>
          <p:spPr>
            <a:xfrm>
              <a:off x="7550790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27"/>
            <p:cNvSpPr/>
            <p:nvPr/>
          </p:nvSpPr>
          <p:spPr>
            <a:xfrm>
              <a:off x="8074921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27"/>
            <p:cNvSpPr/>
            <p:nvPr/>
          </p:nvSpPr>
          <p:spPr>
            <a:xfrm>
              <a:off x="8160299" y="6394450"/>
              <a:ext cx="37946" cy="14229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27"/>
            <p:cNvSpPr/>
            <p:nvPr/>
          </p:nvSpPr>
          <p:spPr>
            <a:xfrm>
              <a:off x="8184016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27"/>
            <p:cNvSpPr/>
            <p:nvPr/>
          </p:nvSpPr>
          <p:spPr>
            <a:xfrm>
              <a:off x="8290739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27"/>
            <p:cNvSpPr/>
            <p:nvPr/>
          </p:nvSpPr>
          <p:spPr>
            <a:xfrm>
              <a:off x="8319199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27"/>
            <p:cNvSpPr/>
            <p:nvPr/>
          </p:nvSpPr>
          <p:spPr>
            <a:xfrm>
              <a:off x="8361888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27"/>
            <p:cNvSpPr/>
            <p:nvPr/>
          </p:nvSpPr>
          <p:spPr>
            <a:xfrm>
              <a:off x="8276509" y="6347018"/>
              <a:ext cx="35574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27"/>
            <p:cNvSpPr/>
            <p:nvPr/>
          </p:nvSpPr>
          <p:spPr>
            <a:xfrm>
              <a:off x="8421179" y="6382592"/>
              <a:ext cx="66406" cy="177872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27"/>
            <p:cNvSpPr/>
            <p:nvPr/>
          </p:nvSpPr>
          <p:spPr>
            <a:xfrm>
              <a:off x="8516044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27"/>
            <p:cNvSpPr/>
            <p:nvPr/>
          </p:nvSpPr>
          <p:spPr>
            <a:xfrm>
              <a:off x="8660714" y="6332788"/>
              <a:ext cx="59291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27"/>
            <p:cNvSpPr/>
            <p:nvPr/>
          </p:nvSpPr>
          <p:spPr>
            <a:xfrm>
              <a:off x="8731863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27"/>
            <p:cNvSpPr/>
            <p:nvPr/>
          </p:nvSpPr>
          <p:spPr>
            <a:xfrm>
              <a:off x="881487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27"/>
            <p:cNvSpPr/>
            <p:nvPr/>
          </p:nvSpPr>
          <p:spPr>
            <a:xfrm>
              <a:off x="890499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27"/>
            <p:cNvSpPr/>
            <p:nvPr/>
          </p:nvSpPr>
          <p:spPr>
            <a:xfrm>
              <a:off x="9059148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27"/>
            <p:cNvSpPr/>
            <p:nvPr/>
          </p:nvSpPr>
          <p:spPr>
            <a:xfrm>
              <a:off x="9123182" y="6363619"/>
              <a:ext cx="61662" cy="182616"/>
            </a:xfrm>
            <a:custGeom>
              <a:avLst/>
              <a:gdLst/>
              <a:ahLst/>
              <a:cxnLst/>
              <a:rect l="l" t="t" r="r" b="b"/>
              <a:pathLst>
                <a:path w="15" h="41" extrusionOk="0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27"/>
            <p:cNvSpPr/>
            <p:nvPr/>
          </p:nvSpPr>
          <p:spPr>
            <a:xfrm>
              <a:off x="9199074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27"/>
            <p:cNvSpPr/>
            <p:nvPr/>
          </p:nvSpPr>
          <p:spPr>
            <a:xfrm>
              <a:off x="9004600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27"/>
            <p:cNvSpPr/>
            <p:nvPr/>
          </p:nvSpPr>
          <p:spPr>
            <a:xfrm>
              <a:off x="8606166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27"/>
            <p:cNvSpPr/>
            <p:nvPr/>
          </p:nvSpPr>
          <p:spPr>
            <a:xfrm>
              <a:off x="8499443" y="6342275"/>
              <a:ext cx="80635" cy="194474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27"/>
            <p:cNvSpPr/>
            <p:nvPr/>
          </p:nvSpPr>
          <p:spPr>
            <a:xfrm>
              <a:off x="8774552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27"/>
            <p:cNvSpPr/>
            <p:nvPr/>
          </p:nvSpPr>
          <p:spPr>
            <a:xfrm>
              <a:off x="9293939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27"/>
            <p:cNvSpPr/>
            <p:nvPr/>
          </p:nvSpPr>
          <p:spPr>
            <a:xfrm>
              <a:off x="9384061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27"/>
            <p:cNvSpPr/>
            <p:nvPr/>
          </p:nvSpPr>
          <p:spPr>
            <a:xfrm>
              <a:off x="9407778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27"/>
            <p:cNvSpPr/>
            <p:nvPr/>
          </p:nvSpPr>
          <p:spPr>
            <a:xfrm>
              <a:off x="9514501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27"/>
            <p:cNvSpPr/>
            <p:nvPr/>
          </p:nvSpPr>
          <p:spPr>
            <a:xfrm>
              <a:off x="954296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27"/>
            <p:cNvSpPr/>
            <p:nvPr/>
          </p:nvSpPr>
          <p:spPr>
            <a:xfrm>
              <a:off x="9585650" y="6382592"/>
              <a:ext cx="66406" cy="249021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27"/>
            <p:cNvSpPr/>
            <p:nvPr/>
          </p:nvSpPr>
          <p:spPr>
            <a:xfrm>
              <a:off x="9500271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27"/>
            <p:cNvSpPr/>
            <p:nvPr/>
          </p:nvSpPr>
          <p:spPr>
            <a:xfrm>
              <a:off x="9644941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27"/>
            <p:cNvSpPr/>
            <p:nvPr/>
          </p:nvSpPr>
          <p:spPr>
            <a:xfrm>
              <a:off x="9739806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27"/>
            <p:cNvSpPr/>
            <p:nvPr/>
          </p:nvSpPr>
          <p:spPr>
            <a:xfrm>
              <a:off x="9884476" y="6332788"/>
              <a:ext cx="56919" cy="234792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27"/>
            <p:cNvSpPr/>
            <p:nvPr/>
          </p:nvSpPr>
          <p:spPr>
            <a:xfrm>
              <a:off x="9955625" y="6328045"/>
              <a:ext cx="66406" cy="208704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27"/>
            <p:cNvSpPr/>
            <p:nvPr/>
          </p:nvSpPr>
          <p:spPr>
            <a:xfrm>
              <a:off x="10033889" y="6363619"/>
              <a:ext cx="35574" cy="201589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27"/>
            <p:cNvSpPr/>
            <p:nvPr/>
          </p:nvSpPr>
          <p:spPr>
            <a:xfrm>
              <a:off x="10126382" y="6313815"/>
              <a:ext cx="75892" cy="213447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27"/>
            <p:cNvSpPr/>
            <p:nvPr/>
          </p:nvSpPr>
          <p:spPr>
            <a:xfrm>
              <a:off x="10282910" y="6382592"/>
              <a:ext cx="21345" cy="14467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27"/>
            <p:cNvSpPr/>
            <p:nvPr/>
          </p:nvSpPr>
          <p:spPr>
            <a:xfrm>
              <a:off x="10346944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27"/>
            <p:cNvSpPr/>
            <p:nvPr/>
          </p:nvSpPr>
          <p:spPr>
            <a:xfrm>
              <a:off x="10418093" y="6363619"/>
              <a:ext cx="66406" cy="23242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27"/>
            <p:cNvSpPr/>
            <p:nvPr/>
          </p:nvSpPr>
          <p:spPr>
            <a:xfrm>
              <a:off x="10228362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27"/>
            <p:cNvSpPr/>
            <p:nvPr/>
          </p:nvSpPr>
          <p:spPr>
            <a:xfrm>
              <a:off x="9829928" y="6389707"/>
              <a:ext cx="54548" cy="125697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27"/>
            <p:cNvSpPr/>
            <p:nvPr/>
          </p:nvSpPr>
          <p:spPr>
            <a:xfrm>
              <a:off x="9723205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27"/>
            <p:cNvSpPr/>
            <p:nvPr/>
          </p:nvSpPr>
          <p:spPr>
            <a:xfrm>
              <a:off x="9995942" y="6399194"/>
              <a:ext cx="42689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27"/>
            <p:cNvSpPr/>
            <p:nvPr/>
          </p:nvSpPr>
          <p:spPr>
            <a:xfrm>
              <a:off x="10517701" y="6337531"/>
              <a:ext cx="64034" cy="22293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27"/>
            <p:cNvSpPr/>
            <p:nvPr/>
          </p:nvSpPr>
          <p:spPr>
            <a:xfrm>
              <a:off x="10607823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27"/>
            <p:cNvSpPr/>
            <p:nvPr/>
          </p:nvSpPr>
          <p:spPr>
            <a:xfrm>
              <a:off x="10631540" y="6373106"/>
              <a:ext cx="80635" cy="239535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27"/>
            <p:cNvSpPr/>
            <p:nvPr/>
          </p:nvSpPr>
          <p:spPr>
            <a:xfrm>
              <a:off x="10738263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27"/>
            <p:cNvSpPr/>
            <p:nvPr/>
          </p:nvSpPr>
          <p:spPr>
            <a:xfrm>
              <a:off x="10766723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27"/>
            <p:cNvSpPr/>
            <p:nvPr/>
          </p:nvSpPr>
          <p:spPr>
            <a:xfrm>
              <a:off x="10804669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27"/>
            <p:cNvSpPr/>
            <p:nvPr/>
          </p:nvSpPr>
          <p:spPr>
            <a:xfrm>
              <a:off x="10724033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27"/>
            <p:cNvSpPr/>
            <p:nvPr/>
          </p:nvSpPr>
          <p:spPr>
            <a:xfrm>
              <a:off x="10866331" y="6382592"/>
              <a:ext cx="64034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27"/>
            <p:cNvSpPr/>
            <p:nvPr/>
          </p:nvSpPr>
          <p:spPr>
            <a:xfrm>
              <a:off x="10963568" y="6453741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27"/>
            <p:cNvSpPr/>
            <p:nvPr/>
          </p:nvSpPr>
          <p:spPr>
            <a:xfrm>
              <a:off x="11108238" y="6332788"/>
              <a:ext cx="54548" cy="234792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27"/>
            <p:cNvSpPr/>
            <p:nvPr/>
          </p:nvSpPr>
          <p:spPr>
            <a:xfrm>
              <a:off x="11174643" y="6328045"/>
              <a:ext cx="71149" cy="208704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27"/>
            <p:cNvSpPr/>
            <p:nvPr/>
          </p:nvSpPr>
          <p:spPr>
            <a:xfrm>
              <a:off x="11257650" y="6363619"/>
              <a:ext cx="30831" cy="201589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27"/>
            <p:cNvSpPr/>
            <p:nvPr/>
          </p:nvSpPr>
          <p:spPr>
            <a:xfrm>
              <a:off x="11347772" y="6313815"/>
              <a:ext cx="78264" cy="2134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27"/>
            <p:cNvSpPr/>
            <p:nvPr/>
          </p:nvSpPr>
          <p:spPr>
            <a:xfrm>
              <a:off x="11501929" y="6382592"/>
              <a:ext cx="26088" cy="144670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27"/>
            <p:cNvSpPr/>
            <p:nvPr/>
          </p:nvSpPr>
          <p:spPr>
            <a:xfrm>
              <a:off x="11570706" y="6363619"/>
              <a:ext cx="56919" cy="182616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27"/>
            <p:cNvSpPr/>
            <p:nvPr/>
          </p:nvSpPr>
          <p:spPr>
            <a:xfrm>
              <a:off x="11641855" y="6363619"/>
              <a:ext cx="61662" cy="23242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27"/>
            <p:cNvSpPr/>
            <p:nvPr/>
          </p:nvSpPr>
          <p:spPr>
            <a:xfrm>
              <a:off x="11452124" y="6382592"/>
              <a:ext cx="49804" cy="20396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27"/>
            <p:cNvSpPr/>
            <p:nvPr/>
          </p:nvSpPr>
          <p:spPr>
            <a:xfrm>
              <a:off x="11051319" y="6389707"/>
              <a:ext cx="52176" cy="12569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27"/>
            <p:cNvSpPr/>
            <p:nvPr/>
          </p:nvSpPr>
          <p:spPr>
            <a:xfrm>
              <a:off x="10946967" y="6342275"/>
              <a:ext cx="75892" cy="19447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27"/>
            <p:cNvSpPr/>
            <p:nvPr/>
          </p:nvSpPr>
          <p:spPr>
            <a:xfrm>
              <a:off x="11217333" y="6399194"/>
              <a:ext cx="40318" cy="147041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27"/>
            <p:cNvSpPr/>
            <p:nvPr/>
          </p:nvSpPr>
          <p:spPr>
            <a:xfrm>
              <a:off x="11741463" y="6337531"/>
              <a:ext cx="59291" cy="22293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27"/>
            <p:cNvSpPr/>
            <p:nvPr/>
          </p:nvSpPr>
          <p:spPr>
            <a:xfrm>
              <a:off x="11826842" y="6394450"/>
              <a:ext cx="33203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27"/>
            <p:cNvSpPr/>
            <p:nvPr/>
          </p:nvSpPr>
          <p:spPr>
            <a:xfrm>
              <a:off x="11850558" y="6373106"/>
              <a:ext cx="85379" cy="239535"/>
            </a:xfrm>
            <a:custGeom>
              <a:avLst/>
              <a:gdLst/>
              <a:ahLst/>
              <a:cxnLst/>
              <a:rect l="l" t="t" r="r" b="b"/>
              <a:pathLst>
                <a:path w="20" h="54" extrusionOk="0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27"/>
            <p:cNvSpPr/>
            <p:nvPr/>
          </p:nvSpPr>
          <p:spPr>
            <a:xfrm>
              <a:off x="11957282" y="6491687"/>
              <a:ext cx="23716" cy="13044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27"/>
            <p:cNvSpPr/>
            <p:nvPr/>
          </p:nvSpPr>
          <p:spPr>
            <a:xfrm>
              <a:off x="11985741" y="6394450"/>
              <a:ext cx="42689" cy="177872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27"/>
            <p:cNvSpPr/>
            <p:nvPr/>
          </p:nvSpPr>
          <p:spPr>
            <a:xfrm>
              <a:off x="12028431" y="6382592"/>
              <a:ext cx="71149" cy="249021"/>
            </a:xfrm>
            <a:custGeom>
              <a:avLst/>
              <a:gdLst/>
              <a:ahLst/>
              <a:cxnLst/>
              <a:rect l="l" t="t" r="r" b="b"/>
              <a:pathLst>
                <a:path w="17" h="56" extrusionOk="0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27"/>
            <p:cNvSpPr/>
            <p:nvPr/>
          </p:nvSpPr>
          <p:spPr>
            <a:xfrm>
              <a:off x="11943052" y="6347018"/>
              <a:ext cx="33203" cy="15889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27"/>
            <p:cNvSpPr/>
            <p:nvPr/>
          </p:nvSpPr>
          <p:spPr>
            <a:xfrm>
              <a:off x="12087722" y="6382592"/>
              <a:ext cx="61662" cy="17787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27"/>
            <p:cNvSpPr/>
            <p:nvPr/>
          </p:nvSpPr>
          <p:spPr>
            <a:xfrm>
              <a:off x="12182587" y="6453741"/>
              <a:ext cx="35574" cy="14229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27"/>
            <p:cNvSpPr/>
            <p:nvPr/>
          </p:nvSpPr>
          <p:spPr>
            <a:xfrm>
              <a:off x="-123810" y="6683790"/>
              <a:ext cx="12408377" cy="267994"/>
            </a:xfrm>
            <a:custGeom>
              <a:avLst/>
              <a:gdLst/>
              <a:ahLst/>
              <a:cxnLst/>
              <a:rect l="l" t="t" r="r" b="b"/>
              <a:pathLst>
                <a:path w="2951" h="60" extrusionOk="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27"/>
            <p:cNvSpPr/>
            <p:nvPr/>
          </p:nvSpPr>
          <p:spPr>
            <a:xfrm>
              <a:off x="-119067" y="6425282"/>
              <a:ext cx="12360944" cy="315427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94" name="Google Shape;9894;p27"/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Thành phần</a:t>
            </a:r>
            <a:endParaRPr sz="1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895" name="Google Shape;9895;p27"/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Phần lỏng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6" name="Google Shape;9896;p27"/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Phần rắn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7" name="Google Shape;9897;p27"/>
          <p:cNvSpPr txBox="1"/>
          <p:nvPr/>
        </p:nvSpPr>
        <p:spPr>
          <a:xfrm rot="-873478">
            <a:off x="1796812" y="3030468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Phần khí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8" name="Google Shape;9898;p27"/>
          <p:cNvSpPr txBox="1"/>
          <p:nvPr/>
        </p:nvSpPr>
        <p:spPr>
          <a:xfrm rot="-2756728">
            <a:off x="6124648" y="2326332"/>
            <a:ext cx="1665806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 đất</a:t>
            </a:r>
            <a:endParaRPr sz="1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899" name="Google Shape;9899;p27"/>
          <p:cNvSpPr txBox="1"/>
          <p:nvPr/>
        </p:nvSpPr>
        <p:spPr>
          <a:xfrm rot="-795564">
            <a:off x="6525336" y="3664972"/>
            <a:ext cx="1665806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Bón phân lót</a:t>
            </a:r>
            <a:endParaRPr sz="1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900" name="Google Shape;9900;p27"/>
          <p:cNvSpPr txBox="1"/>
          <p:nvPr/>
        </p:nvSpPr>
        <p:spPr>
          <a:xfrm rot="-1595008">
            <a:off x="8700713" y="983634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Cày đất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1" name="Google Shape;9901;p27"/>
          <p:cNvSpPr txBox="1"/>
          <p:nvPr/>
        </p:nvSpPr>
        <p:spPr>
          <a:xfrm rot="-1595008">
            <a:off x="8792914" y="1656503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Bừa đất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2" name="Google Shape;9902;p27"/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Lên luống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3" name="Google Shape;9903;p27"/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Các loại phân thường dùng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4" name="Google Shape;9904;p27"/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Các cách bón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05" name="Google Shape;9905;p27" descr="Hình dán Summer Grow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4667440" y="1273451"/>
            <a:ext cx="2826098" cy="28260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9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9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9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9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9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9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9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9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9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9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9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10" name="Google Shape;9910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1749499" y="-1777793"/>
            <a:ext cx="14717020" cy="9388654"/>
          </a:xfrm>
          <a:prstGeom prst="rect">
            <a:avLst/>
          </a:prstGeom>
          <a:noFill/>
          <a:ln>
            <a:noFill/>
          </a:ln>
        </p:spPr>
      </p:pic>
      <p:pic>
        <p:nvPicPr>
          <p:cNvPr id="9911" name="Google Shape;9911;p2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65678" y="2501282"/>
            <a:ext cx="6550978" cy="1402102"/>
          </a:xfrm>
          <a:prstGeom prst="rect">
            <a:avLst/>
          </a:prstGeom>
          <a:noFill/>
          <a:ln>
            <a:noFill/>
          </a:ln>
        </p:spPr>
      </p:pic>
      <p:sp>
        <p:nvSpPr>
          <p:cNvPr id="9912" name="Google Shape;9912;p28"/>
          <p:cNvSpPr txBox="1"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SzPts val="6000"/>
              <a:buFont typeface="Arial"/>
              <a:buNone/>
            </a:pPr>
            <a:r>
              <a:rPr lang="en-US" b="1">
                <a:solidFill>
                  <a:srgbClr val="FFC000"/>
                </a:solidFill>
                <a:latin typeface="Arial"/>
                <a:ea typeface="Arial"/>
                <a:cs typeface="Arial"/>
                <a:sym typeface="Arial"/>
              </a:rPr>
              <a:t>T</a:t>
            </a:r>
            <a:r>
              <a:rPr lang="en-US" b="1">
                <a:solidFill>
                  <a:srgbClr val="72BE00"/>
                </a:solidFill>
                <a:latin typeface="Arial"/>
                <a:ea typeface="Arial"/>
                <a:cs typeface="Arial"/>
                <a:sym typeface="Arial"/>
              </a:rPr>
              <a:t>h</a:t>
            </a:r>
            <a:r>
              <a:rPr lang="en-US" b="1">
                <a:solidFill>
                  <a:srgbClr val="285B76"/>
                </a:solidFill>
                <a:latin typeface="Arial"/>
                <a:ea typeface="Arial"/>
                <a:cs typeface="Arial"/>
                <a:sym typeface="Arial"/>
              </a:rPr>
              <a:t>a</a:t>
            </a:r>
            <a:r>
              <a:rPr lang="en-US" b="1">
                <a:solidFill>
                  <a:srgbClr val="CD5897"/>
                </a:solidFill>
                <a:latin typeface="Arial"/>
                <a:ea typeface="Arial"/>
                <a:cs typeface="Arial"/>
                <a:sym typeface="Arial"/>
              </a:rPr>
              <a:t>n</a:t>
            </a:r>
            <a:r>
              <a:rPr lang="en-US" b="1">
                <a:solidFill>
                  <a:srgbClr val="C56D27"/>
                </a:solidFill>
                <a:latin typeface="Arial"/>
                <a:ea typeface="Arial"/>
                <a:cs typeface="Arial"/>
                <a:sym typeface="Arial"/>
              </a:rPr>
              <a:t>k</a:t>
            </a:r>
            <a:r>
              <a:rPr lang="en-US" b="1">
                <a:solidFill>
                  <a:srgbClr val="FFC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b="1">
                <a:solidFill>
                  <a:srgbClr val="45BCBC"/>
                </a:solidFill>
                <a:latin typeface="Arial"/>
                <a:ea typeface="Arial"/>
                <a:cs typeface="Arial"/>
                <a:sym typeface="Arial"/>
              </a:rPr>
              <a:t>Y</a:t>
            </a:r>
            <a:r>
              <a:rPr lang="en-US" b="1">
                <a:solidFill>
                  <a:srgbClr val="C56D27"/>
                </a:solidFill>
                <a:latin typeface="Arial"/>
                <a:ea typeface="Arial"/>
                <a:cs typeface="Arial"/>
                <a:sym typeface="Arial"/>
              </a:rPr>
              <a:t>o</a:t>
            </a:r>
            <a:r>
              <a:rPr lang="en-US" b="1">
                <a:solidFill>
                  <a:srgbClr val="FFC000"/>
                </a:solidFill>
                <a:latin typeface="Arial"/>
                <a:ea typeface="Arial"/>
                <a:cs typeface="Arial"/>
                <a:sym typeface="Arial"/>
              </a:rPr>
              <a:t>u</a:t>
            </a:r>
            <a:endParaRPr b="1">
              <a:solidFill>
                <a:srgbClr val="7030A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Google Shape;181;p3"/>
          <p:cNvGrpSpPr/>
          <p:nvPr/>
        </p:nvGrpSpPr>
        <p:grpSpPr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182" name="Google Shape;182;p3"/>
            <p:cNvSpPr/>
            <p:nvPr/>
          </p:nvSpPr>
          <p:spPr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" name="Google Shape;183;p3"/>
            <p:cNvGrpSpPr/>
            <p:nvPr/>
          </p:nvGrpSpPr>
          <p:grpSpPr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184" name="Google Shape;184;p3"/>
              <p:cNvSpPr/>
              <p:nvPr/>
            </p:nvSpPr>
            <p:spPr>
              <a:xfrm>
                <a:off x="3619" y="2258"/>
                <a:ext cx="349" cy="177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090" y="2372"/>
                <a:ext cx="580" cy="18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66" extrusionOk="0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2805" y="2875"/>
                <a:ext cx="583" cy="18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66" extrusionOk="0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5607" y="2811"/>
                <a:ext cx="835" cy="24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87" extrusionOk="0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901" y="2377"/>
                <a:ext cx="341" cy="172"/>
              </a:xfrm>
              <a:custGeom>
                <a:avLst/>
                <a:gdLst/>
                <a:ahLst/>
                <a:cxnLst/>
                <a:rect l="l" t="t" r="r" b="b"/>
                <a:pathLst>
                  <a:path w="130" h="62" extrusionOk="0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4157" y="2730"/>
                <a:ext cx="441" cy="18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6" extrusionOk="0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1387" y="2808"/>
                <a:ext cx="454" cy="203"/>
              </a:xfrm>
              <a:custGeom>
                <a:avLst/>
                <a:gdLst/>
                <a:ahLst/>
                <a:cxnLst/>
                <a:rect l="l" t="t" r="r" b="b"/>
                <a:pathLst>
                  <a:path w="173" h="73" extrusionOk="0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6424" y="2430"/>
                <a:ext cx="459" cy="195"/>
              </a:xfrm>
              <a:custGeom>
                <a:avLst/>
                <a:gdLst/>
                <a:ahLst/>
                <a:cxnLst/>
                <a:rect l="l" t="t" r="r" b="b"/>
                <a:pathLst>
                  <a:path w="175" h="70" extrusionOk="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1988" y="2474"/>
                <a:ext cx="328" cy="192"/>
              </a:xfrm>
              <a:custGeom>
                <a:avLst/>
                <a:gdLst/>
                <a:ahLst/>
                <a:cxnLst/>
                <a:rect l="l" t="t" r="r" b="b"/>
                <a:pathLst>
                  <a:path w="125" h="69" extrusionOk="0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6240" y="3976"/>
                <a:ext cx="643" cy="25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93" extrusionOk="0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6568" y="3998"/>
                <a:ext cx="315" cy="236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5" extrusionOk="0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4735" y="3328"/>
                <a:ext cx="483" cy="486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5" extrusionOk="0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4646" y="3253"/>
                <a:ext cx="483" cy="489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6" extrusionOk="0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5084" y="3133"/>
                <a:ext cx="483" cy="49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7" extrusionOk="0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4927" y="2997"/>
                <a:ext cx="483" cy="487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5" extrusionOk="0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5040" y="3328"/>
                <a:ext cx="483" cy="489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6" extrusionOk="0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4767" y="3005"/>
                <a:ext cx="483" cy="49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76" extrusionOk="0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>
                <a:off x="5076" y="3698"/>
                <a:ext cx="98" cy="589"/>
              </a:xfrm>
              <a:custGeom>
                <a:avLst/>
                <a:gdLst/>
                <a:ahLst/>
                <a:cxnLst/>
                <a:rect l="l" t="t" r="r" b="b"/>
                <a:pathLst>
                  <a:path w="37" h="212" extrusionOk="0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02;p3"/>
              <p:cNvSpPr/>
              <p:nvPr/>
            </p:nvSpPr>
            <p:spPr>
              <a:xfrm>
                <a:off x="4772" y="3092"/>
                <a:ext cx="693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52" extrusionOk="0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5223" y="3097"/>
                <a:ext cx="316" cy="662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38" extrusionOk="0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5394" y="3150"/>
                <a:ext cx="173" cy="320"/>
              </a:xfrm>
              <a:custGeom>
                <a:avLst/>
                <a:gdLst/>
                <a:ahLst/>
                <a:cxnLst/>
                <a:rect l="l" t="t" r="r" b="b"/>
                <a:pathLst>
                  <a:path w="66" h="115" extrusionOk="0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>
                <a:off x="5116" y="2997"/>
                <a:ext cx="294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3" extrusionOk="0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>
                <a:off x="5192" y="3434"/>
                <a:ext cx="328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7" extrusionOk="0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5116" y="4270"/>
                <a:ext cx="5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5116" y="4270"/>
                <a:ext cx="5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>
                <a:off x="5116" y="3039"/>
                <a:ext cx="23" cy="69"/>
              </a:xfrm>
              <a:custGeom>
                <a:avLst/>
                <a:gdLst/>
                <a:ahLst/>
                <a:cxnLst/>
                <a:rect l="l" t="t" r="r" b="b"/>
                <a:pathLst>
                  <a:path w="9" h="25" extrusionOk="0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>
                <a:off x="5116" y="3789"/>
                <a:ext cx="58" cy="49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79" extrusionOk="0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5116" y="3092"/>
                <a:ext cx="349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252" extrusionOk="0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4735" y="3414"/>
                <a:ext cx="205" cy="22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9" extrusionOk="0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>
                <a:off x="4814" y="3503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18" extrusionOk="0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>
                <a:off x="4882" y="3125"/>
                <a:ext cx="205" cy="22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9" extrusionOk="0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4961" y="3214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18" extrusionOk="0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5187" y="3181"/>
                <a:ext cx="205" cy="219"/>
              </a:xfrm>
              <a:custGeom>
                <a:avLst/>
                <a:gdLst/>
                <a:ahLst/>
                <a:cxnLst/>
                <a:rect l="l" t="t" r="r" b="b"/>
                <a:pathLst>
                  <a:path w="78" h="79" extrusionOk="0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>
                <a:off x="5265" y="3270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18" extrusionOk="0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>
                <a:off x="5092" y="3481"/>
                <a:ext cx="205" cy="219"/>
              </a:xfrm>
              <a:custGeom>
                <a:avLst/>
                <a:gdLst/>
                <a:ahLst/>
                <a:cxnLst/>
                <a:rect l="l" t="t" r="r" b="b"/>
                <a:pathLst>
                  <a:path w="78" h="79" extrusionOk="0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5171" y="3570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18" extrusionOk="0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221" y="3475"/>
                <a:ext cx="304" cy="832"/>
              </a:xfrm>
              <a:custGeom>
                <a:avLst/>
                <a:gdLst/>
                <a:ahLst/>
                <a:cxnLst/>
                <a:rect l="l" t="t" r="r" b="b"/>
                <a:pathLst>
                  <a:path w="304" h="832" extrusionOk="0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>
                <a:off x="221" y="3475"/>
                <a:ext cx="304" cy="832"/>
              </a:xfrm>
              <a:custGeom>
                <a:avLst/>
                <a:gdLst/>
                <a:ahLst/>
                <a:cxnLst/>
                <a:rect l="l" t="t" r="r" b="b"/>
                <a:pathLst>
                  <a:path w="304" h="832" extrusionOk="0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488" y="3642"/>
                <a:ext cx="158" cy="167"/>
              </a:xfrm>
              <a:custGeom>
                <a:avLst/>
                <a:gdLst/>
                <a:ahLst/>
                <a:cxnLst/>
                <a:rect l="l" t="t" r="r" b="b"/>
                <a:pathLst>
                  <a:path w="60" h="60" extrusionOk="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173" y="3286"/>
                <a:ext cx="368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45" extrusionOk="0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407" y="3453"/>
                <a:ext cx="160" cy="361"/>
              </a:xfrm>
              <a:custGeom>
                <a:avLst/>
                <a:gdLst/>
                <a:ahLst/>
                <a:cxnLst/>
                <a:rect l="l" t="t" r="r" b="b"/>
                <a:pathLst>
                  <a:path w="61" h="130" extrusionOk="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368" y="3684"/>
                <a:ext cx="123" cy="623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4" extrusionOk="0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>
                <a:off x="567" y="3809"/>
                <a:ext cx="3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491" y="3642"/>
                <a:ext cx="155" cy="167"/>
              </a:xfrm>
              <a:custGeom>
                <a:avLst/>
                <a:gdLst/>
                <a:ahLst/>
                <a:cxnLst/>
                <a:rect l="l" t="t" r="r" b="b"/>
                <a:pathLst>
                  <a:path w="59" h="60" extrusionOk="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368" y="3289"/>
                <a:ext cx="173" cy="398"/>
              </a:xfrm>
              <a:custGeom>
                <a:avLst/>
                <a:gdLst/>
                <a:ahLst/>
                <a:cxnLst/>
                <a:rect l="l" t="t" r="r" b="b"/>
                <a:pathLst>
                  <a:path w="66" h="143" extrusionOk="0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6326" y="3336"/>
                <a:ext cx="387" cy="94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948" extrusionOk="0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6326" y="3336"/>
                <a:ext cx="387" cy="94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948" extrusionOk="0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6510" y="4262"/>
                <a:ext cx="6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69" h="22" extrusionOk="0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6510" y="4262"/>
                <a:ext cx="6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69" h="22" extrusionOk="0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6558" y="3792"/>
                <a:ext cx="21" cy="470"/>
              </a:xfrm>
              <a:custGeom>
                <a:avLst/>
                <a:gdLst/>
                <a:ahLst/>
                <a:cxnLst/>
                <a:rect l="l" t="t" r="r" b="b"/>
                <a:pathLst>
                  <a:path w="8" h="169" extrusionOk="0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6565" y="3995"/>
                <a:ext cx="3" cy="6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6565" y="3995"/>
                <a:ext cx="14" cy="239"/>
              </a:xfrm>
              <a:custGeom>
                <a:avLst/>
                <a:gdLst/>
                <a:ahLst/>
                <a:cxnLst/>
                <a:rect l="l" t="t" r="r" b="b"/>
                <a:pathLst>
                  <a:path w="5" h="86" extrusionOk="0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6510" y="3036"/>
                <a:ext cx="279" cy="756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72" extrusionOk="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6510" y="3336"/>
                <a:ext cx="203" cy="94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948" extrusionOk="0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6510" y="3336"/>
                <a:ext cx="203" cy="94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948" extrusionOk="0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4168" y="3517"/>
                <a:ext cx="420" cy="7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90" extrusionOk="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4168" y="3517"/>
                <a:ext cx="420" cy="7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90" extrusionOk="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4640" y="3356"/>
                <a:ext cx="0" cy="2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4399" y="3511"/>
                <a:ext cx="241" cy="2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3" extrusionOk="0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4370" y="3639"/>
                <a:ext cx="165" cy="49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76" extrusionOk="0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4520" y="3639"/>
                <a:ext cx="120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4370" y="4259"/>
                <a:ext cx="42" cy="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48" extrusionOk="0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4370" y="4259"/>
                <a:ext cx="42" cy="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48" extrusionOk="0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4520" y="3511"/>
                <a:ext cx="244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4370" y="3067"/>
                <a:ext cx="270" cy="57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20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7030" y="4065"/>
                <a:ext cx="289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0" extrusionOk="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7401" y="4065"/>
                <a:ext cx="291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0" extrusionOk="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7169" y="3867"/>
                <a:ext cx="384" cy="39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1" extrusionOk="0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7314" y="4031"/>
                <a:ext cx="8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7162" y="4234"/>
                <a:ext cx="7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8" h="9" extrusionOk="0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7513" y="4243"/>
                <a:ext cx="6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25" h="6" extrusionOk="0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7432" y="3992"/>
                <a:ext cx="8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7689" y="4206"/>
                <a:ext cx="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7429" y="4065"/>
                <a:ext cx="263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00" h="70" extrusionOk="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7374" y="3867"/>
                <a:ext cx="179" cy="392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1" extrusionOk="0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7374" y="3898"/>
                <a:ext cx="45" cy="86"/>
              </a:xfrm>
              <a:custGeom>
                <a:avLst/>
                <a:gdLst/>
                <a:ahLst/>
                <a:cxnLst/>
                <a:rect l="l" t="t" r="r" b="b"/>
                <a:pathLst>
                  <a:path w="17" h="31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7374" y="4040"/>
                <a:ext cx="21" cy="75"/>
              </a:xfrm>
              <a:custGeom>
                <a:avLst/>
                <a:gdLst/>
                <a:ahLst/>
                <a:cxnLst/>
                <a:rect l="l" t="t" r="r" b="b"/>
                <a:pathLst>
                  <a:path w="8" h="27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7429" y="4151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0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7513" y="4243"/>
                <a:ext cx="6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25" h="6" extrusionOk="0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7432" y="3995"/>
                <a:ext cx="89" cy="8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3900" y="4098"/>
                <a:ext cx="241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92" h="58" extrusionOk="0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207" y="4098"/>
                <a:ext cx="242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92" h="58" extrusionOk="0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4015" y="3934"/>
                <a:ext cx="318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7" extrusionOk="0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4134" y="4070"/>
                <a:ext cx="7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7" extrusionOk="0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4010" y="4240"/>
                <a:ext cx="6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4302" y="4245"/>
                <a:ext cx="52" cy="14"/>
              </a:xfrm>
              <a:custGeom>
                <a:avLst/>
                <a:gdLst/>
                <a:ahLst/>
                <a:cxnLst/>
                <a:rect l="l" t="t" r="r" b="b"/>
                <a:pathLst>
                  <a:path w="20" h="5" extrusionOk="0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4233" y="4037"/>
                <a:ext cx="74" cy="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4449" y="4215"/>
                <a:ext cx="0" cy="8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4231" y="4098"/>
                <a:ext cx="218" cy="161"/>
              </a:xfrm>
              <a:custGeom>
                <a:avLst/>
                <a:gdLst/>
                <a:ahLst/>
                <a:cxnLst/>
                <a:rect l="l" t="t" r="r" b="b"/>
                <a:pathLst>
                  <a:path w="83" h="58" extrusionOk="0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4186" y="3934"/>
                <a:ext cx="147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17" extrusionOk="0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4186" y="3959"/>
                <a:ext cx="37" cy="7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6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4186" y="4076"/>
                <a:ext cx="18" cy="64"/>
              </a:xfrm>
              <a:custGeom>
                <a:avLst/>
                <a:gdLst/>
                <a:ahLst/>
                <a:cxnLst/>
                <a:rect l="l" t="t" r="r" b="b"/>
                <a:pathLst>
                  <a:path w="7" h="23" extrusionOk="0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4231" y="4168"/>
                <a:ext cx="6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4302" y="4245"/>
                <a:ext cx="52" cy="14"/>
              </a:xfrm>
              <a:custGeom>
                <a:avLst/>
                <a:gdLst/>
                <a:ahLst/>
                <a:cxnLst/>
                <a:rect l="l" t="t" r="r" b="b"/>
                <a:pathLst>
                  <a:path w="20" h="5" extrusionOk="0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233" y="4042"/>
                <a:ext cx="7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21" y="3981"/>
                <a:ext cx="727" cy="29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05" extrusionOk="0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604" y="4006"/>
                <a:ext cx="192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73" h="47" extrusionOk="0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586" y="4003"/>
                <a:ext cx="233" cy="270"/>
              </a:xfrm>
              <a:custGeom>
                <a:avLst/>
                <a:gdLst/>
                <a:ahLst/>
                <a:cxnLst/>
                <a:rect l="l" t="t" r="r" b="b"/>
                <a:pathLst>
                  <a:path w="89" h="97" extrusionOk="0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940" y="4237"/>
                <a:ext cx="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3044" y="3228"/>
                <a:ext cx="538" cy="54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6" extrusionOk="0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2944" y="3144"/>
                <a:ext cx="538" cy="54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6" extrusionOk="0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3432" y="3011"/>
                <a:ext cx="539" cy="55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8" extrusionOk="0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259" y="2858"/>
                <a:ext cx="538" cy="54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6" extrusionOk="0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382" y="3228"/>
                <a:ext cx="539" cy="54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6" extrusionOk="0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3078" y="2869"/>
                <a:ext cx="538" cy="54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96" extrusionOk="0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3425" y="3642"/>
                <a:ext cx="107" cy="656"/>
              </a:xfrm>
              <a:custGeom>
                <a:avLst/>
                <a:gdLst/>
                <a:ahLst/>
                <a:cxnLst/>
                <a:rect l="l" t="t" r="r" b="b"/>
                <a:pathLst>
                  <a:path w="41" h="236" extrusionOk="0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3086" y="2966"/>
                <a:ext cx="769" cy="782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81" extrusionOk="0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3587" y="2972"/>
                <a:ext cx="352" cy="73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65" extrusionOk="0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3776" y="3030"/>
                <a:ext cx="195" cy="359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9" extrusionOk="0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3469" y="2858"/>
                <a:ext cx="328" cy="2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4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3553" y="3347"/>
                <a:ext cx="368" cy="426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53" extrusionOk="0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3469" y="2908"/>
                <a:ext cx="24" cy="75"/>
              </a:xfrm>
              <a:custGeom>
                <a:avLst/>
                <a:gdLst/>
                <a:ahLst/>
                <a:cxnLst/>
                <a:rect l="l" t="t" r="r" b="b"/>
                <a:pathLst>
                  <a:path w="9" h="27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3469" y="4279"/>
                <a:ext cx="6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19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3469" y="4279"/>
                <a:ext cx="6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19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3469" y="3742"/>
                <a:ext cx="63" cy="556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0" extrusionOk="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3469" y="2966"/>
                <a:ext cx="386" cy="78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1" extrusionOk="0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3212" y="3036"/>
                <a:ext cx="236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3467" y="3008"/>
                <a:ext cx="236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3608" y="3322"/>
                <a:ext cx="234" cy="251"/>
              </a:xfrm>
              <a:custGeom>
                <a:avLst/>
                <a:gdLst/>
                <a:ahLst/>
                <a:cxnLst/>
                <a:rect l="l" t="t" r="r" b="b"/>
                <a:pathLst>
                  <a:path w="89" h="90" extrusionOk="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3346" y="3403"/>
                <a:ext cx="236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3080" y="3292"/>
                <a:ext cx="237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63" y="3903"/>
                <a:ext cx="144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49" extrusionOk="0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2587" y="3937"/>
                <a:ext cx="239" cy="336"/>
              </a:xfrm>
              <a:custGeom>
                <a:avLst/>
                <a:gdLst/>
                <a:ahLst/>
                <a:cxnLst/>
                <a:rect l="l" t="t" r="r" b="b"/>
                <a:pathLst>
                  <a:path w="91" h="121" extrusionOk="0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2836" y="3692"/>
                <a:ext cx="118" cy="172"/>
              </a:xfrm>
              <a:custGeom>
                <a:avLst/>
                <a:gdLst/>
                <a:ahLst/>
                <a:cxnLst/>
                <a:rect l="l" t="t" r="r" b="b"/>
                <a:pathLst>
                  <a:path w="45" h="62" extrusionOk="0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2747" y="3706"/>
                <a:ext cx="15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2734" y="3803"/>
                <a:ext cx="163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62" h="44" extrusionOk="0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747" y="3864"/>
                <a:ext cx="150" cy="159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836" y="3864"/>
                <a:ext cx="118" cy="170"/>
              </a:xfrm>
              <a:custGeom>
                <a:avLst/>
                <a:gdLst/>
                <a:ahLst/>
                <a:cxnLst/>
                <a:rect l="l" t="t" r="r" b="b"/>
                <a:pathLst>
                  <a:path w="45" h="61" extrusionOk="0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897" y="3864"/>
                <a:ext cx="147" cy="15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2897" y="3801"/>
                <a:ext cx="160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45" extrusionOk="0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2897" y="3706"/>
                <a:ext cx="147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972" y="3942"/>
                <a:ext cx="171" cy="30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1" extrusionOk="0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5893" y="3823"/>
                <a:ext cx="247" cy="258"/>
              </a:xfrm>
              <a:custGeom>
                <a:avLst/>
                <a:gdLst/>
                <a:ahLst/>
                <a:cxnLst/>
                <a:rect l="l" t="t" r="r" b="b"/>
                <a:pathLst>
                  <a:path w="94" h="93" extrusionOk="0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6111" y="4009"/>
                <a:ext cx="131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6" extrusionOk="0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2148" y="3942"/>
                <a:ext cx="171" cy="30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11" extrusionOk="0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2069" y="3823"/>
                <a:ext cx="247" cy="258"/>
              </a:xfrm>
              <a:custGeom>
                <a:avLst/>
                <a:gdLst/>
                <a:ahLst/>
                <a:cxnLst/>
                <a:rect l="l" t="t" r="r" b="b"/>
                <a:pathLst>
                  <a:path w="94" h="93" extrusionOk="0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2287" y="4009"/>
                <a:ext cx="132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6" extrusionOk="0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3685" y="4062"/>
                <a:ext cx="186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1" h="77" extrusionOk="0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3585" y="4062"/>
                <a:ext cx="184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0" h="77" extrusionOk="0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3692" y="4040"/>
                <a:ext cx="66" cy="203"/>
              </a:xfrm>
              <a:custGeom>
                <a:avLst/>
                <a:gdLst/>
                <a:ahLst/>
                <a:cxnLst/>
                <a:rect l="l" t="t" r="r" b="b"/>
                <a:pathLst>
                  <a:path w="25" h="73" extrusionOk="0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1027" y="4006"/>
                <a:ext cx="186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1" h="77" extrusionOk="0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927" y="4006"/>
                <a:ext cx="184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0" h="77" extrusionOk="0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1035" y="3984"/>
                <a:ext cx="65" cy="203"/>
              </a:xfrm>
              <a:custGeom>
                <a:avLst/>
                <a:gdLst/>
                <a:ahLst/>
                <a:cxnLst/>
                <a:rect l="l" t="t" r="r" b="b"/>
                <a:pathLst>
                  <a:path w="25" h="73" extrusionOk="0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4777" y="4084"/>
                <a:ext cx="186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1" h="77" extrusionOk="0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4677" y="4084"/>
                <a:ext cx="184" cy="214"/>
              </a:xfrm>
              <a:custGeom>
                <a:avLst/>
                <a:gdLst/>
                <a:ahLst/>
                <a:cxnLst/>
                <a:rect l="l" t="t" r="r" b="b"/>
                <a:pathLst>
                  <a:path w="70" h="77" extrusionOk="0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4785" y="4062"/>
                <a:ext cx="66" cy="203"/>
              </a:xfrm>
              <a:custGeom>
                <a:avLst/>
                <a:gdLst/>
                <a:ahLst/>
                <a:cxnLst/>
                <a:rect l="l" t="t" r="r" b="b"/>
                <a:pathLst>
                  <a:path w="25" h="73" extrusionOk="0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6678" y="3920"/>
                <a:ext cx="271" cy="31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3" extrusionOk="0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6529" y="3920"/>
                <a:ext cx="273" cy="31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3" extrusionOk="0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6689" y="4056"/>
                <a:ext cx="278" cy="178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6502" y="4056"/>
                <a:ext cx="279" cy="178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6686" y="3887"/>
                <a:ext cx="100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38" h="107" extrusionOk="0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3046" y="4059"/>
                <a:ext cx="226" cy="264"/>
              </a:xfrm>
              <a:custGeom>
                <a:avLst/>
                <a:gdLst/>
                <a:ahLst/>
                <a:cxnLst/>
                <a:rect l="l" t="t" r="r" b="b"/>
                <a:pathLst>
                  <a:path w="86" h="95" extrusionOk="0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2923" y="4059"/>
                <a:ext cx="226" cy="264"/>
              </a:xfrm>
              <a:custGeom>
                <a:avLst/>
                <a:gdLst/>
                <a:ahLst/>
                <a:cxnLst/>
                <a:rect l="l" t="t" r="r" b="b"/>
                <a:pathLst>
                  <a:path w="86" h="95" extrusionOk="0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3057" y="4173"/>
                <a:ext cx="231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88" h="54" extrusionOk="0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2899" y="4173"/>
                <a:ext cx="231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88" h="54" extrusionOk="0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3054" y="4031"/>
                <a:ext cx="82" cy="251"/>
              </a:xfrm>
              <a:custGeom>
                <a:avLst/>
                <a:gdLst/>
                <a:ahLst/>
                <a:cxnLst/>
                <a:rect l="l" t="t" r="r" b="b"/>
                <a:pathLst>
                  <a:path w="31" h="90" extrusionOk="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1523" y="3131"/>
                <a:ext cx="904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4" extrusionOk="0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851" y="2889"/>
                <a:ext cx="276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7" extrusionOk="0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1513" y="3322"/>
                <a:ext cx="388" cy="326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17" extrusionOk="0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2043" y="3322"/>
                <a:ext cx="389" cy="326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17" extrusionOk="0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1" name="Google Shape;381;p3"/>
            <p:cNvGrpSpPr/>
            <p:nvPr/>
          </p:nvGrpSpPr>
          <p:grpSpPr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382" name="Google Shape;382;p3"/>
              <p:cNvSpPr/>
              <p:nvPr/>
            </p:nvSpPr>
            <p:spPr>
              <a:xfrm>
                <a:off x="1654" y="3119"/>
                <a:ext cx="326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4" extrusionOk="0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1977" y="3119"/>
                <a:ext cx="326" cy="34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4" extrusionOk="0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1754" y="3253"/>
                <a:ext cx="468" cy="99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98" extrusionOk="0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754" y="3253"/>
                <a:ext cx="468" cy="99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98" extrusionOk="0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815" y="3339"/>
                <a:ext cx="165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56" extrusionOk="0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815" y="3339"/>
                <a:ext cx="165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56" extrusionOk="0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980" y="3339"/>
                <a:ext cx="163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6" extrusionOk="0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980" y="3339"/>
                <a:ext cx="163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6" extrusionOk="0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1985" y="2889"/>
                <a:ext cx="318" cy="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03" extrusionOk="0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1972" y="3295"/>
                <a:ext cx="116" cy="328"/>
              </a:xfrm>
              <a:custGeom>
                <a:avLst/>
                <a:gdLst/>
                <a:ahLst/>
                <a:cxnLst/>
                <a:rect l="l" t="t" r="r" b="b"/>
                <a:pathLst>
                  <a:path w="44" h="118" extrusionOk="0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1972" y="2889"/>
                <a:ext cx="153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58" h="147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2059" y="3442"/>
                <a:ext cx="102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39" h="46" extrusionOk="0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991" y="3119"/>
                <a:ext cx="312" cy="331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9" extrusionOk="0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2014" y="3753"/>
                <a:ext cx="13" cy="492"/>
              </a:xfrm>
              <a:custGeom>
                <a:avLst/>
                <a:gdLst/>
                <a:ahLst/>
                <a:cxnLst/>
                <a:rect l="l" t="t" r="r" b="b"/>
                <a:pathLst>
                  <a:path w="5" h="17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2012" y="3648"/>
                <a:ext cx="144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55" h="38" extrusionOk="0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972" y="3253"/>
                <a:ext cx="132" cy="992"/>
              </a:xfrm>
              <a:custGeom>
                <a:avLst/>
                <a:gdLst/>
                <a:ahLst/>
                <a:cxnLst/>
                <a:rect l="l" t="t" r="r" b="b"/>
                <a:pathLst>
                  <a:path w="50" h="357" extrusionOk="0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972" y="3489"/>
                <a:ext cx="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8" h="106" extrusionOk="0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972" y="3489"/>
                <a:ext cx="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8" h="106" extrusionOk="0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980" y="3339"/>
                <a:ext cx="163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6" extrusionOk="0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980" y="3339"/>
                <a:ext cx="163" cy="25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6" extrusionOk="0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5525" y="3953"/>
                <a:ext cx="268" cy="309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5381" y="3953"/>
                <a:ext cx="268" cy="309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5533" y="3920"/>
                <a:ext cx="100" cy="29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06" extrusionOk="0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5455" y="3675"/>
                <a:ext cx="333" cy="354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27" extrusionOk="0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3186" y="4029"/>
                <a:ext cx="189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3073" y="4029"/>
                <a:ext cx="186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68" extrusionOk="0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3186" y="4003"/>
                <a:ext cx="70" cy="217"/>
              </a:xfrm>
              <a:custGeom>
                <a:avLst/>
                <a:gdLst/>
                <a:ahLst/>
                <a:cxnLst/>
                <a:rect l="l" t="t" r="r" b="b"/>
                <a:pathLst>
                  <a:path w="27" h="78" extrusionOk="0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3128" y="3826"/>
                <a:ext cx="241" cy="255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1413" y="3898"/>
                <a:ext cx="281" cy="34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25" extrusionOk="0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1232" y="3898"/>
                <a:ext cx="281" cy="34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25" extrusionOk="0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1426" y="4051"/>
                <a:ext cx="289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0" extrusionOk="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1200" y="4051"/>
                <a:ext cx="289" cy="194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0" extrusionOk="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1421" y="3864"/>
                <a:ext cx="81" cy="326"/>
              </a:xfrm>
              <a:custGeom>
                <a:avLst/>
                <a:gdLst/>
                <a:ahLst/>
                <a:cxnLst/>
                <a:rect l="l" t="t" r="r" b="b"/>
                <a:pathLst>
                  <a:path w="31" h="117" extrusionOk="0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1641" y="3965"/>
                <a:ext cx="226" cy="241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1641" y="3742"/>
                <a:ext cx="226" cy="242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1389" y="3675"/>
                <a:ext cx="226" cy="242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095" y="3742"/>
                <a:ext cx="226" cy="242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1032" y="3909"/>
                <a:ext cx="226" cy="242"/>
              </a:xfrm>
              <a:custGeom>
                <a:avLst/>
                <a:gdLst/>
                <a:ahLst/>
                <a:cxnLst/>
                <a:rect l="l" t="t" r="r" b="b"/>
                <a:pathLst>
                  <a:path w="86" h="87" extrusionOk="0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6959" y="3517"/>
                <a:ext cx="129" cy="7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723" extrusionOk="0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6959" y="3517"/>
                <a:ext cx="129" cy="7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723" extrusionOk="0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6534" y="2789"/>
                <a:ext cx="987" cy="93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37" extrusionOk="0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6676" y="2897"/>
                <a:ext cx="693" cy="748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9" extrusionOk="0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7064" y="3725"/>
                <a:ext cx="19" cy="376"/>
              </a:xfrm>
              <a:custGeom>
                <a:avLst/>
                <a:gdLst/>
                <a:ahLst/>
                <a:cxnLst/>
                <a:rect l="l" t="t" r="r" b="b"/>
                <a:pathLst>
                  <a:path w="7" h="135" extrusionOk="0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7083" y="4101"/>
                <a:ext cx="2" cy="7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7085" y="4179"/>
                <a:ext cx="3" cy="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7015" y="4231"/>
                <a:ext cx="18" cy="3"/>
              </a:xfrm>
              <a:custGeom>
                <a:avLst/>
                <a:gdLst/>
                <a:ahLst/>
                <a:cxnLst/>
                <a:rect l="l" t="t" r="r" b="b"/>
                <a:pathLst>
                  <a:path w="18" h="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7015" y="4231"/>
                <a:ext cx="18" cy="3"/>
              </a:xfrm>
              <a:custGeom>
                <a:avLst/>
                <a:gdLst/>
                <a:ahLst/>
                <a:cxnLst/>
                <a:rect l="l" t="t" r="r" b="b"/>
                <a:pathLst>
                  <a:path w="18" h="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7033" y="4234"/>
                <a:ext cx="47" cy="6"/>
              </a:xfrm>
              <a:custGeom>
                <a:avLst/>
                <a:gdLst/>
                <a:ahLst/>
                <a:cxnLst/>
                <a:rect l="l" t="t" r="r" b="b"/>
                <a:pathLst>
                  <a:path w="47" h="6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7033" y="4234"/>
                <a:ext cx="47" cy="6"/>
              </a:xfrm>
              <a:custGeom>
                <a:avLst/>
                <a:gdLst/>
                <a:ahLst/>
                <a:cxnLst/>
                <a:rect l="l" t="t" r="r" b="b"/>
                <a:pathLst>
                  <a:path w="47" h="6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7080" y="4240"/>
                <a:ext cx="8" cy="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00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080" y="4240"/>
                <a:ext cx="8" cy="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00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7015" y="3706"/>
                <a:ext cx="73" cy="534"/>
              </a:xfrm>
              <a:custGeom>
                <a:avLst/>
                <a:gdLst/>
                <a:ahLst/>
                <a:cxnLst/>
                <a:rect l="l" t="t" r="r" b="b"/>
                <a:pathLst>
                  <a:path w="28" h="192" extrusionOk="0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7015" y="2822"/>
                <a:ext cx="506" cy="90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325" extrusionOk="0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7015" y="2900"/>
                <a:ext cx="354" cy="739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66" extrusionOk="0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6660" y="3194"/>
                <a:ext cx="239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91" h="93" extrusionOk="0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6755" y="3297"/>
                <a:ext cx="55" cy="6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6818" y="2905"/>
                <a:ext cx="239" cy="259"/>
              </a:xfrm>
              <a:custGeom>
                <a:avLst/>
                <a:gdLst/>
                <a:ahLst/>
                <a:cxnLst/>
                <a:rect l="l" t="t" r="r" b="b"/>
                <a:pathLst>
                  <a:path w="91" h="93" extrusionOk="0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6912" y="3008"/>
                <a:ext cx="55" cy="61"/>
              </a:xfrm>
              <a:custGeom>
                <a:avLst/>
                <a:gdLst/>
                <a:ahLst/>
                <a:cxnLst/>
                <a:rect l="l" t="t" r="r" b="b"/>
                <a:pathLst>
                  <a:path w="21" h="22" extrusionOk="0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7141" y="3003"/>
                <a:ext cx="246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7235" y="3097"/>
                <a:ext cx="63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6930" y="3314"/>
                <a:ext cx="247" cy="261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7025" y="3409"/>
                <a:ext cx="63" cy="66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817" y="3350"/>
                <a:ext cx="123" cy="94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45" extrusionOk="0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817" y="3350"/>
                <a:ext cx="123" cy="94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45" extrusionOk="0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032" y="2964"/>
                <a:ext cx="460" cy="481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73" extrusionOk="0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260" y="2839"/>
                <a:ext cx="465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28" extrusionOk="0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496" y="2752"/>
                <a:ext cx="799" cy="82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95" extrusionOk="0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911" y="2802"/>
                <a:ext cx="568" cy="72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61" extrusionOk="0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869" y="3567"/>
                <a:ext cx="71" cy="7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2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198" y="2991"/>
                <a:ext cx="281" cy="4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58" extrusionOk="0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869" y="2772"/>
                <a:ext cx="426" cy="801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88" extrusionOk="0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536" y="3061"/>
                <a:ext cx="78" cy="114"/>
              </a:xfrm>
              <a:custGeom>
                <a:avLst/>
                <a:gdLst/>
                <a:ahLst/>
                <a:cxnLst/>
                <a:rect l="l" t="t" r="r" b="b"/>
                <a:pathLst>
                  <a:path w="30" h="41" extrusionOk="0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475" y="3069"/>
                <a:ext cx="100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465" y="3133"/>
                <a:ext cx="110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2" h="31" extrusionOk="0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475" y="3175"/>
                <a:ext cx="100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536" y="3175"/>
                <a:ext cx="7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42" extrusionOk="0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575" y="3175"/>
                <a:ext cx="10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39" h="39" extrusionOk="0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575" y="3133"/>
                <a:ext cx="110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575" y="3069"/>
                <a:ext cx="10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082" y="3061"/>
                <a:ext cx="79" cy="114"/>
              </a:xfrm>
              <a:custGeom>
                <a:avLst/>
                <a:gdLst/>
                <a:ahLst/>
                <a:cxnLst/>
                <a:rect l="l" t="t" r="r" b="b"/>
                <a:pathLst>
                  <a:path w="30" h="41" extrusionOk="0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022" y="3069"/>
                <a:ext cx="9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011" y="3133"/>
                <a:ext cx="110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2" h="31" extrusionOk="0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1022" y="3175"/>
                <a:ext cx="99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082" y="3175"/>
                <a:ext cx="79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42" extrusionOk="0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1121" y="3175"/>
                <a:ext cx="10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39" h="39" extrusionOk="0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1121" y="3133"/>
                <a:ext cx="111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121" y="3069"/>
                <a:ext cx="10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798" y="2883"/>
                <a:ext cx="69" cy="97"/>
              </a:xfrm>
              <a:custGeom>
                <a:avLst/>
                <a:gdLst/>
                <a:ahLst/>
                <a:cxnLst/>
                <a:rect l="l" t="t" r="r" b="b"/>
                <a:pathLst>
                  <a:path w="26" h="35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746" y="2889"/>
                <a:ext cx="8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738" y="2944"/>
                <a:ext cx="94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6" h="26" extrusionOk="0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746" y="2980"/>
                <a:ext cx="86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798" y="2980"/>
                <a:ext cx="69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6" extrusionOk="0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832" y="2980"/>
                <a:ext cx="8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832" y="2944"/>
                <a:ext cx="92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5" h="26" extrusionOk="0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832" y="2889"/>
                <a:ext cx="87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809" y="3217"/>
                <a:ext cx="68" cy="97"/>
              </a:xfrm>
              <a:custGeom>
                <a:avLst/>
                <a:gdLst/>
                <a:ahLst/>
                <a:cxnLst/>
                <a:rect l="l" t="t" r="r" b="b"/>
                <a:pathLst>
                  <a:path w="26" h="35" extrusionOk="0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756" y="3222"/>
                <a:ext cx="8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748" y="3278"/>
                <a:ext cx="9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6" h="26" extrusionOk="0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756" y="3314"/>
                <a:ext cx="8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809" y="3314"/>
                <a:ext cx="68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6" extrusionOk="0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843" y="3314"/>
                <a:ext cx="8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843" y="3278"/>
                <a:ext cx="92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26" extrusionOk="0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843" y="3222"/>
                <a:ext cx="8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5187" y="3953"/>
                <a:ext cx="302" cy="351"/>
              </a:xfrm>
              <a:custGeom>
                <a:avLst/>
                <a:gdLst/>
                <a:ahLst/>
                <a:cxnLst/>
                <a:rect l="l" t="t" r="r" b="b"/>
                <a:pathLst>
                  <a:path w="115" h="126" extrusionOk="0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5024" y="3953"/>
                <a:ext cx="302" cy="351"/>
              </a:xfrm>
              <a:custGeom>
                <a:avLst/>
                <a:gdLst/>
                <a:ahLst/>
                <a:cxnLst/>
                <a:rect l="l" t="t" r="r" b="b"/>
                <a:pathLst>
                  <a:path w="115" h="126" extrusionOk="0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5200" y="4104"/>
                <a:ext cx="31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72" extrusionOk="0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4992" y="4104"/>
                <a:ext cx="31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72" extrusionOk="0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5197" y="3917"/>
                <a:ext cx="110" cy="331"/>
              </a:xfrm>
              <a:custGeom>
                <a:avLst/>
                <a:gdLst/>
                <a:ahLst/>
                <a:cxnLst/>
                <a:rect l="l" t="t" r="r" b="b"/>
                <a:pathLst>
                  <a:path w="42" h="119" extrusionOk="0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085" y="3142"/>
                <a:ext cx="806" cy="66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39" extrusionOk="0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2138" y="3236"/>
                <a:ext cx="701" cy="578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8" extrusionOk="0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2253" y="3637"/>
                <a:ext cx="47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625" extrusionOk="0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2253" y="3637"/>
                <a:ext cx="47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625" extrusionOk="0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2524" y="3578"/>
                <a:ext cx="367" cy="29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07" extrusionOk="0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2487" y="3142"/>
                <a:ext cx="404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23" extrusionOk="0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2487" y="3236"/>
                <a:ext cx="352" cy="57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0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2487" y="3637"/>
                <a:ext cx="236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625" extrusionOk="0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2487" y="3637"/>
                <a:ext cx="236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625" extrusionOk="0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2203" y="3517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5" extrusionOk="0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2287" y="3342"/>
                <a:ext cx="10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2476" y="3292"/>
                <a:ext cx="95" cy="8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9" extrusionOk="0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2392" y="3584"/>
                <a:ext cx="11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33" extrusionOk="0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2561" y="3428"/>
                <a:ext cx="105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2655" y="3584"/>
                <a:ext cx="8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139" y="4134"/>
                <a:ext cx="37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184" y="4131"/>
                <a:ext cx="42" cy="134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234" y="4156"/>
                <a:ext cx="21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291" y="4123"/>
                <a:ext cx="48" cy="133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389" y="4165"/>
                <a:ext cx="1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428" y="4156"/>
                <a:ext cx="3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40" extrusionOk="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473" y="4154"/>
                <a:ext cx="42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52" extrusionOk="0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355" y="4165"/>
                <a:ext cx="31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12" h="47" extrusionOk="0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55" y="4148"/>
                <a:ext cx="47" cy="1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48" extrusionOk="0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152" y="4190"/>
                <a:ext cx="13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192" y="4179"/>
                <a:ext cx="36" cy="1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41" extrusionOk="0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18" y="4190"/>
                <a:ext cx="32" cy="1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46" extrusionOk="0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105" y="4173"/>
                <a:ext cx="34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207" y="4176"/>
                <a:ext cx="2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1" h="33" extrusionOk="0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536" y="4137"/>
                <a:ext cx="39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591" y="4173"/>
                <a:ext cx="2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263" y="4162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607" y="4162"/>
                <a:ext cx="50" cy="147"/>
              </a:xfrm>
              <a:custGeom>
                <a:avLst/>
                <a:gdLst/>
                <a:ahLst/>
                <a:cxnLst/>
                <a:rect l="l" t="t" r="r" b="b"/>
                <a:pathLst>
                  <a:path w="19" h="53" extrusionOk="0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670" y="4237"/>
                <a:ext cx="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7" h="29" extrusionOk="0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691" y="4173"/>
                <a:ext cx="23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9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714" y="4165"/>
                <a:ext cx="4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664" y="4142"/>
                <a:ext cx="21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751" y="4165"/>
                <a:ext cx="42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16" h="40" extrusionOk="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814" y="4212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903" y="4134"/>
                <a:ext cx="35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13" h="53" extrusionOk="0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945" y="4131"/>
                <a:ext cx="45" cy="1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48" extrusionOk="0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998" y="4156"/>
                <a:ext cx="18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7" h="44" extrusionOk="0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1053" y="4123"/>
                <a:ext cx="50" cy="133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1150" y="4165"/>
                <a:ext cx="1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1192" y="4156"/>
                <a:ext cx="3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40" extrusionOk="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1237" y="4154"/>
                <a:ext cx="39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1119" y="4165"/>
                <a:ext cx="31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12" h="47" extrusionOk="0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869" y="4173"/>
                <a:ext cx="3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7" extrusionOk="0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804" y="4140"/>
                <a:ext cx="47" cy="12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972" y="4176"/>
                <a:ext cx="26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1297" y="4137"/>
                <a:ext cx="40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1352" y="4173"/>
                <a:ext cx="2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1368" y="4162"/>
                <a:ext cx="53" cy="1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53" extrusionOk="0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1434" y="4237"/>
                <a:ext cx="16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1452" y="4173"/>
                <a:ext cx="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10" h="40" extrusionOk="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1479" y="4165"/>
                <a:ext cx="44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7" extrusionOk="0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1426" y="4142"/>
                <a:ext cx="21" cy="101"/>
              </a:xfrm>
              <a:custGeom>
                <a:avLst/>
                <a:gdLst/>
                <a:ahLst/>
                <a:cxnLst/>
                <a:rect l="l" t="t" r="r" b="b"/>
                <a:pathLst>
                  <a:path w="8" h="36" extrusionOk="0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1515" y="4165"/>
                <a:ext cx="4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15" h="40" extrusionOk="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1576" y="4212"/>
                <a:ext cx="21" cy="86"/>
              </a:xfrm>
              <a:custGeom>
                <a:avLst/>
                <a:gdLst/>
                <a:ahLst/>
                <a:cxnLst/>
                <a:rect l="l" t="t" r="r" b="b"/>
                <a:pathLst>
                  <a:path w="8" h="31" extrusionOk="0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1665" y="4134"/>
                <a:ext cx="37" cy="148"/>
              </a:xfrm>
              <a:custGeom>
                <a:avLst/>
                <a:gdLst/>
                <a:ahLst/>
                <a:cxnLst/>
                <a:rect l="l" t="t" r="r" b="b"/>
                <a:pathLst>
                  <a:path w="14" h="53" extrusionOk="0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1710" y="4131"/>
                <a:ext cx="42" cy="134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1760" y="4156"/>
                <a:ext cx="21" cy="123"/>
              </a:xfrm>
              <a:custGeom>
                <a:avLst/>
                <a:gdLst/>
                <a:ahLst/>
                <a:cxnLst/>
                <a:rect l="l" t="t" r="r" b="b"/>
                <a:pathLst>
                  <a:path w="8" h="44" extrusionOk="0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1817" y="4123"/>
                <a:ext cx="50" cy="133"/>
              </a:xfrm>
              <a:custGeom>
                <a:avLst/>
                <a:gdLst/>
                <a:ahLst/>
                <a:cxnLst/>
                <a:rect l="l" t="t" r="r" b="b"/>
                <a:pathLst>
                  <a:path w="19" h="48" extrusionOk="0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1914" y="4165"/>
                <a:ext cx="1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" h="33" extrusionOk="0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1954" y="4156"/>
                <a:ext cx="3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40" extrusionOk="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2001" y="4154"/>
                <a:ext cx="40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15" h="52" extrusionOk="0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880" y="4165"/>
                <a:ext cx="32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12" h="47" extrusionOk="0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1631" y="4173"/>
                <a:ext cx="34" cy="75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1565" y="4140"/>
                <a:ext cx="47" cy="122"/>
              </a:xfrm>
              <a:custGeom>
                <a:avLst/>
                <a:gdLst/>
                <a:ahLst/>
                <a:cxnLst/>
                <a:rect l="l" t="t" r="r" b="b"/>
                <a:pathLst>
                  <a:path w="18" h="44" extrusionOk="0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1736" y="4176"/>
                <a:ext cx="26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33" extrusionOk="0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2062" y="4137"/>
                <a:ext cx="39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50" extrusionOk="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2117" y="4173"/>
                <a:ext cx="2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8" h="32" extrusionOk="0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2132" y="4162"/>
                <a:ext cx="50" cy="147"/>
              </a:xfrm>
              <a:custGeom>
                <a:avLst/>
                <a:gdLst/>
                <a:ahLst/>
                <a:cxnLst/>
                <a:rect l="l" t="t" r="r" b="b"/>
                <a:pathLst>
                  <a:path w="19" h="53" extrusionOk="0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2198" y="4237"/>
                <a:ext cx="16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" h="29" extrusionOk="0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2" name="Google Shape;582;p3"/>
            <p:cNvSpPr/>
            <p:nvPr/>
          </p:nvSpPr>
          <p:spPr>
            <a:xfrm>
              <a:off x="2216" y="4173"/>
              <a:ext cx="27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2240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2190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2279" y="4165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2340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2429" y="4134"/>
              <a:ext cx="37" cy="148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2471" y="4131"/>
              <a:ext cx="45" cy="134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2524" y="4156"/>
              <a:ext cx="21" cy="12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2582" y="4123"/>
              <a:ext cx="47" cy="13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2679" y="4165"/>
              <a:ext cx="13" cy="9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718" y="4156"/>
              <a:ext cx="37" cy="112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763" y="4154"/>
              <a:ext cx="42" cy="144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645" y="4165"/>
              <a:ext cx="31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2395" y="4173"/>
              <a:ext cx="34" cy="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2329" y="4140"/>
              <a:ext cx="48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497" y="4176"/>
              <a:ext cx="29" cy="92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826" y="4137"/>
              <a:ext cx="39" cy="139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881" y="4173"/>
              <a:ext cx="21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897" y="4162"/>
              <a:ext cx="50" cy="147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960" y="4237"/>
              <a:ext cx="18" cy="81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978" y="4173"/>
              <a:ext cx="26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3004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952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3041" y="4165"/>
              <a:ext cx="42" cy="111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3104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3193" y="4134"/>
              <a:ext cx="35" cy="148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3235" y="4131"/>
              <a:ext cx="45" cy="134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3288" y="4156"/>
              <a:ext cx="18" cy="12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3343" y="4123"/>
              <a:ext cx="50" cy="133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3440" y="4165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3480" y="4156"/>
              <a:ext cx="39" cy="11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3527" y="4154"/>
              <a:ext cx="39" cy="144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3406" y="4165"/>
              <a:ext cx="32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159" y="4173"/>
              <a:ext cx="32" cy="75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3094" y="4140"/>
              <a:ext cx="47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3262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3587" y="4137"/>
              <a:ext cx="40" cy="139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3642" y="4173"/>
              <a:ext cx="22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658" y="4162"/>
              <a:ext cx="50" cy="147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724" y="4237"/>
              <a:ext cx="16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742" y="4173"/>
              <a:ext cx="27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769" y="4165"/>
              <a:ext cx="44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716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05" y="4165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66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3955" y="4134"/>
              <a:ext cx="37" cy="148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000" y="4131"/>
              <a:ext cx="42" cy="134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050" y="4156"/>
              <a:ext cx="21" cy="12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107" y="4123"/>
              <a:ext cx="50" cy="133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204" y="4165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244" y="4156"/>
              <a:ext cx="37" cy="112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291" y="4154"/>
              <a:ext cx="40" cy="144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4170" y="4165"/>
              <a:ext cx="32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21" y="4173"/>
              <a:ext cx="34" cy="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3855" y="4140"/>
              <a:ext cx="47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026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352" y="4137"/>
              <a:ext cx="39" cy="139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4407" y="4173"/>
              <a:ext cx="21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4422" y="4162"/>
              <a:ext cx="50" cy="147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488" y="4237"/>
              <a:ext cx="16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4507" y="4173"/>
              <a:ext cx="26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4530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4480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4570" y="4165"/>
              <a:ext cx="39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4630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4719" y="4134"/>
              <a:ext cx="37" cy="148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761" y="4131"/>
              <a:ext cx="45" cy="134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814" y="4156"/>
              <a:ext cx="18" cy="12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869" y="4123"/>
              <a:ext cx="50" cy="133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966" y="4165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008" y="4156"/>
              <a:ext cx="37" cy="112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053" y="4154"/>
              <a:ext cx="42" cy="144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935" y="4165"/>
              <a:ext cx="31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685" y="4173"/>
              <a:ext cx="34" cy="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4619" y="4140"/>
              <a:ext cx="48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4788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16" y="4137"/>
              <a:ext cx="37" cy="139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168" y="4173"/>
              <a:ext cx="24" cy="89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5184" y="4162"/>
              <a:ext cx="53" cy="147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5250" y="4237"/>
              <a:ext cx="15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5268" y="4173"/>
              <a:ext cx="26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294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242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331" y="4165"/>
              <a:ext cx="42" cy="111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392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81" y="4134"/>
              <a:ext cx="37" cy="148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525" y="4131"/>
              <a:ext cx="42" cy="134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578" y="4156"/>
              <a:ext cx="18" cy="12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633" y="4123"/>
              <a:ext cx="50" cy="133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730" y="4165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770" y="4156"/>
              <a:ext cx="39" cy="112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817" y="4154"/>
              <a:ext cx="39" cy="144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696" y="4165"/>
              <a:ext cx="32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447" y="4173"/>
              <a:ext cx="34" cy="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381" y="4140"/>
              <a:ext cx="50" cy="122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552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877" y="4137"/>
              <a:ext cx="40" cy="139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933" y="4173"/>
              <a:ext cx="21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5948" y="4162"/>
              <a:ext cx="50" cy="147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6014" y="4237"/>
              <a:ext cx="16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032" y="4173"/>
              <a:ext cx="27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6059" y="4165"/>
              <a:ext cx="42" cy="158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6006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6095" y="4165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156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6245" y="4134"/>
              <a:ext cx="37" cy="148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6290" y="4131"/>
              <a:ext cx="42" cy="134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6340" y="4156"/>
              <a:ext cx="21" cy="12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6397" y="4123"/>
              <a:ext cx="48" cy="133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495" y="4165"/>
              <a:ext cx="13" cy="91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534" y="4156"/>
              <a:ext cx="37" cy="112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6579" y="4154"/>
              <a:ext cx="42" cy="144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6460" y="4165"/>
              <a:ext cx="32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6211" y="4173"/>
              <a:ext cx="34" cy="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6145" y="4140"/>
              <a:ext cx="48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6316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6642" y="4137"/>
              <a:ext cx="39" cy="139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6697" y="4173"/>
              <a:ext cx="21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6713" y="4162"/>
              <a:ext cx="49" cy="147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6778" y="4237"/>
              <a:ext cx="16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6797" y="4173"/>
              <a:ext cx="26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6820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6770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6860" y="4165"/>
              <a:ext cx="39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6920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7009" y="4134"/>
              <a:ext cx="34" cy="148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7051" y="4131"/>
              <a:ext cx="45" cy="134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7104" y="4156"/>
              <a:ext cx="18" cy="12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7159" y="4123"/>
              <a:ext cx="50" cy="133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7256" y="4165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7298" y="4156"/>
              <a:ext cx="37" cy="112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7343" y="4154"/>
              <a:ext cx="39" cy="144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7225" y="4165"/>
              <a:ext cx="31" cy="130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6975" y="4173"/>
              <a:ext cx="32" cy="75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6909" y="4140"/>
              <a:ext cx="48" cy="122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7078" y="4176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7406" y="4137"/>
              <a:ext cx="37" cy="139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7458" y="4173"/>
              <a:ext cx="21" cy="89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7474" y="4162"/>
              <a:ext cx="53" cy="147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7540" y="4237"/>
              <a:ext cx="16" cy="81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7558" y="4173"/>
              <a:ext cx="26" cy="111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7584" y="4165"/>
              <a:ext cx="45" cy="158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7532" y="4142"/>
              <a:ext cx="21" cy="101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7621" y="4165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7682" y="4212"/>
              <a:ext cx="21" cy="86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-16" y="4206"/>
              <a:ext cx="7750" cy="145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-3" y="4206"/>
              <a:ext cx="7721" cy="101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3"/>
          <p:cNvSpPr txBox="1"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Arial"/>
              <a:buNone/>
            </a:pPr>
            <a:r>
              <a:rPr lang="vi-VN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. Thành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phần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và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vai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trò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của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đất</a:t>
            </a:r>
            <a:r>
              <a:rPr lang="en-US" sz="5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5400" b="1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trồng</a:t>
            </a:r>
            <a:endParaRPr sz="54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4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35" name="Google Shape;735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2545" y="13542"/>
            <a:ext cx="6121400" cy="4163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" name="Google Shape;736;p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408045" y="3312161"/>
            <a:ext cx="6736649" cy="352044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7" name="Google Shape;737;p4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738" name="Google Shape;738;p4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5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3" name="Google Shape;1113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4150" y="229717"/>
            <a:ext cx="5242396" cy="5242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4" name="Google Shape;1114;p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812600" y="618567"/>
            <a:ext cx="6227001" cy="418163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15" name="Google Shape;1115;p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1116" name="Google Shape;1116;p5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6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91" name="Google Shape;1491;p6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1492" name="Google Shape;1492;p6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2" name="Google Shape;1862;p6"/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Theo em, đất trồng có thành phần như thế nào và có vai trò gì đối với cây trồng? </a:t>
            </a:r>
            <a:endParaRPr sz="32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63" name="Google Shape;1863;p6"/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Làm đất trồng cây gồm những công việc nào và mục đích của chúng là gì?</a:t>
            </a:r>
            <a:endParaRPr sz="3200">
              <a:solidFill>
                <a:schemeClr val="dk1"/>
              </a:solidFill>
              <a:latin typeface="Microsoft Yahei"/>
              <a:ea typeface="Microsoft Yahei"/>
              <a:cs typeface="Microsoft Yahei"/>
              <a:sym typeface="Microsoft Yahei"/>
            </a:endParaRPr>
          </a:p>
        </p:txBody>
      </p:sp>
      <p:pic>
        <p:nvPicPr>
          <p:cNvPr id="1864" name="Google Shape;1864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843748" y="341542"/>
            <a:ext cx="5353686" cy="54742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7"/>
          <p:cNvSpPr/>
          <p:nvPr/>
        </p:nvSpPr>
        <p:spPr>
          <a:xfrm>
            <a:off x="7880432" y="1844605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70" name="Google Shape;1870;p7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1871" name="Google Shape;1871;p7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7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7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7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7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7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7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7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7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7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7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7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7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7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7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7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7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7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7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7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7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241" name="Google Shape;2241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716" y="17461"/>
            <a:ext cx="1102968" cy="876402"/>
          </a:xfrm>
          <a:prstGeom prst="rect">
            <a:avLst/>
          </a:prstGeom>
          <a:noFill/>
          <a:ln>
            <a:noFill/>
          </a:ln>
        </p:spPr>
      </p:pic>
      <p:pic>
        <p:nvPicPr>
          <p:cNvPr id="2242" name="Google Shape;2242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11333826" y="3844701"/>
            <a:ext cx="1102968" cy="876402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7"/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Nhóm 1: Theo em, đất trồng có thành phần như thế nào? </a:t>
            </a:r>
            <a:endParaRPr sz="32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Nhóm 2: Đất trồng có vai trò gì đối với cây trồng? </a:t>
            </a:r>
            <a:endParaRPr sz="3200" i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4" name="Google Shape;2244;p7"/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i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Nhóm 3:Em hãy liên hệ với thực tiễn trồng trọt ở gia đình và ở địa phương nơi em sinh sống?</a:t>
            </a:r>
            <a:endParaRPr sz="3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5" name="Google Shape;2245;p7"/>
          <p:cNvSpPr/>
          <p:nvPr/>
        </p:nvSpPr>
        <p:spPr>
          <a:xfrm>
            <a:off x="1394619" y="166686"/>
            <a:ext cx="5245894" cy="5969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Trao đổi cặp đôi</a:t>
            </a:r>
            <a:endParaRPr sz="3600" b="1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246" name="Google Shape;2246;p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1" name="Google Shape;2251;p8"/>
          <p:cNvSpPr/>
          <p:nvPr/>
        </p:nvSpPr>
        <p:spPr>
          <a:xfrm>
            <a:off x="5745163" y="3584576"/>
            <a:ext cx="554038" cy="280988"/>
          </a:xfrm>
          <a:custGeom>
            <a:avLst/>
            <a:gdLst/>
            <a:ahLst/>
            <a:cxnLst/>
            <a:rect l="l" t="t" r="r" b="b"/>
            <a:pathLst>
              <a:path w="133" h="64" extrusionOk="0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" name="Google Shape;2252;p8"/>
          <p:cNvSpPr/>
          <p:nvPr/>
        </p:nvSpPr>
        <p:spPr>
          <a:xfrm>
            <a:off x="2201863" y="4457701"/>
            <a:ext cx="720725" cy="322263"/>
          </a:xfrm>
          <a:custGeom>
            <a:avLst/>
            <a:gdLst/>
            <a:ahLst/>
            <a:cxnLst/>
            <a:rect l="l" t="t" r="r" b="b"/>
            <a:pathLst>
              <a:path w="173" h="73" extrusionOk="0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53" name="Google Shape;2253;p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2254" name="Google Shape;2254;p8"/>
            <p:cNvSpPr/>
            <p:nvPr/>
          </p:nvSpPr>
          <p:spPr>
            <a:xfrm>
              <a:off x="1430338" y="3773489"/>
              <a:ext cx="541338" cy="273050"/>
            </a:xfrm>
            <a:custGeom>
              <a:avLst/>
              <a:gdLst/>
              <a:ahLst/>
              <a:cxnLst/>
              <a:rect l="l" t="t" r="r" b="b"/>
              <a:pathLst>
                <a:path w="130" h="62" extrusionOk="0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1638301" y="4705351"/>
              <a:ext cx="730250" cy="763588"/>
            </a:xfrm>
            <a:custGeom>
              <a:avLst/>
              <a:gdLst/>
              <a:ahLst/>
              <a:cxnLst/>
              <a:rect l="l" t="t" r="r" b="b"/>
              <a:pathLst>
                <a:path w="175" h="173" extrusionOk="0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412751" y="4506914"/>
              <a:ext cx="738188" cy="1004888"/>
            </a:xfrm>
            <a:custGeom>
              <a:avLst/>
              <a:gdLst/>
              <a:ahLst/>
              <a:cxnLst/>
              <a:rect l="l" t="t" r="r" b="b"/>
              <a:pathLst>
                <a:path w="177" h="228" extrusionOk="0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787401" y="4368801"/>
              <a:ext cx="1268413" cy="1303338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446213" y="4448176"/>
              <a:ext cx="901700" cy="1152525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379538" y="5662614"/>
              <a:ext cx="112713" cy="1155700"/>
            </a:xfrm>
            <a:custGeom>
              <a:avLst/>
              <a:gdLst/>
              <a:ahLst/>
              <a:cxnLst/>
              <a:rect l="l" t="t" r="r" b="b"/>
              <a:pathLst>
                <a:path w="27" h="262" extrusionOk="0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1901826" y="4748214"/>
              <a:ext cx="446088" cy="698500"/>
            </a:xfrm>
            <a:custGeom>
              <a:avLst/>
              <a:gdLst/>
              <a:ahLst/>
              <a:cxnLst/>
              <a:rect l="l" t="t" r="r" b="b"/>
              <a:pathLst>
                <a:path w="107" h="158" extrusionOk="0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1379538" y="4400551"/>
              <a:ext cx="676275" cy="1271588"/>
            </a:xfrm>
            <a:custGeom>
              <a:avLst/>
              <a:gdLst/>
              <a:ahLst/>
              <a:cxnLst/>
              <a:rect l="l" t="t" r="r" b="b"/>
              <a:pathLst>
                <a:path w="162" h="288" extrusionOk="0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850901" y="4859339"/>
              <a:ext cx="123825" cy="180975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754063" y="4872039"/>
              <a:ext cx="158750" cy="168275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738188" y="4973639"/>
              <a:ext cx="174625" cy="136525"/>
            </a:xfrm>
            <a:custGeom>
              <a:avLst/>
              <a:gdLst/>
              <a:ahLst/>
              <a:cxnLst/>
              <a:rect l="l" t="t" r="r" b="b"/>
              <a:pathLst>
                <a:path w="42" h="31" extrusionOk="0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754063" y="5040314"/>
              <a:ext cx="158750" cy="171450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850901" y="5040314"/>
              <a:ext cx="123825" cy="185738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912813" y="5040314"/>
              <a:ext cx="163513" cy="17145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912813" y="4973639"/>
              <a:ext cx="174625" cy="133350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912813" y="4872039"/>
              <a:ext cx="163513" cy="168275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1717676" y="4859339"/>
              <a:ext cx="125413" cy="180975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1622426" y="4872039"/>
              <a:ext cx="157163" cy="168275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1604963" y="4973639"/>
              <a:ext cx="174625" cy="136525"/>
            </a:xfrm>
            <a:custGeom>
              <a:avLst/>
              <a:gdLst/>
              <a:ahLst/>
              <a:cxnLst/>
              <a:rect l="l" t="t" r="r" b="b"/>
              <a:pathLst>
                <a:path w="42" h="31" extrusionOk="0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1622426" y="5040314"/>
              <a:ext cx="157163" cy="171450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1717676" y="5040314"/>
              <a:ext cx="125413" cy="185738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1779588" y="5040314"/>
              <a:ext cx="163513" cy="17145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1779588" y="4973639"/>
              <a:ext cx="176213" cy="133350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1779588" y="4872039"/>
              <a:ext cx="163513" cy="168275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1266826" y="4576764"/>
              <a:ext cx="109538" cy="153988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1184276" y="4586289"/>
              <a:ext cx="136525" cy="144463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1171576" y="4673601"/>
              <a:ext cx="149225" cy="115888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1184276" y="4730751"/>
              <a:ext cx="136525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1266826" y="4730751"/>
              <a:ext cx="109538" cy="158750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1320801" y="4730751"/>
              <a:ext cx="138113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1320801" y="4673601"/>
              <a:ext cx="146050" cy="115888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1320801" y="4586289"/>
              <a:ext cx="138113" cy="144463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284288" y="5106989"/>
              <a:ext cx="107950" cy="153988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1200151" y="5114926"/>
              <a:ext cx="138113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187451" y="5203826"/>
              <a:ext cx="150813" cy="114300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1200151" y="5260976"/>
              <a:ext cx="138113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1284288" y="5260976"/>
              <a:ext cx="107950" cy="158750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1338263" y="5260976"/>
              <a:ext cx="138113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1338263" y="5203826"/>
              <a:ext cx="146050" cy="11430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1338263" y="5114926"/>
              <a:ext cx="138113" cy="146050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8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2300" name="Google Shape;2300;p8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8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8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8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8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8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8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8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8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8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8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8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8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8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8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8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8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8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8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8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8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8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8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-25400" y="6677026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-4762" y="6677026"/>
              <a:ext cx="12257088" cy="16033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670" name="Google Shape;2670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775326" y="5823642"/>
            <a:ext cx="1102968" cy="876402"/>
          </a:xfrm>
          <a:prstGeom prst="rect">
            <a:avLst/>
          </a:prstGeom>
          <a:noFill/>
          <a:ln>
            <a:noFill/>
          </a:ln>
        </p:spPr>
      </p:pic>
      <p:sp>
        <p:nvSpPr>
          <p:cNvPr id="2671" name="Google Shape;2671;p8"/>
          <p:cNvSpPr/>
          <p:nvPr/>
        </p:nvSpPr>
        <p:spPr>
          <a:xfrm rot="-5400000">
            <a:off x="2833625" y="2628789"/>
            <a:ext cx="914400" cy="61264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  <a:path w="120000" h="120000" fill="none" extrusionOk="0">
                <a:moveTo>
                  <a:pt x="1429" y="0"/>
                </a:moveTo>
                <a:close/>
                <a:lnTo>
                  <a:pt x="1429" y="120000"/>
                </a:lnTo>
              </a:path>
              <a:path w="120000" h="120000" fill="none" extrusionOk="0">
                <a:moveTo>
                  <a:pt x="1429" y="25343"/>
                </a:moveTo>
                <a:lnTo>
                  <a:pt x="-16190" y="25343"/>
                </a:lnTo>
                <a:lnTo>
                  <a:pt x="-156952" y="510268"/>
                </a:lnTo>
              </a:path>
            </a:pathLst>
          </a:custGeom>
          <a:noFill/>
          <a:ln w="12700" cap="flat" cmpd="sng">
            <a:solidFill>
              <a:srgbClr val="72BE00"/>
            </a:solidFill>
            <a:prstDash val="dash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8"/>
          <p:cNvSpPr/>
          <p:nvPr/>
        </p:nvSpPr>
        <p:spPr>
          <a:xfrm rot="-5400000">
            <a:off x="5625853" y="2628789"/>
            <a:ext cx="914400" cy="61264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  <a:path w="120000" h="120000" fill="none" extrusionOk="0">
                <a:moveTo>
                  <a:pt x="1429" y="0"/>
                </a:moveTo>
                <a:close/>
                <a:lnTo>
                  <a:pt x="1429" y="120000"/>
                </a:lnTo>
              </a:path>
              <a:path w="120000" h="120000" fill="none" extrusionOk="0">
                <a:moveTo>
                  <a:pt x="1429" y="25343"/>
                </a:moveTo>
                <a:lnTo>
                  <a:pt x="-48571" y="33871"/>
                </a:lnTo>
                <a:lnTo>
                  <a:pt x="-105523" y="58242"/>
                </a:lnTo>
              </a:path>
            </a:pathLst>
          </a:custGeom>
          <a:noFill/>
          <a:ln w="12700" cap="flat" cmpd="sng">
            <a:solidFill>
              <a:srgbClr val="72BE00"/>
            </a:solidFill>
            <a:prstDash val="dash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8"/>
          <p:cNvSpPr/>
          <p:nvPr/>
        </p:nvSpPr>
        <p:spPr>
          <a:xfrm rot="-5400000">
            <a:off x="8435479" y="2628789"/>
            <a:ext cx="914400" cy="61264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  <a:path w="120000" h="120000" fill="none" extrusionOk="0">
                <a:moveTo>
                  <a:pt x="1429" y="0"/>
                </a:moveTo>
                <a:close/>
                <a:lnTo>
                  <a:pt x="1429" y="120000"/>
                </a:lnTo>
              </a:path>
              <a:path w="120000" h="120000" fill="none" extrusionOk="0">
                <a:moveTo>
                  <a:pt x="1429" y="25343"/>
                </a:moveTo>
                <a:lnTo>
                  <a:pt x="-16190" y="25343"/>
                </a:lnTo>
                <a:lnTo>
                  <a:pt x="-155046" y="-371040"/>
                </a:lnTo>
              </a:path>
            </a:pathLst>
          </a:custGeom>
          <a:noFill/>
          <a:ln w="12700" cap="flat" cmpd="sng">
            <a:solidFill>
              <a:srgbClr val="72BE00"/>
            </a:solidFill>
            <a:prstDash val="dash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8"/>
          <p:cNvSpPr/>
          <p:nvPr/>
        </p:nvSpPr>
        <p:spPr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FFF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Thành phần của đất trồng</a:t>
            </a:r>
            <a:endParaRPr sz="2800">
              <a:solidFill>
                <a:srgbClr val="FFFFFF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75" name="Google Shape;2675;p8"/>
          <p:cNvSpPr/>
          <p:nvPr/>
        </p:nvSpPr>
        <p:spPr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FFFF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Đất trồng</a:t>
            </a:r>
            <a:endParaRPr sz="3200">
              <a:solidFill>
                <a:srgbClr val="FFFFFF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76" name="Google Shape;2676;p8"/>
          <p:cNvSpPr/>
          <p:nvPr/>
        </p:nvSpPr>
        <p:spPr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FFF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Vai  trò của đất  đối với cây trồng.</a:t>
            </a:r>
            <a:endParaRPr sz="2800">
              <a:solidFill>
                <a:srgbClr val="FFFFFF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77" name="Google Shape;2677;p8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8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83" name="Google Shape;2683;p9"/>
          <p:cNvGraphicFramePr/>
          <p:nvPr/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684" name="Google Shape;2684;p9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2685" name="Google Shape;2685;p9"/>
            <p:cNvSpPr/>
            <p:nvPr/>
          </p:nvSpPr>
          <p:spPr>
            <a:xfrm>
              <a:off x="9906001" y="6311901"/>
              <a:ext cx="1020763" cy="409575"/>
            </a:xfrm>
            <a:custGeom>
              <a:avLst/>
              <a:gdLst/>
              <a:ahLst/>
              <a:cxnLst/>
              <a:rect l="l" t="t" r="r" b="b"/>
              <a:pathLst>
                <a:path w="245" h="93" extrusionOk="0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10426701" y="6346826"/>
              <a:ext cx="500063" cy="374650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8121651" y="6778626"/>
              <a:ext cx="92075" cy="26988"/>
            </a:xfrm>
            <a:custGeom>
              <a:avLst/>
              <a:gdLst/>
              <a:ahLst/>
              <a:cxnLst/>
              <a:rect l="l" t="t" r="r" b="b"/>
              <a:pathLst>
                <a:path w="58" h="17" extrusionOk="0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350838" y="5516564"/>
              <a:ext cx="482600" cy="1320800"/>
            </a:xfrm>
            <a:custGeom>
              <a:avLst/>
              <a:gdLst/>
              <a:ahLst/>
              <a:cxnLst/>
              <a:rect l="l" t="t" r="r" b="b"/>
              <a:pathLst>
                <a:path w="304" h="832" extrusionOk="0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774700" y="5781676"/>
              <a:ext cx="250825" cy="265113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274638" y="5216526"/>
              <a:ext cx="584200" cy="639763"/>
            </a:xfrm>
            <a:custGeom>
              <a:avLst/>
              <a:gdLst/>
              <a:ahLst/>
              <a:cxnLst/>
              <a:rect l="l" t="t" r="r" b="b"/>
              <a:pathLst>
                <a:path w="140" h="145" extrusionOk="0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646113" y="5481639"/>
              <a:ext cx="254000" cy="573088"/>
            </a:xfrm>
            <a:custGeom>
              <a:avLst/>
              <a:gdLst/>
              <a:ahLst/>
              <a:cxnLst/>
              <a:rect l="l" t="t" r="r" b="b"/>
              <a:pathLst>
                <a:path w="61" h="130" extrusionOk="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584200" y="5848351"/>
              <a:ext cx="195263" cy="989013"/>
            </a:xfrm>
            <a:custGeom>
              <a:avLst/>
              <a:gdLst/>
              <a:ahLst/>
              <a:cxnLst/>
              <a:rect l="l" t="t" r="r" b="b"/>
              <a:pathLst>
                <a:path w="47" h="224" extrusionOk="0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900113" y="6046789"/>
              <a:ext cx="476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779463" y="5781676"/>
              <a:ext cx="246063" cy="265113"/>
            </a:xfrm>
            <a:custGeom>
              <a:avLst/>
              <a:gdLst/>
              <a:ahLst/>
              <a:cxnLst/>
              <a:rect l="l" t="t" r="r" b="b"/>
              <a:pathLst>
                <a:path w="59" h="60" extrusionOk="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84200" y="5221289"/>
              <a:ext cx="274638" cy="631825"/>
            </a:xfrm>
            <a:custGeom>
              <a:avLst/>
              <a:gdLst/>
              <a:ahLst/>
              <a:cxnLst/>
              <a:rect l="l" t="t" r="r" b="b"/>
              <a:pathLst>
                <a:path w="66" h="143" extrusionOk="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042526" y="5295901"/>
              <a:ext cx="614363" cy="1504950"/>
            </a:xfrm>
            <a:custGeom>
              <a:avLst/>
              <a:gdLst/>
              <a:ahLst/>
              <a:cxnLst/>
              <a:rect l="l" t="t" r="r" b="b"/>
              <a:pathLst>
                <a:path w="387" h="948" extrusionOk="0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334626" y="6765926"/>
              <a:ext cx="109538" cy="34925"/>
            </a:xfrm>
            <a:custGeom>
              <a:avLst/>
              <a:gdLst/>
              <a:ahLst/>
              <a:cxnLst/>
              <a:rect l="l" t="t" r="r" b="b"/>
              <a:pathLst>
                <a:path w="69" h="22" extrusionOk="0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410826" y="6019801"/>
              <a:ext cx="33338" cy="746125"/>
            </a:xfrm>
            <a:custGeom>
              <a:avLst/>
              <a:gdLst/>
              <a:ahLst/>
              <a:cxnLst/>
              <a:rect l="l" t="t" r="r" b="b"/>
              <a:pathLst>
                <a:path w="8" h="169" extrusionOk="0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421938" y="6342064"/>
              <a:ext cx="4763" cy="952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10421938" y="6342064"/>
              <a:ext cx="22225" cy="379413"/>
            </a:xfrm>
            <a:custGeom>
              <a:avLst/>
              <a:gdLst/>
              <a:ahLst/>
              <a:cxnLst/>
              <a:rect l="l" t="t" r="r" b="b"/>
              <a:pathLst>
                <a:path w="5" h="86" extrusionOk="0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10334626" y="5295901"/>
              <a:ext cx="322263" cy="1504950"/>
            </a:xfrm>
            <a:custGeom>
              <a:avLst/>
              <a:gdLst/>
              <a:ahLst/>
              <a:cxnLst/>
              <a:rect l="l" t="t" r="r" b="b"/>
              <a:pathLst>
                <a:path w="203" h="948" extrusionOk="0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6616701" y="5583239"/>
              <a:ext cx="666750" cy="1254125"/>
            </a:xfrm>
            <a:custGeom>
              <a:avLst/>
              <a:gdLst/>
              <a:ahLst/>
              <a:cxnLst/>
              <a:rect l="l" t="t" r="r" b="b"/>
              <a:pathLst>
                <a:path w="420" h="790" extrusionOk="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6937376" y="6761164"/>
              <a:ext cx="66675" cy="76200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11160126" y="6453189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11749088" y="6453189"/>
              <a:ext cx="461963" cy="307975"/>
            </a:xfrm>
            <a:custGeom>
              <a:avLst/>
              <a:gdLst/>
              <a:ahLst/>
              <a:cxnLst/>
              <a:rect l="l" t="t" r="r" b="b"/>
              <a:pathLst>
                <a:path w="111" h="70" extrusionOk="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11380788" y="6138864"/>
              <a:ext cx="609600" cy="622300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11610976" y="6399214"/>
              <a:ext cx="133350" cy="141288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11369676" y="6721476"/>
              <a:ext cx="115888" cy="39688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11798301" y="6337301"/>
              <a:ext cx="141288" cy="150813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12206288" y="6677026"/>
              <a:ext cx="4763" cy="1905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11793538" y="6453189"/>
              <a:ext cx="417513" cy="307975"/>
            </a:xfrm>
            <a:custGeom>
              <a:avLst/>
              <a:gdLst/>
              <a:ahLst/>
              <a:cxnLst/>
              <a:rect l="l" t="t" r="r" b="b"/>
              <a:pathLst>
                <a:path w="100" h="70" extrusionOk="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11706226" y="6138864"/>
              <a:ext cx="284163" cy="622300"/>
            </a:xfrm>
            <a:custGeom>
              <a:avLst/>
              <a:gdLst/>
              <a:ahLst/>
              <a:cxnLst/>
              <a:rect l="l" t="t" r="r" b="b"/>
              <a:pathLst>
                <a:path w="68" h="141" extrusionOk="0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11706226" y="6188076"/>
              <a:ext cx="71438" cy="13652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11706226" y="6413501"/>
              <a:ext cx="33338" cy="119063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11793538" y="6589714"/>
              <a:ext cx="130175" cy="131763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11926888" y="6735764"/>
              <a:ext cx="104775" cy="2540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11798301" y="6342064"/>
              <a:ext cx="141288" cy="136525"/>
            </a:xfrm>
            <a:custGeom>
              <a:avLst/>
              <a:gdLst/>
              <a:ahLst/>
              <a:cxnLst/>
              <a:rect l="l" t="t" r="r" b="b"/>
              <a:pathLst>
                <a:path w="34" h="31" extrusionOk="0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6191250" y="6505576"/>
              <a:ext cx="382588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6678613" y="6505576"/>
              <a:ext cx="384175" cy="255588"/>
            </a:xfrm>
            <a:custGeom>
              <a:avLst/>
              <a:gdLst/>
              <a:ahLst/>
              <a:cxnLst/>
              <a:rect l="l" t="t" r="r" b="b"/>
              <a:pathLst>
                <a:path w="92" h="58" extrusionOk="0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6373813" y="6245226"/>
              <a:ext cx="504825" cy="515938"/>
            </a:xfrm>
            <a:custGeom>
              <a:avLst/>
              <a:gdLst/>
              <a:ahLst/>
              <a:cxnLst/>
              <a:rect l="l" t="t" r="r" b="b"/>
              <a:pathLst>
                <a:path w="121" h="117" extrusionOk="0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6562726" y="6461126"/>
              <a:ext cx="111125" cy="11906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6365876" y="6731001"/>
              <a:ext cx="96838" cy="30163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6719888" y="6408739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7062788" y="669131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120000" h="3" extrusionOk="0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716713" y="6505576"/>
              <a:ext cx="346075" cy="255588"/>
            </a:xfrm>
            <a:custGeom>
              <a:avLst/>
              <a:gdLst/>
              <a:ahLst/>
              <a:cxnLst/>
              <a:rect l="l" t="t" r="r" b="b"/>
              <a:pathLst>
                <a:path w="83" h="58" extrusionOk="0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6645276" y="6245226"/>
              <a:ext cx="233363" cy="515938"/>
            </a:xfrm>
            <a:custGeom>
              <a:avLst/>
              <a:gdLst/>
              <a:ahLst/>
              <a:cxnLst/>
              <a:rect l="l" t="t" r="r" b="b"/>
              <a:pathLst>
                <a:path w="56" h="117" extrusionOk="0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645276" y="6284914"/>
              <a:ext cx="58738" cy="11430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6645276" y="6470651"/>
              <a:ext cx="28575" cy="101600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6716713" y="6616701"/>
              <a:ext cx="107950" cy="11430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6829426" y="6738939"/>
              <a:ext cx="82550" cy="22225"/>
            </a:xfrm>
            <a:custGeom>
              <a:avLst/>
              <a:gdLst/>
              <a:ahLst/>
              <a:cxnLst/>
              <a:rect l="l" t="t" r="r" b="b"/>
              <a:pathLst>
                <a:path w="20" h="5" extrusionOk="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6719888" y="6416676"/>
              <a:ext cx="117475" cy="1111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350838" y="6319839"/>
              <a:ext cx="1154113" cy="463550"/>
            </a:xfrm>
            <a:custGeom>
              <a:avLst/>
              <a:gdLst/>
              <a:ahLst/>
              <a:cxnLst/>
              <a:rect l="l" t="t" r="r" b="b"/>
              <a:pathLst>
                <a:path w="277" h="105" extrusionOk="0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958850" y="6359526"/>
              <a:ext cx="304800" cy="207963"/>
            </a:xfrm>
            <a:custGeom>
              <a:avLst/>
              <a:gdLst/>
              <a:ahLst/>
              <a:cxnLst/>
              <a:rect l="l" t="t" r="r" b="b"/>
              <a:pathLst>
                <a:path w="73" h="47" extrusionOk="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930275" y="6354764"/>
              <a:ext cx="369888" cy="428625"/>
            </a:xfrm>
            <a:custGeom>
              <a:avLst/>
              <a:gdLst/>
              <a:ahLst/>
              <a:cxnLst/>
              <a:rect l="l" t="t" r="r" b="b"/>
              <a:pathLst>
                <a:path w="89" h="97" extrusionOk="0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1492250" y="6726239"/>
              <a:ext cx="12700" cy="57150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5507038" y="6792914"/>
              <a:ext cx="100013" cy="30163"/>
            </a:xfrm>
            <a:custGeom>
              <a:avLst/>
              <a:gdLst/>
              <a:ahLst/>
              <a:cxnLst/>
              <a:rect l="l" t="t" r="r" b="b"/>
              <a:pathLst>
                <a:path w="63" h="19" extrusionOk="0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4386263" y="6196014"/>
              <a:ext cx="228600" cy="658813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4106863" y="6249989"/>
              <a:ext cx="379413" cy="533400"/>
            </a:xfrm>
            <a:custGeom>
              <a:avLst/>
              <a:gdLst/>
              <a:ahLst/>
              <a:cxnLst/>
              <a:rect l="l" t="t" r="r" b="b"/>
              <a:pathLst>
                <a:path w="91" h="121" extrusionOk="0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9480551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93551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9701213" y="6364289"/>
              <a:ext cx="207963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3409950" y="6257926"/>
              <a:ext cx="271463" cy="490538"/>
            </a:xfrm>
            <a:custGeom>
              <a:avLst/>
              <a:gdLst/>
              <a:ahLst/>
              <a:cxnLst/>
              <a:rect l="l" t="t" r="r" b="b"/>
              <a:pathLst>
                <a:path w="65" h="111" extrusionOk="0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3284538" y="6069014"/>
              <a:ext cx="392113" cy="409575"/>
            </a:xfrm>
            <a:custGeom>
              <a:avLst/>
              <a:gdLst/>
              <a:ahLst/>
              <a:cxnLst/>
              <a:rect l="l" t="t" r="r" b="b"/>
              <a:pathLst>
                <a:path w="94" h="93" extrusionOk="0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3630613" y="6364289"/>
              <a:ext cx="209550" cy="203200"/>
            </a:xfrm>
            <a:custGeom>
              <a:avLst/>
              <a:gdLst/>
              <a:ahLst/>
              <a:cxnLst/>
              <a:rect l="l" t="t" r="r" b="b"/>
              <a:pathLst>
                <a:path w="50" h="46" extrusionOk="0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5849938" y="64484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91188" y="64484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5861050" y="6413501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1630363" y="6359526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1471613" y="6359526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1643063" y="6324601"/>
              <a:ext cx="103188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7583488" y="6483351"/>
              <a:ext cx="295275" cy="339725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7424738" y="6483351"/>
              <a:ext cx="292100" cy="339725"/>
            </a:xfrm>
            <a:custGeom>
              <a:avLst/>
              <a:gdLst/>
              <a:ahLst/>
              <a:cxnLst/>
              <a:rect l="l" t="t" r="r" b="b"/>
              <a:pathLst>
                <a:path w="70" h="77" extrusionOk="0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7596188" y="6448426"/>
              <a:ext cx="104775" cy="322263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10601326" y="6223001"/>
              <a:ext cx="430213" cy="498475"/>
            </a:xfrm>
            <a:custGeom>
              <a:avLst/>
              <a:gdLst/>
              <a:ahLst/>
              <a:cxnLst/>
              <a:rect l="l" t="t" r="r" b="b"/>
              <a:pathLst>
                <a:path w="103" h="113" extrusionOk="0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10364788" y="6223001"/>
              <a:ext cx="433388" cy="498475"/>
            </a:xfrm>
            <a:custGeom>
              <a:avLst/>
              <a:gdLst/>
              <a:ahLst/>
              <a:cxnLst/>
              <a:rect l="l" t="t" r="r" b="b"/>
              <a:pathLst>
                <a:path w="104" h="113" extrusionOk="0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10618788" y="6438901"/>
              <a:ext cx="441325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10321926" y="6438901"/>
              <a:ext cx="442913" cy="282575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10614026" y="6170614"/>
              <a:ext cx="158750" cy="471488"/>
            </a:xfrm>
            <a:custGeom>
              <a:avLst/>
              <a:gdLst/>
              <a:ahLst/>
              <a:cxnLst/>
              <a:rect l="l" t="t" r="r" b="b"/>
              <a:pathLst>
                <a:path w="38" h="107" extrusionOk="0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4835525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4640263" y="6443664"/>
              <a:ext cx="358775" cy="419100"/>
            </a:xfrm>
            <a:custGeom>
              <a:avLst/>
              <a:gdLst/>
              <a:ahLst/>
              <a:cxnLst/>
              <a:rect l="l" t="t" r="r" b="b"/>
              <a:pathLst>
                <a:path w="86" h="95" extrusionOk="0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4852988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4602163" y="6624639"/>
              <a:ext cx="366713" cy="238125"/>
            </a:xfrm>
            <a:custGeom>
              <a:avLst/>
              <a:gdLst/>
              <a:ahLst/>
              <a:cxnLst/>
              <a:rect l="l" t="t" r="r" b="b"/>
              <a:pathLst>
                <a:path w="88" h="54" extrusionOk="0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4848225" y="6399214"/>
              <a:ext cx="130175" cy="398463"/>
            </a:xfrm>
            <a:custGeom>
              <a:avLst/>
              <a:gdLst/>
              <a:ahLst/>
              <a:cxnLst/>
              <a:rect l="l" t="t" r="r" b="b"/>
              <a:pathLst>
                <a:path w="31" h="90" extrusionOk="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2784476" y="5164139"/>
              <a:ext cx="742950" cy="1584325"/>
            </a:xfrm>
            <a:custGeom>
              <a:avLst/>
              <a:gdLst/>
              <a:ahLst/>
              <a:cxnLst/>
              <a:rect l="l" t="t" r="r" b="b"/>
              <a:pathLst>
                <a:path w="468" h="998" extrusionOk="0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3197226" y="5957889"/>
              <a:ext cx="20638" cy="781050"/>
            </a:xfrm>
            <a:custGeom>
              <a:avLst/>
              <a:gdLst/>
              <a:ahLst/>
              <a:cxnLst/>
              <a:rect l="l" t="t" r="r" b="b"/>
              <a:pathLst>
                <a:path w="5" h="17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87709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8542339" y="6275389"/>
              <a:ext cx="425450" cy="490538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8783639" y="6223001"/>
              <a:ext cx="158750" cy="468313"/>
            </a:xfrm>
            <a:custGeom>
              <a:avLst/>
              <a:gdLst/>
              <a:ahLst/>
              <a:cxnLst/>
              <a:rect l="l" t="t" r="r" b="b"/>
              <a:pathLst>
                <a:path w="38" h="106" extrusionOk="0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8659814" y="5834064"/>
              <a:ext cx="528638" cy="5619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5057776" y="6396039"/>
              <a:ext cx="300038" cy="300038"/>
            </a:xfrm>
            <a:custGeom>
              <a:avLst/>
              <a:gdLst/>
              <a:ahLst/>
              <a:cxnLst/>
              <a:rect l="l" t="t" r="r" b="b"/>
              <a:pathLst>
                <a:path w="72" h="68" extrusionOk="0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4878388" y="6396039"/>
              <a:ext cx="295275" cy="300038"/>
            </a:xfrm>
            <a:custGeom>
              <a:avLst/>
              <a:gdLst/>
              <a:ahLst/>
              <a:cxnLst/>
              <a:rect l="l" t="t" r="r" b="b"/>
              <a:pathLst>
                <a:path w="71" h="68" extrusionOk="0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5057776" y="6354764"/>
              <a:ext cx="111125" cy="34448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4965701" y="6073776"/>
              <a:ext cx="382588" cy="4048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2243138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955801" y="6188076"/>
              <a:ext cx="446088" cy="550863"/>
            </a:xfrm>
            <a:custGeom>
              <a:avLst/>
              <a:gdLst/>
              <a:ahLst/>
              <a:cxnLst/>
              <a:rect l="l" t="t" r="r" b="b"/>
              <a:pathLst>
                <a:path w="107" h="125" extrusionOk="0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2263776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1905001" y="6430964"/>
              <a:ext cx="458788" cy="307975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2255838" y="6134101"/>
              <a:ext cx="128588" cy="517525"/>
            </a:xfrm>
            <a:custGeom>
              <a:avLst/>
              <a:gdLst/>
              <a:ahLst/>
              <a:cxnLst/>
              <a:rect l="l" t="t" r="r" b="b"/>
              <a:pathLst>
                <a:path w="31" h="117" extrusionOk="0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2605088" y="6294439"/>
              <a:ext cx="358775" cy="382588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2605088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2205038" y="5834064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1738313" y="5940426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1638301" y="6205539"/>
              <a:ext cx="358775" cy="384175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11047414" y="5583239"/>
              <a:ext cx="204788" cy="1147763"/>
            </a:xfrm>
            <a:custGeom>
              <a:avLst/>
              <a:gdLst/>
              <a:ahLst/>
              <a:cxnLst/>
              <a:rect l="l" t="t" r="r" b="b"/>
              <a:pathLst>
                <a:path w="129" h="723" extrusionOk="0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11214101" y="5913439"/>
              <a:ext cx="30163" cy="596900"/>
            </a:xfrm>
            <a:custGeom>
              <a:avLst/>
              <a:gdLst/>
              <a:ahLst/>
              <a:cxnLst/>
              <a:rect l="l" t="t" r="r" b="b"/>
              <a:pathLst>
                <a:path w="7" h="135" extrusionOk="0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11244264" y="6510339"/>
              <a:ext cx="3175" cy="123825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11247439" y="6634164"/>
              <a:ext cx="4763" cy="96838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11136314" y="6716714"/>
              <a:ext cx="28575" cy="4763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11164889" y="6721476"/>
              <a:ext cx="74613" cy="9525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11239501" y="673100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8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1296988" y="5318126"/>
              <a:ext cx="195263" cy="1500188"/>
            </a:xfrm>
            <a:custGeom>
              <a:avLst/>
              <a:gdLst/>
              <a:ahLst/>
              <a:cxnLst/>
              <a:rect l="l" t="t" r="r" b="b"/>
              <a:pathLst>
                <a:path w="123" h="945" extrusionOk="0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8234364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7975601" y="6275389"/>
              <a:ext cx="479425" cy="557213"/>
            </a:xfrm>
            <a:custGeom>
              <a:avLst/>
              <a:gdLst/>
              <a:ahLst/>
              <a:cxnLst/>
              <a:rect l="l" t="t" r="r" b="b"/>
              <a:pathLst>
                <a:path w="115" h="126" extrusionOk="0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82550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7924801" y="6515101"/>
              <a:ext cx="492125" cy="317500"/>
            </a:xfrm>
            <a:custGeom>
              <a:avLst/>
              <a:gdLst/>
              <a:ahLst/>
              <a:cxnLst/>
              <a:rect l="l" t="t" r="r" b="b"/>
              <a:pathLst>
                <a:path w="118" h="72" extrusionOk="0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8250239" y="6218239"/>
              <a:ext cx="174625" cy="525463"/>
            </a:xfrm>
            <a:custGeom>
              <a:avLst/>
              <a:gdLst/>
              <a:ahLst/>
              <a:cxnLst/>
              <a:rect l="l" t="t" r="r" b="b"/>
              <a:pathLst>
                <a:path w="42" h="119" extrusionOk="0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3576638" y="5773739"/>
              <a:ext cx="746125" cy="992188"/>
            </a:xfrm>
            <a:custGeom>
              <a:avLst/>
              <a:gdLst/>
              <a:ahLst/>
              <a:cxnLst/>
              <a:rect l="l" t="t" r="r" b="b"/>
              <a:pathLst>
                <a:path w="470" h="625" extrusionOk="0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3948113" y="5773739"/>
              <a:ext cx="374650" cy="992188"/>
            </a:xfrm>
            <a:custGeom>
              <a:avLst/>
              <a:gdLst/>
              <a:ahLst/>
              <a:cxnLst/>
              <a:rect l="l" t="t" r="r" b="b"/>
              <a:pathLst>
                <a:path w="236" h="625" extrusionOk="0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2206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292101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3714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461963" y="6545264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617538" y="6611939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6794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75088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56356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87313" y="6584951"/>
              <a:ext cx="74613" cy="212725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241301" y="6651626"/>
              <a:ext cx="20638" cy="146050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304801" y="6634164"/>
              <a:ext cx="57150" cy="18097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187326" y="6651626"/>
              <a:ext cx="50800" cy="20320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166688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328613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850901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938213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417513" y="6607176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963613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1063626" y="6726239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1096963" y="6624639"/>
              <a:ext cx="36513" cy="176213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1133476" y="6611939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10541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1192213" y="6611939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12922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1433513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1500188" y="6557964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15843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167163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182562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18923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196373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1776413" y="6611939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1379538" y="6624639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276351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15430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2058988" y="6567489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2146301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21717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227647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2305051" y="6624639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2347913" y="6611939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22637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2405063" y="6611939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25019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26431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2714626" y="6557964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279400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2884488" y="6545264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3038476" y="6611939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31019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3176588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2984501" y="6611939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2589213" y="6624639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2484438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27559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3273426" y="6567489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3360738" y="6624639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33845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3489326" y="6726239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3517900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355600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3476625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36179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371475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38560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392271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4006850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4098925" y="6545263"/>
              <a:ext cx="74613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42529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4314825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43862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419893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38020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36972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3963988" y="6629401"/>
              <a:ext cx="46038" cy="146050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4486275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45735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4598988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4699000" y="6726238"/>
              <a:ext cx="28575" cy="128588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4727575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4768850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468630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4827588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4927600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5068888" y="6562726"/>
              <a:ext cx="55563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51355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5219700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53070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5461000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5524500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55991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5407025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50149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4911725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5178425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5694363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5781675" y="6624638"/>
              <a:ext cx="34925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5807075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5911850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5940425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5983288" y="6611938"/>
              <a:ext cx="69850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5899150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60404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61372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627856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6350001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6429376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651986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667385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673735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6811963" y="6594476"/>
              <a:ext cx="63500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6619876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622458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6119813" y="6572251"/>
              <a:ext cx="74613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639127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6908801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6996113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7019926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712470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7154863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719137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711200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7254876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735012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7491413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7558088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764222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772953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788352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7950201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8021638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7834313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9"/>
            <p:cNvSpPr/>
            <p:nvPr/>
          </p:nvSpPr>
          <p:spPr>
            <a:xfrm>
              <a:off x="7437438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9"/>
            <p:cNvSpPr/>
            <p:nvPr/>
          </p:nvSpPr>
          <p:spPr>
            <a:xfrm>
              <a:off x="7332663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9"/>
            <p:cNvSpPr/>
            <p:nvPr/>
          </p:nvSpPr>
          <p:spPr>
            <a:xfrm>
              <a:off x="76009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9"/>
            <p:cNvSpPr/>
            <p:nvPr/>
          </p:nvSpPr>
          <p:spPr>
            <a:xfrm>
              <a:off x="8121651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8204201" y="6624638"/>
              <a:ext cx="38100" cy="141288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8229601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8334376" y="6726238"/>
              <a:ext cx="23813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8362951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8404226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83216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8462963" y="6611938"/>
              <a:ext cx="66675" cy="176213"/>
            </a:xfrm>
            <a:custGeom>
              <a:avLst/>
              <a:gdLst/>
              <a:ahLst/>
              <a:cxnLst/>
              <a:rect l="l" t="t" r="r" b="b"/>
              <a:pathLst>
                <a:path w="16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85598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9"/>
            <p:cNvSpPr/>
            <p:nvPr/>
          </p:nvSpPr>
          <p:spPr>
            <a:xfrm>
              <a:off x="870108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8770938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8855076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8942388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9096376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9159876" y="6597651"/>
              <a:ext cx="61913" cy="1778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9234488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904240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864711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8542338" y="6572251"/>
              <a:ext cx="79375" cy="193675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881380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9329738" y="6567488"/>
              <a:ext cx="63500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941863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9442451" y="6607176"/>
              <a:ext cx="79375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954722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9575801" y="6624638"/>
              <a:ext cx="42863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9618663" y="6611938"/>
              <a:ext cx="66675" cy="250825"/>
            </a:xfrm>
            <a:custGeom>
              <a:avLst/>
              <a:gdLst/>
              <a:ahLst/>
              <a:cxnLst/>
              <a:rect l="l" t="t" r="r" b="b"/>
              <a:pathLst>
                <a:path w="16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953452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9"/>
            <p:cNvSpPr/>
            <p:nvPr/>
          </p:nvSpPr>
          <p:spPr>
            <a:xfrm>
              <a:off x="9675813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9"/>
            <p:cNvSpPr/>
            <p:nvPr/>
          </p:nvSpPr>
          <p:spPr>
            <a:xfrm>
              <a:off x="977265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9913938" y="6562726"/>
              <a:ext cx="58738" cy="234950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9985376" y="6557963"/>
              <a:ext cx="66675" cy="212725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10064751" y="6597651"/>
              <a:ext cx="33338" cy="195263"/>
            </a:xfrm>
            <a:custGeom>
              <a:avLst/>
              <a:gdLst/>
              <a:ahLst/>
              <a:cxnLst/>
              <a:rect l="l" t="t" r="r" b="b"/>
              <a:pathLst>
                <a:path w="8" h="44" extrusionOk="0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10155238" y="6545263"/>
              <a:ext cx="76200" cy="211138"/>
            </a:xfrm>
            <a:custGeom>
              <a:avLst/>
              <a:gdLst/>
              <a:ahLst/>
              <a:cxnLst/>
              <a:rect l="l" t="t" r="r" b="b"/>
              <a:pathLst>
                <a:path w="18" h="48" extrusionOk="0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10310813" y="6611938"/>
              <a:ext cx="20638" cy="144463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1037272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10444163" y="6594476"/>
              <a:ext cx="66675" cy="228600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10255251" y="6611938"/>
              <a:ext cx="50800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9859963" y="6624638"/>
              <a:ext cx="53975" cy="119063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975518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10026651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10544176" y="6567488"/>
              <a:ext cx="61913" cy="220663"/>
            </a:xfrm>
            <a:custGeom>
              <a:avLst/>
              <a:gdLst/>
              <a:ahLst/>
              <a:cxnLst/>
              <a:rect l="l" t="t" r="r" b="b"/>
              <a:pathLst>
                <a:path w="15" h="50" extrusionOk="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10631488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10656888" y="6607176"/>
              <a:ext cx="77788" cy="233363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10760076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10790238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1082675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10747376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10890251" y="6611938"/>
              <a:ext cx="61913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10985501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11126788" y="6562726"/>
              <a:ext cx="53975" cy="234950"/>
            </a:xfrm>
            <a:custGeom>
              <a:avLst/>
              <a:gdLst/>
              <a:ahLst/>
              <a:cxnLst/>
              <a:rect l="l" t="t" r="r" b="b"/>
              <a:pathLst>
                <a:path w="13" h="53" extrusionOk="0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11193463" y="6557963"/>
              <a:ext cx="71438" cy="212725"/>
            </a:xfrm>
            <a:custGeom>
              <a:avLst/>
              <a:gdLst/>
              <a:ahLst/>
              <a:cxnLst/>
              <a:rect l="l" t="t" r="r" b="b"/>
              <a:pathLst>
                <a:path w="17" h="48" extrusionOk="0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11277601" y="6597651"/>
              <a:ext cx="28575" cy="195263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11364913" y="6545263"/>
              <a:ext cx="79375" cy="211138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11518901" y="6611938"/>
              <a:ext cx="25400" cy="144463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11585576" y="6597651"/>
              <a:ext cx="58738" cy="17780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9"/>
            <p:cNvSpPr/>
            <p:nvPr/>
          </p:nvSpPr>
          <p:spPr>
            <a:xfrm>
              <a:off x="11657013" y="6594476"/>
              <a:ext cx="61913" cy="228600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9"/>
            <p:cNvSpPr/>
            <p:nvPr/>
          </p:nvSpPr>
          <p:spPr>
            <a:xfrm>
              <a:off x="11469688" y="6611938"/>
              <a:ext cx="49213" cy="206375"/>
            </a:xfrm>
            <a:custGeom>
              <a:avLst/>
              <a:gdLst/>
              <a:ahLst/>
              <a:cxnLst/>
              <a:rect l="l" t="t" r="r" b="b"/>
              <a:pathLst>
                <a:path w="12" h="47" extrusionOk="0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9"/>
            <p:cNvSpPr/>
            <p:nvPr/>
          </p:nvSpPr>
          <p:spPr>
            <a:xfrm>
              <a:off x="11072813" y="6624638"/>
              <a:ext cx="50800" cy="119063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10968038" y="6572251"/>
              <a:ext cx="76200" cy="193675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11236326" y="6629401"/>
              <a:ext cx="41275" cy="146050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11757026" y="6567488"/>
              <a:ext cx="58738" cy="220663"/>
            </a:xfrm>
            <a:custGeom>
              <a:avLst/>
              <a:gdLst/>
              <a:ahLst/>
              <a:cxnLst/>
              <a:rect l="l" t="t" r="r" b="b"/>
              <a:pathLst>
                <a:path w="14" h="50" extrusionOk="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11839576" y="6624638"/>
              <a:ext cx="33338" cy="14128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11864976" y="6607176"/>
              <a:ext cx="84138" cy="233363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11969751" y="6726238"/>
              <a:ext cx="25400" cy="12858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11998326" y="6624638"/>
              <a:ext cx="41275" cy="176213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12039601" y="6611938"/>
              <a:ext cx="71438" cy="250825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11957051" y="6575426"/>
              <a:ext cx="33338" cy="160338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12098338" y="6611938"/>
              <a:ext cx="63500" cy="17621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12195176" y="6686551"/>
              <a:ext cx="33338" cy="13652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-58058" y="8795851"/>
              <a:ext cx="12303126" cy="230188"/>
            </a:xfrm>
            <a:custGeom>
              <a:avLst/>
              <a:gdLst/>
              <a:ahLst/>
              <a:cxnLst/>
              <a:rect l="l" t="t" r="r" b="b"/>
              <a:pathLst>
                <a:path w="2951" h="52" extrusionOk="0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-58058" y="6677025"/>
              <a:ext cx="12310384" cy="2180708"/>
            </a:xfrm>
            <a:custGeom>
              <a:avLst/>
              <a:gdLst/>
              <a:ahLst/>
              <a:cxnLst/>
              <a:rect l="l" t="t" r="r" b="b"/>
              <a:pathLst>
                <a:path w="2940" h="36" extrusionOk="0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055" name="Google Shape;3055;p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59756" y="3378968"/>
            <a:ext cx="10233223" cy="33244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</TotalTime>
  <Words>842</Words>
  <Application>Microsoft Office PowerPoint</Application>
  <PresentationFormat>Widescreen</PresentationFormat>
  <Paragraphs>76</Paragraphs>
  <Slides>27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27</vt:i4>
      </vt:variant>
    </vt:vector>
  </HeadingPairs>
  <TitlesOfParts>
    <vt:vector size="33" baseType="lpstr">
      <vt:lpstr>Microsoft Yahei</vt:lpstr>
      <vt:lpstr>Arial</vt:lpstr>
      <vt:lpstr>Calibri</vt:lpstr>
      <vt:lpstr>Times New Roman</vt:lpstr>
      <vt:lpstr>https://www.freeppt7.com​​</vt:lpstr>
      <vt:lpstr>Default Design</vt:lpstr>
      <vt:lpstr>PowerPoint Presentation</vt:lpstr>
      <vt:lpstr>PowerPoint Presentation</vt:lpstr>
      <vt:lpstr>I.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https://www.freeppt7.com</dc:creator>
  <cp:lastModifiedBy>Nguyễn Bình</cp:lastModifiedBy>
  <cp:revision>4</cp:revision>
  <dcterms:created xsi:type="dcterms:W3CDTF">2016-05-01T01:23:24Z</dcterms:created>
  <dcterms:modified xsi:type="dcterms:W3CDTF">2025-09-26T03:28:35Z</dcterms:modified>
</cp:coreProperties>
</file>