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0" r:id="rId4"/>
    <p:sldMasterId id="2147483673" r:id="rId5"/>
    <p:sldMasterId id="2147483686" r:id="rId6"/>
    <p:sldMasterId id="214748369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if6GUymRFcF/z8WYcKDZbaKe7u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1.xml"/><Relationship Id="rId7" Type="http://schemas.openxmlformats.org/officeDocument/2006/relationships/slideMaster" Target="slideMasters/slideMaster5.xml"/><Relationship Id="rId8" Type="http://schemas.openxmlformats.org/officeDocument/2006/relationships/notesMaster" Target="notesMasters/notesMaster1.xml"/><Relationship Id="rId31" Type="http://customschemas.google.com/relationships/presentationmetadata" Target="metadata"/><Relationship Id="rId30" Type="http://schemas.openxmlformats.org/officeDocument/2006/relationships/slide" Target="slides/slide22.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9" name="Shape 9"/>
        <p:cNvGrpSpPr/>
        <p:nvPr/>
      </p:nvGrpSpPr>
      <p:grpSpPr>
        <a:xfrm>
          <a:off x="0" y="0"/>
          <a:ext cx="0" cy="0"/>
          <a:chOff x="0" y="0"/>
          <a:chExt cx="0" cy="0"/>
        </a:xfrm>
      </p:grpSpPr>
      <p:sp>
        <p:nvSpPr>
          <p:cNvPr id="10" name="Google Shape;10;p24"/>
          <p:cNvSpPr txBox="1"/>
          <p:nvPr>
            <p:ph type="ctrTitle"/>
          </p:nvPr>
        </p:nvSpPr>
        <p:spPr>
          <a:xfrm>
            <a:off x="914520" y="2130426"/>
            <a:ext cx="10362962" cy="14700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4"/>
          <p:cNvSpPr txBox="1"/>
          <p:nvPr>
            <p:ph idx="1" type="subTitle"/>
          </p:nvPr>
        </p:nvSpPr>
        <p:spPr>
          <a:xfrm>
            <a:off x="1829039" y="3886200"/>
            <a:ext cx="8533924" cy="1752600"/>
          </a:xfrm>
          <a:prstGeom prst="rect">
            <a:avLst/>
          </a:prstGeom>
          <a:noFill/>
          <a:ln>
            <a:noFill/>
          </a:ln>
        </p:spPr>
        <p:txBody>
          <a:bodyPr anchorCtr="0" anchor="t" bIns="45700" lIns="91425" spcFirstLastPara="1" rIns="91425" wrap="square" tIns="45700">
            <a:noAutofit/>
          </a:bodyPr>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2" name="Google Shape;12;p24"/>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4"/>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4"/>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66" name="Shape 66"/>
        <p:cNvGrpSpPr/>
        <p:nvPr/>
      </p:nvGrpSpPr>
      <p:grpSpPr>
        <a:xfrm>
          <a:off x="0" y="0"/>
          <a:ext cx="0" cy="0"/>
          <a:chOff x="0" y="0"/>
          <a:chExt cx="0" cy="0"/>
        </a:xfrm>
      </p:grpSpPr>
      <p:sp>
        <p:nvSpPr>
          <p:cNvPr id="67" name="Google Shape;67;p33"/>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8" name="Google Shape;68;p33"/>
          <p:cNvSpPr txBox="1"/>
          <p:nvPr>
            <p:ph idx="1" type="body"/>
          </p:nvPr>
        </p:nvSpPr>
        <p:spPr>
          <a:xfrm rot="5400000">
            <a:off x="3833019" y="-1623138"/>
            <a:ext cx="4525963" cy="10972641"/>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9" name="Google Shape;69;p33"/>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33"/>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33"/>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垂直排列标题与文本" type="vertTitleAndTx">
  <p:cSld name="VERTICAL_TITLE_AND_VERTICAL_TEXT">
    <p:spTree>
      <p:nvGrpSpPr>
        <p:cNvPr id="72" name="Shape 72"/>
        <p:cNvGrpSpPr/>
        <p:nvPr/>
      </p:nvGrpSpPr>
      <p:grpSpPr>
        <a:xfrm>
          <a:off x="0" y="0"/>
          <a:ext cx="0" cy="0"/>
          <a:chOff x="0" y="0"/>
          <a:chExt cx="0" cy="0"/>
        </a:xfrm>
      </p:grpSpPr>
      <p:sp>
        <p:nvSpPr>
          <p:cNvPr id="73" name="Google Shape;73;p34"/>
          <p:cNvSpPr txBox="1"/>
          <p:nvPr>
            <p:ph type="title"/>
          </p:nvPr>
        </p:nvSpPr>
        <p:spPr>
          <a:xfrm rot="5400000">
            <a:off x="7285573" y="1829417"/>
            <a:ext cx="5851525" cy="274197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34"/>
          <p:cNvSpPr txBox="1"/>
          <p:nvPr>
            <p:ph idx="1" type="body"/>
          </p:nvPr>
        </p:nvSpPr>
        <p:spPr>
          <a:xfrm rot="5400000">
            <a:off x="1723042" y="-838725"/>
            <a:ext cx="5851525" cy="807825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34"/>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34"/>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34"/>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p:cSld name="标题幻灯片">
    <p:spTree>
      <p:nvGrpSpPr>
        <p:cNvPr id="80" name="Shape 80"/>
        <p:cNvGrpSpPr/>
        <p:nvPr/>
      </p:nvGrpSpPr>
      <p:grpSpPr>
        <a:xfrm>
          <a:off x="0" y="0"/>
          <a:ext cx="0" cy="0"/>
          <a:chOff x="0" y="0"/>
          <a:chExt cx="0" cy="0"/>
        </a:xfrm>
      </p:grpSpPr>
      <p:pic>
        <p:nvPicPr>
          <p:cNvPr descr="C:\Users\user\Desktop\暂存图\19055480.png" id="81" name="Google Shape;81;p36"/>
          <p:cNvPicPr preferRelativeResize="0"/>
          <p:nvPr/>
        </p:nvPicPr>
        <p:blipFill rotWithShape="1">
          <a:blip r:embed="rId2">
            <a:alphaModFix/>
          </a:blip>
          <a:srcRect b="0" l="0" r="0" t="0"/>
          <a:stretch/>
        </p:blipFill>
        <p:spPr>
          <a:xfrm>
            <a:off x="77426" y="116792"/>
            <a:ext cx="1171777" cy="1728032"/>
          </a:xfrm>
          <a:prstGeom prst="rect">
            <a:avLst/>
          </a:prstGeom>
          <a:noFill/>
          <a:ln>
            <a:noFill/>
          </a:ln>
        </p:spPr>
      </p:pic>
      <p:cxnSp>
        <p:nvCxnSpPr>
          <p:cNvPr id="82" name="Google Shape;82;p36"/>
          <p:cNvCxnSpPr/>
          <p:nvPr/>
        </p:nvCxnSpPr>
        <p:spPr>
          <a:xfrm>
            <a:off x="1126800" y="980808"/>
            <a:ext cx="3960956" cy="0"/>
          </a:xfrm>
          <a:prstGeom prst="straightConnector1">
            <a:avLst/>
          </a:prstGeom>
          <a:noFill/>
          <a:ln cap="flat" cmpd="thickThin" w="101600">
            <a:solidFill>
              <a:srgbClr val="BB81E7"/>
            </a:solidFill>
            <a:prstDash val="solid"/>
            <a:round/>
            <a:headEnd len="sm" w="sm" type="none"/>
            <a:tailEnd len="sm" w="sm" type="none"/>
          </a:ln>
        </p:spPr>
      </p:cxn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83" name="Shape 83"/>
        <p:cNvGrpSpPr/>
        <p:nvPr/>
      </p:nvGrpSpPr>
      <p:grpSpPr>
        <a:xfrm>
          <a:off x="0" y="0"/>
          <a:ext cx="0" cy="0"/>
          <a:chOff x="0" y="0"/>
          <a:chExt cx="0" cy="0"/>
        </a:xfrm>
      </p:grpSpPr>
      <p:sp>
        <p:nvSpPr>
          <p:cNvPr id="84" name="Google Shape;84;p37"/>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5" name="Google Shape;85;p37"/>
          <p:cNvSpPr txBox="1"/>
          <p:nvPr>
            <p:ph idx="1" type="body"/>
          </p:nvPr>
        </p:nvSpPr>
        <p:spPr>
          <a:xfrm>
            <a:off x="609680" y="1600201"/>
            <a:ext cx="10972641"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6" name="Google Shape;86;p37"/>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7" name="Google Shape;87;p37"/>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37"/>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89" name="Shape 89"/>
        <p:cNvGrpSpPr/>
        <p:nvPr/>
      </p:nvGrpSpPr>
      <p:grpSpPr>
        <a:xfrm>
          <a:off x="0" y="0"/>
          <a:ext cx="0" cy="0"/>
          <a:chOff x="0" y="0"/>
          <a:chExt cx="0" cy="0"/>
        </a:xfrm>
      </p:grpSpPr>
      <p:sp>
        <p:nvSpPr>
          <p:cNvPr id="90" name="Google Shape;90;p38"/>
          <p:cNvSpPr txBox="1"/>
          <p:nvPr>
            <p:ph type="title"/>
          </p:nvPr>
        </p:nvSpPr>
        <p:spPr>
          <a:xfrm>
            <a:off x="963738" y="4406901"/>
            <a:ext cx="10362961" cy="13620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1" name="Google Shape;91;p38"/>
          <p:cNvSpPr txBox="1"/>
          <p:nvPr>
            <p:ph idx="1" type="body"/>
          </p:nvPr>
        </p:nvSpPr>
        <p:spPr>
          <a:xfrm>
            <a:off x="963738" y="2906713"/>
            <a:ext cx="10362961"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92" name="Google Shape;92;p38"/>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38"/>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4" name="Google Shape;94;p38"/>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95" name="Shape 95"/>
        <p:cNvGrpSpPr/>
        <p:nvPr/>
      </p:nvGrpSpPr>
      <p:grpSpPr>
        <a:xfrm>
          <a:off x="0" y="0"/>
          <a:ext cx="0" cy="0"/>
          <a:chOff x="0" y="0"/>
          <a:chExt cx="0" cy="0"/>
        </a:xfrm>
      </p:grpSpPr>
      <p:sp>
        <p:nvSpPr>
          <p:cNvPr id="96" name="Google Shape;96;p39"/>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7" name="Google Shape;97;p39"/>
          <p:cNvSpPr txBox="1"/>
          <p:nvPr>
            <p:ph idx="1" type="body"/>
          </p:nvPr>
        </p:nvSpPr>
        <p:spPr>
          <a:xfrm>
            <a:off x="609680" y="1600201"/>
            <a:ext cx="5409317"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 name="Google Shape;98;p39"/>
          <p:cNvSpPr txBox="1"/>
          <p:nvPr>
            <p:ph idx="2" type="body"/>
          </p:nvPr>
        </p:nvSpPr>
        <p:spPr>
          <a:xfrm>
            <a:off x="6171416" y="1600201"/>
            <a:ext cx="5410904"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 name="Google Shape;99;p39"/>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0" name="Google Shape;100;p39"/>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1" name="Google Shape;101;p39"/>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102" name="Shape 102"/>
        <p:cNvGrpSpPr/>
        <p:nvPr/>
      </p:nvGrpSpPr>
      <p:grpSpPr>
        <a:xfrm>
          <a:off x="0" y="0"/>
          <a:ext cx="0" cy="0"/>
          <a:chOff x="0" y="0"/>
          <a:chExt cx="0" cy="0"/>
        </a:xfrm>
      </p:grpSpPr>
      <p:sp>
        <p:nvSpPr>
          <p:cNvPr id="103" name="Google Shape;103;p40"/>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4" name="Google Shape;104;p40"/>
          <p:cNvSpPr txBox="1"/>
          <p:nvPr>
            <p:ph idx="1" type="body"/>
          </p:nvPr>
        </p:nvSpPr>
        <p:spPr>
          <a:xfrm>
            <a:off x="609679" y="1535113"/>
            <a:ext cx="5387089"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05" name="Google Shape;105;p40"/>
          <p:cNvSpPr txBox="1"/>
          <p:nvPr>
            <p:ph idx="2" type="body"/>
          </p:nvPr>
        </p:nvSpPr>
        <p:spPr>
          <a:xfrm>
            <a:off x="609679" y="2174875"/>
            <a:ext cx="5387089"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06" name="Google Shape;106;p40"/>
          <p:cNvSpPr txBox="1"/>
          <p:nvPr>
            <p:ph idx="3" type="body"/>
          </p:nvPr>
        </p:nvSpPr>
        <p:spPr>
          <a:xfrm>
            <a:off x="6193645" y="1535113"/>
            <a:ext cx="5388676"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07" name="Google Shape;107;p40"/>
          <p:cNvSpPr txBox="1"/>
          <p:nvPr>
            <p:ph idx="4" type="body"/>
          </p:nvPr>
        </p:nvSpPr>
        <p:spPr>
          <a:xfrm>
            <a:off x="6193645" y="2174875"/>
            <a:ext cx="5388676"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08" name="Google Shape;108;p40"/>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9" name="Google Shape;109;p40"/>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0" name="Google Shape;110;p40"/>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111" name="Shape 111"/>
        <p:cNvGrpSpPr/>
        <p:nvPr/>
      </p:nvGrpSpPr>
      <p:grpSpPr>
        <a:xfrm>
          <a:off x="0" y="0"/>
          <a:ext cx="0" cy="0"/>
          <a:chOff x="0" y="0"/>
          <a:chExt cx="0" cy="0"/>
        </a:xfrm>
      </p:grpSpPr>
      <p:sp>
        <p:nvSpPr>
          <p:cNvPr id="112" name="Google Shape;112;p41"/>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3" name="Google Shape;113;p41"/>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4" name="Google Shape;114;p41"/>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5" name="Google Shape;115;p41"/>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116" name="Shape 116"/>
        <p:cNvGrpSpPr/>
        <p:nvPr/>
      </p:nvGrpSpPr>
      <p:grpSpPr>
        <a:xfrm>
          <a:off x="0" y="0"/>
          <a:ext cx="0" cy="0"/>
          <a:chOff x="0" y="0"/>
          <a:chExt cx="0" cy="0"/>
        </a:xfrm>
      </p:grpSpPr>
      <p:sp>
        <p:nvSpPr>
          <p:cNvPr id="117" name="Google Shape;117;p42"/>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 name="Google Shape;118;p42"/>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9" name="Google Shape;119;p42"/>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120" name="Shape 120"/>
        <p:cNvGrpSpPr/>
        <p:nvPr/>
      </p:nvGrpSpPr>
      <p:grpSpPr>
        <a:xfrm>
          <a:off x="0" y="0"/>
          <a:ext cx="0" cy="0"/>
          <a:chOff x="0" y="0"/>
          <a:chExt cx="0" cy="0"/>
        </a:xfrm>
      </p:grpSpPr>
      <p:sp>
        <p:nvSpPr>
          <p:cNvPr id="121" name="Google Shape;121;p43"/>
          <p:cNvSpPr txBox="1"/>
          <p:nvPr>
            <p:ph type="title"/>
          </p:nvPr>
        </p:nvSpPr>
        <p:spPr>
          <a:xfrm>
            <a:off x="609680" y="273050"/>
            <a:ext cx="4010547" cy="11620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2" name="Google Shape;122;p43"/>
          <p:cNvSpPr txBox="1"/>
          <p:nvPr>
            <p:ph idx="1" type="body"/>
          </p:nvPr>
        </p:nvSpPr>
        <p:spPr>
          <a:xfrm>
            <a:off x="4766296" y="273051"/>
            <a:ext cx="6816025" cy="585311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3" name="Google Shape;123;p43"/>
          <p:cNvSpPr txBox="1"/>
          <p:nvPr>
            <p:ph idx="2" type="body"/>
          </p:nvPr>
        </p:nvSpPr>
        <p:spPr>
          <a:xfrm>
            <a:off x="609680" y="1435101"/>
            <a:ext cx="4010547" cy="4691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24" name="Google Shape;124;p43"/>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5" name="Google Shape;125;p43"/>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6" name="Google Shape;126;p43"/>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15" name="Shape 15"/>
        <p:cNvGrpSpPr/>
        <p:nvPr/>
      </p:nvGrpSpPr>
      <p:grpSpPr>
        <a:xfrm>
          <a:off x="0" y="0"/>
          <a:ext cx="0" cy="0"/>
          <a:chOff x="0" y="0"/>
          <a:chExt cx="0" cy="0"/>
        </a:xfrm>
      </p:grpSpPr>
      <p:sp>
        <p:nvSpPr>
          <p:cNvPr id="16" name="Google Shape;16;p25"/>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25"/>
          <p:cNvSpPr txBox="1"/>
          <p:nvPr>
            <p:ph idx="1" type="body"/>
          </p:nvPr>
        </p:nvSpPr>
        <p:spPr>
          <a:xfrm>
            <a:off x="609680" y="1600201"/>
            <a:ext cx="10972641"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 name="Google Shape;18;p25"/>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5"/>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5"/>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127" name="Shape 127"/>
        <p:cNvGrpSpPr/>
        <p:nvPr/>
      </p:nvGrpSpPr>
      <p:grpSpPr>
        <a:xfrm>
          <a:off x="0" y="0"/>
          <a:ext cx="0" cy="0"/>
          <a:chOff x="0" y="0"/>
          <a:chExt cx="0" cy="0"/>
        </a:xfrm>
      </p:grpSpPr>
      <p:sp>
        <p:nvSpPr>
          <p:cNvPr id="128" name="Google Shape;128;p44"/>
          <p:cNvSpPr txBox="1"/>
          <p:nvPr>
            <p:ph type="title"/>
          </p:nvPr>
        </p:nvSpPr>
        <p:spPr>
          <a:xfrm>
            <a:off x="2389499" y="4800600"/>
            <a:ext cx="7316152" cy="5667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9" name="Google Shape;129;p44"/>
          <p:cNvSpPr/>
          <p:nvPr>
            <p:ph idx="2" type="pic"/>
          </p:nvPr>
        </p:nvSpPr>
        <p:spPr>
          <a:xfrm>
            <a:off x="2389499" y="612775"/>
            <a:ext cx="7316152" cy="4114800"/>
          </a:xfrm>
          <a:prstGeom prst="rect">
            <a:avLst/>
          </a:prstGeom>
          <a:noFill/>
          <a:ln>
            <a:noFill/>
          </a:ln>
        </p:spPr>
      </p:sp>
      <p:sp>
        <p:nvSpPr>
          <p:cNvPr id="130" name="Google Shape;130;p44"/>
          <p:cNvSpPr txBox="1"/>
          <p:nvPr>
            <p:ph idx="1" type="body"/>
          </p:nvPr>
        </p:nvSpPr>
        <p:spPr>
          <a:xfrm>
            <a:off x="2389499" y="5367338"/>
            <a:ext cx="7316152" cy="804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31" name="Google Shape;131;p44"/>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2" name="Google Shape;132;p44"/>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3" name="Google Shape;133;p44"/>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134" name="Shape 134"/>
        <p:cNvGrpSpPr/>
        <p:nvPr/>
      </p:nvGrpSpPr>
      <p:grpSpPr>
        <a:xfrm>
          <a:off x="0" y="0"/>
          <a:ext cx="0" cy="0"/>
          <a:chOff x="0" y="0"/>
          <a:chExt cx="0" cy="0"/>
        </a:xfrm>
      </p:grpSpPr>
      <p:sp>
        <p:nvSpPr>
          <p:cNvPr id="135" name="Google Shape;135;p45"/>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6" name="Google Shape;136;p45"/>
          <p:cNvSpPr txBox="1"/>
          <p:nvPr>
            <p:ph idx="1" type="body"/>
          </p:nvPr>
        </p:nvSpPr>
        <p:spPr>
          <a:xfrm rot="5400000">
            <a:off x="3833019" y="-1623138"/>
            <a:ext cx="4525963" cy="10972641"/>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7" name="Google Shape;137;p45"/>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8" name="Google Shape;138;p45"/>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9" name="Google Shape;139;p45"/>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垂直排列标题与文本" type="vertTitleAndTx">
  <p:cSld name="VERTICAL_TITLE_AND_VERTICAL_TEXT">
    <p:spTree>
      <p:nvGrpSpPr>
        <p:cNvPr id="140" name="Shape 140"/>
        <p:cNvGrpSpPr/>
        <p:nvPr/>
      </p:nvGrpSpPr>
      <p:grpSpPr>
        <a:xfrm>
          <a:off x="0" y="0"/>
          <a:ext cx="0" cy="0"/>
          <a:chOff x="0" y="0"/>
          <a:chExt cx="0" cy="0"/>
        </a:xfrm>
      </p:grpSpPr>
      <p:sp>
        <p:nvSpPr>
          <p:cNvPr id="141" name="Google Shape;141;p46"/>
          <p:cNvSpPr txBox="1"/>
          <p:nvPr>
            <p:ph type="title"/>
          </p:nvPr>
        </p:nvSpPr>
        <p:spPr>
          <a:xfrm rot="5400000">
            <a:off x="7285573" y="1829417"/>
            <a:ext cx="5851525" cy="274197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2" name="Google Shape;142;p46"/>
          <p:cNvSpPr txBox="1"/>
          <p:nvPr>
            <p:ph idx="1" type="body"/>
          </p:nvPr>
        </p:nvSpPr>
        <p:spPr>
          <a:xfrm rot="5400000">
            <a:off x="1723042" y="-838725"/>
            <a:ext cx="5851525" cy="807825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3" name="Google Shape;143;p46"/>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4" name="Google Shape;144;p46"/>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5" name="Google Shape;145;p46"/>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6" name="Shape 146"/>
        <p:cNvGrpSpPr/>
        <p:nvPr/>
      </p:nvGrpSpPr>
      <p:grpSpPr>
        <a:xfrm>
          <a:off x="0" y="0"/>
          <a:ext cx="0" cy="0"/>
          <a:chOff x="0" y="0"/>
          <a:chExt cx="0" cy="0"/>
        </a:xfrm>
      </p:grpSpPr>
      <p:sp>
        <p:nvSpPr>
          <p:cNvPr id="147" name="Google Shape;147;p4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8" name="Google Shape;148;p4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spcBef>
                <a:spcPts val="36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49" name="Google Shape;149;p4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0" name="Google Shape;150;p4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1" name="Google Shape;151;p4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p:cSld name="标题幻灯片">
    <p:spTree>
      <p:nvGrpSpPr>
        <p:cNvPr id="154" name="Shape 154"/>
        <p:cNvGrpSpPr/>
        <p:nvPr/>
      </p:nvGrpSpPr>
      <p:grpSpPr>
        <a:xfrm>
          <a:off x="0" y="0"/>
          <a:ext cx="0" cy="0"/>
          <a:chOff x="0" y="0"/>
          <a:chExt cx="0" cy="0"/>
        </a:xfrm>
      </p:grpSpPr>
      <p:pic>
        <p:nvPicPr>
          <p:cNvPr descr="C:\Users\user\Desktop\暂存图\19055480.png" id="155" name="Google Shape;155;p49"/>
          <p:cNvPicPr preferRelativeResize="0"/>
          <p:nvPr/>
        </p:nvPicPr>
        <p:blipFill rotWithShape="1">
          <a:blip r:embed="rId2">
            <a:alphaModFix/>
          </a:blip>
          <a:srcRect b="0" l="0" r="0" t="0"/>
          <a:stretch/>
        </p:blipFill>
        <p:spPr>
          <a:xfrm>
            <a:off x="77426" y="116792"/>
            <a:ext cx="1171777" cy="1728032"/>
          </a:xfrm>
          <a:prstGeom prst="rect">
            <a:avLst/>
          </a:prstGeom>
          <a:noFill/>
          <a:ln>
            <a:noFill/>
          </a:ln>
        </p:spPr>
      </p:pic>
      <p:cxnSp>
        <p:nvCxnSpPr>
          <p:cNvPr id="156" name="Google Shape;156;p49"/>
          <p:cNvCxnSpPr/>
          <p:nvPr/>
        </p:nvCxnSpPr>
        <p:spPr>
          <a:xfrm>
            <a:off x="1126800" y="980808"/>
            <a:ext cx="3960956" cy="0"/>
          </a:xfrm>
          <a:prstGeom prst="straightConnector1">
            <a:avLst/>
          </a:prstGeom>
          <a:noFill/>
          <a:ln cap="flat" cmpd="thickThin" w="101600">
            <a:solidFill>
              <a:srgbClr val="BB81E7"/>
            </a:solidFill>
            <a:prstDash val="solid"/>
            <a:round/>
            <a:headEnd len="sm" w="sm" type="none"/>
            <a:tailEnd len="sm" w="sm" type="none"/>
          </a:ln>
        </p:spPr>
      </p:cxn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157" name="Shape 157"/>
        <p:cNvGrpSpPr/>
        <p:nvPr/>
      </p:nvGrpSpPr>
      <p:grpSpPr>
        <a:xfrm>
          <a:off x="0" y="0"/>
          <a:ext cx="0" cy="0"/>
          <a:chOff x="0" y="0"/>
          <a:chExt cx="0" cy="0"/>
        </a:xfrm>
      </p:grpSpPr>
      <p:sp>
        <p:nvSpPr>
          <p:cNvPr id="158" name="Google Shape;158;p50"/>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9" name="Google Shape;159;p50"/>
          <p:cNvSpPr txBox="1"/>
          <p:nvPr>
            <p:ph idx="1" type="body"/>
          </p:nvPr>
        </p:nvSpPr>
        <p:spPr>
          <a:xfrm>
            <a:off x="609680" y="1600201"/>
            <a:ext cx="10972641"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0" name="Google Shape;160;p50"/>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1" name="Google Shape;161;p50"/>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2" name="Google Shape;162;p50"/>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163" name="Shape 163"/>
        <p:cNvGrpSpPr/>
        <p:nvPr/>
      </p:nvGrpSpPr>
      <p:grpSpPr>
        <a:xfrm>
          <a:off x="0" y="0"/>
          <a:ext cx="0" cy="0"/>
          <a:chOff x="0" y="0"/>
          <a:chExt cx="0" cy="0"/>
        </a:xfrm>
      </p:grpSpPr>
      <p:sp>
        <p:nvSpPr>
          <p:cNvPr id="164" name="Google Shape;164;p51"/>
          <p:cNvSpPr txBox="1"/>
          <p:nvPr>
            <p:ph type="title"/>
          </p:nvPr>
        </p:nvSpPr>
        <p:spPr>
          <a:xfrm>
            <a:off x="963738" y="4406901"/>
            <a:ext cx="10362961" cy="13620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5" name="Google Shape;165;p51"/>
          <p:cNvSpPr txBox="1"/>
          <p:nvPr>
            <p:ph idx="1" type="body"/>
          </p:nvPr>
        </p:nvSpPr>
        <p:spPr>
          <a:xfrm>
            <a:off x="963738" y="2906713"/>
            <a:ext cx="10362961"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166" name="Google Shape;166;p51"/>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7" name="Google Shape;167;p51"/>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8" name="Google Shape;168;p51"/>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169" name="Shape 169"/>
        <p:cNvGrpSpPr/>
        <p:nvPr/>
      </p:nvGrpSpPr>
      <p:grpSpPr>
        <a:xfrm>
          <a:off x="0" y="0"/>
          <a:ext cx="0" cy="0"/>
          <a:chOff x="0" y="0"/>
          <a:chExt cx="0" cy="0"/>
        </a:xfrm>
      </p:grpSpPr>
      <p:sp>
        <p:nvSpPr>
          <p:cNvPr id="170" name="Google Shape;170;p52"/>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1" name="Google Shape;171;p52"/>
          <p:cNvSpPr txBox="1"/>
          <p:nvPr>
            <p:ph idx="1" type="body"/>
          </p:nvPr>
        </p:nvSpPr>
        <p:spPr>
          <a:xfrm>
            <a:off x="609680" y="1600201"/>
            <a:ext cx="5409317"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2" name="Google Shape;172;p52"/>
          <p:cNvSpPr txBox="1"/>
          <p:nvPr>
            <p:ph idx="2" type="body"/>
          </p:nvPr>
        </p:nvSpPr>
        <p:spPr>
          <a:xfrm>
            <a:off x="6171416" y="1600201"/>
            <a:ext cx="5410904"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3" name="Google Shape;173;p52"/>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4" name="Google Shape;174;p52"/>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5" name="Google Shape;175;p52"/>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176" name="Shape 176"/>
        <p:cNvGrpSpPr/>
        <p:nvPr/>
      </p:nvGrpSpPr>
      <p:grpSpPr>
        <a:xfrm>
          <a:off x="0" y="0"/>
          <a:ext cx="0" cy="0"/>
          <a:chOff x="0" y="0"/>
          <a:chExt cx="0" cy="0"/>
        </a:xfrm>
      </p:grpSpPr>
      <p:sp>
        <p:nvSpPr>
          <p:cNvPr id="177" name="Google Shape;177;p53"/>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8" name="Google Shape;178;p53"/>
          <p:cNvSpPr txBox="1"/>
          <p:nvPr>
            <p:ph idx="1" type="body"/>
          </p:nvPr>
        </p:nvSpPr>
        <p:spPr>
          <a:xfrm>
            <a:off x="609679" y="1535113"/>
            <a:ext cx="5387089"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79" name="Google Shape;179;p53"/>
          <p:cNvSpPr txBox="1"/>
          <p:nvPr>
            <p:ph idx="2" type="body"/>
          </p:nvPr>
        </p:nvSpPr>
        <p:spPr>
          <a:xfrm>
            <a:off x="609679" y="2174875"/>
            <a:ext cx="5387089"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80" name="Google Shape;180;p53"/>
          <p:cNvSpPr txBox="1"/>
          <p:nvPr>
            <p:ph idx="3" type="body"/>
          </p:nvPr>
        </p:nvSpPr>
        <p:spPr>
          <a:xfrm>
            <a:off x="6193645" y="1535113"/>
            <a:ext cx="5388676"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81" name="Google Shape;181;p53"/>
          <p:cNvSpPr txBox="1"/>
          <p:nvPr>
            <p:ph idx="4" type="body"/>
          </p:nvPr>
        </p:nvSpPr>
        <p:spPr>
          <a:xfrm>
            <a:off x="6193645" y="2174875"/>
            <a:ext cx="5388676"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82" name="Google Shape;182;p53"/>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3" name="Google Shape;183;p53"/>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4" name="Google Shape;184;p53"/>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185" name="Shape 185"/>
        <p:cNvGrpSpPr/>
        <p:nvPr/>
      </p:nvGrpSpPr>
      <p:grpSpPr>
        <a:xfrm>
          <a:off x="0" y="0"/>
          <a:ext cx="0" cy="0"/>
          <a:chOff x="0" y="0"/>
          <a:chExt cx="0" cy="0"/>
        </a:xfrm>
      </p:grpSpPr>
      <p:sp>
        <p:nvSpPr>
          <p:cNvPr id="186" name="Google Shape;186;p54"/>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7" name="Google Shape;187;p54"/>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8" name="Google Shape;188;p54"/>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9" name="Google Shape;189;p54"/>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21" name="Shape 21"/>
        <p:cNvGrpSpPr/>
        <p:nvPr/>
      </p:nvGrpSpPr>
      <p:grpSpPr>
        <a:xfrm>
          <a:off x="0" y="0"/>
          <a:ext cx="0" cy="0"/>
          <a:chOff x="0" y="0"/>
          <a:chExt cx="0" cy="0"/>
        </a:xfrm>
      </p:grpSpPr>
      <p:sp>
        <p:nvSpPr>
          <p:cNvPr id="22" name="Google Shape;22;p26"/>
          <p:cNvSpPr txBox="1"/>
          <p:nvPr>
            <p:ph type="title"/>
          </p:nvPr>
        </p:nvSpPr>
        <p:spPr>
          <a:xfrm>
            <a:off x="963738" y="4406901"/>
            <a:ext cx="10362961" cy="13620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26"/>
          <p:cNvSpPr txBox="1"/>
          <p:nvPr>
            <p:ph idx="1" type="body"/>
          </p:nvPr>
        </p:nvSpPr>
        <p:spPr>
          <a:xfrm>
            <a:off x="963738" y="2906713"/>
            <a:ext cx="10362961"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24" name="Google Shape;24;p26"/>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26"/>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26"/>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190" name="Shape 190"/>
        <p:cNvGrpSpPr/>
        <p:nvPr/>
      </p:nvGrpSpPr>
      <p:grpSpPr>
        <a:xfrm>
          <a:off x="0" y="0"/>
          <a:ext cx="0" cy="0"/>
          <a:chOff x="0" y="0"/>
          <a:chExt cx="0" cy="0"/>
        </a:xfrm>
      </p:grpSpPr>
      <p:sp>
        <p:nvSpPr>
          <p:cNvPr id="191" name="Google Shape;191;p55"/>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2" name="Google Shape;192;p55"/>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3" name="Google Shape;193;p55"/>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194" name="Shape 194"/>
        <p:cNvGrpSpPr/>
        <p:nvPr/>
      </p:nvGrpSpPr>
      <p:grpSpPr>
        <a:xfrm>
          <a:off x="0" y="0"/>
          <a:ext cx="0" cy="0"/>
          <a:chOff x="0" y="0"/>
          <a:chExt cx="0" cy="0"/>
        </a:xfrm>
      </p:grpSpPr>
      <p:sp>
        <p:nvSpPr>
          <p:cNvPr id="195" name="Google Shape;195;p56"/>
          <p:cNvSpPr txBox="1"/>
          <p:nvPr>
            <p:ph type="title"/>
          </p:nvPr>
        </p:nvSpPr>
        <p:spPr>
          <a:xfrm>
            <a:off x="609680" y="273050"/>
            <a:ext cx="4010547" cy="11620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6" name="Google Shape;196;p56"/>
          <p:cNvSpPr txBox="1"/>
          <p:nvPr>
            <p:ph idx="1" type="body"/>
          </p:nvPr>
        </p:nvSpPr>
        <p:spPr>
          <a:xfrm>
            <a:off x="4766296" y="273051"/>
            <a:ext cx="6816025" cy="585311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7" name="Google Shape;197;p56"/>
          <p:cNvSpPr txBox="1"/>
          <p:nvPr>
            <p:ph idx="2" type="body"/>
          </p:nvPr>
        </p:nvSpPr>
        <p:spPr>
          <a:xfrm>
            <a:off x="609680" y="1435101"/>
            <a:ext cx="4010547" cy="4691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98" name="Google Shape;198;p56"/>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9" name="Google Shape;199;p56"/>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0" name="Google Shape;200;p56"/>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201" name="Shape 201"/>
        <p:cNvGrpSpPr/>
        <p:nvPr/>
      </p:nvGrpSpPr>
      <p:grpSpPr>
        <a:xfrm>
          <a:off x="0" y="0"/>
          <a:ext cx="0" cy="0"/>
          <a:chOff x="0" y="0"/>
          <a:chExt cx="0" cy="0"/>
        </a:xfrm>
      </p:grpSpPr>
      <p:sp>
        <p:nvSpPr>
          <p:cNvPr id="202" name="Google Shape;202;p57"/>
          <p:cNvSpPr txBox="1"/>
          <p:nvPr>
            <p:ph type="title"/>
          </p:nvPr>
        </p:nvSpPr>
        <p:spPr>
          <a:xfrm>
            <a:off x="2389499" y="4800600"/>
            <a:ext cx="7316152" cy="5667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3" name="Google Shape;203;p57"/>
          <p:cNvSpPr/>
          <p:nvPr>
            <p:ph idx="2" type="pic"/>
          </p:nvPr>
        </p:nvSpPr>
        <p:spPr>
          <a:xfrm>
            <a:off x="2389499" y="612775"/>
            <a:ext cx="7316152" cy="4114800"/>
          </a:xfrm>
          <a:prstGeom prst="rect">
            <a:avLst/>
          </a:prstGeom>
          <a:noFill/>
          <a:ln>
            <a:noFill/>
          </a:ln>
        </p:spPr>
      </p:sp>
      <p:sp>
        <p:nvSpPr>
          <p:cNvPr id="204" name="Google Shape;204;p57"/>
          <p:cNvSpPr txBox="1"/>
          <p:nvPr>
            <p:ph idx="1" type="body"/>
          </p:nvPr>
        </p:nvSpPr>
        <p:spPr>
          <a:xfrm>
            <a:off x="2389499" y="5367338"/>
            <a:ext cx="7316152" cy="804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205" name="Google Shape;205;p57"/>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6" name="Google Shape;206;p57"/>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7" name="Google Shape;207;p57"/>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208" name="Shape 208"/>
        <p:cNvGrpSpPr/>
        <p:nvPr/>
      </p:nvGrpSpPr>
      <p:grpSpPr>
        <a:xfrm>
          <a:off x="0" y="0"/>
          <a:ext cx="0" cy="0"/>
          <a:chOff x="0" y="0"/>
          <a:chExt cx="0" cy="0"/>
        </a:xfrm>
      </p:grpSpPr>
      <p:sp>
        <p:nvSpPr>
          <p:cNvPr id="209" name="Google Shape;209;p58"/>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0" name="Google Shape;210;p58"/>
          <p:cNvSpPr txBox="1"/>
          <p:nvPr>
            <p:ph idx="1" type="body"/>
          </p:nvPr>
        </p:nvSpPr>
        <p:spPr>
          <a:xfrm rot="5400000">
            <a:off x="3833019" y="-1623138"/>
            <a:ext cx="4525963" cy="10972641"/>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1" name="Google Shape;211;p58"/>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2" name="Google Shape;212;p58"/>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3" name="Google Shape;213;p58"/>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垂直排列标题与文本" type="vertTitleAndTx">
  <p:cSld name="VERTICAL_TITLE_AND_VERTICAL_TEXT">
    <p:spTree>
      <p:nvGrpSpPr>
        <p:cNvPr id="214" name="Shape 214"/>
        <p:cNvGrpSpPr/>
        <p:nvPr/>
      </p:nvGrpSpPr>
      <p:grpSpPr>
        <a:xfrm>
          <a:off x="0" y="0"/>
          <a:ext cx="0" cy="0"/>
          <a:chOff x="0" y="0"/>
          <a:chExt cx="0" cy="0"/>
        </a:xfrm>
      </p:grpSpPr>
      <p:sp>
        <p:nvSpPr>
          <p:cNvPr id="215" name="Google Shape;215;p59"/>
          <p:cNvSpPr txBox="1"/>
          <p:nvPr>
            <p:ph type="title"/>
          </p:nvPr>
        </p:nvSpPr>
        <p:spPr>
          <a:xfrm rot="5400000">
            <a:off x="7285573" y="1829417"/>
            <a:ext cx="5851525" cy="274197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6" name="Google Shape;216;p59"/>
          <p:cNvSpPr txBox="1"/>
          <p:nvPr>
            <p:ph idx="1" type="body"/>
          </p:nvPr>
        </p:nvSpPr>
        <p:spPr>
          <a:xfrm rot="5400000">
            <a:off x="1723042" y="-838725"/>
            <a:ext cx="5851525" cy="807825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7" name="Google Shape;217;p59"/>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8" name="Google Shape;218;p59"/>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9" name="Google Shape;219;p59"/>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标题幻灯片" type="title">
  <p:cSld name="TITLE">
    <p:spTree>
      <p:nvGrpSpPr>
        <p:cNvPr id="220" name="Shape 220"/>
        <p:cNvGrpSpPr/>
        <p:nvPr/>
      </p:nvGrpSpPr>
      <p:grpSpPr>
        <a:xfrm>
          <a:off x="0" y="0"/>
          <a:ext cx="0" cy="0"/>
          <a:chOff x="0" y="0"/>
          <a:chExt cx="0" cy="0"/>
        </a:xfrm>
      </p:grpSpPr>
      <p:sp>
        <p:nvSpPr>
          <p:cNvPr id="221" name="Google Shape;221;p60"/>
          <p:cNvSpPr txBox="1"/>
          <p:nvPr>
            <p:ph type="ctrTitle"/>
          </p:nvPr>
        </p:nvSpPr>
        <p:spPr>
          <a:xfrm>
            <a:off x="914520" y="2130426"/>
            <a:ext cx="10362962" cy="14700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2" name="Google Shape;222;p60"/>
          <p:cNvSpPr txBox="1"/>
          <p:nvPr>
            <p:ph idx="1" type="subTitle"/>
          </p:nvPr>
        </p:nvSpPr>
        <p:spPr>
          <a:xfrm>
            <a:off x="1829039" y="3886200"/>
            <a:ext cx="8533924" cy="1752600"/>
          </a:xfrm>
          <a:prstGeom prst="rect">
            <a:avLst/>
          </a:prstGeom>
          <a:noFill/>
          <a:ln>
            <a:noFill/>
          </a:ln>
        </p:spPr>
        <p:txBody>
          <a:bodyPr anchorCtr="0" anchor="t" bIns="45700" lIns="91425" spcFirstLastPara="1" rIns="91425" wrap="square" tIns="45700">
            <a:noAutofit/>
          </a:bodyPr>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23" name="Google Shape;223;p60"/>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4" name="Google Shape;224;p60"/>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5" name="Google Shape;225;p60"/>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230" name="Shape 230"/>
        <p:cNvGrpSpPr/>
        <p:nvPr/>
      </p:nvGrpSpPr>
      <p:grpSpPr>
        <a:xfrm>
          <a:off x="0" y="0"/>
          <a:ext cx="0" cy="0"/>
          <a:chOff x="0" y="0"/>
          <a:chExt cx="0" cy="0"/>
        </a:xfrm>
      </p:grpSpPr>
      <p:sp>
        <p:nvSpPr>
          <p:cNvPr id="231" name="Google Shape;231;p62"/>
          <p:cNvSpPr txBox="1"/>
          <p:nvPr>
            <p:ph type="ctrTitle"/>
          </p:nvPr>
        </p:nvSpPr>
        <p:spPr>
          <a:xfrm>
            <a:off x="914520" y="2130426"/>
            <a:ext cx="10362962" cy="14700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2" name="Google Shape;232;p62"/>
          <p:cNvSpPr txBox="1"/>
          <p:nvPr>
            <p:ph idx="1" type="subTitle"/>
          </p:nvPr>
        </p:nvSpPr>
        <p:spPr>
          <a:xfrm>
            <a:off x="1829039" y="3886200"/>
            <a:ext cx="8533924" cy="1752600"/>
          </a:xfrm>
          <a:prstGeom prst="rect">
            <a:avLst/>
          </a:prstGeom>
          <a:noFill/>
          <a:ln>
            <a:noFill/>
          </a:ln>
        </p:spPr>
        <p:txBody>
          <a:bodyPr anchorCtr="0" anchor="t" bIns="45700" lIns="91425" spcFirstLastPara="1" rIns="91425" wrap="square" tIns="45700">
            <a:noAutofit/>
          </a:bodyPr>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33" name="Google Shape;233;p62"/>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4" name="Google Shape;234;p62"/>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5" name="Google Shape;235;p62"/>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236" name="Shape 236"/>
        <p:cNvGrpSpPr/>
        <p:nvPr/>
      </p:nvGrpSpPr>
      <p:grpSpPr>
        <a:xfrm>
          <a:off x="0" y="0"/>
          <a:ext cx="0" cy="0"/>
          <a:chOff x="0" y="0"/>
          <a:chExt cx="0" cy="0"/>
        </a:xfrm>
      </p:grpSpPr>
      <p:sp>
        <p:nvSpPr>
          <p:cNvPr id="237" name="Google Shape;237;p63"/>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8" name="Google Shape;238;p63"/>
          <p:cNvSpPr txBox="1"/>
          <p:nvPr>
            <p:ph idx="1" type="body"/>
          </p:nvPr>
        </p:nvSpPr>
        <p:spPr>
          <a:xfrm>
            <a:off x="609680" y="1600201"/>
            <a:ext cx="10972641"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9" name="Google Shape;239;p63"/>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0" name="Google Shape;240;p63"/>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1" name="Google Shape;241;p63"/>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242" name="Shape 242"/>
        <p:cNvGrpSpPr/>
        <p:nvPr/>
      </p:nvGrpSpPr>
      <p:grpSpPr>
        <a:xfrm>
          <a:off x="0" y="0"/>
          <a:ext cx="0" cy="0"/>
          <a:chOff x="0" y="0"/>
          <a:chExt cx="0" cy="0"/>
        </a:xfrm>
      </p:grpSpPr>
      <p:sp>
        <p:nvSpPr>
          <p:cNvPr id="243" name="Google Shape;243;p64"/>
          <p:cNvSpPr txBox="1"/>
          <p:nvPr>
            <p:ph type="title"/>
          </p:nvPr>
        </p:nvSpPr>
        <p:spPr>
          <a:xfrm>
            <a:off x="963738" y="4406901"/>
            <a:ext cx="10362961" cy="13620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4" name="Google Shape;244;p64"/>
          <p:cNvSpPr txBox="1"/>
          <p:nvPr>
            <p:ph idx="1" type="body"/>
          </p:nvPr>
        </p:nvSpPr>
        <p:spPr>
          <a:xfrm>
            <a:off x="963738" y="2906713"/>
            <a:ext cx="10362961"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245" name="Google Shape;245;p64"/>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6" name="Google Shape;246;p64"/>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7" name="Google Shape;247;p64"/>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248" name="Shape 248"/>
        <p:cNvGrpSpPr/>
        <p:nvPr/>
      </p:nvGrpSpPr>
      <p:grpSpPr>
        <a:xfrm>
          <a:off x="0" y="0"/>
          <a:ext cx="0" cy="0"/>
          <a:chOff x="0" y="0"/>
          <a:chExt cx="0" cy="0"/>
        </a:xfrm>
      </p:grpSpPr>
      <p:sp>
        <p:nvSpPr>
          <p:cNvPr id="249" name="Google Shape;249;p65"/>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0" name="Google Shape;250;p65"/>
          <p:cNvSpPr txBox="1"/>
          <p:nvPr>
            <p:ph idx="1" type="body"/>
          </p:nvPr>
        </p:nvSpPr>
        <p:spPr>
          <a:xfrm>
            <a:off x="609680" y="1600201"/>
            <a:ext cx="5409317"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1" name="Google Shape;251;p65"/>
          <p:cNvSpPr txBox="1"/>
          <p:nvPr>
            <p:ph idx="2" type="body"/>
          </p:nvPr>
        </p:nvSpPr>
        <p:spPr>
          <a:xfrm>
            <a:off x="6171416" y="1600201"/>
            <a:ext cx="5410904"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2" name="Google Shape;252;p65"/>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3" name="Google Shape;253;p65"/>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4" name="Google Shape;254;p65"/>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27" name="Shape 27"/>
        <p:cNvGrpSpPr/>
        <p:nvPr/>
      </p:nvGrpSpPr>
      <p:grpSpPr>
        <a:xfrm>
          <a:off x="0" y="0"/>
          <a:ext cx="0" cy="0"/>
          <a:chOff x="0" y="0"/>
          <a:chExt cx="0" cy="0"/>
        </a:xfrm>
      </p:grpSpPr>
      <p:sp>
        <p:nvSpPr>
          <p:cNvPr id="28" name="Google Shape;28;p27"/>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27"/>
          <p:cNvSpPr txBox="1"/>
          <p:nvPr>
            <p:ph idx="1" type="body"/>
          </p:nvPr>
        </p:nvSpPr>
        <p:spPr>
          <a:xfrm>
            <a:off x="609680" y="1600201"/>
            <a:ext cx="5409317"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27"/>
          <p:cNvSpPr txBox="1"/>
          <p:nvPr>
            <p:ph idx="2" type="body"/>
          </p:nvPr>
        </p:nvSpPr>
        <p:spPr>
          <a:xfrm>
            <a:off x="6171416" y="1600201"/>
            <a:ext cx="5410904"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27"/>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27"/>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27"/>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255" name="Shape 255"/>
        <p:cNvGrpSpPr/>
        <p:nvPr/>
      </p:nvGrpSpPr>
      <p:grpSpPr>
        <a:xfrm>
          <a:off x="0" y="0"/>
          <a:ext cx="0" cy="0"/>
          <a:chOff x="0" y="0"/>
          <a:chExt cx="0" cy="0"/>
        </a:xfrm>
      </p:grpSpPr>
      <p:sp>
        <p:nvSpPr>
          <p:cNvPr id="256" name="Google Shape;256;p66"/>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7" name="Google Shape;257;p66"/>
          <p:cNvSpPr txBox="1"/>
          <p:nvPr>
            <p:ph idx="1" type="body"/>
          </p:nvPr>
        </p:nvSpPr>
        <p:spPr>
          <a:xfrm>
            <a:off x="609679" y="1535113"/>
            <a:ext cx="5387089"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58" name="Google Shape;258;p66"/>
          <p:cNvSpPr txBox="1"/>
          <p:nvPr>
            <p:ph idx="2" type="body"/>
          </p:nvPr>
        </p:nvSpPr>
        <p:spPr>
          <a:xfrm>
            <a:off x="609679" y="2174875"/>
            <a:ext cx="5387089"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259" name="Google Shape;259;p66"/>
          <p:cNvSpPr txBox="1"/>
          <p:nvPr>
            <p:ph idx="3" type="body"/>
          </p:nvPr>
        </p:nvSpPr>
        <p:spPr>
          <a:xfrm>
            <a:off x="6193645" y="1535113"/>
            <a:ext cx="5388676"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60" name="Google Shape;260;p66"/>
          <p:cNvSpPr txBox="1"/>
          <p:nvPr>
            <p:ph idx="4" type="body"/>
          </p:nvPr>
        </p:nvSpPr>
        <p:spPr>
          <a:xfrm>
            <a:off x="6193645" y="2174875"/>
            <a:ext cx="5388676"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261" name="Google Shape;261;p66"/>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2" name="Google Shape;262;p66"/>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3" name="Google Shape;263;p66"/>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264" name="Shape 264"/>
        <p:cNvGrpSpPr/>
        <p:nvPr/>
      </p:nvGrpSpPr>
      <p:grpSpPr>
        <a:xfrm>
          <a:off x="0" y="0"/>
          <a:ext cx="0" cy="0"/>
          <a:chOff x="0" y="0"/>
          <a:chExt cx="0" cy="0"/>
        </a:xfrm>
      </p:grpSpPr>
      <p:sp>
        <p:nvSpPr>
          <p:cNvPr id="265" name="Google Shape;265;p67"/>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6" name="Google Shape;266;p67"/>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7" name="Google Shape;267;p67"/>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8" name="Google Shape;268;p67"/>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269" name="Shape 269"/>
        <p:cNvGrpSpPr/>
        <p:nvPr/>
      </p:nvGrpSpPr>
      <p:grpSpPr>
        <a:xfrm>
          <a:off x="0" y="0"/>
          <a:ext cx="0" cy="0"/>
          <a:chOff x="0" y="0"/>
          <a:chExt cx="0" cy="0"/>
        </a:xfrm>
      </p:grpSpPr>
      <p:sp>
        <p:nvSpPr>
          <p:cNvPr id="270" name="Google Shape;270;p68"/>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1" name="Google Shape;271;p68"/>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2" name="Google Shape;272;p68"/>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273" name="Shape 273"/>
        <p:cNvGrpSpPr/>
        <p:nvPr/>
      </p:nvGrpSpPr>
      <p:grpSpPr>
        <a:xfrm>
          <a:off x="0" y="0"/>
          <a:ext cx="0" cy="0"/>
          <a:chOff x="0" y="0"/>
          <a:chExt cx="0" cy="0"/>
        </a:xfrm>
      </p:grpSpPr>
      <p:sp>
        <p:nvSpPr>
          <p:cNvPr id="274" name="Google Shape;274;p69"/>
          <p:cNvSpPr txBox="1"/>
          <p:nvPr>
            <p:ph type="title"/>
          </p:nvPr>
        </p:nvSpPr>
        <p:spPr>
          <a:xfrm>
            <a:off x="609680" y="273050"/>
            <a:ext cx="4010547" cy="11620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5" name="Google Shape;275;p69"/>
          <p:cNvSpPr txBox="1"/>
          <p:nvPr>
            <p:ph idx="1" type="body"/>
          </p:nvPr>
        </p:nvSpPr>
        <p:spPr>
          <a:xfrm>
            <a:off x="4766296" y="273051"/>
            <a:ext cx="6816025" cy="585311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76" name="Google Shape;276;p69"/>
          <p:cNvSpPr txBox="1"/>
          <p:nvPr>
            <p:ph idx="2" type="body"/>
          </p:nvPr>
        </p:nvSpPr>
        <p:spPr>
          <a:xfrm>
            <a:off x="609680" y="1435101"/>
            <a:ext cx="4010547" cy="4691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277" name="Google Shape;277;p69"/>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8" name="Google Shape;278;p69"/>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9" name="Google Shape;279;p69"/>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280" name="Shape 280"/>
        <p:cNvGrpSpPr/>
        <p:nvPr/>
      </p:nvGrpSpPr>
      <p:grpSpPr>
        <a:xfrm>
          <a:off x="0" y="0"/>
          <a:ext cx="0" cy="0"/>
          <a:chOff x="0" y="0"/>
          <a:chExt cx="0" cy="0"/>
        </a:xfrm>
      </p:grpSpPr>
      <p:sp>
        <p:nvSpPr>
          <p:cNvPr id="281" name="Google Shape;281;p70"/>
          <p:cNvSpPr txBox="1"/>
          <p:nvPr>
            <p:ph type="title"/>
          </p:nvPr>
        </p:nvSpPr>
        <p:spPr>
          <a:xfrm>
            <a:off x="2389499" y="4800600"/>
            <a:ext cx="7316152" cy="5667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2" name="Google Shape;282;p70"/>
          <p:cNvSpPr/>
          <p:nvPr>
            <p:ph idx="2" type="pic"/>
          </p:nvPr>
        </p:nvSpPr>
        <p:spPr>
          <a:xfrm>
            <a:off x="2389499" y="612775"/>
            <a:ext cx="7316152" cy="4114800"/>
          </a:xfrm>
          <a:prstGeom prst="rect">
            <a:avLst/>
          </a:prstGeom>
          <a:noFill/>
          <a:ln>
            <a:noFill/>
          </a:ln>
        </p:spPr>
      </p:sp>
      <p:sp>
        <p:nvSpPr>
          <p:cNvPr id="283" name="Google Shape;283;p70"/>
          <p:cNvSpPr txBox="1"/>
          <p:nvPr>
            <p:ph idx="1" type="body"/>
          </p:nvPr>
        </p:nvSpPr>
        <p:spPr>
          <a:xfrm>
            <a:off x="2389499" y="5367338"/>
            <a:ext cx="7316152" cy="804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284" name="Google Shape;284;p70"/>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5" name="Google Shape;285;p70"/>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6" name="Google Shape;286;p70"/>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287" name="Shape 287"/>
        <p:cNvGrpSpPr/>
        <p:nvPr/>
      </p:nvGrpSpPr>
      <p:grpSpPr>
        <a:xfrm>
          <a:off x="0" y="0"/>
          <a:ext cx="0" cy="0"/>
          <a:chOff x="0" y="0"/>
          <a:chExt cx="0" cy="0"/>
        </a:xfrm>
      </p:grpSpPr>
      <p:sp>
        <p:nvSpPr>
          <p:cNvPr id="288" name="Google Shape;288;p71"/>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9" name="Google Shape;289;p71"/>
          <p:cNvSpPr txBox="1"/>
          <p:nvPr>
            <p:ph idx="1" type="body"/>
          </p:nvPr>
        </p:nvSpPr>
        <p:spPr>
          <a:xfrm rot="5400000">
            <a:off x="3833019" y="-1623138"/>
            <a:ext cx="4525963" cy="10972641"/>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0" name="Google Shape;290;p71"/>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1" name="Google Shape;291;p71"/>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2" name="Google Shape;292;p71"/>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垂直排列标题与文本" type="vertTitleAndTx">
  <p:cSld name="VERTICAL_TITLE_AND_VERTICAL_TEXT">
    <p:spTree>
      <p:nvGrpSpPr>
        <p:cNvPr id="293" name="Shape 293"/>
        <p:cNvGrpSpPr/>
        <p:nvPr/>
      </p:nvGrpSpPr>
      <p:grpSpPr>
        <a:xfrm>
          <a:off x="0" y="0"/>
          <a:ext cx="0" cy="0"/>
          <a:chOff x="0" y="0"/>
          <a:chExt cx="0" cy="0"/>
        </a:xfrm>
      </p:grpSpPr>
      <p:sp>
        <p:nvSpPr>
          <p:cNvPr id="294" name="Google Shape;294;p72"/>
          <p:cNvSpPr txBox="1"/>
          <p:nvPr>
            <p:ph type="title"/>
          </p:nvPr>
        </p:nvSpPr>
        <p:spPr>
          <a:xfrm rot="5400000">
            <a:off x="7285573" y="1829417"/>
            <a:ext cx="5851525" cy="274197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5" name="Google Shape;295;p72"/>
          <p:cNvSpPr txBox="1"/>
          <p:nvPr>
            <p:ph idx="1" type="body"/>
          </p:nvPr>
        </p:nvSpPr>
        <p:spPr>
          <a:xfrm rot="5400000">
            <a:off x="1723042" y="-838725"/>
            <a:ext cx="5851525" cy="807825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6" name="Google Shape;296;p72"/>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7" name="Google Shape;297;p72"/>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8" name="Google Shape;298;p72"/>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p:cSld name="标题幻灯片">
    <p:spTree>
      <p:nvGrpSpPr>
        <p:cNvPr id="301" name="Shape 301"/>
        <p:cNvGrpSpPr/>
        <p:nvPr/>
      </p:nvGrpSpPr>
      <p:grpSpPr>
        <a:xfrm>
          <a:off x="0" y="0"/>
          <a:ext cx="0" cy="0"/>
          <a:chOff x="0" y="0"/>
          <a:chExt cx="0" cy="0"/>
        </a:xfrm>
      </p:grpSpPr>
      <p:pic>
        <p:nvPicPr>
          <p:cNvPr descr="C:\Users\user\Desktop\暂存图\19055480.png" id="302" name="Google Shape;302;p74"/>
          <p:cNvPicPr preferRelativeResize="0"/>
          <p:nvPr/>
        </p:nvPicPr>
        <p:blipFill rotWithShape="1">
          <a:blip r:embed="rId2">
            <a:alphaModFix/>
          </a:blip>
          <a:srcRect b="0" l="0" r="0" t="0"/>
          <a:stretch/>
        </p:blipFill>
        <p:spPr>
          <a:xfrm>
            <a:off x="77426" y="116792"/>
            <a:ext cx="1171777" cy="1728032"/>
          </a:xfrm>
          <a:prstGeom prst="rect">
            <a:avLst/>
          </a:prstGeom>
          <a:noFill/>
          <a:ln>
            <a:noFill/>
          </a:ln>
        </p:spPr>
      </p:pic>
      <p:cxnSp>
        <p:nvCxnSpPr>
          <p:cNvPr id="303" name="Google Shape;303;p74"/>
          <p:cNvCxnSpPr/>
          <p:nvPr/>
        </p:nvCxnSpPr>
        <p:spPr>
          <a:xfrm>
            <a:off x="1126800" y="980808"/>
            <a:ext cx="3960956" cy="0"/>
          </a:xfrm>
          <a:prstGeom prst="straightConnector1">
            <a:avLst/>
          </a:prstGeom>
          <a:noFill/>
          <a:ln cap="flat" cmpd="thickThin" w="101600">
            <a:solidFill>
              <a:srgbClr val="BB81E7"/>
            </a:solidFill>
            <a:prstDash val="solid"/>
            <a:round/>
            <a:headEnd len="sm" w="sm" type="none"/>
            <a:tailEnd len="sm" w="sm" type="none"/>
          </a:ln>
        </p:spPr>
      </p:cxn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304" name="Shape 304"/>
        <p:cNvGrpSpPr/>
        <p:nvPr/>
      </p:nvGrpSpPr>
      <p:grpSpPr>
        <a:xfrm>
          <a:off x="0" y="0"/>
          <a:ext cx="0" cy="0"/>
          <a:chOff x="0" y="0"/>
          <a:chExt cx="0" cy="0"/>
        </a:xfrm>
      </p:grpSpPr>
      <p:sp>
        <p:nvSpPr>
          <p:cNvPr id="305" name="Google Shape;305;p75"/>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6" name="Google Shape;306;p75"/>
          <p:cNvSpPr txBox="1"/>
          <p:nvPr>
            <p:ph idx="1" type="body"/>
          </p:nvPr>
        </p:nvSpPr>
        <p:spPr>
          <a:xfrm>
            <a:off x="609680" y="1600201"/>
            <a:ext cx="10972641"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07" name="Google Shape;307;p75"/>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8" name="Google Shape;308;p75"/>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9" name="Google Shape;309;p75"/>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310" name="Shape 310"/>
        <p:cNvGrpSpPr/>
        <p:nvPr/>
      </p:nvGrpSpPr>
      <p:grpSpPr>
        <a:xfrm>
          <a:off x="0" y="0"/>
          <a:ext cx="0" cy="0"/>
          <a:chOff x="0" y="0"/>
          <a:chExt cx="0" cy="0"/>
        </a:xfrm>
      </p:grpSpPr>
      <p:sp>
        <p:nvSpPr>
          <p:cNvPr id="311" name="Google Shape;311;p76"/>
          <p:cNvSpPr txBox="1"/>
          <p:nvPr>
            <p:ph type="title"/>
          </p:nvPr>
        </p:nvSpPr>
        <p:spPr>
          <a:xfrm>
            <a:off x="963738" y="4406901"/>
            <a:ext cx="10362961" cy="13620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2" name="Google Shape;312;p76"/>
          <p:cNvSpPr txBox="1"/>
          <p:nvPr>
            <p:ph idx="1" type="body"/>
          </p:nvPr>
        </p:nvSpPr>
        <p:spPr>
          <a:xfrm>
            <a:off x="963738" y="2906713"/>
            <a:ext cx="10362961"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13" name="Google Shape;313;p76"/>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4" name="Google Shape;314;p76"/>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5" name="Google Shape;315;p76"/>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34" name="Shape 34"/>
        <p:cNvGrpSpPr/>
        <p:nvPr/>
      </p:nvGrpSpPr>
      <p:grpSpPr>
        <a:xfrm>
          <a:off x="0" y="0"/>
          <a:ext cx="0" cy="0"/>
          <a:chOff x="0" y="0"/>
          <a:chExt cx="0" cy="0"/>
        </a:xfrm>
      </p:grpSpPr>
      <p:sp>
        <p:nvSpPr>
          <p:cNvPr id="35" name="Google Shape;35;p28"/>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 name="Google Shape;36;p28"/>
          <p:cNvSpPr txBox="1"/>
          <p:nvPr>
            <p:ph idx="1" type="body"/>
          </p:nvPr>
        </p:nvSpPr>
        <p:spPr>
          <a:xfrm>
            <a:off x="609679" y="1535113"/>
            <a:ext cx="5387089"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7" name="Google Shape;37;p28"/>
          <p:cNvSpPr txBox="1"/>
          <p:nvPr>
            <p:ph idx="2" type="body"/>
          </p:nvPr>
        </p:nvSpPr>
        <p:spPr>
          <a:xfrm>
            <a:off x="609679" y="2174875"/>
            <a:ext cx="5387089"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38" name="Google Shape;38;p28"/>
          <p:cNvSpPr txBox="1"/>
          <p:nvPr>
            <p:ph idx="3" type="body"/>
          </p:nvPr>
        </p:nvSpPr>
        <p:spPr>
          <a:xfrm>
            <a:off x="6193645" y="1535113"/>
            <a:ext cx="5388676"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9" name="Google Shape;39;p28"/>
          <p:cNvSpPr txBox="1"/>
          <p:nvPr>
            <p:ph idx="4" type="body"/>
          </p:nvPr>
        </p:nvSpPr>
        <p:spPr>
          <a:xfrm>
            <a:off x="6193645" y="2174875"/>
            <a:ext cx="5388676"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0" name="Google Shape;40;p28"/>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28"/>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28"/>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316" name="Shape 316"/>
        <p:cNvGrpSpPr/>
        <p:nvPr/>
      </p:nvGrpSpPr>
      <p:grpSpPr>
        <a:xfrm>
          <a:off x="0" y="0"/>
          <a:ext cx="0" cy="0"/>
          <a:chOff x="0" y="0"/>
          <a:chExt cx="0" cy="0"/>
        </a:xfrm>
      </p:grpSpPr>
      <p:sp>
        <p:nvSpPr>
          <p:cNvPr id="317" name="Google Shape;317;p77"/>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8" name="Google Shape;318;p77"/>
          <p:cNvSpPr txBox="1"/>
          <p:nvPr>
            <p:ph idx="1" type="body"/>
          </p:nvPr>
        </p:nvSpPr>
        <p:spPr>
          <a:xfrm>
            <a:off x="609680" y="1600201"/>
            <a:ext cx="5409317"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9" name="Google Shape;319;p77"/>
          <p:cNvSpPr txBox="1"/>
          <p:nvPr>
            <p:ph idx="2" type="body"/>
          </p:nvPr>
        </p:nvSpPr>
        <p:spPr>
          <a:xfrm>
            <a:off x="6171416" y="1600201"/>
            <a:ext cx="5410904"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0" name="Google Shape;320;p77"/>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1" name="Google Shape;321;p77"/>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2" name="Google Shape;322;p77"/>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323" name="Shape 323"/>
        <p:cNvGrpSpPr/>
        <p:nvPr/>
      </p:nvGrpSpPr>
      <p:grpSpPr>
        <a:xfrm>
          <a:off x="0" y="0"/>
          <a:ext cx="0" cy="0"/>
          <a:chOff x="0" y="0"/>
          <a:chExt cx="0" cy="0"/>
        </a:xfrm>
      </p:grpSpPr>
      <p:sp>
        <p:nvSpPr>
          <p:cNvPr id="324" name="Google Shape;324;p78"/>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5" name="Google Shape;325;p78"/>
          <p:cNvSpPr txBox="1"/>
          <p:nvPr>
            <p:ph idx="1" type="body"/>
          </p:nvPr>
        </p:nvSpPr>
        <p:spPr>
          <a:xfrm>
            <a:off x="609679" y="1535113"/>
            <a:ext cx="5387089"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26" name="Google Shape;326;p78"/>
          <p:cNvSpPr txBox="1"/>
          <p:nvPr>
            <p:ph idx="2" type="body"/>
          </p:nvPr>
        </p:nvSpPr>
        <p:spPr>
          <a:xfrm>
            <a:off x="609679" y="2174875"/>
            <a:ext cx="5387089"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327" name="Google Shape;327;p78"/>
          <p:cNvSpPr txBox="1"/>
          <p:nvPr>
            <p:ph idx="3" type="body"/>
          </p:nvPr>
        </p:nvSpPr>
        <p:spPr>
          <a:xfrm>
            <a:off x="6193645" y="1535113"/>
            <a:ext cx="5388676"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28" name="Google Shape;328;p78"/>
          <p:cNvSpPr txBox="1"/>
          <p:nvPr>
            <p:ph idx="4" type="body"/>
          </p:nvPr>
        </p:nvSpPr>
        <p:spPr>
          <a:xfrm>
            <a:off x="6193645" y="2174875"/>
            <a:ext cx="5388676"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329" name="Google Shape;329;p78"/>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0" name="Google Shape;330;p78"/>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1" name="Google Shape;331;p78"/>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332" name="Shape 332"/>
        <p:cNvGrpSpPr/>
        <p:nvPr/>
      </p:nvGrpSpPr>
      <p:grpSpPr>
        <a:xfrm>
          <a:off x="0" y="0"/>
          <a:ext cx="0" cy="0"/>
          <a:chOff x="0" y="0"/>
          <a:chExt cx="0" cy="0"/>
        </a:xfrm>
      </p:grpSpPr>
      <p:sp>
        <p:nvSpPr>
          <p:cNvPr id="333" name="Google Shape;333;p79"/>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4" name="Google Shape;334;p79"/>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5" name="Google Shape;335;p79"/>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6" name="Google Shape;336;p79"/>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337" name="Shape 337"/>
        <p:cNvGrpSpPr/>
        <p:nvPr/>
      </p:nvGrpSpPr>
      <p:grpSpPr>
        <a:xfrm>
          <a:off x="0" y="0"/>
          <a:ext cx="0" cy="0"/>
          <a:chOff x="0" y="0"/>
          <a:chExt cx="0" cy="0"/>
        </a:xfrm>
      </p:grpSpPr>
      <p:sp>
        <p:nvSpPr>
          <p:cNvPr id="338" name="Google Shape;338;p80"/>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9" name="Google Shape;339;p80"/>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0" name="Google Shape;340;p80"/>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341" name="Shape 341"/>
        <p:cNvGrpSpPr/>
        <p:nvPr/>
      </p:nvGrpSpPr>
      <p:grpSpPr>
        <a:xfrm>
          <a:off x="0" y="0"/>
          <a:ext cx="0" cy="0"/>
          <a:chOff x="0" y="0"/>
          <a:chExt cx="0" cy="0"/>
        </a:xfrm>
      </p:grpSpPr>
      <p:sp>
        <p:nvSpPr>
          <p:cNvPr id="342" name="Google Shape;342;p81"/>
          <p:cNvSpPr txBox="1"/>
          <p:nvPr>
            <p:ph type="title"/>
          </p:nvPr>
        </p:nvSpPr>
        <p:spPr>
          <a:xfrm>
            <a:off x="609680" y="273050"/>
            <a:ext cx="4010547" cy="11620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3" name="Google Shape;343;p81"/>
          <p:cNvSpPr txBox="1"/>
          <p:nvPr>
            <p:ph idx="1" type="body"/>
          </p:nvPr>
        </p:nvSpPr>
        <p:spPr>
          <a:xfrm>
            <a:off x="4766296" y="273051"/>
            <a:ext cx="6816025" cy="585311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44" name="Google Shape;344;p81"/>
          <p:cNvSpPr txBox="1"/>
          <p:nvPr>
            <p:ph idx="2" type="body"/>
          </p:nvPr>
        </p:nvSpPr>
        <p:spPr>
          <a:xfrm>
            <a:off x="609680" y="1435101"/>
            <a:ext cx="4010547" cy="4691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345" name="Google Shape;345;p81"/>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6" name="Google Shape;346;p81"/>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7" name="Google Shape;347;p81"/>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348" name="Shape 348"/>
        <p:cNvGrpSpPr/>
        <p:nvPr/>
      </p:nvGrpSpPr>
      <p:grpSpPr>
        <a:xfrm>
          <a:off x="0" y="0"/>
          <a:ext cx="0" cy="0"/>
          <a:chOff x="0" y="0"/>
          <a:chExt cx="0" cy="0"/>
        </a:xfrm>
      </p:grpSpPr>
      <p:sp>
        <p:nvSpPr>
          <p:cNvPr id="349" name="Google Shape;349;p82"/>
          <p:cNvSpPr txBox="1"/>
          <p:nvPr>
            <p:ph type="title"/>
          </p:nvPr>
        </p:nvSpPr>
        <p:spPr>
          <a:xfrm>
            <a:off x="2389499" y="4800600"/>
            <a:ext cx="7316152" cy="5667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0" name="Google Shape;350;p82"/>
          <p:cNvSpPr/>
          <p:nvPr>
            <p:ph idx="2" type="pic"/>
          </p:nvPr>
        </p:nvSpPr>
        <p:spPr>
          <a:xfrm>
            <a:off x="2389499" y="612775"/>
            <a:ext cx="7316152" cy="4114800"/>
          </a:xfrm>
          <a:prstGeom prst="rect">
            <a:avLst/>
          </a:prstGeom>
          <a:noFill/>
          <a:ln>
            <a:noFill/>
          </a:ln>
        </p:spPr>
      </p:sp>
      <p:sp>
        <p:nvSpPr>
          <p:cNvPr id="351" name="Google Shape;351;p82"/>
          <p:cNvSpPr txBox="1"/>
          <p:nvPr>
            <p:ph idx="1" type="body"/>
          </p:nvPr>
        </p:nvSpPr>
        <p:spPr>
          <a:xfrm>
            <a:off x="2389499" y="5367338"/>
            <a:ext cx="7316152" cy="804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352" name="Google Shape;352;p82"/>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3" name="Google Shape;353;p82"/>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4" name="Google Shape;354;p82"/>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355" name="Shape 355"/>
        <p:cNvGrpSpPr/>
        <p:nvPr/>
      </p:nvGrpSpPr>
      <p:grpSpPr>
        <a:xfrm>
          <a:off x="0" y="0"/>
          <a:ext cx="0" cy="0"/>
          <a:chOff x="0" y="0"/>
          <a:chExt cx="0" cy="0"/>
        </a:xfrm>
      </p:grpSpPr>
      <p:sp>
        <p:nvSpPr>
          <p:cNvPr id="356" name="Google Shape;356;p83"/>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7" name="Google Shape;357;p83"/>
          <p:cNvSpPr txBox="1"/>
          <p:nvPr>
            <p:ph idx="1" type="body"/>
          </p:nvPr>
        </p:nvSpPr>
        <p:spPr>
          <a:xfrm rot="5400000">
            <a:off x="3833019" y="-1623138"/>
            <a:ext cx="4525963" cy="10972641"/>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58" name="Google Shape;358;p83"/>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9" name="Google Shape;359;p83"/>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0" name="Google Shape;360;p83"/>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垂直排列标题与文本" type="vertTitleAndTx">
  <p:cSld name="VERTICAL_TITLE_AND_VERTICAL_TEXT">
    <p:spTree>
      <p:nvGrpSpPr>
        <p:cNvPr id="361" name="Shape 361"/>
        <p:cNvGrpSpPr/>
        <p:nvPr/>
      </p:nvGrpSpPr>
      <p:grpSpPr>
        <a:xfrm>
          <a:off x="0" y="0"/>
          <a:ext cx="0" cy="0"/>
          <a:chOff x="0" y="0"/>
          <a:chExt cx="0" cy="0"/>
        </a:xfrm>
      </p:grpSpPr>
      <p:sp>
        <p:nvSpPr>
          <p:cNvPr id="362" name="Google Shape;362;p84"/>
          <p:cNvSpPr txBox="1"/>
          <p:nvPr>
            <p:ph type="title"/>
          </p:nvPr>
        </p:nvSpPr>
        <p:spPr>
          <a:xfrm rot="5400000">
            <a:off x="7285573" y="1829417"/>
            <a:ext cx="5851525" cy="274197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3" name="Google Shape;363;p84"/>
          <p:cNvSpPr txBox="1"/>
          <p:nvPr>
            <p:ph idx="1" type="body"/>
          </p:nvPr>
        </p:nvSpPr>
        <p:spPr>
          <a:xfrm rot="5400000">
            <a:off x="1723042" y="-838725"/>
            <a:ext cx="5851525" cy="807825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64" name="Google Shape;364;p84"/>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5" name="Google Shape;365;p84"/>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6" name="Google Shape;366;p84"/>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标题幻灯片" type="title">
  <p:cSld name="TITLE">
    <p:spTree>
      <p:nvGrpSpPr>
        <p:cNvPr id="367" name="Shape 367"/>
        <p:cNvGrpSpPr/>
        <p:nvPr/>
      </p:nvGrpSpPr>
      <p:grpSpPr>
        <a:xfrm>
          <a:off x="0" y="0"/>
          <a:ext cx="0" cy="0"/>
          <a:chOff x="0" y="0"/>
          <a:chExt cx="0" cy="0"/>
        </a:xfrm>
      </p:grpSpPr>
      <p:sp>
        <p:nvSpPr>
          <p:cNvPr id="368" name="Google Shape;368;p85"/>
          <p:cNvSpPr txBox="1"/>
          <p:nvPr>
            <p:ph type="ctrTitle"/>
          </p:nvPr>
        </p:nvSpPr>
        <p:spPr>
          <a:xfrm>
            <a:off x="914520" y="2130426"/>
            <a:ext cx="10362962" cy="14700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9" name="Google Shape;369;p85"/>
          <p:cNvSpPr txBox="1"/>
          <p:nvPr>
            <p:ph idx="1" type="subTitle"/>
          </p:nvPr>
        </p:nvSpPr>
        <p:spPr>
          <a:xfrm>
            <a:off x="1829039" y="3886200"/>
            <a:ext cx="8533924" cy="1752600"/>
          </a:xfrm>
          <a:prstGeom prst="rect">
            <a:avLst/>
          </a:prstGeom>
          <a:noFill/>
          <a:ln>
            <a:noFill/>
          </a:ln>
        </p:spPr>
        <p:txBody>
          <a:bodyPr anchorCtr="0" anchor="t" bIns="45700" lIns="91425" spcFirstLastPara="1" rIns="91425" wrap="square" tIns="45700">
            <a:noAutofit/>
          </a:bodyPr>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370" name="Google Shape;370;p85"/>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1" name="Google Shape;371;p85"/>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2" name="Google Shape;372;p85"/>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43" name="Shape 43"/>
        <p:cNvGrpSpPr/>
        <p:nvPr/>
      </p:nvGrpSpPr>
      <p:grpSpPr>
        <a:xfrm>
          <a:off x="0" y="0"/>
          <a:ext cx="0" cy="0"/>
          <a:chOff x="0" y="0"/>
          <a:chExt cx="0" cy="0"/>
        </a:xfrm>
      </p:grpSpPr>
      <p:sp>
        <p:nvSpPr>
          <p:cNvPr id="44" name="Google Shape;44;p29"/>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 name="Google Shape;45;p29"/>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29"/>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29"/>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48" name="Shape 48"/>
        <p:cNvGrpSpPr/>
        <p:nvPr/>
      </p:nvGrpSpPr>
      <p:grpSpPr>
        <a:xfrm>
          <a:off x="0" y="0"/>
          <a:ext cx="0" cy="0"/>
          <a:chOff x="0" y="0"/>
          <a:chExt cx="0" cy="0"/>
        </a:xfrm>
      </p:grpSpPr>
      <p:sp>
        <p:nvSpPr>
          <p:cNvPr id="49" name="Google Shape;49;p30"/>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30"/>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30"/>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52" name="Shape 52"/>
        <p:cNvGrpSpPr/>
        <p:nvPr/>
      </p:nvGrpSpPr>
      <p:grpSpPr>
        <a:xfrm>
          <a:off x="0" y="0"/>
          <a:ext cx="0" cy="0"/>
          <a:chOff x="0" y="0"/>
          <a:chExt cx="0" cy="0"/>
        </a:xfrm>
      </p:grpSpPr>
      <p:sp>
        <p:nvSpPr>
          <p:cNvPr id="53" name="Google Shape;53;p31"/>
          <p:cNvSpPr txBox="1"/>
          <p:nvPr>
            <p:ph type="title"/>
          </p:nvPr>
        </p:nvSpPr>
        <p:spPr>
          <a:xfrm>
            <a:off x="609680" y="273050"/>
            <a:ext cx="4010547" cy="11620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4" name="Google Shape;54;p31"/>
          <p:cNvSpPr txBox="1"/>
          <p:nvPr>
            <p:ph idx="1" type="body"/>
          </p:nvPr>
        </p:nvSpPr>
        <p:spPr>
          <a:xfrm>
            <a:off x="4766296" y="273051"/>
            <a:ext cx="6816025" cy="585311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5" name="Google Shape;55;p31"/>
          <p:cNvSpPr txBox="1"/>
          <p:nvPr>
            <p:ph idx="2" type="body"/>
          </p:nvPr>
        </p:nvSpPr>
        <p:spPr>
          <a:xfrm>
            <a:off x="609680" y="1435101"/>
            <a:ext cx="4010547" cy="4691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56" name="Google Shape;56;p31"/>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31"/>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31"/>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59" name="Shape 59"/>
        <p:cNvGrpSpPr/>
        <p:nvPr/>
      </p:nvGrpSpPr>
      <p:grpSpPr>
        <a:xfrm>
          <a:off x="0" y="0"/>
          <a:ext cx="0" cy="0"/>
          <a:chOff x="0" y="0"/>
          <a:chExt cx="0" cy="0"/>
        </a:xfrm>
      </p:grpSpPr>
      <p:sp>
        <p:nvSpPr>
          <p:cNvPr id="60" name="Google Shape;60;p32"/>
          <p:cNvSpPr txBox="1"/>
          <p:nvPr>
            <p:ph type="title"/>
          </p:nvPr>
        </p:nvSpPr>
        <p:spPr>
          <a:xfrm>
            <a:off x="2389499" y="4800600"/>
            <a:ext cx="7316152" cy="5667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 name="Google Shape;61;p32"/>
          <p:cNvSpPr/>
          <p:nvPr>
            <p:ph idx="2" type="pic"/>
          </p:nvPr>
        </p:nvSpPr>
        <p:spPr>
          <a:xfrm>
            <a:off x="2389499" y="612775"/>
            <a:ext cx="7316152" cy="4114800"/>
          </a:xfrm>
          <a:prstGeom prst="rect">
            <a:avLst/>
          </a:prstGeom>
          <a:noFill/>
          <a:ln>
            <a:noFill/>
          </a:ln>
        </p:spPr>
      </p:sp>
      <p:sp>
        <p:nvSpPr>
          <p:cNvPr id="62" name="Google Shape;62;p32"/>
          <p:cNvSpPr txBox="1"/>
          <p:nvPr>
            <p:ph idx="1" type="body"/>
          </p:nvPr>
        </p:nvSpPr>
        <p:spPr>
          <a:xfrm>
            <a:off x="2389499" y="5367338"/>
            <a:ext cx="7316152" cy="804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3" name="Google Shape;63;p32"/>
          <p:cNvSpPr txBox="1"/>
          <p:nvPr>
            <p:ph idx="10" type="dt"/>
          </p:nvPr>
        </p:nvSpPr>
        <p:spPr>
          <a:xfrm>
            <a:off x="609680" y="6356351"/>
            <a:ext cx="284517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32"/>
          <p:cNvSpPr txBox="1"/>
          <p:nvPr>
            <p:ph idx="11" type="ftr"/>
          </p:nvPr>
        </p:nvSpPr>
        <p:spPr>
          <a:xfrm>
            <a:off x="4166143" y="6356351"/>
            <a:ext cx="385971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32"/>
          <p:cNvSpPr txBox="1"/>
          <p:nvPr>
            <p:ph idx="12" type="sldNum"/>
          </p:nvPr>
        </p:nvSpPr>
        <p:spPr>
          <a:xfrm>
            <a:off x="8737150" y="6356351"/>
            <a:ext cx="284517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ferris dir="l"/>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jp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4.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4.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3.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 Type="http://schemas.openxmlformats.org/officeDocument/2006/relationships/image" Target="../media/image4.jpg"/><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1" Type="http://schemas.openxmlformats.org/officeDocument/2006/relationships/image" Target="../media/image3.jpg"/><Relationship Id="rId2" Type="http://schemas.openxmlformats.org/officeDocument/2006/relationships/image" Target="../media/image2.png"/><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5.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0" Type="http://schemas.openxmlformats.org/officeDocument/2006/relationships/slideLayout" Target="../slideLayouts/slideLayout55.xml"/><Relationship Id="rId13" Type="http://schemas.openxmlformats.org/officeDocument/2006/relationships/slideLayout" Target="../slideLayouts/slideLayout58.xml"/><Relationship Id="rId12" Type="http://schemas.openxmlformats.org/officeDocument/2006/relationships/slideLayout" Target="../slideLayouts/slideLayout57.xml"/><Relationship Id="rId1" Type="http://schemas.openxmlformats.org/officeDocument/2006/relationships/image" Target="../media/image4.jpg"/><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2.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descr="C:\Users\user\Desktop\暂存图\rBACFFM2uW76yfye0AAJVEWQ0d2A306.jpg" id="6" name="Google Shape;6;p23"/>
          <p:cNvPicPr preferRelativeResize="0"/>
          <p:nvPr/>
        </p:nvPicPr>
        <p:blipFill rotWithShape="1">
          <a:blip r:embed="rId1">
            <a:alphaModFix/>
          </a:blip>
          <a:srcRect b="0" l="0" r="0" t="0"/>
          <a:stretch/>
        </p:blipFill>
        <p:spPr>
          <a:xfrm>
            <a:off x="-166187" y="-15974"/>
            <a:ext cx="12358188" cy="6936417"/>
          </a:xfrm>
          <a:prstGeom prst="rect">
            <a:avLst/>
          </a:prstGeom>
          <a:noFill/>
          <a:ln>
            <a:noFill/>
          </a:ln>
        </p:spPr>
      </p:pic>
      <p:pic>
        <p:nvPicPr>
          <p:cNvPr descr="C:\Users\user\Desktop\暂存图\19055480.png" id="7" name="Google Shape;7;p23"/>
          <p:cNvPicPr preferRelativeResize="0"/>
          <p:nvPr/>
        </p:nvPicPr>
        <p:blipFill rotWithShape="1">
          <a:blip r:embed="rId2">
            <a:alphaModFix/>
          </a:blip>
          <a:srcRect b="0" l="0" r="0" t="0"/>
          <a:stretch/>
        </p:blipFill>
        <p:spPr>
          <a:xfrm>
            <a:off x="-138626" y="42448"/>
            <a:ext cx="1171777" cy="1728032"/>
          </a:xfrm>
          <a:prstGeom prst="rect">
            <a:avLst/>
          </a:prstGeom>
          <a:noFill/>
          <a:ln>
            <a:noFill/>
          </a:ln>
        </p:spPr>
      </p:pic>
      <p:cxnSp>
        <p:nvCxnSpPr>
          <p:cNvPr id="8" name="Google Shape;8;p23"/>
          <p:cNvCxnSpPr/>
          <p:nvPr/>
        </p:nvCxnSpPr>
        <p:spPr>
          <a:xfrm>
            <a:off x="910748" y="906464"/>
            <a:ext cx="3960956" cy="0"/>
          </a:xfrm>
          <a:prstGeom prst="straightConnector1">
            <a:avLst/>
          </a:prstGeom>
          <a:noFill/>
          <a:ln cap="flat" cmpd="thickThin" w="101600">
            <a:solidFill>
              <a:srgbClr val="BB81E7"/>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mc:AlternateContent>
    <mc:Choice Requires="p14">
      <p:transition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
                                        </p:tgtEl>
                                        <p:attrNameLst>
                                          <p:attrName>style.visibility</p:attrName>
                                        </p:attrNameLst>
                                      </p:cBhvr>
                                      <p:to>
                                        <p:strVal val="visible"/>
                                      </p:to>
                                    </p:set>
                                    <p:animEffect filter="fade" transition="in">
                                      <p:cBhvr>
                                        <p:cTn dur="600"/>
                                        <p:tgtEl>
                                          <p:spTgt spid="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pic>
        <p:nvPicPr>
          <p:cNvPr descr="C:\Users\user\Desktop\暂存图\rBACFFMuW76yfye0AAJVEWQ0d2A306.jpg" id="79" name="Google Shape;79;p35"/>
          <p:cNvPicPr preferRelativeResize="0"/>
          <p:nvPr/>
        </p:nvPicPr>
        <p:blipFill rotWithShape="1">
          <a:blip r:embed="rId1">
            <a:alphaModFix/>
          </a:blip>
          <a:srcRect b="0" l="0" r="0" t="0"/>
          <a:stretch/>
        </p:blipFill>
        <p:spPr>
          <a:xfrm>
            <a:off x="-31511" y="-19050"/>
            <a:ext cx="12241223" cy="68770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mc:AlternateContent>
    <mc:Choice Requires="p14">
      <p:transition spd="slow" p14:dur="2000">
        <p14:ferris dir="l"/>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pic>
        <p:nvPicPr>
          <p:cNvPr descr="C:\Users\user\Desktop\暂存图\rBACFFMuW76yfye0AAJVEWQ0d2A306.jpg" id="153" name="Google Shape;153;p48"/>
          <p:cNvPicPr preferRelativeResize="0"/>
          <p:nvPr/>
        </p:nvPicPr>
        <p:blipFill rotWithShape="1">
          <a:blip r:embed="rId1">
            <a:alphaModFix/>
          </a:blip>
          <a:srcRect b="0" l="0" r="0" t="0"/>
          <a:stretch/>
        </p:blipFill>
        <p:spPr>
          <a:xfrm>
            <a:off x="-31511" y="-19050"/>
            <a:ext cx="12241223" cy="68770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mc:AlternateContent>
    <mc:Choice Requires="p14">
      <p:transition spd="slow" p14:dur="2000">
        <p14:ferris dir="l"/>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pic>
        <p:nvPicPr>
          <p:cNvPr descr="C:\Users\user\Desktop\暂存图\rBACFFM2uW76yfye0AAJVEWQ0d2A306.jpg" id="227" name="Google Shape;227;p61"/>
          <p:cNvPicPr preferRelativeResize="0"/>
          <p:nvPr/>
        </p:nvPicPr>
        <p:blipFill rotWithShape="1">
          <a:blip r:embed="rId1">
            <a:alphaModFix/>
          </a:blip>
          <a:srcRect b="0" l="0" r="0" t="0"/>
          <a:stretch/>
        </p:blipFill>
        <p:spPr>
          <a:xfrm>
            <a:off x="-166187" y="-15974"/>
            <a:ext cx="12358188" cy="6936417"/>
          </a:xfrm>
          <a:prstGeom prst="rect">
            <a:avLst/>
          </a:prstGeom>
          <a:noFill/>
          <a:ln>
            <a:noFill/>
          </a:ln>
        </p:spPr>
      </p:pic>
      <p:pic>
        <p:nvPicPr>
          <p:cNvPr descr="C:\Users\user\Desktop\暂存图\19055480.png" id="228" name="Google Shape;228;p61"/>
          <p:cNvPicPr preferRelativeResize="0"/>
          <p:nvPr/>
        </p:nvPicPr>
        <p:blipFill rotWithShape="1">
          <a:blip r:embed="rId2">
            <a:alphaModFix/>
          </a:blip>
          <a:srcRect b="0" l="0" r="0" t="0"/>
          <a:stretch/>
        </p:blipFill>
        <p:spPr>
          <a:xfrm>
            <a:off x="-138626" y="42448"/>
            <a:ext cx="1171777" cy="1728032"/>
          </a:xfrm>
          <a:prstGeom prst="rect">
            <a:avLst/>
          </a:prstGeom>
          <a:noFill/>
          <a:ln>
            <a:noFill/>
          </a:ln>
        </p:spPr>
      </p:pic>
      <p:cxnSp>
        <p:nvCxnSpPr>
          <p:cNvPr id="229" name="Google Shape;229;p61"/>
          <p:cNvCxnSpPr/>
          <p:nvPr/>
        </p:nvCxnSpPr>
        <p:spPr>
          <a:xfrm>
            <a:off x="910748" y="906464"/>
            <a:ext cx="3960956" cy="0"/>
          </a:xfrm>
          <a:prstGeom prst="straightConnector1">
            <a:avLst/>
          </a:prstGeom>
          <a:noFill/>
          <a:ln cap="flat" cmpd="thickThin" w="101600">
            <a:solidFill>
              <a:srgbClr val="BB81E7"/>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mc:AlternateContent>
    <mc:Choice Requires="p14">
      <p:transition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6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9" name="Shape 299"/>
        <p:cNvGrpSpPr/>
        <p:nvPr/>
      </p:nvGrpSpPr>
      <p:grpSpPr>
        <a:xfrm>
          <a:off x="0" y="0"/>
          <a:ext cx="0" cy="0"/>
          <a:chOff x="0" y="0"/>
          <a:chExt cx="0" cy="0"/>
        </a:xfrm>
      </p:grpSpPr>
      <p:pic>
        <p:nvPicPr>
          <p:cNvPr descr="C:\Users\user\Desktop\暂存图\rBACFFMuW76yfye0AAJVEWQ0d2A306.jpg" id="300" name="Google Shape;300;p73"/>
          <p:cNvPicPr preferRelativeResize="0"/>
          <p:nvPr/>
        </p:nvPicPr>
        <p:blipFill rotWithShape="1">
          <a:blip r:embed="rId1">
            <a:alphaModFix/>
          </a:blip>
          <a:srcRect b="0" l="0" r="0" t="0"/>
          <a:stretch/>
        </p:blipFill>
        <p:spPr>
          <a:xfrm>
            <a:off x="-31511" y="-19050"/>
            <a:ext cx="12241223" cy="68770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mc:AlternateContent>
    <mc:Choice Requires="p14">
      <p:transition spd="slow" p14:dur="2000">
        <p14:ferris dir="l"/>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1"/>
          <p:cNvSpPr txBox="1"/>
          <p:nvPr>
            <p:ph idx="1" type="subTitle"/>
          </p:nvPr>
        </p:nvSpPr>
        <p:spPr>
          <a:xfrm>
            <a:off x="570410" y="2426380"/>
            <a:ext cx="11068595" cy="165576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600"/>
              <a:buNone/>
            </a:pPr>
            <a:r>
              <a:rPr lang="en-US" sz="3600">
                <a:solidFill>
                  <a:schemeClr val="dk1"/>
                </a:solidFill>
                <a:latin typeface="Arial"/>
                <a:ea typeface="Arial"/>
                <a:cs typeface="Arial"/>
                <a:sym typeface="Arial"/>
              </a:rPr>
              <a:t>Em hãy kể tên những món ăn được làm từ thịt gà mà em biết hoặc đã từng ăn. </a:t>
            </a:r>
            <a:endParaRPr sz="3600">
              <a:solidFill>
                <a:schemeClr val="dk1"/>
              </a:solidFill>
              <a:latin typeface="Arial"/>
              <a:ea typeface="Arial"/>
              <a:cs typeface="Arial"/>
              <a:sym typeface="Arial"/>
            </a:endParaRPr>
          </a:p>
        </p:txBody>
      </p:sp>
      <p:pic>
        <p:nvPicPr>
          <p:cNvPr descr=" Bài giảng điện tử công nghệ 7 kết nối tri thức bài 12: Chăn nuôi gà thịt trong nông hộ" id="378" name="Google Shape;378;p1"/>
          <p:cNvPicPr preferRelativeResize="0"/>
          <p:nvPr/>
        </p:nvPicPr>
        <p:blipFill rotWithShape="1">
          <a:blip r:embed="rId3">
            <a:alphaModFix/>
          </a:blip>
          <a:srcRect b="76667" l="0" r="0" t="0"/>
          <a:stretch/>
        </p:blipFill>
        <p:spPr>
          <a:xfrm>
            <a:off x="2438400" y="712016"/>
            <a:ext cx="6667500" cy="1129847"/>
          </a:xfrm>
          <a:prstGeom prst="rect">
            <a:avLst/>
          </a:prstGeom>
          <a:noFill/>
          <a:ln>
            <a:noFill/>
          </a:ln>
        </p:spPr>
      </p:pic>
      <p:sp>
        <p:nvSpPr>
          <p:cNvPr id="379" name="Google Shape;379;p1"/>
          <p:cNvSpPr txBox="1"/>
          <p:nvPr/>
        </p:nvSpPr>
        <p:spPr>
          <a:xfrm>
            <a:off x="727165" y="4337056"/>
            <a:ext cx="1132985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Arial"/>
                <a:ea typeface="Arial"/>
                <a:cs typeface="Arial"/>
                <a:sym typeface="Arial"/>
              </a:rPr>
              <a:t>Thịt gà là nguồn thực phẩm phổ biến và có giá trị dinh dưỡng cao. Vậy làm thế nào để chăn nuôi gà đúng cách? </a:t>
            </a:r>
            <a:endParaRPr sz="3200">
              <a:solidFill>
                <a:schemeClr val="dk1"/>
              </a:solidFill>
              <a:latin typeface="Arial"/>
              <a:ea typeface="Arial"/>
              <a:cs typeface="Arial"/>
              <a:sym typeface="Arial"/>
            </a:endParaRPr>
          </a:p>
        </p:txBody>
      </p:sp>
    </p:spTree>
  </p:cSld>
  <p:clrMapOvr>
    <a:masterClrMapping/>
  </p:clrMapOvr>
  <mc:AlternateContent>
    <mc:Choice Requires="p14">
      <p:transition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0" st="0"/>
                                            </p:txEl>
                                          </p:spTgt>
                                        </p:tgtEl>
                                        <p:attrNameLst>
                                          <p:attrName>style.visibility</p:attrName>
                                        </p:attrNameLst>
                                      </p:cBhvr>
                                      <p:to>
                                        <p:strVal val="visible"/>
                                      </p:to>
                                    </p:set>
                                    <p:animEffect filter="fade" transition="in">
                                      <p:cBhvr>
                                        <p:cTn dur="500"/>
                                        <p:tgtEl>
                                          <p:spTgt spid="37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10"/>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440" name="Google Shape;440;p10"/>
          <p:cNvSpPr txBox="1"/>
          <p:nvPr>
            <p:ph idx="1" type="body"/>
          </p:nvPr>
        </p:nvSpPr>
        <p:spPr>
          <a:xfrm>
            <a:off x="609680" y="1600201"/>
            <a:ext cx="10972641"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b="1" lang="en-US">
                <a:latin typeface="Arial"/>
                <a:ea typeface="Arial"/>
                <a:cs typeface="Arial"/>
                <a:sym typeface="Arial"/>
              </a:rPr>
              <a:t>Vai trò của lớp độn chuồng và lớp sàn thoáng</a:t>
            </a:r>
            <a:endParaRPr/>
          </a:p>
        </p:txBody>
      </p:sp>
      <p:pic>
        <p:nvPicPr>
          <p:cNvPr descr=" Bài giảng điện tử công nghệ 7 kết nối tri thức bài 12: Chăn nuôi gà thịt trong nông hộ" id="441" name="Google Shape;441;p10"/>
          <p:cNvPicPr preferRelativeResize="0"/>
          <p:nvPr/>
        </p:nvPicPr>
        <p:blipFill rotWithShape="1">
          <a:blip r:embed="rId3">
            <a:alphaModFix/>
          </a:blip>
          <a:srcRect b="4706" l="8015" r="4246" t="46357"/>
          <a:stretch/>
        </p:blipFill>
        <p:spPr>
          <a:xfrm>
            <a:off x="609680" y="2325189"/>
            <a:ext cx="11126313" cy="3768319"/>
          </a:xfrm>
          <a:prstGeom prst="rect">
            <a:avLst/>
          </a:prstGeom>
          <a:noFill/>
          <a:ln>
            <a:noFill/>
          </a:ln>
        </p:spPr>
      </p:pic>
    </p:spTree>
  </p:cSld>
  <p:clrMapOvr>
    <a:masterClrMapping/>
  </p:clrMapOvr>
  <mc:AlternateContent>
    <mc:Choice Requires="p14">
      <p:transition spd="slow" p14:dur="2000">
        <p14:ferris dir="l"/>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11"/>
          <p:cNvSpPr txBox="1"/>
          <p:nvPr>
            <p:ph type="title"/>
          </p:nvPr>
        </p:nvSpPr>
        <p:spPr>
          <a:xfrm>
            <a:off x="992777" y="0"/>
            <a:ext cx="6792686" cy="822642"/>
          </a:xfrm>
          <a:prstGeom prst="rect">
            <a:avLst/>
          </a:prstGeom>
          <a:solidFill>
            <a:srgbClr val="FFFF00"/>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4400"/>
              <a:buFont typeface="Arial"/>
              <a:buNone/>
            </a:pPr>
            <a:r>
              <a:rPr b="1" lang="en-US">
                <a:latin typeface="Arial"/>
                <a:ea typeface="Arial"/>
                <a:cs typeface="Arial"/>
                <a:sym typeface="Arial"/>
              </a:rPr>
              <a:t>II. THỨC ĂN VÀ CHO ĂN</a:t>
            </a:r>
            <a:br>
              <a:rPr b="1" lang="en-US">
                <a:latin typeface="Arial"/>
                <a:ea typeface="Arial"/>
                <a:cs typeface="Arial"/>
                <a:sym typeface="Arial"/>
              </a:rPr>
            </a:br>
            <a:endParaRPr b="1">
              <a:latin typeface="Arial"/>
              <a:ea typeface="Arial"/>
              <a:cs typeface="Arial"/>
              <a:sym typeface="Arial"/>
            </a:endParaRPr>
          </a:p>
        </p:txBody>
      </p:sp>
      <p:pic>
        <p:nvPicPr>
          <p:cNvPr id="447" name="Google Shape;447;p11"/>
          <p:cNvPicPr preferRelativeResize="0"/>
          <p:nvPr>
            <p:ph idx="1" type="body"/>
          </p:nvPr>
        </p:nvPicPr>
        <p:blipFill rotWithShape="1">
          <a:blip r:embed="rId3">
            <a:alphaModFix/>
          </a:blip>
          <a:srcRect b="0" l="0" r="0" t="0"/>
          <a:stretch/>
        </p:blipFill>
        <p:spPr>
          <a:xfrm>
            <a:off x="816423" y="910131"/>
            <a:ext cx="6407337" cy="4113860"/>
          </a:xfrm>
          <a:prstGeom prst="rect">
            <a:avLst/>
          </a:prstGeom>
          <a:noFill/>
          <a:ln>
            <a:noFill/>
          </a:ln>
        </p:spPr>
      </p:pic>
      <p:pic>
        <p:nvPicPr>
          <p:cNvPr id="448" name="Google Shape;448;p11"/>
          <p:cNvPicPr preferRelativeResize="0"/>
          <p:nvPr/>
        </p:nvPicPr>
        <p:blipFill rotWithShape="1">
          <a:blip r:embed="rId4">
            <a:alphaModFix/>
          </a:blip>
          <a:srcRect b="0" l="0" r="0" t="0"/>
          <a:stretch/>
        </p:blipFill>
        <p:spPr>
          <a:xfrm>
            <a:off x="992777" y="4838418"/>
            <a:ext cx="6230983" cy="2019582"/>
          </a:xfrm>
          <a:prstGeom prst="rect">
            <a:avLst/>
          </a:prstGeom>
          <a:noFill/>
          <a:ln>
            <a:noFill/>
          </a:ln>
        </p:spPr>
      </p:pic>
      <p:sp>
        <p:nvSpPr>
          <p:cNvPr id="449" name="Google Shape;449;p11"/>
          <p:cNvSpPr/>
          <p:nvPr/>
        </p:nvSpPr>
        <p:spPr>
          <a:xfrm>
            <a:off x="7019109" y="1273837"/>
            <a:ext cx="4946468" cy="3945696"/>
          </a:xfrm>
          <a:prstGeom prst="rect">
            <a:avLst/>
          </a:prstGeom>
          <a:noFill/>
          <a:ln>
            <a:noFill/>
          </a:ln>
        </p:spPr>
        <p:txBody>
          <a:bodyPr anchorCtr="0" anchor="t" bIns="45700" lIns="91425" spcFirstLastPara="1" rIns="91425" wrap="square" tIns="45700">
            <a:spAutoFit/>
          </a:bodyPr>
          <a:lstStyle/>
          <a:p>
            <a:pPr indent="-514350" lvl="0" marL="514350" marR="0" rtl="0" algn="just">
              <a:lnSpc>
                <a:spcPct val="120000"/>
              </a:lnSpc>
              <a:spcBef>
                <a:spcPts val="0"/>
              </a:spcBef>
              <a:spcAft>
                <a:spcPts val="0"/>
              </a:spcAft>
              <a:buClr>
                <a:schemeClr val="dk1"/>
              </a:buClr>
              <a:buSzPts val="3200"/>
              <a:buFont typeface="Arial"/>
              <a:buAutoNum type="arabicPeriod"/>
            </a:pPr>
            <a:r>
              <a:rPr b="1" lang="en-US" sz="3200">
                <a:solidFill>
                  <a:schemeClr val="dk1"/>
                </a:solidFill>
                <a:latin typeface="Arial"/>
                <a:ea typeface="Arial"/>
                <a:cs typeface="Arial"/>
                <a:sym typeface="Arial"/>
              </a:rPr>
              <a:t>Thức ăn</a:t>
            </a:r>
            <a:endParaRPr b="1" sz="3200">
              <a:solidFill>
                <a:schemeClr val="dk1"/>
              </a:solidFill>
              <a:latin typeface="Arial"/>
              <a:ea typeface="Arial"/>
              <a:cs typeface="Arial"/>
              <a:sym typeface="Arial"/>
            </a:endParaRPr>
          </a:p>
          <a:p>
            <a:pPr indent="0" lvl="0" marL="0" marR="0" rtl="0" algn="just">
              <a:lnSpc>
                <a:spcPct val="120000"/>
              </a:lnSpc>
              <a:spcBef>
                <a:spcPts val="1200"/>
              </a:spcBef>
              <a:spcAft>
                <a:spcPts val="0"/>
              </a:spcAft>
              <a:buNone/>
            </a:pPr>
            <a:r>
              <a:rPr b="1" lang="en-US" sz="3200">
                <a:solidFill>
                  <a:schemeClr val="dk1"/>
                </a:solidFill>
                <a:latin typeface="Arial"/>
                <a:ea typeface="Arial"/>
                <a:cs typeface="Arial"/>
                <a:sym typeface="Arial"/>
              </a:rPr>
              <a:t>?1</a:t>
            </a:r>
            <a:r>
              <a:rPr lang="en-US" sz="3200">
                <a:solidFill>
                  <a:schemeClr val="dk1"/>
                </a:solidFill>
                <a:latin typeface="Arial"/>
                <a:ea typeface="Arial"/>
                <a:cs typeface="Arial"/>
                <a:sym typeface="Arial"/>
              </a:rPr>
              <a:t>. Có mấy loại thức ăn cho gà? </a:t>
            </a:r>
            <a:endParaRPr sz="3200">
              <a:solidFill>
                <a:schemeClr val="dk1"/>
              </a:solidFill>
              <a:latin typeface="Arial"/>
              <a:ea typeface="Arial"/>
              <a:cs typeface="Arial"/>
              <a:sym typeface="Arial"/>
            </a:endParaRPr>
          </a:p>
          <a:p>
            <a:pPr indent="0" lvl="0" marL="0" marR="0" rtl="0" algn="just">
              <a:lnSpc>
                <a:spcPct val="120000"/>
              </a:lnSpc>
              <a:spcBef>
                <a:spcPts val="1200"/>
              </a:spcBef>
              <a:spcAft>
                <a:spcPts val="0"/>
              </a:spcAft>
              <a:buNone/>
            </a:pPr>
            <a:r>
              <a:rPr b="1" lang="en-US" sz="3200">
                <a:solidFill>
                  <a:schemeClr val="dk1"/>
                </a:solidFill>
                <a:latin typeface="Arial"/>
                <a:ea typeface="Arial"/>
                <a:cs typeface="Arial"/>
                <a:sym typeface="Arial"/>
              </a:rPr>
              <a:t>?2</a:t>
            </a:r>
            <a:r>
              <a:rPr lang="en-US" sz="3200">
                <a:solidFill>
                  <a:schemeClr val="dk1"/>
                </a:solidFill>
                <a:latin typeface="Arial"/>
                <a:ea typeface="Arial"/>
                <a:cs typeface="Arial"/>
                <a:sym typeface="Arial"/>
              </a:rPr>
              <a:t>. Trong mỗi loại thức ăn bao gồm những thành phần dinh dưỡng nào? </a:t>
            </a:r>
            <a:endParaRPr sz="3200">
              <a:solidFill>
                <a:schemeClr val="dk1"/>
              </a:solidFill>
              <a:latin typeface="Arial"/>
              <a:ea typeface="Arial"/>
              <a:cs typeface="Arial"/>
              <a:sym typeface="Arial"/>
            </a:endParaRPr>
          </a:p>
        </p:txBody>
      </p:sp>
    </p:spTree>
  </p:cSld>
  <p:clrMapOvr>
    <a:masterClrMapping/>
  </p:clrMapOvr>
  <mc:AlternateContent>
    <mc:Choice Requires="p14">
      <p:transition spd="slow" p14:dur="2000">
        <p14:ferris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12"/>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455" name="Google Shape;455;p12"/>
          <p:cNvSpPr txBox="1"/>
          <p:nvPr>
            <p:ph idx="1" type="body"/>
          </p:nvPr>
        </p:nvSpPr>
        <p:spPr>
          <a:xfrm>
            <a:off x="609680" y="1600201"/>
            <a:ext cx="10972641" cy="4525963"/>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chemeClr val="dk1"/>
              </a:buClr>
              <a:buSzPts val="3200"/>
              <a:buChar char="•"/>
            </a:pPr>
            <a:r>
              <a:rPr lang="en-US">
                <a:latin typeface="Arial"/>
                <a:ea typeface="Arial"/>
                <a:cs typeface="Arial"/>
                <a:sym typeface="Arial"/>
              </a:rPr>
              <a:t>Thức ăn cho gà được chia thành hai loại cơ bàn là thức ăn tự nhiên và thức ăn công nghiệp. </a:t>
            </a:r>
            <a:endParaRPr>
              <a:latin typeface="Arial"/>
              <a:ea typeface="Arial"/>
              <a:cs typeface="Arial"/>
              <a:sym typeface="Arial"/>
            </a:endParaRPr>
          </a:p>
          <a:p>
            <a:pPr indent="-342900" lvl="0" marL="342900" rtl="0" algn="just">
              <a:spcBef>
                <a:spcPts val="640"/>
              </a:spcBef>
              <a:spcAft>
                <a:spcPts val="0"/>
              </a:spcAft>
              <a:buClr>
                <a:schemeClr val="dk1"/>
              </a:buClr>
              <a:buSzPts val="3200"/>
              <a:buChar char="•"/>
            </a:pPr>
            <a:r>
              <a:rPr lang="en-US">
                <a:latin typeface="Arial"/>
                <a:ea typeface="Arial"/>
                <a:cs typeface="Arial"/>
                <a:sym typeface="Arial"/>
              </a:rPr>
              <a:t>Dù là loại thức ăn nào thì cũng cần có đủ bốn nhóm dinh dưỡng là: nhóm chất đạm. nhóm tinh bột, nhóm chất béo, nhóm vitamin và chất khoáng. </a:t>
            </a:r>
            <a:endParaRPr/>
          </a:p>
        </p:txBody>
      </p:sp>
    </p:spTree>
  </p:cSld>
  <p:clrMapOvr>
    <a:masterClrMapping/>
  </p:clrMapOvr>
  <mc:AlternateContent>
    <mc:Choice Requires="p14">
      <p:transition spd="slow" p14:dur="2000">
        <p14:ferris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pic>
        <p:nvPicPr>
          <p:cNvPr id="460" name="Google Shape;460;p13"/>
          <p:cNvPicPr preferRelativeResize="0"/>
          <p:nvPr/>
        </p:nvPicPr>
        <p:blipFill rotWithShape="1">
          <a:blip r:embed="rId3">
            <a:alphaModFix/>
          </a:blip>
          <a:srcRect b="0" l="0" r="0" t="0"/>
          <a:stretch/>
        </p:blipFill>
        <p:spPr>
          <a:xfrm>
            <a:off x="609679" y="1154657"/>
            <a:ext cx="10676629" cy="6000734"/>
          </a:xfrm>
          <a:prstGeom prst="rect">
            <a:avLst/>
          </a:prstGeom>
          <a:noFill/>
          <a:ln>
            <a:noFill/>
          </a:ln>
        </p:spPr>
      </p:pic>
      <p:sp>
        <p:nvSpPr>
          <p:cNvPr id="461" name="Google Shape;461;p13"/>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462" name="Google Shape;462;p13"/>
          <p:cNvSpPr txBox="1"/>
          <p:nvPr>
            <p:ph idx="1" type="body"/>
          </p:nvPr>
        </p:nvSpPr>
        <p:spPr>
          <a:xfrm>
            <a:off x="2873830" y="2297657"/>
            <a:ext cx="5956662" cy="2880359"/>
          </a:xfrm>
          <a:prstGeom prst="rect">
            <a:avLst/>
          </a:prstGeom>
          <a:solidFill>
            <a:srgbClr val="FFFF00"/>
          </a:solidFill>
          <a:ln>
            <a:noFill/>
          </a:ln>
        </p:spPr>
        <p:txBody>
          <a:bodyPr anchorCtr="0" anchor="t" bIns="45700" lIns="91425" spcFirstLastPara="1" rIns="91425" wrap="square" tIns="45700">
            <a:noAutofit/>
          </a:bodyPr>
          <a:lstStyle/>
          <a:p>
            <a:pPr indent="-342900" lvl="0" marL="342900" rtl="0" algn="just">
              <a:spcBef>
                <a:spcPts val="0"/>
              </a:spcBef>
              <a:spcAft>
                <a:spcPts val="0"/>
              </a:spcAft>
              <a:buClr>
                <a:schemeClr val="dk1"/>
              </a:buClr>
              <a:buSzPts val="3200"/>
              <a:buChar char="•"/>
            </a:pPr>
            <a:r>
              <a:rPr lang="en-US">
                <a:latin typeface="Arial"/>
                <a:ea typeface="Arial"/>
                <a:cs typeface="Arial"/>
                <a:sym typeface="Arial"/>
              </a:rPr>
              <a:t>Ở gia đình hay địa phương em thường nuôi gà thịt bằng những loại thức ăn nào? Kể tên một vài loại thức ăn tự nhiên mà em biết. </a:t>
            </a:r>
            <a:endParaRPr>
              <a:latin typeface="Arial"/>
              <a:ea typeface="Arial"/>
              <a:cs typeface="Arial"/>
              <a:sym typeface="Arial"/>
            </a:endParaRPr>
          </a:p>
        </p:txBody>
      </p:sp>
    </p:spTree>
  </p:cSld>
  <p:clrMapOvr>
    <a:masterClrMapping/>
  </p:clrMapOvr>
  <mc:AlternateContent>
    <mc:Choice Requires="p14">
      <p:transition spd="slow" p14:dur="2000">
        <p14:ferris dir="l"/>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14"/>
          <p:cNvSpPr txBox="1"/>
          <p:nvPr>
            <p:ph type="title"/>
          </p:nvPr>
        </p:nvSpPr>
        <p:spPr>
          <a:xfrm>
            <a:off x="609681" y="274638"/>
            <a:ext cx="3870880" cy="1143000"/>
          </a:xfrm>
          <a:prstGeom prst="rect">
            <a:avLst/>
          </a:prstGeom>
          <a:solidFill>
            <a:srgbClr val="FFFF00"/>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4400"/>
              <a:buFont typeface="Arial"/>
              <a:buNone/>
            </a:pPr>
            <a:r>
              <a:rPr b="1" lang="en-US">
                <a:latin typeface="Arial"/>
                <a:ea typeface="Arial"/>
                <a:cs typeface="Arial"/>
                <a:sym typeface="Arial"/>
              </a:rPr>
              <a:t>2. Cho ăn</a:t>
            </a:r>
            <a:endParaRPr b="1">
              <a:latin typeface="Arial"/>
              <a:ea typeface="Arial"/>
              <a:cs typeface="Arial"/>
              <a:sym typeface="Arial"/>
            </a:endParaRPr>
          </a:p>
        </p:txBody>
      </p:sp>
      <p:sp>
        <p:nvSpPr>
          <p:cNvPr id="468" name="Google Shape;468;p14"/>
          <p:cNvSpPr txBox="1"/>
          <p:nvPr>
            <p:ph idx="1" type="body"/>
          </p:nvPr>
        </p:nvSpPr>
        <p:spPr>
          <a:xfrm>
            <a:off x="609680" y="1600201"/>
            <a:ext cx="10972641" cy="132587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US">
                <a:latin typeface="Arial"/>
                <a:ea typeface="Arial"/>
                <a:cs typeface="Arial"/>
                <a:sym typeface="Arial"/>
              </a:rPr>
              <a:t>?1.  Cho gà con mới nở ăn như thế nào thì tốt.</a:t>
            </a:r>
            <a:endParaRPr/>
          </a:p>
          <a:p>
            <a:pPr indent="0" lvl="0" marL="0" rtl="0" algn="l">
              <a:spcBef>
                <a:spcPts val="640"/>
              </a:spcBef>
              <a:spcAft>
                <a:spcPts val="0"/>
              </a:spcAft>
              <a:buClr>
                <a:schemeClr val="dk1"/>
              </a:buClr>
              <a:buSzPts val="3200"/>
              <a:buNone/>
            </a:pPr>
            <a:r>
              <a:rPr lang="en-US">
                <a:latin typeface="Arial"/>
                <a:ea typeface="Arial"/>
                <a:cs typeface="Arial"/>
                <a:sym typeface="Arial"/>
              </a:rPr>
              <a:t>?2. Gà con sau hai tuần tuổi cần cho ăn như thế nào?</a:t>
            </a:r>
            <a:endParaRPr/>
          </a:p>
        </p:txBody>
      </p:sp>
      <p:sp>
        <p:nvSpPr>
          <p:cNvPr id="469" name="Google Shape;469;p14"/>
          <p:cNvSpPr/>
          <p:nvPr/>
        </p:nvSpPr>
        <p:spPr>
          <a:xfrm>
            <a:off x="346205" y="2926080"/>
            <a:ext cx="11499589" cy="3480568"/>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16000"/>
              </a:lnSpc>
              <a:spcBef>
                <a:spcPts val="0"/>
              </a:spcBef>
              <a:spcAft>
                <a:spcPts val="0"/>
              </a:spcAft>
              <a:buClr>
                <a:srgbClr val="000000"/>
              </a:buClr>
              <a:buSzPts val="3200"/>
              <a:buFont typeface="Arial"/>
              <a:buChar char="-"/>
            </a:pPr>
            <a:r>
              <a:rPr i="1" lang="en-US" sz="3200">
                <a:solidFill>
                  <a:srgbClr val="000000"/>
                </a:solidFill>
                <a:latin typeface="Arial"/>
                <a:ea typeface="Arial"/>
                <a:cs typeface="Arial"/>
                <a:sym typeface="Arial"/>
              </a:rPr>
              <a:t>Gà dưới một tháng tuồi: cần cho ăn thức ăn giàu đạm, cho ăn tự do, thức ăn luôn cỏ trong máng để gà ăn liên tục.</a:t>
            </a:r>
            <a:endParaRPr i="1" sz="3200">
              <a:solidFill>
                <a:schemeClr val="dk1"/>
              </a:solidFill>
              <a:latin typeface="Arial"/>
              <a:ea typeface="Arial"/>
              <a:cs typeface="Arial"/>
              <a:sym typeface="Arial"/>
            </a:endParaRPr>
          </a:p>
          <a:p>
            <a:pPr indent="-342900" lvl="0" marL="342900" marR="0" rtl="0" algn="just">
              <a:lnSpc>
                <a:spcPct val="115000"/>
              </a:lnSpc>
              <a:spcBef>
                <a:spcPts val="500"/>
              </a:spcBef>
              <a:spcAft>
                <a:spcPts val="0"/>
              </a:spcAft>
              <a:buClr>
                <a:srgbClr val="000000"/>
              </a:buClr>
              <a:buSzPts val="3200"/>
              <a:buFont typeface="Arial"/>
              <a:buChar char="-"/>
            </a:pPr>
            <a:r>
              <a:rPr i="1" lang="en-US" sz="3200">
                <a:solidFill>
                  <a:srgbClr val="000000"/>
                </a:solidFill>
                <a:latin typeface="Arial"/>
                <a:ea typeface="Arial"/>
                <a:cs typeface="Arial"/>
                <a:sym typeface="Arial"/>
              </a:rPr>
              <a:t>Từ một đến ba tháng tuồi: cho ăn từ 3 đến 4 lần/ngày, mỗi lần cách nhau khoảng 3-4 giờ.</a:t>
            </a:r>
            <a:endParaRPr i="1" sz="3200">
              <a:solidFill>
                <a:schemeClr val="dk1"/>
              </a:solidFill>
              <a:latin typeface="Arial"/>
              <a:ea typeface="Arial"/>
              <a:cs typeface="Arial"/>
              <a:sym typeface="Arial"/>
            </a:endParaRPr>
          </a:p>
          <a:p>
            <a:pPr indent="0" lvl="0" marL="0" marR="0" rtl="0" algn="just">
              <a:spcBef>
                <a:spcPts val="500"/>
              </a:spcBef>
              <a:spcAft>
                <a:spcPts val="0"/>
              </a:spcAft>
              <a:buNone/>
            </a:pPr>
            <a:r>
              <a:rPr i="1" lang="en-US" sz="3200">
                <a:solidFill>
                  <a:schemeClr val="dk1"/>
                </a:solidFill>
                <a:latin typeface="Arial"/>
                <a:ea typeface="Arial"/>
                <a:cs typeface="Arial"/>
                <a:sym typeface="Arial"/>
              </a:rPr>
              <a:t>- Gà trên ba tháng tuổi: cho ăn tự do để gà lớn nhanh, chóng được xuất bán.</a:t>
            </a:r>
            <a:endParaRPr i="1" sz="3200">
              <a:solidFill>
                <a:schemeClr val="dk1"/>
              </a:solidFill>
              <a:latin typeface="Arial"/>
              <a:ea typeface="Arial"/>
              <a:cs typeface="Arial"/>
              <a:sym typeface="Arial"/>
            </a:endParaRPr>
          </a:p>
        </p:txBody>
      </p:sp>
    </p:spTree>
  </p:cSld>
  <p:clrMapOvr>
    <a:masterClrMapping/>
  </p:clrMapOvr>
  <mc:AlternateContent>
    <mc:Choice Requires="p14">
      <p:transition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500"/>
                                        <p:tgtEl>
                                          <p:spTgt spid="4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15"/>
          <p:cNvSpPr txBox="1"/>
          <p:nvPr>
            <p:ph type="title"/>
          </p:nvPr>
        </p:nvSpPr>
        <p:spPr>
          <a:xfrm>
            <a:off x="901337" y="339952"/>
            <a:ext cx="7558961" cy="1143000"/>
          </a:xfrm>
          <a:prstGeom prst="rect">
            <a:avLst/>
          </a:prstGeom>
          <a:solidFill>
            <a:srgbClr val="FFFF00"/>
          </a:solid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Arial"/>
              <a:buNone/>
            </a:pPr>
            <a:r>
              <a:rPr b="1" lang="en-US">
                <a:latin typeface="Arial"/>
                <a:ea typeface="Arial"/>
                <a:cs typeface="Arial"/>
                <a:sym typeface="Arial"/>
              </a:rPr>
              <a:t>III. CHĂM SÓC CHO GÀ</a:t>
            </a:r>
            <a:endParaRPr b="1">
              <a:latin typeface="Arial"/>
              <a:ea typeface="Arial"/>
              <a:cs typeface="Arial"/>
              <a:sym typeface="Arial"/>
            </a:endParaRPr>
          </a:p>
        </p:txBody>
      </p:sp>
      <p:sp>
        <p:nvSpPr>
          <p:cNvPr descr="30 hình ảnh con gà trống, gà mái, gà con đẹp nhất Thế Giới" id="475" name="Google Shape;475;p15"/>
          <p:cNvSpPr txBox="1"/>
          <p:nvPr>
            <p:ph idx="1" type="body"/>
          </p:nvPr>
        </p:nvSpPr>
        <p:spPr>
          <a:xfrm>
            <a:off x="609680" y="1600201"/>
            <a:ext cx="4367269"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latin typeface="Arial"/>
                <a:ea typeface="Arial"/>
                <a:cs typeface="Arial"/>
                <a:sym typeface="Arial"/>
              </a:rPr>
              <a:t>Qua thực tế quan sát được hoặc qua xem tivi, sách, báo, .. em hãy cho biết đặc điểm cơ thể gà con.</a:t>
            </a:r>
            <a:endParaRPr>
              <a:latin typeface="Arial"/>
              <a:ea typeface="Arial"/>
              <a:cs typeface="Arial"/>
              <a:sym typeface="Arial"/>
            </a:endParaRPr>
          </a:p>
        </p:txBody>
      </p:sp>
      <p:pic>
        <p:nvPicPr>
          <p:cNvPr id="476" name="Google Shape;476;p15"/>
          <p:cNvPicPr preferRelativeResize="0"/>
          <p:nvPr/>
        </p:nvPicPr>
        <p:blipFill rotWithShape="1">
          <a:blip r:embed="rId3">
            <a:alphaModFix/>
          </a:blip>
          <a:srcRect b="0" l="0" r="0" t="0"/>
          <a:stretch/>
        </p:blipFill>
        <p:spPr>
          <a:xfrm>
            <a:off x="5584507" y="1752192"/>
            <a:ext cx="3654327" cy="2702242"/>
          </a:xfrm>
          <a:prstGeom prst="rect">
            <a:avLst/>
          </a:prstGeom>
          <a:noFill/>
          <a:ln>
            <a:noFill/>
          </a:ln>
        </p:spPr>
      </p:pic>
    </p:spTree>
  </p:cSld>
  <p:clrMapOvr>
    <a:masterClrMapping/>
  </p:clrMapOvr>
  <mc:AlternateContent>
    <mc:Choice Requires="p14">
      <p:transition spd="slow" p14:dur="2000">
        <p14:ferris dir="l"/>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16"/>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482" name="Google Shape;482;p16"/>
          <p:cNvSpPr txBox="1"/>
          <p:nvPr>
            <p:ph idx="1" type="body"/>
          </p:nvPr>
        </p:nvSpPr>
        <p:spPr>
          <a:xfrm>
            <a:off x="609680" y="1103812"/>
            <a:ext cx="10972641" cy="4525963"/>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chemeClr val="dk1"/>
              </a:buClr>
              <a:buSzPts val="3200"/>
              <a:buChar char="•"/>
            </a:pPr>
            <a:r>
              <a:rPr lang="en-US">
                <a:latin typeface="Arial"/>
                <a:ea typeface="Arial"/>
                <a:cs typeface="Arial"/>
                <a:sym typeface="Arial"/>
              </a:rPr>
              <a:t>Gà con cơ thể còn rất yếu, sức đề kháng kém, rất dễ bị bệnh, vì vậy cần phải chăm sóc chu đáo để gà khoẻ mạnh. Đặc biệt ở giai đoạn này, gà rất sợ lạnh nên cần phải được ủ ấm hay thường gọi là “úm gà”. Vậy úm gà như thế nào là phù hợp?</a:t>
            </a:r>
            <a:endParaRPr>
              <a:latin typeface="Arial"/>
              <a:ea typeface="Arial"/>
              <a:cs typeface="Arial"/>
              <a:sym typeface="Arial"/>
            </a:endParaRPr>
          </a:p>
        </p:txBody>
      </p:sp>
      <p:pic>
        <p:nvPicPr>
          <p:cNvPr id="483" name="Google Shape;483;p16"/>
          <p:cNvPicPr preferRelativeResize="0"/>
          <p:nvPr/>
        </p:nvPicPr>
        <p:blipFill rotWithShape="1">
          <a:blip r:embed="rId3">
            <a:alphaModFix/>
          </a:blip>
          <a:srcRect b="0" l="0" r="0" t="0"/>
          <a:stretch/>
        </p:blipFill>
        <p:spPr>
          <a:xfrm>
            <a:off x="1894114" y="3885216"/>
            <a:ext cx="6799611" cy="2423511"/>
          </a:xfrm>
          <a:prstGeom prst="rect">
            <a:avLst/>
          </a:prstGeom>
          <a:noFill/>
          <a:ln>
            <a:noFill/>
          </a:ln>
        </p:spPr>
      </p:pic>
    </p:spTree>
  </p:cSld>
  <p:clrMapOvr>
    <a:masterClrMapping/>
  </p:clrMapOvr>
  <mc:AlternateContent>
    <mc:Choice Requires="p14">
      <p:transition spd="slow" p14:dur="2000">
        <p14:ferris dir="l"/>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17"/>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pic>
        <p:nvPicPr>
          <p:cNvPr id="489" name="Google Shape;489;p17"/>
          <p:cNvPicPr preferRelativeResize="0"/>
          <p:nvPr/>
        </p:nvPicPr>
        <p:blipFill rotWithShape="1">
          <a:blip r:embed="rId3">
            <a:alphaModFix/>
          </a:blip>
          <a:srcRect b="4068" l="0" r="0" t="0"/>
          <a:stretch/>
        </p:blipFill>
        <p:spPr>
          <a:xfrm>
            <a:off x="7330352" y="1852422"/>
            <a:ext cx="4355372" cy="3781696"/>
          </a:xfrm>
          <a:prstGeom prst="rect">
            <a:avLst/>
          </a:prstGeom>
          <a:noFill/>
          <a:ln>
            <a:noFill/>
          </a:ln>
        </p:spPr>
      </p:pic>
      <p:sp>
        <p:nvSpPr>
          <p:cNvPr id="490" name="Google Shape;490;p17"/>
          <p:cNvSpPr/>
          <p:nvPr/>
        </p:nvSpPr>
        <p:spPr>
          <a:xfrm>
            <a:off x="814252" y="1852422"/>
            <a:ext cx="6096000" cy="206210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a:solidFill>
                  <a:schemeClr val="dk1"/>
                </a:solidFill>
                <a:latin typeface="Arial"/>
                <a:ea typeface="Arial"/>
                <a:cs typeface="Arial"/>
                <a:sym typeface="Arial"/>
              </a:rPr>
              <a:t> </a:t>
            </a:r>
            <a:r>
              <a:rPr lang="en-US" sz="3200">
                <a:solidFill>
                  <a:srgbClr val="000000"/>
                </a:solidFill>
                <a:latin typeface="Arial"/>
                <a:ea typeface="Arial"/>
                <a:cs typeface="Arial"/>
                <a:sym typeface="Arial"/>
              </a:rPr>
              <a:t>Nêu một số điểm cần lưu ý khi chăm sóc gà ở giai đoạn từ mới nở đến một tháng tuổi và giai đoạn trên một tháng tuổi.</a:t>
            </a:r>
            <a:endParaRPr sz="3200">
              <a:solidFill>
                <a:schemeClr val="dk1"/>
              </a:solidFill>
              <a:latin typeface="Arial"/>
              <a:ea typeface="Arial"/>
              <a:cs typeface="Arial"/>
              <a:sym typeface="Arial"/>
            </a:endParaRPr>
          </a:p>
        </p:txBody>
      </p:sp>
    </p:spTree>
  </p:cSld>
  <p:clrMapOvr>
    <a:masterClrMapping/>
  </p:clrMapOvr>
  <mc:AlternateContent>
    <mc:Choice Requires="p14">
      <p:transition spd="slow" p14:dur="2000">
        <p14:ferris dir="l"/>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18"/>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496" name="Google Shape;496;p18"/>
          <p:cNvSpPr txBox="1"/>
          <p:nvPr>
            <p:ph idx="1" type="body"/>
          </p:nvPr>
        </p:nvSpPr>
        <p:spPr>
          <a:xfrm>
            <a:off x="609680" y="1600201"/>
            <a:ext cx="10972641"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latin typeface="Arial"/>
                <a:ea typeface="Arial"/>
                <a:cs typeface="Arial"/>
                <a:sym typeface="Arial"/>
              </a:rPr>
              <a:t> Đối với gà con: Cần giữ ấm cho gà, úm gà đúng cách.</a:t>
            </a:r>
            <a:endParaRPr/>
          </a:p>
          <a:p>
            <a:pPr indent="-342900" lvl="0" marL="342900" rtl="0" algn="l">
              <a:spcBef>
                <a:spcPts val="640"/>
              </a:spcBef>
              <a:spcAft>
                <a:spcPts val="0"/>
              </a:spcAft>
              <a:buClr>
                <a:schemeClr val="dk1"/>
              </a:buClr>
              <a:buSzPts val="3200"/>
              <a:buChar char="•"/>
            </a:pPr>
            <a:r>
              <a:rPr lang="en-US">
                <a:latin typeface="Arial"/>
                <a:ea typeface="Arial"/>
                <a:cs typeface="Arial"/>
                <a:sym typeface="Arial"/>
              </a:rPr>
              <a:t> Đối với gà trên 1 tháng tuổi: Cần rửa sạch máng ăn và máng uống đề phòng bệnh cho gã. Sau mỗi lứa gà, cần thay lớp độn chuồng và làm vệ sinh nền chuồng sạch sẽ.</a:t>
            </a:r>
            <a:endParaRPr/>
          </a:p>
          <a:p>
            <a:pPr indent="-139700" lvl="0" marL="342900" rtl="0" algn="l">
              <a:spcBef>
                <a:spcPts val="640"/>
              </a:spcBef>
              <a:spcAft>
                <a:spcPts val="0"/>
              </a:spcAft>
              <a:buClr>
                <a:schemeClr val="dk1"/>
              </a:buClr>
              <a:buSzPts val="3200"/>
              <a:buNone/>
            </a:pPr>
            <a:r>
              <a:t/>
            </a:r>
            <a:endParaRPr>
              <a:latin typeface="Arial"/>
              <a:ea typeface="Arial"/>
              <a:cs typeface="Arial"/>
              <a:sym typeface="Arial"/>
            </a:endParaRPr>
          </a:p>
        </p:txBody>
      </p:sp>
    </p:spTree>
  </p:cSld>
  <p:clrMapOvr>
    <a:masterClrMapping/>
  </p:clrMapOvr>
  <mc:AlternateContent>
    <mc:Choice Requires="p14">
      <p:transition spd="slow" p14:dur="2000">
        <p14:ferris dir="l"/>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19"/>
          <p:cNvSpPr txBox="1"/>
          <p:nvPr>
            <p:ph type="title"/>
          </p:nvPr>
        </p:nvSpPr>
        <p:spPr>
          <a:xfrm>
            <a:off x="609681" y="274638"/>
            <a:ext cx="8782514" cy="1143000"/>
          </a:xfrm>
          <a:prstGeom prst="rect">
            <a:avLst/>
          </a:prstGeom>
          <a:solidFill>
            <a:srgbClr val="FFFF00"/>
          </a:solid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Arial"/>
              <a:buNone/>
            </a:pPr>
            <a:r>
              <a:rPr b="1" lang="en-US">
                <a:latin typeface="Arial"/>
                <a:ea typeface="Arial"/>
                <a:cs typeface="Arial"/>
                <a:sym typeface="Arial"/>
              </a:rPr>
              <a:t>IV. PHÒNG, TRỊ BỆNH CHO GÀ</a:t>
            </a:r>
            <a:endParaRPr b="1">
              <a:latin typeface="Arial"/>
              <a:ea typeface="Arial"/>
              <a:cs typeface="Arial"/>
              <a:sym typeface="Arial"/>
            </a:endParaRPr>
          </a:p>
        </p:txBody>
      </p:sp>
      <p:sp>
        <p:nvSpPr>
          <p:cNvPr id="502" name="Google Shape;502;p19"/>
          <p:cNvSpPr txBox="1"/>
          <p:nvPr>
            <p:ph idx="1" type="body"/>
          </p:nvPr>
        </p:nvSpPr>
        <p:spPr>
          <a:xfrm>
            <a:off x="609680" y="1600201"/>
            <a:ext cx="10972641" cy="4525963"/>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3200"/>
              <a:buNone/>
            </a:pPr>
            <a:r>
              <a:rPr lang="en-US">
                <a:latin typeface="Arial"/>
                <a:ea typeface="Arial"/>
                <a:cs typeface="Arial"/>
                <a:sym typeface="Arial"/>
              </a:rPr>
              <a:t>? Trong chăn nuôi luôn coi trọng nguyên tắc phòng bệnh hơn chữa bệnh, mà các em đã được học ở bài 11. Vậy trong chăn nuôi gà thì có những nguyên tắc phòng bệnh như thế nào?</a:t>
            </a:r>
            <a:endParaRPr>
              <a:latin typeface="Arial"/>
              <a:ea typeface="Arial"/>
              <a:cs typeface="Arial"/>
              <a:sym typeface="Arial"/>
            </a:endParaRPr>
          </a:p>
        </p:txBody>
      </p:sp>
    </p:spTree>
  </p:cSld>
  <p:clrMapOvr>
    <a:masterClrMapping/>
  </p:clrMapOvr>
  <mc:AlternateContent>
    <mc:Choice Requires="p14">
      <p:transition spd="slow" p14:dur="2000">
        <p14:ferris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
          <p:cNvSpPr txBox="1"/>
          <p:nvPr>
            <p:ph type="ctrTitle"/>
          </p:nvPr>
        </p:nvSpPr>
        <p:spPr>
          <a:xfrm>
            <a:off x="914520" y="2130426"/>
            <a:ext cx="10362962" cy="14700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385" name="Google Shape;385;p2"/>
          <p:cNvSpPr txBox="1"/>
          <p:nvPr>
            <p:ph idx="1" type="subTitle"/>
          </p:nvPr>
        </p:nvSpPr>
        <p:spPr>
          <a:xfrm>
            <a:off x="1829039" y="3886200"/>
            <a:ext cx="8533924"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t/>
            </a:r>
            <a:endParaRPr/>
          </a:p>
        </p:txBody>
      </p:sp>
      <p:pic>
        <p:nvPicPr>
          <p:cNvPr descr=" Bài giảng điện tử công nghệ 7 kết nối tri thức bài 12: Chăn nuôi gà thịt trong nông hộ" id="386" name="Google Shape;386;p2"/>
          <p:cNvPicPr preferRelativeResize="0"/>
          <p:nvPr/>
        </p:nvPicPr>
        <p:blipFill rotWithShape="1">
          <a:blip r:embed="rId3">
            <a:alphaModFix/>
          </a:blip>
          <a:srcRect b="0" l="0" r="0" t="0"/>
          <a:stretch/>
        </p:blipFill>
        <p:spPr>
          <a:xfrm>
            <a:off x="914520" y="774746"/>
            <a:ext cx="10463229" cy="5573803"/>
          </a:xfrm>
          <a:prstGeom prst="rect">
            <a:avLst/>
          </a:prstGeom>
          <a:noFill/>
          <a:ln>
            <a:noFill/>
          </a:ln>
        </p:spPr>
      </p:pic>
    </p:spTree>
  </p:cSld>
  <p:clrMapOvr>
    <a:masterClrMapping/>
  </p:clrMapOvr>
  <mc:AlternateContent>
    <mc:Choice Requires="p14">
      <p:transition spd="slow" p14:dur="2000">
        <p14:ferris dir="l"/>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20"/>
          <p:cNvSpPr txBox="1"/>
          <p:nvPr>
            <p:ph idx="1" type="body"/>
          </p:nvPr>
        </p:nvSpPr>
        <p:spPr>
          <a:xfrm>
            <a:off x="596618" y="1051560"/>
            <a:ext cx="10972641" cy="4525963"/>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chemeClr val="dk1"/>
              </a:buClr>
              <a:buSzPts val="2800"/>
              <a:buChar char="•"/>
            </a:pPr>
            <a:r>
              <a:rPr b="1" lang="en-US" sz="2800">
                <a:latin typeface="Arial"/>
                <a:ea typeface="Arial"/>
                <a:cs typeface="Arial"/>
                <a:sym typeface="Arial"/>
              </a:rPr>
              <a:t>Phòng bệnh</a:t>
            </a:r>
            <a:r>
              <a:rPr lang="en-US" sz="2800">
                <a:latin typeface="Arial"/>
                <a:ea typeface="Arial"/>
                <a:cs typeface="Arial"/>
                <a:sym typeface="Arial"/>
              </a:rPr>
              <a:t>: Cần thường xuyên vệ sinh chuồng trại sạch sẽ. đảm bảo ba sạch: ăn sạch, ở sạch, uống sạch. Bên cạnh đó. cần đảm bào mật độ chăn nuôi hợp lí, tiêm vaccine đầy đủ và kịp thời.</a:t>
            </a:r>
            <a:endParaRPr/>
          </a:p>
          <a:p>
            <a:pPr indent="-342900" lvl="0" marL="342900" rtl="0" algn="just">
              <a:spcBef>
                <a:spcPts val="560"/>
              </a:spcBef>
              <a:spcAft>
                <a:spcPts val="0"/>
              </a:spcAft>
              <a:buClr>
                <a:schemeClr val="dk1"/>
              </a:buClr>
              <a:buSzPts val="2800"/>
              <a:buChar char="•"/>
            </a:pPr>
            <a:r>
              <a:rPr b="1" lang="en-US" sz="2800">
                <a:latin typeface="Arial"/>
                <a:ea typeface="Arial"/>
                <a:cs typeface="Arial"/>
                <a:sym typeface="Arial"/>
              </a:rPr>
              <a:t>Trị bệnh</a:t>
            </a:r>
            <a:r>
              <a:rPr lang="en-US" sz="2800">
                <a:latin typeface="Arial"/>
                <a:ea typeface="Arial"/>
                <a:cs typeface="Arial"/>
                <a:sym typeface="Arial"/>
              </a:rPr>
              <a:t>: Khi gà bị bệnh cần tuân thủ nguyên tắc sau:</a:t>
            </a:r>
            <a:endParaRPr/>
          </a:p>
          <a:p>
            <a:pPr indent="0" lvl="0" marL="0" rtl="0" algn="just">
              <a:spcBef>
                <a:spcPts val="560"/>
              </a:spcBef>
              <a:spcAft>
                <a:spcPts val="0"/>
              </a:spcAft>
              <a:buClr>
                <a:schemeClr val="dk1"/>
              </a:buClr>
              <a:buSzPts val="2800"/>
              <a:buNone/>
            </a:pPr>
            <a:r>
              <a:rPr lang="en-US" sz="2800">
                <a:latin typeface="Arial"/>
                <a:ea typeface="Arial"/>
                <a:cs typeface="Arial"/>
                <a:sym typeface="Arial"/>
              </a:rPr>
              <a:t>+ Đúng thuốc: Mỗi loại thuốc chi có tác dụng điều tri với một hoặc một vãi loại bệnh nhất định, vì vậy cần sử dụng thuốc phù hợp cho từng loại bệnh thì việc điều trị mới có hiệu quà.</a:t>
            </a:r>
            <a:endParaRPr/>
          </a:p>
          <a:p>
            <a:pPr indent="0" lvl="0" marL="0" rtl="0" algn="just">
              <a:spcBef>
                <a:spcPts val="560"/>
              </a:spcBef>
              <a:spcAft>
                <a:spcPts val="0"/>
              </a:spcAft>
              <a:buClr>
                <a:schemeClr val="dk1"/>
              </a:buClr>
              <a:buSzPts val="2800"/>
              <a:buNone/>
            </a:pPr>
            <a:r>
              <a:rPr lang="en-US" sz="2800">
                <a:latin typeface="Arial"/>
                <a:ea typeface="Arial"/>
                <a:cs typeface="Arial"/>
                <a:sym typeface="Arial"/>
              </a:rPr>
              <a:t>+ Đúng thời điểm: Khi gà có dấu hiệu bi bệnh, cẩn cho gà dùng thuốc càng sớm càng tốt.</a:t>
            </a:r>
            <a:endParaRPr/>
          </a:p>
          <a:p>
            <a:pPr indent="0" lvl="0" marL="0" rtl="0" algn="just">
              <a:spcBef>
                <a:spcPts val="560"/>
              </a:spcBef>
              <a:spcAft>
                <a:spcPts val="0"/>
              </a:spcAft>
              <a:buClr>
                <a:schemeClr val="dk1"/>
              </a:buClr>
              <a:buSzPts val="2800"/>
              <a:buNone/>
            </a:pPr>
            <a:r>
              <a:rPr lang="en-US" sz="2800">
                <a:latin typeface="Arial"/>
                <a:ea typeface="Arial"/>
                <a:cs typeface="Arial"/>
                <a:sym typeface="Arial"/>
              </a:rPr>
              <a:t>+ Đúng liều lượng: sử dụng thuốc đúng liều lượng theo hướng dẫn sử dụng.</a:t>
            </a:r>
            <a:endParaRPr/>
          </a:p>
          <a:p>
            <a:pPr indent="-165100" lvl="0" marL="342900" rtl="0" algn="just">
              <a:spcBef>
                <a:spcPts val="560"/>
              </a:spcBef>
              <a:spcAft>
                <a:spcPts val="0"/>
              </a:spcAft>
              <a:buClr>
                <a:schemeClr val="dk1"/>
              </a:buClr>
              <a:buSzPts val="2800"/>
              <a:buNone/>
            </a:pPr>
            <a:r>
              <a:t/>
            </a:r>
            <a:endParaRPr sz="2800">
              <a:latin typeface="Arial"/>
              <a:ea typeface="Arial"/>
              <a:cs typeface="Arial"/>
              <a:sym typeface="Arial"/>
            </a:endParaRPr>
          </a:p>
        </p:txBody>
      </p:sp>
    </p:spTree>
  </p:cSld>
  <p:clrMapOvr>
    <a:masterClrMapping/>
  </p:clrMapOvr>
  <mc:AlternateContent>
    <mc:Choice Requires="p14">
      <p:transition spd="slow" p14:dur="2000">
        <p14:ferris dir="l"/>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21"/>
          <p:cNvSpPr txBox="1"/>
          <p:nvPr>
            <p:ph type="title"/>
          </p:nvPr>
        </p:nvSpPr>
        <p:spPr>
          <a:xfrm>
            <a:off x="1406514" y="170135"/>
            <a:ext cx="9775291" cy="1143000"/>
          </a:xfrm>
          <a:prstGeom prst="rect">
            <a:avLst/>
          </a:prstGeom>
          <a:solidFill>
            <a:srgbClr val="FFFF00"/>
          </a:solid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Arial"/>
              <a:buNone/>
            </a:pPr>
            <a:r>
              <a:rPr b="1" lang="en-US">
                <a:latin typeface="Arial"/>
                <a:ea typeface="Arial"/>
                <a:cs typeface="Arial"/>
                <a:sym typeface="Arial"/>
              </a:rPr>
              <a:t>V. MỘT SỐ BỆNH PHỔ BIẾN Ở GÀ</a:t>
            </a:r>
            <a:endParaRPr b="1">
              <a:latin typeface="Arial"/>
              <a:ea typeface="Arial"/>
              <a:cs typeface="Arial"/>
              <a:sym typeface="Arial"/>
            </a:endParaRPr>
          </a:p>
        </p:txBody>
      </p:sp>
      <p:sp>
        <p:nvSpPr>
          <p:cNvPr id="513" name="Google Shape;513;p21"/>
          <p:cNvSpPr txBox="1"/>
          <p:nvPr>
            <p:ph idx="1" type="body"/>
          </p:nvPr>
        </p:nvSpPr>
        <p:spPr>
          <a:xfrm>
            <a:off x="609680" y="1600201"/>
            <a:ext cx="10972641" cy="4525963"/>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chemeClr val="dk1"/>
              </a:buClr>
              <a:buSzPts val="3200"/>
              <a:buChar char="•"/>
            </a:pPr>
            <a:r>
              <a:rPr lang="en-US">
                <a:latin typeface="Arial"/>
                <a:ea typeface="Arial"/>
                <a:cs typeface="Arial"/>
                <a:sym typeface="Arial"/>
              </a:rPr>
              <a:t>Ngày nay nhiều hộ gia đình chăn nuôi đang phải đối mặt với nhiều loại bệnh xuất hiện trên vật nuôi, đặc biệt là những hộ gia đình nuôi gà. Gà là một trong những loài vật dễ nhiễm phải nhiều loại bệnh khác nhau. Do đó việc nhận biết triệu chứng, nguyên nhân, cách phòng, trị bệnh có vai trò vô cùng quan trọng. Gà thường hay mắc phải các bệnh như: bệnh tiêu chảy, bệnh dịch tả, bệnh cúm gia cầm. </a:t>
            </a:r>
            <a:endParaRPr>
              <a:latin typeface="Arial"/>
              <a:ea typeface="Arial"/>
              <a:cs typeface="Arial"/>
              <a:sym typeface="Arial"/>
            </a:endParaRPr>
          </a:p>
        </p:txBody>
      </p:sp>
    </p:spTree>
  </p:cSld>
  <p:clrMapOvr>
    <a:masterClrMapping/>
  </p:clrMapOvr>
  <mc:AlternateContent>
    <mc:Choice Requires="p14">
      <p:transition spd="slow" p14:dur="2000">
        <p14:ferris dir="l"/>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pic>
        <p:nvPicPr>
          <p:cNvPr descr="Pastel Portfolio presentation template " id="518" name="Google Shape;518;p22"/>
          <p:cNvPicPr preferRelativeResize="0"/>
          <p:nvPr/>
        </p:nvPicPr>
        <p:blipFill rotWithShape="1">
          <a:blip r:embed="rId3">
            <a:alphaModFix/>
          </a:blip>
          <a:srcRect b="0" l="0" r="0" t="0"/>
          <a:stretch/>
        </p:blipFill>
        <p:spPr>
          <a:xfrm>
            <a:off x="609680" y="600513"/>
            <a:ext cx="11131103" cy="6257487"/>
          </a:xfrm>
          <a:prstGeom prst="rect">
            <a:avLst/>
          </a:prstGeom>
          <a:noFill/>
          <a:ln>
            <a:noFill/>
          </a:ln>
        </p:spPr>
      </p:pic>
      <p:sp>
        <p:nvSpPr>
          <p:cNvPr id="519" name="Google Shape;519;p22"/>
          <p:cNvSpPr txBox="1"/>
          <p:nvPr>
            <p:ph type="title"/>
          </p:nvPr>
        </p:nvSpPr>
        <p:spPr>
          <a:xfrm>
            <a:off x="609680" y="274638"/>
            <a:ext cx="10972641" cy="1143000"/>
          </a:xfrm>
          <a:prstGeom prst="rect">
            <a:avLst/>
          </a:prstGeom>
          <a:solidFill>
            <a:srgbClr val="92D050"/>
          </a:solid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HOẠT ĐỘNG TỰ HỌC</a:t>
            </a:r>
            <a:endParaRPr/>
          </a:p>
        </p:txBody>
      </p:sp>
      <p:sp>
        <p:nvSpPr>
          <p:cNvPr id="520" name="Google Shape;520;p22"/>
          <p:cNvSpPr txBox="1"/>
          <p:nvPr>
            <p:ph idx="1" type="body"/>
          </p:nvPr>
        </p:nvSpPr>
        <p:spPr>
          <a:xfrm>
            <a:off x="2225199" y="2452868"/>
            <a:ext cx="7545817" cy="2119132"/>
          </a:xfrm>
          <a:prstGeom prst="rect">
            <a:avLst/>
          </a:prstGeom>
          <a:solidFill>
            <a:srgbClr val="FFFF00"/>
          </a:solid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3200"/>
              <a:buNone/>
            </a:pPr>
            <a:r>
              <a:rPr lang="en-US">
                <a:latin typeface="Arial"/>
                <a:ea typeface="Arial"/>
                <a:cs typeface="Arial"/>
                <a:sym typeface="Arial"/>
              </a:rPr>
              <a:t>Về nhà em hãy tìm hiểu biểu hiện, nguyên nhân và cách phòng, trị bệnh các bệnh trên. </a:t>
            </a:r>
            <a:endParaRPr>
              <a:latin typeface="Arial"/>
              <a:ea typeface="Arial"/>
              <a:cs typeface="Arial"/>
              <a:sym typeface="Arial"/>
            </a:endParaRPr>
          </a:p>
        </p:txBody>
      </p:sp>
    </p:spTree>
  </p:cSld>
  <p:clrMapOvr>
    <a:masterClrMapping/>
  </p:clrMapOvr>
  <mc:AlternateContent>
    <mc:Choice Requires="p14">
      <p:transition spd="slow" p14:dur="2000">
        <p14:ferris dir="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3"/>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392" name="Google Shape;392;p3"/>
          <p:cNvSpPr txBox="1"/>
          <p:nvPr>
            <p:ph idx="1" type="body"/>
          </p:nvPr>
        </p:nvSpPr>
        <p:spPr>
          <a:xfrm>
            <a:off x="609680" y="1600201"/>
            <a:ext cx="10972641" cy="4525963"/>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None/>
            </a:pPr>
            <a:r>
              <a:t/>
            </a:r>
            <a:endParaRPr/>
          </a:p>
        </p:txBody>
      </p:sp>
      <p:pic>
        <p:nvPicPr>
          <p:cNvPr descr=" Bài giảng điện tử công nghệ 7 kết nối tri thức bài 12: Chăn nuôi gà thịt trong nông hộ" id="393" name="Google Shape;393;p3"/>
          <p:cNvPicPr preferRelativeResize="0"/>
          <p:nvPr/>
        </p:nvPicPr>
        <p:blipFill rotWithShape="1">
          <a:blip r:embed="rId3">
            <a:alphaModFix/>
          </a:blip>
          <a:srcRect b="0" l="0" r="0" t="0"/>
          <a:stretch/>
        </p:blipFill>
        <p:spPr>
          <a:xfrm>
            <a:off x="609680" y="301082"/>
            <a:ext cx="10972641" cy="6204221"/>
          </a:xfrm>
          <a:prstGeom prst="rect">
            <a:avLst/>
          </a:prstGeom>
          <a:noFill/>
          <a:ln>
            <a:noFill/>
          </a:ln>
        </p:spPr>
      </p:pic>
    </p:spTree>
  </p:cSld>
  <p:clrMapOvr>
    <a:masterClrMapping/>
  </p:clrMapOvr>
  <mc:AlternateContent>
    <mc:Choice Requires="p14">
      <p:transition spd="slow" p14:dur="2000">
        <p14:ferris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
          <p:cNvSpPr txBox="1"/>
          <p:nvPr>
            <p:ph type="title"/>
          </p:nvPr>
        </p:nvSpPr>
        <p:spPr>
          <a:xfrm>
            <a:off x="5016137" y="771027"/>
            <a:ext cx="7027818"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Arial"/>
              <a:buNone/>
            </a:pPr>
            <a:r>
              <a:rPr b="1" lang="en-US">
                <a:latin typeface="Arial"/>
                <a:ea typeface="Arial"/>
                <a:cs typeface="Arial"/>
                <a:sym typeface="Arial"/>
              </a:rPr>
              <a:t>Đọc thông tin mục I trong SGK và trả lời câu hỏi</a:t>
            </a:r>
            <a:endParaRPr b="1">
              <a:latin typeface="Arial"/>
              <a:ea typeface="Arial"/>
              <a:cs typeface="Arial"/>
              <a:sym typeface="Arial"/>
            </a:endParaRPr>
          </a:p>
        </p:txBody>
      </p:sp>
      <p:pic>
        <p:nvPicPr>
          <p:cNvPr id="399" name="Google Shape;399;p4"/>
          <p:cNvPicPr preferRelativeResize="0"/>
          <p:nvPr>
            <p:ph idx="1" type="body"/>
          </p:nvPr>
        </p:nvPicPr>
        <p:blipFill rotWithShape="1">
          <a:blip r:embed="rId3">
            <a:alphaModFix/>
          </a:blip>
          <a:srcRect b="0" l="0" r="0" t="0"/>
          <a:stretch/>
        </p:blipFill>
        <p:spPr>
          <a:xfrm>
            <a:off x="609680" y="960438"/>
            <a:ext cx="3867690" cy="2876951"/>
          </a:xfrm>
          <a:prstGeom prst="rect">
            <a:avLst/>
          </a:prstGeom>
          <a:noFill/>
          <a:ln>
            <a:noFill/>
          </a:ln>
        </p:spPr>
      </p:pic>
      <p:pic>
        <p:nvPicPr>
          <p:cNvPr id="400" name="Google Shape;400;p4"/>
          <p:cNvPicPr preferRelativeResize="0"/>
          <p:nvPr/>
        </p:nvPicPr>
        <p:blipFill rotWithShape="1">
          <a:blip r:embed="rId4">
            <a:alphaModFix/>
          </a:blip>
          <a:srcRect b="0" l="0" r="0" t="0"/>
          <a:stretch/>
        </p:blipFill>
        <p:spPr>
          <a:xfrm>
            <a:off x="514417" y="3981049"/>
            <a:ext cx="3962953" cy="2876951"/>
          </a:xfrm>
          <a:prstGeom prst="rect">
            <a:avLst/>
          </a:prstGeom>
          <a:noFill/>
          <a:ln>
            <a:noFill/>
          </a:ln>
        </p:spPr>
      </p:pic>
      <p:sp>
        <p:nvSpPr>
          <p:cNvPr id="401" name="Google Shape;401;p4"/>
          <p:cNvSpPr/>
          <p:nvPr/>
        </p:nvSpPr>
        <p:spPr>
          <a:xfrm>
            <a:off x="5190308" y="2593972"/>
            <a:ext cx="6096000" cy="3737498"/>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lang="en-US" sz="3200">
                <a:solidFill>
                  <a:schemeClr val="dk1"/>
                </a:solidFill>
                <a:latin typeface="Arial"/>
                <a:ea typeface="Arial"/>
                <a:cs typeface="Arial"/>
                <a:sym typeface="Arial"/>
              </a:rPr>
              <a:t>?1. Hãy cho biết những tiêu chuẩn kĩ thuật của chuồng nuôi gà thịt trong nông hộ. </a:t>
            </a:r>
            <a:endParaRPr sz="3200">
              <a:solidFill>
                <a:schemeClr val="dk1"/>
              </a:solidFill>
              <a:latin typeface="Arial"/>
              <a:ea typeface="Arial"/>
              <a:cs typeface="Arial"/>
              <a:sym typeface="Arial"/>
            </a:endParaRPr>
          </a:p>
          <a:p>
            <a:pPr indent="0" lvl="0" marL="0" marR="0" rtl="0" algn="just">
              <a:lnSpc>
                <a:spcPct val="120000"/>
              </a:lnSpc>
              <a:spcBef>
                <a:spcPts val="1200"/>
              </a:spcBef>
              <a:spcAft>
                <a:spcPts val="0"/>
              </a:spcAft>
              <a:buNone/>
            </a:pPr>
            <a:r>
              <a:rPr lang="en-US" sz="3200">
                <a:solidFill>
                  <a:schemeClr val="dk1"/>
                </a:solidFill>
                <a:latin typeface="Arial"/>
                <a:ea typeface="Arial"/>
                <a:cs typeface="Arial"/>
                <a:sym typeface="Arial"/>
              </a:rPr>
              <a:t>?2. Tại sao người ta thường bố trí hướng chuồng về phía nam hoặc đông nam?</a:t>
            </a:r>
            <a:endParaRPr sz="3200">
              <a:solidFill>
                <a:schemeClr val="dk1"/>
              </a:solidFill>
              <a:latin typeface="Arial"/>
              <a:ea typeface="Arial"/>
              <a:cs typeface="Arial"/>
              <a:sym typeface="Arial"/>
            </a:endParaRPr>
          </a:p>
        </p:txBody>
      </p:sp>
      <p:sp>
        <p:nvSpPr>
          <p:cNvPr id="402" name="Google Shape;402;p4"/>
          <p:cNvSpPr txBox="1"/>
          <p:nvPr/>
        </p:nvSpPr>
        <p:spPr>
          <a:xfrm>
            <a:off x="956388" y="103778"/>
            <a:ext cx="3863806" cy="584775"/>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I. CHUỒNG NUÔI</a:t>
            </a:r>
            <a:endParaRPr b="1" sz="3200">
              <a:solidFill>
                <a:schemeClr val="dk1"/>
              </a:solidFill>
              <a:latin typeface="Arial"/>
              <a:ea typeface="Arial"/>
              <a:cs typeface="Arial"/>
              <a:sym typeface="Arial"/>
            </a:endParaRPr>
          </a:p>
        </p:txBody>
      </p:sp>
    </p:spTree>
  </p:cSld>
  <p:clrMapOvr>
    <a:masterClrMapping/>
  </p:clrMapOvr>
  <mc:AlternateContent>
    <mc:Choice Requires="p14">
      <p:transition spd="slow" p14:dur="2000">
        <p14:ferris dir="l"/>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5"/>
          <p:cNvSpPr txBox="1"/>
          <p:nvPr>
            <p:ph type="title"/>
          </p:nvPr>
        </p:nvSpPr>
        <p:spPr>
          <a:xfrm>
            <a:off x="709605" y="274613"/>
            <a:ext cx="109725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408" name="Google Shape;408;p5"/>
          <p:cNvSpPr txBox="1"/>
          <p:nvPr>
            <p:ph idx="1" type="body"/>
          </p:nvPr>
        </p:nvSpPr>
        <p:spPr>
          <a:xfrm>
            <a:off x="609680" y="1600201"/>
            <a:ext cx="10972641" cy="4525963"/>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None/>
            </a:pPr>
            <a:r>
              <a:t/>
            </a:r>
            <a:endParaRPr/>
          </a:p>
        </p:txBody>
      </p:sp>
      <p:pic>
        <p:nvPicPr>
          <p:cNvPr descr=" Bài giảng điện tử công nghệ 7 kết nối tri thức bài 12: Chăn nuôi gà thịt trong nông hộ" id="409" name="Google Shape;409;p5"/>
          <p:cNvPicPr preferRelativeResize="0"/>
          <p:nvPr/>
        </p:nvPicPr>
        <p:blipFill rotWithShape="1">
          <a:blip r:embed="rId3">
            <a:alphaModFix/>
          </a:blip>
          <a:srcRect b="10985" l="2664" r="-983" t="5093"/>
          <a:stretch/>
        </p:blipFill>
        <p:spPr>
          <a:xfrm>
            <a:off x="232150" y="-105325"/>
            <a:ext cx="11075900" cy="6401625"/>
          </a:xfrm>
          <a:prstGeom prst="rect">
            <a:avLst/>
          </a:prstGeom>
          <a:noFill/>
          <a:ln>
            <a:noFill/>
          </a:ln>
        </p:spPr>
      </p:pic>
    </p:spTree>
  </p:cSld>
  <p:clrMapOvr>
    <a:masterClrMapping/>
  </p:clrMapOvr>
  <mc:AlternateContent>
    <mc:Choice Requires="p14">
      <p:transition spd="slow" p14:dur="2000">
        <p14:ferris dir="l"/>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6"/>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pic>
        <p:nvPicPr>
          <p:cNvPr descr=" Bài giảng điện tử công nghệ 7 kết nối tri thức bài 12: Chăn nuôi gà thịt trong nông hộ" id="415" name="Google Shape;415;p6"/>
          <p:cNvPicPr preferRelativeResize="0"/>
          <p:nvPr>
            <p:ph idx="1" type="body"/>
          </p:nvPr>
        </p:nvPicPr>
        <p:blipFill rotWithShape="1">
          <a:blip r:embed="rId3">
            <a:alphaModFix/>
          </a:blip>
          <a:srcRect b="0" l="0" r="0" t="0"/>
          <a:stretch/>
        </p:blipFill>
        <p:spPr>
          <a:xfrm>
            <a:off x="710838" y="470263"/>
            <a:ext cx="10466862" cy="5891348"/>
          </a:xfrm>
          <a:prstGeom prst="rect">
            <a:avLst/>
          </a:prstGeom>
          <a:noFill/>
          <a:ln>
            <a:noFill/>
          </a:ln>
        </p:spPr>
      </p:pic>
    </p:spTree>
  </p:cSld>
  <p:clrMapOvr>
    <a:masterClrMapping/>
  </p:clrMapOvr>
  <mc:AlternateContent>
    <mc:Choice Requires="p14">
      <p:transition spd="slow" p14:dur="2000">
        <p14:ferris dir="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7"/>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pic>
        <p:nvPicPr>
          <p:cNvPr descr=" Bài giảng điện tử công nghệ 7 kết nối tri thức bài 12: Chăn nuôi gà thịt trong nông hộ" id="421" name="Google Shape;421;p7"/>
          <p:cNvPicPr preferRelativeResize="0"/>
          <p:nvPr>
            <p:ph idx="1" type="body"/>
          </p:nvPr>
        </p:nvPicPr>
        <p:blipFill rotWithShape="1">
          <a:blip r:embed="rId3">
            <a:alphaModFix/>
          </a:blip>
          <a:srcRect b="0" l="0" r="0" t="0"/>
          <a:stretch/>
        </p:blipFill>
        <p:spPr>
          <a:xfrm>
            <a:off x="609679" y="274638"/>
            <a:ext cx="10480687" cy="6217602"/>
          </a:xfrm>
          <a:prstGeom prst="rect">
            <a:avLst/>
          </a:prstGeom>
          <a:noFill/>
          <a:ln>
            <a:noFill/>
          </a:ln>
        </p:spPr>
      </p:pic>
    </p:spTree>
  </p:cSld>
  <p:clrMapOvr>
    <a:masterClrMapping/>
  </p:clrMapOvr>
  <mc:AlternateContent>
    <mc:Choice Requires="p14">
      <p:transition spd="slow" p14:dur="2000">
        <p14:ferris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8"/>
          <p:cNvSpPr txBox="1"/>
          <p:nvPr>
            <p:ph type="title"/>
          </p:nvPr>
        </p:nvSpPr>
        <p:spPr>
          <a:xfrm>
            <a:off x="609680" y="274638"/>
            <a:ext cx="10972641"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pic>
        <p:nvPicPr>
          <p:cNvPr descr=" Bài giảng điện tử công nghệ 7 kết nối tri thức bài 12: Chăn nuôi gà thịt trong nông hộ" id="427" name="Google Shape;427;p8"/>
          <p:cNvPicPr preferRelativeResize="0"/>
          <p:nvPr>
            <p:ph idx="1" type="body"/>
          </p:nvPr>
        </p:nvPicPr>
        <p:blipFill rotWithShape="1">
          <a:blip r:embed="rId3">
            <a:alphaModFix/>
          </a:blip>
          <a:srcRect b="0" l="0" r="0" t="0"/>
          <a:stretch/>
        </p:blipFill>
        <p:spPr>
          <a:xfrm>
            <a:off x="732387" y="274638"/>
            <a:ext cx="10559131" cy="5943282"/>
          </a:xfrm>
          <a:prstGeom prst="rect">
            <a:avLst/>
          </a:prstGeom>
          <a:noFill/>
          <a:ln>
            <a:noFill/>
          </a:ln>
        </p:spPr>
      </p:pic>
    </p:spTree>
  </p:cSld>
  <p:clrMapOvr>
    <a:masterClrMapping/>
  </p:clrMapOvr>
  <mc:AlternateContent>
    <mc:Choice Requires="p14">
      <p:transition spd="slow" p14:dur="2000">
        <p14:ferris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9"/>
          <p:cNvSpPr txBox="1"/>
          <p:nvPr>
            <p:ph type="title"/>
          </p:nvPr>
        </p:nvSpPr>
        <p:spPr>
          <a:xfrm>
            <a:off x="3579222" y="1317024"/>
            <a:ext cx="850392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Arial"/>
              <a:buNone/>
            </a:pPr>
            <a:r>
              <a:rPr b="1" lang="en-US">
                <a:latin typeface="Arial"/>
                <a:ea typeface="Arial"/>
                <a:cs typeface="Arial"/>
                <a:sym typeface="Arial"/>
              </a:rPr>
              <a:t>Hãy tìm hiểu về vai trò của lớp độn chuồng và lớp sàn thoáng</a:t>
            </a:r>
            <a:endParaRPr b="1">
              <a:latin typeface="Arial"/>
              <a:ea typeface="Arial"/>
              <a:cs typeface="Arial"/>
              <a:sym typeface="Arial"/>
            </a:endParaRPr>
          </a:p>
        </p:txBody>
      </p:sp>
      <p:pic>
        <p:nvPicPr>
          <p:cNvPr id="433" name="Google Shape;433;p9"/>
          <p:cNvPicPr preferRelativeResize="0"/>
          <p:nvPr>
            <p:ph idx="1" type="body"/>
          </p:nvPr>
        </p:nvPicPr>
        <p:blipFill rotWithShape="1">
          <a:blip r:embed="rId3">
            <a:alphaModFix/>
          </a:blip>
          <a:srcRect b="0" l="0" r="0" t="0"/>
          <a:stretch/>
        </p:blipFill>
        <p:spPr>
          <a:xfrm>
            <a:off x="-192520" y="919277"/>
            <a:ext cx="3771742" cy="2728798"/>
          </a:xfrm>
          <a:prstGeom prst="rect">
            <a:avLst/>
          </a:prstGeom>
          <a:noFill/>
          <a:ln>
            <a:noFill/>
          </a:ln>
        </p:spPr>
      </p:pic>
      <p:sp>
        <p:nvSpPr>
          <p:cNvPr descr="Ứng dụng phương thức tổ chức thiết kế công việc theo trường phái quản lý cổ  điển trong bối cảnh quản lý hiện nay | Tạp chí Quản lý nhà nước" id="434" name="Google Shape;434;p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spd="slow" p14:dur="2000">
        <p14:ferris dir="l"/>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Theme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eme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自定义设计方案">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自定义设计方案">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Theme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2022-07-05T06:04:43Z</dcterms:created>
  <dc:creator>admin</dc:creator>
</cp:coreProperties>
</file>