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4" roundtripDataSignature="AMtx7mi0RhgZru93nNJjU5Fs9Xtw4Eb5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FB4C25-8071-4746-90ED-FA392D8E6C23}">
  <a:tblStyle styleId="{ADFB4C25-8071-4746-90ED-FA392D8E6C2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85" name="Google Shape;48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1" name="Google Shape;71;p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2" name="Google Shape;72;p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3" name="Google Shape;73;p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4" name="Google Shape;74;p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0" name="Google Shape;80;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1" name="Google Shape;81;p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5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5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5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9" name="Google Shape;39;p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 name="Shape 42"/>
        <p:cNvGrpSpPr/>
        <p:nvPr/>
      </p:nvGrpSpPr>
      <p:grpSpPr>
        <a:xfrm>
          <a:off x="0" y="0"/>
          <a:ext cx="0" cy="0"/>
          <a:chOff x="0" y="0"/>
          <a:chExt cx="0" cy="0"/>
        </a:xfrm>
      </p:grpSpPr>
      <p:sp>
        <p:nvSpPr>
          <p:cNvPr id="43" name="Google Shape;43;p5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5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 name="Shape 48"/>
        <p:cNvGrpSpPr/>
        <p:nvPr/>
      </p:nvGrpSpPr>
      <p:grpSpPr>
        <a:xfrm>
          <a:off x="0" y="0"/>
          <a:ext cx="0" cy="0"/>
          <a:chOff x="0" y="0"/>
          <a:chExt cx="0" cy="0"/>
        </a:xfrm>
      </p:grpSpPr>
      <p:sp>
        <p:nvSpPr>
          <p:cNvPr id="49" name="Google Shape;49;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5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5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56"/>
          <p:cNvSpPr/>
          <p:nvPr>
            <p:ph idx="2" type="pic"/>
          </p:nvPr>
        </p:nvSpPr>
        <p:spPr>
          <a:xfrm>
            <a:off x="1792288" y="612775"/>
            <a:ext cx="5486400" cy="4114800"/>
          </a:xfrm>
          <a:prstGeom prst="rect">
            <a:avLst/>
          </a:prstGeom>
          <a:noFill/>
          <a:ln>
            <a:noFill/>
          </a:ln>
        </p:spPr>
      </p:sp>
      <p:sp>
        <p:nvSpPr>
          <p:cNvPr id="57" name="Google Shape;57;p5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8" name="Google Shape;58;p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5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4" name="Google Shape;64;p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5" name="Google Shape;65;p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4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19.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39.jpg"/><Relationship Id="rId5"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25.jpg"/><Relationship Id="rId5" Type="http://schemas.openxmlformats.org/officeDocument/2006/relationships/image" Target="../media/image20.jpg"/><Relationship Id="rId6"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jpg"/><Relationship Id="rId4" Type="http://schemas.openxmlformats.org/officeDocument/2006/relationships/image" Target="../media/image34.jpg"/><Relationship Id="rId5"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jp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7.jpg"/><Relationship Id="rId4" Type="http://schemas.openxmlformats.org/officeDocument/2006/relationships/image" Target="../media/image7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vmlDrawing" Target="../drawings/vmlDrawing1.vml"/><Relationship Id="rId4" Type="http://schemas.openxmlformats.org/officeDocument/2006/relationships/image" Target="../media/image3.jpg"/><Relationship Id="rId10" Type="http://schemas.openxmlformats.org/officeDocument/2006/relationships/image" Target="../media/image14.png"/><Relationship Id="rId9" Type="http://schemas.openxmlformats.org/officeDocument/2006/relationships/oleObject" Target="../embeddings/oleObject1.bin"/><Relationship Id="rId5" Type="http://schemas.openxmlformats.org/officeDocument/2006/relationships/image" Target="../media/image4.jpg"/><Relationship Id="rId6" Type="http://schemas.openxmlformats.org/officeDocument/2006/relationships/image" Target="../media/image13.jpg"/><Relationship Id="rId7" Type="http://schemas.openxmlformats.org/officeDocument/2006/relationships/image" Target="../media/image17.png"/><Relationship Id="rId8"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3.jpg"/><Relationship Id="rId4" Type="http://schemas.openxmlformats.org/officeDocument/2006/relationships/image" Target="../media/image42.jpg"/><Relationship Id="rId5" Type="http://schemas.openxmlformats.org/officeDocument/2006/relationships/image" Target="../media/image60.jpg"/><Relationship Id="rId6"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4.jpg"/><Relationship Id="rId4" Type="http://schemas.openxmlformats.org/officeDocument/2006/relationships/image" Target="../media/image56.jpg"/><Relationship Id="rId5" Type="http://schemas.openxmlformats.org/officeDocument/2006/relationships/image" Target="../media/image7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7.jpg"/><Relationship Id="rId4"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1.jpg"/><Relationship Id="rId4" Type="http://schemas.openxmlformats.org/officeDocument/2006/relationships/image" Target="../media/image61.jpg"/><Relationship Id="rId5" Type="http://schemas.openxmlformats.org/officeDocument/2006/relationships/image" Target="../media/image62.jpg"/><Relationship Id="rId6" Type="http://schemas.openxmlformats.org/officeDocument/2006/relationships/image" Target="../media/image68.jpg"/><Relationship Id="rId7" Type="http://schemas.openxmlformats.org/officeDocument/2006/relationships/image" Target="../media/image5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76.jpg"/><Relationship Id="rId4" Type="http://schemas.openxmlformats.org/officeDocument/2006/relationships/image" Target="../media/image8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84.jpg"/><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3.jpg"/><Relationship Id="rId4" Type="http://schemas.openxmlformats.org/officeDocument/2006/relationships/image" Target="../media/image64.jpg"/><Relationship Id="rId5" Type="http://schemas.openxmlformats.org/officeDocument/2006/relationships/image" Target="../media/image78.jpg"/><Relationship Id="rId6" Type="http://schemas.openxmlformats.org/officeDocument/2006/relationships/image" Target="../media/image8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0.jpg"/><Relationship Id="rId4" Type="http://schemas.openxmlformats.org/officeDocument/2006/relationships/image" Target="../media/image6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9.png"/><Relationship Id="rId4" Type="http://schemas.openxmlformats.org/officeDocument/2006/relationships/image" Target="../media/image77.png"/><Relationship Id="rId5"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6.jpg"/><Relationship Id="rId4" Type="http://schemas.openxmlformats.org/officeDocument/2006/relationships/image" Target="../media/image87.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Frames PPT 008" id="88" name="Google Shape;88;p1"/>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farmer_hoe_garden_hb" id="89" name="Google Shape;89;p1"/>
          <p:cNvPicPr preferRelativeResize="0"/>
          <p:nvPr/>
        </p:nvPicPr>
        <p:blipFill rotWithShape="1">
          <a:blip r:embed="rId4">
            <a:alphaModFix/>
          </a:blip>
          <a:srcRect b="0" l="0" r="0" t="0"/>
          <a:stretch/>
        </p:blipFill>
        <p:spPr>
          <a:xfrm>
            <a:off x="5867400" y="5181600"/>
            <a:ext cx="1752600" cy="1295400"/>
          </a:xfrm>
          <a:prstGeom prst="rect">
            <a:avLst/>
          </a:prstGeom>
          <a:noFill/>
          <a:ln>
            <a:noFill/>
          </a:ln>
        </p:spPr>
      </p:pic>
      <p:pic>
        <p:nvPicPr>
          <p:cNvPr descr="THO3" id="90" name="Google Shape;90;p1"/>
          <p:cNvPicPr preferRelativeResize="0"/>
          <p:nvPr/>
        </p:nvPicPr>
        <p:blipFill rotWithShape="1">
          <a:blip r:embed="rId5">
            <a:alphaModFix/>
          </a:blip>
          <a:srcRect b="0" l="0" r="0" t="0"/>
          <a:stretch/>
        </p:blipFill>
        <p:spPr>
          <a:xfrm>
            <a:off x="1447800" y="5486400"/>
            <a:ext cx="1219200" cy="990600"/>
          </a:xfrm>
          <a:prstGeom prst="rect">
            <a:avLst/>
          </a:prstGeom>
          <a:noFill/>
          <a:ln>
            <a:noFill/>
          </a:ln>
        </p:spPr>
      </p:pic>
      <p:pic>
        <p:nvPicPr>
          <p:cNvPr descr="hinh 1 (446).gif" id="91" name="Google Shape;91;p1"/>
          <p:cNvPicPr preferRelativeResize="0"/>
          <p:nvPr/>
        </p:nvPicPr>
        <p:blipFill rotWithShape="1">
          <a:blip r:embed="rId6">
            <a:alphaModFix/>
          </a:blip>
          <a:srcRect b="0" l="0" r="0" t="0"/>
          <a:stretch/>
        </p:blipFill>
        <p:spPr>
          <a:xfrm>
            <a:off x="304800" y="3886200"/>
            <a:ext cx="4095750" cy="2286000"/>
          </a:xfrm>
          <a:prstGeom prst="rect">
            <a:avLst/>
          </a:prstGeom>
          <a:noFill/>
          <a:ln>
            <a:noFill/>
          </a:ln>
        </p:spPr>
      </p:pic>
      <p:pic>
        <p:nvPicPr>
          <p:cNvPr descr="hinh 1 (466).gif" id="92" name="Google Shape;92;p1"/>
          <p:cNvPicPr preferRelativeResize="0"/>
          <p:nvPr/>
        </p:nvPicPr>
        <p:blipFill rotWithShape="1">
          <a:blip r:embed="rId7">
            <a:alphaModFix/>
          </a:blip>
          <a:srcRect b="0" l="0" r="0" t="0"/>
          <a:stretch/>
        </p:blipFill>
        <p:spPr>
          <a:xfrm>
            <a:off x="4343400" y="4114800"/>
            <a:ext cx="4095750" cy="2286000"/>
          </a:xfrm>
          <a:prstGeom prst="rect">
            <a:avLst/>
          </a:prstGeom>
          <a:noFill/>
          <a:ln>
            <a:noFill/>
          </a:ln>
        </p:spPr>
      </p:pic>
      <p:pic>
        <p:nvPicPr>
          <p:cNvPr descr="hinh 1 (446).gif" id="93" name="Google Shape;93;p1"/>
          <p:cNvPicPr preferRelativeResize="0"/>
          <p:nvPr/>
        </p:nvPicPr>
        <p:blipFill rotWithShape="1">
          <a:blip r:embed="rId6">
            <a:alphaModFix/>
          </a:blip>
          <a:srcRect b="0" l="0" r="0" t="0"/>
          <a:stretch/>
        </p:blipFill>
        <p:spPr>
          <a:xfrm>
            <a:off x="762000" y="304800"/>
            <a:ext cx="4095750" cy="2286000"/>
          </a:xfrm>
          <a:prstGeom prst="rect">
            <a:avLst/>
          </a:prstGeom>
          <a:noFill/>
          <a:ln>
            <a:noFill/>
          </a:ln>
        </p:spPr>
      </p:pic>
      <p:pic>
        <p:nvPicPr>
          <p:cNvPr descr="hinh 1 (446).gif" id="94" name="Google Shape;94;p1"/>
          <p:cNvPicPr preferRelativeResize="0"/>
          <p:nvPr/>
        </p:nvPicPr>
        <p:blipFill rotWithShape="1">
          <a:blip r:embed="rId6">
            <a:alphaModFix/>
          </a:blip>
          <a:srcRect b="0" l="0" r="0" t="0"/>
          <a:stretch/>
        </p:blipFill>
        <p:spPr>
          <a:xfrm>
            <a:off x="4648200" y="304800"/>
            <a:ext cx="4095750" cy="2286000"/>
          </a:xfrm>
          <a:prstGeom prst="rect">
            <a:avLst/>
          </a:prstGeom>
          <a:noFill/>
          <a:ln>
            <a:noFill/>
          </a:ln>
        </p:spPr>
      </p:pic>
      <p:pic>
        <p:nvPicPr>
          <p:cNvPr descr="hinh 1 (488).gif" id="95" name="Google Shape;95;p1"/>
          <p:cNvPicPr preferRelativeResize="0"/>
          <p:nvPr/>
        </p:nvPicPr>
        <p:blipFill rotWithShape="1">
          <a:blip r:embed="rId8">
            <a:alphaModFix/>
          </a:blip>
          <a:srcRect b="0" l="0" r="0" t="0"/>
          <a:stretch/>
        </p:blipFill>
        <p:spPr>
          <a:xfrm>
            <a:off x="0" y="3657600"/>
            <a:ext cx="4095750" cy="2286000"/>
          </a:xfrm>
          <a:prstGeom prst="rect">
            <a:avLst/>
          </a:prstGeom>
          <a:noFill/>
          <a:ln>
            <a:noFill/>
          </a:ln>
        </p:spPr>
      </p:pic>
      <p:pic>
        <p:nvPicPr>
          <p:cNvPr descr="hinh 1 (488).gif" id="96" name="Google Shape;96;p1"/>
          <p:cNvPicPr preferRelativeResize="0"/>
          <p:nvPr/>
        </p:nvPicPr>
        <p:blipFill rotWithShape="1">
          <a:blip r:embed="rId8">
            <a:alphaModFix/>
          </a:blip>
          <a:srcRect b="0" l="0" r="0" t="0"/>
          <a:stretch/>
        </p:blipFill>
        <p:spPr>
          <a:xfrm>
            <a:off x="152400" y="3810000"/>
            <a:ext cx="4095750" cy="2286000"/>
          </a:xfrm>
          <a:prstGeom prst="rect">
            <a:avLst/>
          </a:prstGeom>
          <a:noFill/>
          <a:ln>
            <a:noFill/>
          </a:ln>
        </p:spPr>
      </p:pic>
      <p:pic>
        <p:nvPicPr>
          <p:cNvPr descr="hinh 1 (488).gif" id="97" name="Google Shape;97;p1"/>
          <p:cNvPicPr preferRelativeResize="0"/>
          <p:nvPr/>
        </p:nvPicPr>
        <p:blipFill rotWithShape="1">
          <a:blip r:embed="rId8">
            <a:alphaModFix/>
          </a:blip>
          <a:srcRect b="0" l="0" r="0" t="0"/>
          <a:stretch/>
        </p:blipFill>
        <p:spPr>
          <a:xfrm>
            <a:off x="838200" y="457200"/>
            <a:ext cx="4095750" cy="2286000"/>
          </a:xfrm>
          <a:prstGeom prst="rect">
            <a:avLst/>
          </a:prstGeom>
          <a:noFill/>
          <a:ln>
            <a:noFill/>
          </a:ln>
        </p:spPr>
      </p:pic>
      <p:sp>
        <p:nvSpPr>
          <p:cNvPr id="98" name="Google Shape;98;p1"/>
          <p:cNvSpPr/>
          <p:nvPr/>
        </p:nvSpPr>
        <p:spPr>
          <a:xfrm>
            <a:off x="1676400" y="2286000"/>
            <a:ext cx="6553200" cy="1066800"/>
          </a:xfrm>
          <a:prstGeom prst="rect">
            <a:avLst/>
          </a:prstGeom>
        </p:spPr>
        <p:txBody>
          <a:bodyPr>
            <a:prstTxWarp prst="textPlain"/>
          </a:bodyPr>
          <a:lstStyle/>
          <a:p>
            <a:pPr lvl="0" algn="l"/>
            <a:r>
              <a:rPr b="0" i="0">
                <a:ln cap="flat" cmpd="sng" w="19050">
                  <a:solidFill>
                    <a:srgbClr val="00FF00"/>
                  </a:solidFill>
                  <a:prstDash val="solid"/>
                  <a:miter lim="800000"/>
                  <a:headEnd len="sm" w="sm" type="none"/>
                  <a:tailEnd len="sm" w="sm" type="none"/>
                </a:ln>
                <a:solidFill>
                  <a:srgbClr val="FF0000"/>
                </a:solidFill>
                <a:latin typeface="Times New Roman"/>
              </a:rPr>
              <a:t>Môn: Công nghệ 7 </a:t>
            </a: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0"/>
          <p:cNvSpPr txBox="1"/>
          <p:nvPr>
            <p:ph idx="1" type="body"/>
          </p:nvPr>
        </p:nvSpPr>
        <p:spPr>
          <a:xfrm>
            <a:off x="36512" y="26987"/>
            <a:ext cx="9144000" cy="645001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Vai trò</a:t>
            </a:r>
            <a:endParaRPr b="0" i="0" sz="2800" u="none">
              <a:solidFill>
                <a:schemeClr val="dk1"/>
              </a:solidFill>
              <a:latin typeface="Arial"/>
              <a:ea typeface="Arial"/>
              <a:cs typeface="Arial"/>
              <a:sym typeface="Arial"/>
            </a:endParaRPr>
          </a:p>
          <a:p>
            <a:pPr indent="-342900" lvl="0" marL="342900" rtl="0" algn="l">
              <a:lnSpc>
                <a:spcPct val="100000"/>
              </a:lnSpc>
              <a:spcBef>
                <a:spcPts val="960"/>
              </a:spcBef>
              <a:spcAft>
                <a:spcPts val="0"/>
              </a:spcAft>
              <a:buClr>
                <a:srgbClr val="C00000"/>
              </a:buClr>
              <a:buSzPts val="3200"/>
              <a:buFont typeface="Arial"/>
              <a:buChar char="•"/>
            </a:pPr>
            <a:r>
              <a:rPr b="1" i="0" lang="en-US" sz="3200" u="none">
                <a:solidFill>
                  <a:srgbClr val="C00000"/>
                </a:solidFill>
                <a:latin typeface="Arial"/>
                <a:ea typeface="Arial"/>
                <a:cs typeface="Arial"/>
                <a:sym typeface="Arial"/>
              </a:rPr>
              <a:t>      </a:t>
            </a:r>
            <a:r>
              <a:rPr b="1" i="0" lang="en-US" sz="4800" u="none">
                <a:solidFill>
                  <a:srgbClr val="C00000"/>
                </a:solidFill>
                <a:latin typeface="Arial"/>
                <a:ea typeface="Arial"/>
                <a:cs typeface="Arial"/>
                <a:sym typeface="Arial"/>
              </a:rPr>
              <a:t>🖎   </a:t>
            </a:r>
            <a:r>
              <a:rPr b="0" i="0" lang="en-US" sz="3200" u="none">
                <a:solidFill>
                  <a:schemeClr val="dk1"/>
                </a:solidFill>
                <a:latin typeface="Arial"/>
                <a:ea typeface="Arial"/>
                <a:cs typeface="Arial"/>
                <a:sym typeface="Arial"/>
              </a:rPr>
              <a:t>- </a:t>
            </a:r>
            <a:r>
              <a:rPr b="0" i="0" lang="en-US" sz="3200" u="none">
                <a:solidFill>
                  <a:schemeClr val="dk1"/>
                </a:solidFill>
                <a:latin typeface="Times New Roman"/>
                <a:ea typeface="Times New Roman"/>
                <a:cs typeface="Times New Roman"/>
                <a:sym typeface="Times New Roman"/>
              </a:rPr>
              <a:t>Tăng cường sức khoẻ, sức đề kháng cho vật nuôi, giúp vật nuôi giảm khả năng nhiễm bệnh.</a:t>
            </a:r>
            <a:endParaRPr b="1" i="0" sz="3200" u="none">
              <a:solidFill>
                <a:schemeClr val="dk1"/>
              </a:solidFill>
              <a:latin typeface="Times New Roman"/>
              <a:ea typeface="Times New Roman"/>
              <a:cs typeface="Times New Roman"/>
              <a:sym typeface="Times New Roman"/>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Tiêu diệt mầm bệnh, hạn chế sự tiếp xúc của vật nuôi với nguồn bệnh, ngăn ngừa sự lây lan của dịch bệnh.</a:t>
            </a:r>
            <a:endParaRPr b="1" i="0" sz="3200" u="none">
              <a:solidFill>
                <a:schemeClr val="dk1"/>
              </a:solidFill>
              <a:latin typeface="Times New Roman"/>
              <a:ea typeface="Times New Roman"/>
              <a:cs typeface="Times New Roman"/>
              <a:sym typeface="Times New Roman"/>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Tiêm vaccine có tác dụng tạo miễn dịch cho vật nuôi, giúp vật nuôi chống lại tác nhân gây bệnh.</a:t>
            </a:r>
            <a:endParaRPr b="1" i="0" sz="3200" u="none">
              <a:solidFill>
                <a:schemeClr val="dk1"/>
              </a:solidFill>
              <a:latin typeface="Times New Roman"/>
              <a:ea typeface="Times New Roman"/>
              <a:cs typeface="Times New Roman"/>
              <a:sym typeface="Times New Roman"/>
            </a:endParaRPr>
          </a:p>
          <a:p>
            <a:pPr indent="-342900" lvl="0" marL="342900" rtl="0" algn="l">
              <a:lnSpc>
                <a:spcPct val="100000"/>
              </a:lnSpc>
              <a:spcBef>
                <a:spcPts val="64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 Giảm tác hại của bệnh và giúp vật nuôi nhanh hồi phục.</a:t>
            </a:r>
            <a:endParaRPr b="1" i="0" sz="3200" u="none">
              <a:solidFill>
                <a:schemeClr val="dk1"/>
              </a:solidFill>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Font typeface="Arial"/>
              <a:buNone/>
            </a:pPr>
            <a:r>
              <a:t/>
            </a:r>
            <a:endParaRPr b="1" i="0" sz="3200" u="none">
              <a:solidFill>
                <a:schemeClr val="dk1"/>
              </a:solidFill>
              <a:latin typeface="Times New Roman"/>
              <a:ea typeface="Times New Roman"/>
              <a:cs typeface="Times New Roman"/>
              <a:sym typeface="Times New Roman"/>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10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1000"/>
                                        <p:tgtEl>
                                          <p:spTgt spid="4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animEffect filter="fade" transition="in">
                                      <p:cBhvr>
                                        <p:cTn dur="1000"/>
                                        <p:tgtEl>
                                          <p:spTgt spid="4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3" st="3"/>
                                            </p:txEl>
                                          </p:spTgt>
                                        </p:tgtEl>
                                        <p:attrNameLst>
                                          <p:attrName>style.visibility</p:attrName>
                                        </p:attrNameLst>
                                      </p:cBhvr>
                                      <p:to>
                                        <p:strVal val="visible"/>
                                      </p:to>
                                    </p:set>
                                    <p:animEffect filter="fade" transition="in">
                                      <p:cBhvr>
                                        <p:cTn dur="1000"/>
                                        <p:tgtEl>
                                          <p:spTgt spid="4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4" st="4"/>
                                            </p:txEl>
                                          </p:spTgt>
                                        </p:tgtEl>
                                        <p:attrNameLst>
                                          <p:attrName>style.visibility</p:attrName>
                                        </p:attrNameLst>
                                      </p:cBhvr>
                                      <p:to>
                                        <p:strVal val="visible"/>
                                      </p:to>
                                    </p:set>
                                    <p:animEffect filter="fade" transition="in">
                                      <p:cBhvr>
                                        <p:cTn dur="1000"/>
                                        <p:tgtEl>
                                          <p:spTgt spid="4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5" st="5"/>
                                            </p:txEl>
                                          </p:spTgt>
                                        </p:tgtEl>
                                        <p:attrNameLst>
                                          <p:attrName>style.visibility</p:attrName>
                                        </p:attrNameLst>
                                      </p:cBhvr>
                                      <p:to>
                                        <p:strVal val="visible"/>
                                      </p:to>
                                    </p:set>
                                    <p:animEffect filter="fade" transition="in">
                                      <p:cBhvr>
                                        <p:cTn dur="1000"/>
                                        <p:tgtEl>
                                          <p:spTgt spid="4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1"/>
          <p:cNvSpPr txBox="1"/>
          <p:nvPr>
            <p:ph idx="1" type="body"/>
          </p:nvPr>
        </p:nvSpPr>
        <p:spPr>
          <a:xfrm>
            <a:off x="0" y="1143000"/>
            <a:ext cx="9144000" cy="2133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800"/>
              <a:buFont typeface="Arial"/>
              <a:buNone/>
            </a:pPr>
            <a:r>
              <a:t/>
            </a:r>
            <a:endParaRPr b="1" i="0" sz="800" u="sng">
              <a:solidFill>
                <a:schemeClr val="dk1"/>
              </a:solidFill>
              <a:latin typeface="Arial"/>
              <a:ea typeface="Arial"/>
              <a:cs typeface="Arial"/>
              <a:sym typeface="Arial"/>
            </a:endParaRPr>
          </a:p>
          <a:p>
            <a:pPr indent="-342900" lvl="0" marL="342900" rtl="0" algn="l">
              <a:lnSpc>
                <a:spcPct val="80000"/>
              </a:lnSpc>
              <a:spcBef>
                <a:spcPts val="160"/>
              </a:spcBef>
              <a:spcAft>
                <a:spcPts val="0"/>
              </a:spcAft>
              <a:buClr>
                <a:srgbClr val="FF0066"/>
              </a:buClr>
              <a:buSzPts val="800"/>
              <a:buFont typeface="Arial"/>
              <a:buNone/>
            </a:pPr>
            <a:r>
              <a:rPr b="1" i="0" lang="en-US" sz="800" u="none">
                <a:solidFill>
                  <a:srgbClr val="FF0066"/>
                </a:solidFill>
                <a:latin typeface="Arial"/>
                <a:ea typeface="Arial"/>
                <a:cs typeface="Arial"/>
                <a:sym typeface="Arial"/>
              </a:rPr>
              <a:t>                 </a:t>
            </a:r>
            <a:endParaRPr/>
          </a:p>
          <a:p>
            <a:pPr indent="-342900" lvl="0" marL="342900" rtl="0" algn="l">
              <a:lnSpc>
                <a:spcPct val="80000"/>
              </a:lnSpc>
              <a:spcBef>
                <a:spcPts val="160"/>
              </a:spcBef>
              <a:spcAft>
                <a:spcPts val="0"/>
              </a:spcAft>
              <a:buClr>
                <a:srgbClr val="FF0066"/>
              </a:buClr>
              <a:buSzPts val="800"/>
              <a:buFont typeface="Arial"/>
              <a:buNone/>
            </a:pPr>
            <a:r>
              <a:rPr b="1" i="0" lang="en-US" sz="800" u="none">
                <a:solidFill>
                  <a:srgbClr val="FF0066"/>
                </a:solidFill>
                <a:latin typeface="Arial"/>
                <a:ea typeface="Arial"/>
                <a:cs typeface="Arial"/>
                <a:sym typeface="Arial"/>
              </a:rPr>
              <a:t>          </a:t>
            </a:r>
            <a:endParaRPr/>
          </a:p>
        </p:txBody>
      </p:sp>
      <p:sp>
        <p:nvSpPr>
          <p:cNvPr id="417" name="Google Shape;417;p11"/>
          <p:cNvSpPr txBox="1"/>
          <p:nvPr/>
        </p:nvSpPr>
        <p:spPr>
          <a:xfrm>
            <a:off x="381000" y="1371600"/>
            <a:ext cx="82296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II. Nguyên nhân sinh gây ra bệnh cho vật nuôi:</a:t>
            </a:r>
            <a:endParaRPr/>
          </a:p>
          <a:p>
            <a:pPr indent="0" lvl="0" marL="0" marR="0" rtl="0" algn="l">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		</a:t>
            </a:r>
            <a:r>
              <a:rPr b="1" i="0" lang="en-US" sz="2800" u="none">
                <a:solidFill>
                  <a:schemeClr val="dk1"/>
                </a:solidFill>
                <a:latin typeface="Arial"/>
                <a:ea typeface="Arial"/>
                <a:cs typeface="Arial"/>
                <a:sym typeface="Arial"/>
              </a:rPr>
              <a:t>Sơ đồ 11.2 sgk</a:t>
            </a:r>
            <a:endParaRPr/>
          </a:p>
        </p:txBody>
      </p:sp>
      <p:sp>
        <p:nvSpPr>
          <p:cNvPr id="418" name="Google Shape;418;p11"/>
          <p:cNvSpPr txBox="1"/>
          <p:nvPr/>
        </p:nvSpPr>
        <p:spPr>
          <a:xfrm>
            <a:off x="381000" y="914400"/>
            <a:ext cx="8534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I.Vai trò của phòng, trị bệnh cho vật nuôi</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Effect filter="fade" transition="in">
                                      <p:cBhvr>
                                        <p:cTn dur="1000"/>
                                        <p:tgtEl>
                                          <p:spTgt spid="4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Effect filter="fade" transition="in">
                                      <p:cBhvr>
                                        <p:cTn dur="1000"/>
                                        <p:tgtEl>
                                          <p:spTgt spid="41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2"/>
          <p:cNvSpPr txBox="1"/>
          <p:nvPr/>
        </p:nvSpPr>
        <p:spPr>
          <a:xfrm>
            <a:off x="-76200" y="5649912"/>
            <a:ext cx="8991600" cy="9540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0" i="0" lang="en-US" sz="2800" u="none">
                <a:solidFill>
                  <a:srgbClr val="0000FF"/>
                </a:solidFill>
                <a:latin typeface="Arial"/>
                <a:ea typeface="Arial"/>
                <a:cs typeface="Arial"/>
                <a:sym typeface="Arial"/>
              </a:rPr>
              <a:t>Em hãy quan sát hình 11.2 SGK cho biết các nguyên nhân sinh ra bệnh ?</a:t>
            </a:r>
            <a:endParaRPr/>
          </a:p>
        </p:txBody>
      </p:sp>
      <p:pic>
        <p:nvPicPr>
          <p:cNvPr id="424" name="Google Shape;424;p12"/>
          <p:cNvPicPr preferRelativeResize="0"/>
          <p:nvPr/>
        </p:nvPicPr>
        <p:blipFill rotWithShape="1">
          <a:blip r:embed="rId3">
            <a:alphaModFix/>
          </a:blip>
          <a:srcRect b="0" l="0" r="0" t="0"/>
          <a:stretch/>
        </p:blipFill>
        <p:spPr>
          <a:xfrm>
            <a:off x="304800" y="304800"/>
            <a:ext cx="8382000" cy="510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Times New Roman"/>
              <a:buNone/>
            </a:pPr>
            <a:r>
              <a:rPr b="0" i="0" lang="en-US" sz="3600" u="none">
                <a:solidFill>
                  <a:schemeClr val="dk2"/>
                </a:solidFill>
                <a:latin typeface="Times New Roman"/>
                <a:ea typeface="Times New Roman"/>
                <a:cs typeface="Times New Roman"/>
                <a:sym typeface="Times New Roman"/>
              </a:rPr>
              <a:t>Các nguyên nhân gây bệnh</a:t>
            </a:r>
            <a:endParaRPr/>
          </a:p>
        </p:txBody>
      </p:sp>
      <p:sp>
        <p:nvSpPr>
          <p:cNvPr id="430" name="Google Shape;430;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Do vi sinh vật gây bệnh: vi khuẩn, vi rút…</a:t>
            </a:r>
            <a:endParaRPr/>
          </a:p>
          <a:p>
            <a:pPr indent="-342900" lvl="0" marL="342900" marR="0" rtl="0" algn="l">
              <a:lnSpc>
                <a:spcPct val="100000"/>
              </a:lnSpc>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Do động vật kí sinh: ve, rận, giun, sán….</a:t>
            </a:r>
            <a:endParaRPr/>
          </a:p>
          <a:p>
            <a:pPr indent="-342900" lvl="0" marL="342900" marR="0" rtl="0" algn="l">
              <a:lnSpc>
                <a:spcPct val="100000"/>
              </a:lnSpc>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Do môi trường sống không thuận lợi: quá nóng, quá lạnh</a:t>
            </a:r>
            <a:endParaRPr/>
          </a:p>
          <a:p>
            <a:pPr indent="-342900" lvl="0" marL="342900" marR="0" rtl="0" algn="l">
              <a:lnSpc>
                <a:spcPct val="100000"/>
              </a:lnSpc>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Do thừa hoặc thiếu dinh dưỡng: thức ăn không an toàn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10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1" st="1"/>
                                            </p:txEl>
                                          </p:spTgt>
                                        </p:tgtEl>
                                        <p:attrNameLst>
                                          <p:attrName>style.visibility</p:attrName>
                                        </p:attrNameLst>
                                      </p:cBhvr>
                                      <p:to>
                                        <p:strVal val="visible"/>
                                      </p:to>
                                    </p:set>
                                    <p:animEffect filter="fade" transition="in">
                                      <p:cBhvr>
                                        <p:cTn dur="1000"/>
                                        <p:tgtEl>
                                          <p:spTgt spid="4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2" st="2"/>
                                            </p:txEl>
                                          </p:spTgt>
                                        </p:tgtEl>
                                        <p:attrNameLst>
                                          <p:attrName>style.visibility</p:attrName>
                                        </p:attrNameLst>
                                      </p:cBhvr>
                                      <p:to>
                                        <p:strVal val="visible"/>
                                      </p:to>
                                    </p:set>
                                    <p:animEffect filter="fade" transition="in">
                                      <p:cBhvr>
                                        <p:cTn dur="1000"/>
                                        <p:tgtEl>
                                          <p:spTgt spid="4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3" st="3"/>
                                            </p:txEl>
                                          </p:spTgt>
                                        </p:tgtEl>
                                        <p:attrNameLst>
                                          <p:attrName>style.visibility</p:attrName>
                                        </p:attrNameLst>
                                      </p:cBhvr>
                                      <p:to>
                                        <p:strVal val="visible"/>
                                      </p:to>
                                    </p:set>
                                    <p:animEffect filter="fade" transition="in">
                                      <p:cBhvr>
                                        <p:cTn dur="1000"/>
                                        <p:tgtEl>
                                          <p:spTgt spid="43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descr="Tình hình nhiễm sán lá gan lớn tại Việt Nam" id="435" name="Google Shape;435;p14"/>
          <p:cNvPicPr preferRelativeResize="0"/>
          <p:nvPr/>
        </p:nvPicPr>
        <p:blipFill rotWithShape="1">
          <a:blip r:embed="rId3">
            <a:alphaModFix/>
          </a:blip>
          <a:srcRect b="0" l="0" r="0" t="0"/>
          <a:stretch/>
        </p:blipFill>
        <p:spPr>
          <a:xfrm>
            <a:off x="0" y="0"/>
            <a:ext cx="4191000" cy="2789237"/>
          </a:xfrm>
          <a:prstGeom prst="rect">
            <a:avLst/>
          </a:prstGeom>
          <a:noFill/>
          <a:ln>
            <a:noFill/>
          </a:ln>
        </p:spPr>
      </p:pic>
      <p:sp>
        <p:nvSpPr>
          <p:cNvPr id="436" name="Google Shape;436;p14"/>
          <p:cNvSpPr txBox="1"/>
          <p:nvPr/>
        </p:nvSpPr>
        <p:spPr>
          <a:xfrm>
            <a:off x="5334000" y="1209675"/>
            <a:ext cx="30480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Arial"/>
              <a:buNone/>
            </a:pPr>
            <a:r>
              <a:rPr b="1" i="0" lang="en-US" sz="3200" u="none">
                <a:solidFill>
                  <a:srgbClr val="C00000"/>
                </a:solidFill>
                <a:latin typeface="Arial"/>
                <a:ea typeface="Arial"/>
                <a:cs typeface="Arial"/>
                <a:sym typeface="Arial"/>
              </a:rPr>
              <a:t>Động vật kí sinh ở vật nuôi</a:t>
            </a:r>
            <a:endParaRPr/>
          </a:p>
        </p:txBody>
      </p:sp>
      <p:sp>
        <p:nvSpPr>
          <p:cNvPr id="437" name="Google Shape;437;p14"/>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p:txBody>
      </p:sp>
      <p:sp>
        <p:nvSpPr>
          <p:cNvPr id="438" name="Google Shape;438;p14"/>
          <p:cNvSpPr txBox="1"/>
          <p:nvPr/>
        </p:nvSpPr>
        <p:spPr>
          <a:xfrm>
            <a:off x="0" y="0"/>
            <a:ext cx="223837" cy="27622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43434"/>
              </a:buClr>
              <a:buSzPts val="1200"/>
              <a:buFont typeface="Times New Roman"/>
              <a:buNone/>
            </a:pPr>
            <a:r>
              <a:rPr b="0" i="0" lang="en-US" sz="1200" u="none">
                <a:solidFill>
                  <a:srgbClr val="343434"/>
                </a:solidFill>
                <a:latin typeface="Times New Roman"/>
                <a:ea typeface="Times New Roman"/>
                <a:cs typeface="Times New Roman"/>
                <a:sym typeface="Times New Roman"/>
              </a:rPr>
              <a:t> </a:t>
            </a:r>
            <a:endParaRPr/>
          </a:p>
        </p:txBody>
      </p:sp>
      <p:sp>
        <p:nvSpPr>
          <p:cNvPr id="439" name="Google Shape;439;p14"/>
          <p:cNvSpPr txBox="1"/>
          <p:nvPr/>
        </p:nvSpPr>
        <p:spPr>
          <a:xfrm>
            <a:off x="0" y="2438400"/>
            <a:ext cx="1752600" cy="36671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Sán lá  gan</a:t>
            </a:r>
            <a:endParaRPr/>
          </a:p>
        </p:txBody>
      </p:sp>
      <p:pic>
        <p:nvPicPr>
          <p:cNvPr descr="119" id="440" name="Google Shape;440;p14"/>
          <p:cNvPicPr preferRelativeResize="0"/>
          <p:nvPr/>
        </p:nvPicPr>
        <p:blipFill rotWithShape="1">
          <a:blip r:embed="rId4">
            <a:alphaModFix/>
          </a:blip>
          <a:srcRect b="0" l="0" r="0" t="0"/>
          <a:stretch/>
        </p:blipFill>
        <p:spPr>
          <a:xfrm>
            <a:off x="4572000" y="3886200"/>
            <a:ext cx="4572000" cy="3005137"/>
          </a:xfrm>
          <a:prstGeom prst="rect">
            <a:avLst/>
          </a:prstGeom>
          <a:noFill/>
          <a:ln>
            <a:noFill/>
          </a:ln>
        </p:spPr>
      </p:pic>
      <p:sp>
        <p:nvSpPr>
          <p:cNvPr id="441" name="Google Shape;441;p14"/>
          <p:cNvSpPr txBox="1"/>
          <p:nvPr/>
        </p:nvSpPr>
        <p:spPr>
          <a:xfrm>
            <a:off x="4572000" y="3886200"/>
            <a:ext cx="20574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Arial"/>
              <a:buNone/>
            </a:pPr>
            <a:r>
              <a:rPr b="0" i="0" lang="en-US" sz="2000" u="sng">
                <a:solidFill>
                  <a:srgbClr val="FF0000"/>
                </a:solidFill>
                <a:latin typeface="Arial"/>
                <a:ea typeface="Arial"/>
                <a:cs typeface="Arial"/>
                <a:sym typeface="Arial"/>
              </a:rPr>
              <a:t>Heo nhiễm giun</a:t>
            </a:r>
            <a:endParaRPr/>
          </a:p>
        </p:txBody>
      </p:sp>
      <p:pic>
        <p:nvPicPr>
          <p:cNvPr descr="bangbung3_137" id="442" name="Google Shape;442;p14"/>
          <p:cNvPicPr preferRelativeResize="0"/>
          <p:nvPr/>
        </p:nvPicPr>
        <p:blipFill rotWithShape="1">
          <a:blip r:embed="rId5">
            <a:alphaModFix/>
          </a:blip>
          <a:srcRect b="0" l="0" r="0" t="0"/>
          <a:stretch/>
        </p:blipFill>
        <p:spPr>
          <a:xfrm>
            <a:off x="0" y="3711575"/>
            <a:ext cx="4191000" cy="3146425"/>
          </a:xfrm>
          <a:prstGeom prst="rect">
            <a:avLst/>
          </a:prstGeom>
          <a:noFill/>
          <a:ln>
            <a:noFill/>
          </a:ln>
        </p:spPr>
      </p:pic>
      <p:sp>
        <p:nvSpPr>
          <p:cNvPr id="443" name="Google Shape;443;p14"/>
          <p:cNvSpPr txBox="1"/>
          <p:nvPr/>
        </p:nvSpPr>
        <p:spPr>
          <a:xfrm>
            <a:off x="2133600" y="3733800"/>
            <a:ext cx="20574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Arial"/>
              <a:buNone/>
            </a:pPr>
            <a:r>
              <a:rPr b="0" i="0" lang="en-US" sz="2000" u="sng">
                <a:solidFill>
                  <a:srgbClr val="FF0000"/>
                </a:solidFill>
                <a:latin typeface="Arial"/>
                <a:ea typeface="Arial"/>
                <a:cs typeface="Arial"/>
                <a:sym typeface="Arial"/>
              </a:rPr>
              <a:t>chó nhiễm sán</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descr="974bo-13910" id="448" name="Google Shape;448;p15"/>
          <p:cNvPicPr preferRelativeResize="0"/>
          <p:nvPr/>
        </p:nvPicPr>
        <p:blipFill rotWithShape="1">
          <a:blip r:embed="rId3">
            <a:alphaModFix/>
          </a:blip>
          <a:srcRect b="0" l="0" r="0" t="0"/>
          <a:stretch/>
        </p:blipFill>
        <p:spPr>
          <a:xfrm>
            <a:off x="6286500" y="4191000"/>
            <a:ext cx="2857500" cy="2143125"/>
          </a:xfrm>
          <a:prstGeom prst="rect">
            <a:avLst/>
          </a:prstGeom>
          <a:noFill/>
          <a:ln>
            <a:noFill/>
          </a:ln>
        </p:spPr>
      </p:pic>
      <p:sp>
        <p:nvSpPr>
          <p:cNvPr id="449" name="Google Shape;449;p15"/>
          <p:cNvSpPr txBox="1"/>
          <p:nvPr>
            <p:ph type="title"/>
          </p:nvPr>
        </p:nvSpPr>
        <p:spPr>
          <a:xfrm>
            <a:off x="533400" y="2895600"/>
            <a:ext cx="3810000" cy="944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66"/>
              </a:buClr>
              <a:buSzPts val="2800"/>
              <a:buFont typeface="Arial"/>
              <a:buNone/>
            </a:pPr>
            <a:r>
              <a:rPr b="1" i="0" lang="en-US" sz="2800" u="sng">
                <a:solidFill>
                  <a:srgbClr val="FF0066"/>
                </a:solidFill>
                <a:latin typeface="Arial"/>
                <a:ea typeface="Arial"/>
                <a:cs typeface="Arial"/>
                <a:sym typeface="Arial"/>
              </a:rPr>
              <a:t>Bệnh ghẻ</a:t>
            </a:r>
            <a:r>
              <a:rPr b="1" i="0" lang="en-US" sz="2800" u="none">
                <a:solidFill>
                  <a:schemeClr val="dk2"/>
                </a:solidFill>
                <a:latin typeface="Arial"/>
                <a:ea typeface="Arial"/>
                <a:cs typeface="Arial"/>
                <a:sym typeface="Arial"/>
              </a:rPr>
              <a:t> ở chó</a:t>
            </a:r>
            <a:endParaRPr/>
          </a:p>
        </p:txBody>
      </p:sp>
      <p:pic>
        <p:nvPicPr>
          <p:cNvPr descr="Pq29lCJi" id="450" name="Google Shape;450;p15"/>
          <p:cNvPicPr preferRelativeResize="0"/>
          <p:nvPr/>
        </p:nvPicPr>
        <p:blipFill rotWithShape="1">
          <a:blip r:embed="rId4">
            <a:alphaModFix/>
          </a:blip>
          <a:srcRect b="0" l="0" r="0" t="0"/>
          <a:stretch/>
        </p:blipFill>
        <p:spPr>
          <a:xfrm>
            <a:off x="3962400" y="0"/>
            <a:ext cx="5181600" cy="3886200"/>
          </a:xfrm>
          <a:prstGeom prst="rect">
            <a:avLst/>
          </a:prstGeom>
          <a:noFill/>
          <a:ln>
            <a:noFill/>
          </a:ln>
        </p:spPr>
      </p:pic>
      <p:pic>
        <p:nvPicPr>
          <p:cNvPr descr="pitbull+demodex" id="451" name="Google Shape;451;p15"/>
          <p:cNvPicPr preferRelativeResize="0"/>
          <p:nvPr/>
        </p:nvPicPr>
        <p:blipFill rotWithShape="1">
          <a:blip r:embed="rId5">
            <a:alphaModFix/>
          </a:blip>
          <a:srcRect b="0" l="0" r="0" t="0"/>
          <a:stretch/>
        </p:blipFill>
        <p:spPr>
          <a:xfrm>
            <a:off x="0" y="171450"/>
            <a:ext cx="4038600" cy="3028950"/>
          </a:xfrm>
          <a:prstGeom prst="rect">
            <a:avLst/>
          </a:prstGeom>
          <a:noFill/>
          <a:ln>
            <a:noFill/>
          </a:ln>
        </p:spPr>
      </p:pic>
      <p:pic>
        <p:nvPicPr>
          <p:cNvPr descr="1e022e2c89165c1872c5189bcc1f9bf3_38234190" id="452" name="Google Shape;452;p15"/>
          <p:cNvPicPr preferRelativeResize="0"/>
          <p:nvPr/>
        </p:nvPicPr>
        <p:blipFill rotWithShape="1">
          <a:blip r:embed="rId6">
            <a:alphaModFix/>
          </a:blip>
          <a:srcRect b="0" l="0" r="0" t="0"/>
          <a:stretch/>
        </p:blipFill>
        <p:spPr>
          <a:xfrm>
            <a:off x="2895600" y="3886200"/>
            <a:ext cx="3429000" cy="2552700"/>
          </a:xfrm>
          <a:prstGeom prst="rect">
            <a:avLst/>
          </a:prstGeom>
          <a:noFill/>
          <a:ln>
            <a:noFill/>
          </a:ln>
        </p:spPr>
      </p:pic>
      <p:sp>
        <p:nvSpPr>
          <p:cNvPr id="453" name="Google Shape;453;p15"/>
          <p:cNvSpPr txBox="1"/>
          <p:nvPr/>
        </p:nvSpPr>
        <p:spPr>
          <a:xfrm>
            <a:off x="5870575" y="4038600"/>
            <a:ext cx="1825625"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1800"/>
              <a:buFont typeface="Arial"/>
              <a:buNone/>
            </a:pPr>
            <a:r>
              <a:rPr b="0" i="0" lang="en-US" sz="1800" u="none">
                <a:solidFill>
                  <a:srgbClr val="FF0066"/>
                </a:solidFill>
                <a:latin typeface="Arial"/>
                <a:ea typeface="Arial"/>
                <a:cs typeface="Arial"/>
                <a:sym typeface="Arial"/>
              </a:rPr>
              <a:t>ve chó</a:t>
            </a:r>
            <a:endParaRPr/>
          </a:p>
        </p:txBody>
      </p:sp>
      <p:sp>
        <p:nvSpPr>
          <p:cNvPr id="454" name="Google Shape;454;p15"/>
          <p:cNvSpPr txBox="1"/>
          <p:nvPr/>
        </p:nvSpPr>
        <p:spPr>
          <a:xfrm>
            <a:off x="-152400" y="5410200"/>
            <a:ext cx="2895600" cy="9445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2800"/>
              <a:buFont typeface="Arial"/>
              <a:buNone/>
            </a:pPr>
            <a:r>
              <a:rPr b="1" i="0" lang="en-US" sz="2800" u="sng">
                <a:solidFill>
                  <a:srgbClr val="FF0066"/>
                </a:solidFill>
                <a:latin typeface="Arial"/>
                <a:ea typeface="Arial"/>
                <a:cs typeface="Arial"/>
                <a:sym typeface="Arial"/>
              </a:rPr>
              <a:t>Bệnh ve</a:t>
            </a:r>
            <a:r>
              <a:rPr b="1" i="0" lang="en-US" sz="2800" u="none">
                <a:solidFill>
                  <a:schemeClr val="dk2"/>
                </a:solidFill>
                <a:latin typeface="Arial"/>
                <a:ea typeface="Arial"/>
                <a:cs typeface="Arial"/>
                <a:sym typeface="Arial"/>
              </a:rPr>
              <a:t> </a:t>
            </a:r>
            <a:r>
              <a:rPr b="1" i="0" lang="en-US" sz="2800" u="sng">
                <a:solidFill>
                  <a:srgbClr val="FF0066"/>
                </a:solidFill>
                <a:latin typeface="Arial"/>
                <a:ea typeface="Arial"/>
                <a:cs typeface="Arial"/>
                <a:sym typeface="Arial"/>
              </a:rPr>
              <a:t>chó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2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descr="data:image/jpeg;base64,/9j/4AAQSkZJRgABAQAAAQABAAD/2wCEAAkGBxMTEhUUExQWFhQXGBcYGBgYFxUWFxcYFRUXFhQcFxUYHCggGBolHRQUITEhJSkrLi4uGB8zODMsNygtLisBCgoKDg0OGxAQGiwkICYsLCwsLCwsLCwsLCwsLCwsLCwsLCwsLCwsLCwsLCwsLCwsLCwsLCwsLCwsLCw3LCwrLP/AABEIANkA6AMBIgACEQEDEQH/xAAcAAABBQEBAQAAAAAAAAAAAAAEAAIDBQYBBwj/xAA/EAABAwIEAwYDBQcEAQUAAAABAAIRAyEEEjFBBVFhBiJxgZGhEzKxQsHR4fAHIzNScoLxFBVikkMWU6Kywv/EABoBAAIDAQEAAAAAAAAAAAAAAAIDAAEEBQb/xAAlEQACAgICAgMBAAMBAAAAAAAAAQIRAyESMRNBBCJRMgVhcRT/2gAMAwEAAhEDEQA/APM+FH94tGxyzfDP4i0jUxdG6C0PCIpoYFT0ioHR6T+ysd6r4Bejrzf9lbu9V8AvSFU+zDk/piSSlKUAAkkpSUIJJJJQgkkklCEGOe5tNxYJcBYHcqiouxr5Lw1o2A/FX+KrBjS5xgC5VUO0NEzlJdA5Ee6TlqtsON+kVY7N1Xk5qrg07Zj9yKo9mGtbkzSPzQOI7aZSWikSR1ACbjO0NV1LMAGGCbSdPFKuNJUMXKy3w3ZfDMjuSVYU+H0m6Mb6LA4fjmLqa1cv9IA91Hi2Vn/NWqEf1mPQJnL/AEDUn7PRTWptsSwdJAVFj+0lGjVIIlpi4vdZLB8OaKgMyet1JxloLgAly5SdBrGaGv2zH2abj7KTFcXdUw+aMpglZSi+LOCtMZWH+lgH7JRSjL2EsVejlLjlUj5gLclku0fHMRmgVXR0AU2HpuImVFW4eHGXJkcSC8M2XHYisKtNxrPLnSdTeLqh7UYdpeQwx4EoqjhwyYMeCpcU3vHvHzTI46VAzwyQ3gucVmjMY5JJvCXgVwSdklmyx+3QPjkjK0+HVaNUNqscwnTMInwVy1XWG7b0saxtLiFAuqMu2tSMGYjvs+sJlXh7cuZjHuE8wLRb5gtLyVobjlrZVKRjkfRwNM3JeOkAkdDojmcMoQDmeOpiCp5Y/ozmiDhnGquFPxKRExuJCsMP+1nFjVlM+RH3oc4bDu7tv+5AP4Jlbs3ggJLqjI1Ac14PhLZUeSD22IyQUnaRc0/2u1d6LPIuCMp/tc50B5OKxB7PUDdmJ9WGesubb2CE/wBmZf8Aftj+mofcCyi4fovxS/D0g/tbZH8Ag/1LuA/asyT8WnbbL991g+H9l21TDK2foxpzW1sblTv7MUmy11Z7XcqjHN/OfEIqX6DwZ6TR/ahg3bVB/bK1vCuItrsFRgIadJEFeLN7IMyhzHw4dC5ptYyBa69b7LkDD02yLCLc9wquP6DOLWy6SXJSlQEq+0OJDaRbu+wWPw1LLN1qu1TJpj+pZxuEcRYE+SJ41JDYSikVZoAuJKnxNYZMvSFNWpBk5rEDTfpZQ/62k0fvGuHOOnjIPslvxw0zZjxznHlGJDhzaE5jXTYH2+9WlKkx0Flx4R7IjDUxPyj2TPrVoTLLOLpxKUYapMhpnxH4qPFcNqucHED1WvZS8PRNxD/DyBVaKeWdGSODfvCa/DPLcuax8VpaWFfUJykCN8qnb2fq7vb6K9ASzTerMUzhhbuuuwHUrZP7NPP/AJPZZ7H0zSfldJRIB5JfpTVsHY3Kx2MzZjcrdYqqMpt7rCYl3eKNdAOT/SISuJBpOkpKmo+y7m/ZYvrBn8NoHMsAzD20T6PEBM5nuJHS3Qy3RR1se3Mc1No+p9EJWx7DbLby/BcuMm1XZu4B9Ss12lj5O8tU1znbWA3AHvIVC4H7Nx1iR5hdZmbcuyj+olGoNh1E0TcS9l3uBb9fHkm1+Lj/ANy2kRP3BUNTHc3kx6H2UH+szGwE/oG6NQbK0amlxcmzW5oF7NH0ElF08RULZAi38gDRPIGDPVYz/dHs7skf3So/9yJBEuJ8vqbpnBi/IjaDGkAd958qYFuUu2RzO0DwQ01MzRHdqCQfAkWKwDca8CznD+5oRFPijoILpnYjMekWR8GDaN1U4jS1ZVcx+7cwIncX0+iko9o67LgmDYuaG3G0kEg+YWGZXBP8M9Sb/UEBWNN9RpzAODJg5C0HloD15KnjtlcqVej0Dh3busx37xvxGWuBld4wTE6aWPILY8M7T4es0Oa+JgEO7pDjNjsNDfQrxluM+JJ0JJALRlfttoTbmCu0BVDtQTBLXQG52gTUac0Q6Ps6lXTQDhF9Hs/aT5GdXD9fVQcT4qyhROUjPZuX+UuBLS6NBAJnosNwnihDGkkuY3bUtyuJIE/RQ9r+LUq2IovpfKaZY4wQXT3qWuoE1B/cVUpaoLD8e5pPrsLfVJJJkkwcxg2MSTMmO9PkUJWoudoDDoPn5c9fJcwrhqHEeN4tyEnqiv8Ac2jRsukkEgHLG8dZHqs09rbPQxi4/wAl3wXBfDZBMk3I2HRG4cDOhMHig9sxffWPJT4c986J8OKiuJzsqk5Ny7LukfH2QOPpmQZPspGv8ENi3jePP80SezFkjplpwL5Xa6732VsBqqvgIGQxGuytAVd2Y5dkb2mdbclg+1h/f87c1v3NBWA7TMBrO+XQa+aZEoz2NIym3usXXuSVs+ItAYYyrE1HXPimeiD8OL7pJ2EE3SS5PZvwpcegapSiS4GOYc32Crq3QfU/RF4xw1gCbSbadIuqmq4k8+mgWDEn2Of1JquIMXQnxSOd0XSa7YA7QQHeUQQmVsORJALeQvbwutMUhM230QVKbhfbciTFvBKlWPMeBF/RceXxfNGm/n9VJXztdlfLXCAZix2lMQiyJzgTpB3I/DTzRFMtBBMcrw4afyqP4UCwF+R02OhvKNwWDJI7pPKBe06GOiuy1FsYx0EwC7qBA8gNPVXOCwjsuZpcGnVpIHrra/REcOwIYBYGpeCYIAMAAA3N8w5o52IkBrjlJIvJd3bAENAJIAJ8Y2QPJ6Q+GFPsGoUHw4EvAEEFpzAA6FxAzNA5zPRNGKrZnMqtkfzARYEQZiCNIJB1VvVovb8OpTL3hzQN84LZBDgRoQTEzayDoY2XEOytBgG3M5tLm5AQPLQawRkm0QmwzhstvmzfM0Wgzo5tj1E7J1TEy1xADwLlsw6ALyDfM3Z1/dWGHp94RoRBicpNgZjoNSNygnUAxzsoMWezL9rJbuk3+VxIHIEaI00wXj4hfDcZly1KLnZXWIkh2wIPUfSE3i1TM4OAi4OpM5sws49TptCGwrSxx5EZjHyubs9oOhBIkcnckfXwxLWuHMSOZgG3gZ9kGRaNPxmun+EdXHOaXNbYZbf92gm+hIIB5yn4MlxLtBpPRp18S76BA4h01SNoObS4Dg4+7QicPUzOyizRlaNpLfmI6/LHVZ5JcTowk+ZpuCVHF4MuifINnQ9YC0OHqd7fX9WWa4ZUcACDe2xHUAyOTle0JzpmJ/WjN8mP2st83j7IfFkkwJ9lNTHOENi3gG0eqajmZ+i64AIp67lWjVhaWNqsPcI8DcKR/aHEjdnoiMTRs3E+y887Q15rPuNpsj//AFFieTT7KjrFznFziZKOLJVFTxar3DcLEVH31GpW348792b+oWAqO1v7JvoEtMBWhpmEkNhH2SSpPZ0sSXBFOKxnW/OMx9SuExEgjqbE9VwVCRaw9SuVcM+MxFhu4j6JC0SUmt0TUsYAPtHkbwD0Sw9c1HsYASJaDBLRdwBLvVB5+nmCR6BaLs3gzDqm85A3nmaHST45LdCjVCeUmHYXDG+YgBpkGJ+YAaHqPZJ/C2jK9ve1zOyXlxmXCb6whcfj3XZqBJsZF40joQu/6+BBPIC/KDP65qmyKDKh2EyvDZBMTbUXi/VaLAUA1ocC6TyJtzEA9FV4VjXVSHOgDccpEiOeq0VanloNcLG1rD5tbDx0Kjl+miC1srsVUbE7xJk7A2gzIiAUNhMYZbDnRJmxgAG3iCDfldOrO+M6WsIAmbDfSB0+5U2LkGDyE+e0beCWld0NbSWzV8L43Tl1Oo6Ad8oIm/ptcI79zU+I0ATZwcD80g5xmjb6+C8+owSLtaJAzGwB2uAbaq+4NxB9KoKdQCxA1kjl3puN5RSjKKv0KjKE5OnTLalnpOhwMatJJu2bHNzHNF4iq14cIJcC0tcJkB1iRrImQRycpuJ4ZrgHCCSBAtO5dzkwFW5Zp1C2xYzU301gbWIJ8EEe9Me5c4geDxYa9sumkXGCJIDi0y1wg5QY8+9reNngaIcwgfYc4X32HsDffXdYpryW2HdaTLSGy1wJLXWuWk5wQRpHJaDhXE4aS0gF7HRbQsDjTkAXFiP7uibOqM+PUgXF4dzPiPjS0R05/wBpS4bUOVpECACT11IbzvqfqiOKV/iUqJiBVYZGl8hzQDvmzDzUDamUta0AxAcTGUQRmuNSADbr0WTIvw6/xnbtl46oaVMOBHz0hN5gvDSfENzdFpuGunvC7TefFZKjiSBZ140iNjbTqTuj8FiHlwv5QBqZsAOoupHJGK6Jm+PKT5WqNmxtkBitfyRfw3ACR90oRzHSbe/4rVFnDzyTWgFwvqPRQVB4eqOrN8UM9vX1CYmZWBlx/RUL3Hr7It9MdFA+h+g6ESYDKLj9U/COvosKfNbrtLTinF/qsc7DnkUeymPw+m66p8PRt+a6lyWzpwnGMUjIhzr3ieuvmpBWMCTPmuYihHUhR0xlNzJ8JIHglKpITJjjJOkz5q7w+L3bLQ4CLmJFoI2P4oTAsBnYDciPZStoaaXvPP8ANU2MjA455D8w3mfGJIP/AFCZWdF9wYj1I+5TVaRHjb20QtS5EjqeoOhRJlyX4HcLcTNrkCefjfxNlb4rEzSyj1NictzPL1VNh+7HmLSPfr9Ud8UcrFpkXMzMm24keMJclbHQ/kO7IVgHODjaWmwvbW/KPRV/aui0vmnoWg6RJEzfnBB8kJw7iHw3XBAJvBg23+llrMDjMPVYRVg6d4g6uETN47zY6yrWtipuLk7POmgi146T9fVW3DMM6ZM313tpBPqtdiezgElotOYGLQZJ8Dp6IZuCg20HnHiSilk5IDHjUZch1LFlrGzJiWiIkggD8EZgaodTy928gycodIcSHR9mAQQZ2Q2LIDA2xJ/zvromYDC5iDcEE2idZEH1WdPi9GtRjKLspu8x4c0d7UCZbUYSSGk7/LHgTzVoyq0MLm7ZSByBdPs0n0CfxXBjKwNguBgEa2deBzsfQJtPCQ2TYtDiQJ1aJv45R/2TG3QEY7D8HQNRuGptIJGZ9yABnc6ZdsLFGPwH8ZzYhtQQAIBaGibC1i4eKm4DRaxxqaBtFonkC8kxyMDXzRmFoSGPee84ueBJjM5x70D5jFgDYK1Hl2acU3GVlKypEb+O3PyVjg8SGkOB8v5dY67BdxnD9XtIcLyAQJMTbn5BV9IEQRtrtlO8eiySjKL2dZSjlWjecP7Svqva1rGw4gR13l3qVqnYdvILy/gfEPhvYYkh1tdL6kea9MwOLFRge2YPPWxj7lpwzUo7Z53/ACPxvDNcY0htTAMOyHfwdhVkkAncUc2yjqcBB0Qtbs6f1K07XQnfEUolnnnGeytR4gfeqE9iq269gzg8lwtHII+VFaPIG9lKg2KS9cNBp2XFdh3/ALPkpwm5Mff4p7QA35f8qGrUva31hEtfbQWA/OEuJokgzhtImnmdubDptr5o+Bl8NLKPgjf3YIiRpsJm99JRAIcHZbHQjylBJ7NnGkiOvQIg7eMoHEMLbwI56DwO3mryo8FgtyJm4I18QZQ9ZgnSzo0723L0QqkAytp1hHgRY2I39E41Y0geMxyPgmupQYF48f1HRE0KY3EaTIgGen5Ii4ySBcRhZNhr4RI5E80yniyyA4OGXTeIMlWFSkW3lpB5EEf3cpvY8l2hh2HeSNLA2nYzp0v5KWinsvaHa/uhrYjQwZAtNjrqoq3HJY6YAM6b/gqXEYEAvLYIMWtIAIMtE7m0hEcKo09XXvGWC50ybnMRmAGwKV4l+hXBLaHMqmpqDqeescv1ojaOJcCIpy6xAGhAjTYEybqRlIU3T9m8H5SARu0QLTpyKsBjaTAMsFoHdcdHWGaLGd/RU4UwpT+vRJXoZW2aQJzXMHSY6EFrbzqUykRlhwlrh3XAQS2HAX+0dEquOaQNe8LWu4AHQaRI1QtGoD3QWjlMCDaJIGgP1Rf8BxX7LvBgODARAbLnAyRDBlYC4DfM7u6WhF8RpHWdyYEGIcdPOPGVUYHEQ6YBF8s6CxAGv/I3VvjATGWxub6QbwRBgyUfaNEXxdjMLVIAOokyAdYO+/KL7HqnvwzCZYQ0z9oEiSdz46dCq+nifhmHC9oH4Rt+KsKdQGYbbSRDoG0xB03VWqoep7tMDxdE032EabkgTyO+63HZCuTTLTJiI5cjppdUH+nDmcxEtv697ndH9kJbUImRBB9ZCWsfCfJdMH5rWX47XtGvzLoeuwuELUedO50syjSChZIUyU0uSzKFUSAJJrXJKFHyXVpwPGycHGCfTkITK1WXTpt4BS03np05IU2bmrLXs9OVzdYN/O/NSvmm+RvzgW3BVZh6ppvDrCbGNJWhbTNUQ0E2LiAWtgNbfUjcqNGvG04b/wCEFI2dDo0I5a3nmpRdskeY+9Vr8QWwDeNCrDB1ZpjbUi951tzS2qJwdMY5k2zjb5gPrZNdDfs5r6wJBB5HTTRT1Xk/3crX6A6boSnQMg313O/krWuxHYQCDfKJJ5jzsOahpv1sLdSYP6+ilfSIE3iROvt0Q9cGba7C08/BRMuCZM/ENiADm5HWRqRewvqm0sUdJGYmAxoOYx9pxNmgk66wCgwXQQTYwS3nGkkX8tF3hzgK0RFiREyLS62lxZFxS9By5ey6w/CnFs5xLsrRm173/MyR+CfWwb2/MHGNSHyJOtydLbbeKs8JhRXBY3M62oElhNh3Zhx8dEd8B1NrZjMWkOpODu+wfLcSGOG21/BDFOlYvypOjOtqHXWNSTBF7gtgbSFx2IzOIbYthw+aIM6GdYA9lbYtjRs5gn5XiCJkkNcR3vVClvw40My5roaTedDz72ngqbsepRe0WfDHNcwybkiNL5SdZ0EPg/krLDVy6JIOsXkyIgSFneHS14c1zYcRINwbiRP2StGwAOLhYjK4AbaSLHeTB6Kl0Xllx69lX2gpFxDm9Y0mDAgc4U+CwtTLJNhFwbiwmFNXY45mkkOix3I5GYiw67qqo8QcCBEgCCNZkbc1JPaYiGWXGkazh1fLkDoIfOU6dLjaZOiP4a/vgkXBufA2MEi0KgqVe47KWz0iBlvadNCjcNjP/JGuUAg6zY+dnFMVp0NWSMoNyPRBfTRNcYQvCcSH0mubppfXz9US5yM5Q5rl3MFFuoyFCiV5CizLkLihBwckmTCSgJ8pxAkrjHaW806oJIH61KjqCFSN0kEPM35aqy4bjJGVxkj1jnCqW1G2JvqpWSYDW97ZRl48nBlpiaUm2+nXmjMNVinlHdjlqbRJiLdEG7E5GAEDMRlkXk75Z8lFVxOUEN1gz1g3j0QPs1yzRaHjEja9hqTqNTG2qJZjW7g8uXnrqqkOJGmv62SBOl59VfFGdMuDWbAievXqmBoJlp5XPrqq5tTYzPlCk+L+uarjsakGVb7XnrvrYDSEMzuvkjpadN4nWeRT2VByM+M/WPquuymxPjuOmigylJUy34DxU/FLGOAmcoJyzGk2k6BWmIxtSo5r3mYsKYynUGMzhcG5sVlDhpFhJmRGogfRWOBbUsGmCY+bWQLGd4IRJqqMrxPlZqIe6m0jKS8DL3rERbNa3kFneJZ6boYRBGhmCRqGutcHpsiKNZ7bB/e+z0EwROwge6Prtc5rC4TLQ2CTrMTm9kDq+g/DKJmsNjrgxEHR2lje43stBhOJZYLD3bAtIkx0NrIHE4dgJi+02Pj46qD/AEe7HXGyS5q9BPaqRqqnEmuaA4loJIzNOs6QSe7cD3iECMY0HO1jHgQXAkzlBvYG0H2VBRx7mHK8Rz5FXWGyuu3unojWRdMzyxNPssuH41lQgtJJc/QOkhvdOnKZNzJiApOLl8NY2A0GbGS3lAGljMHmu4ClSpEPaG5t7XO4Jbpa6mxLs3eOmxHjK0c49iuDb7NF2P4gG90kZXTJvAdIiBy19Vri4LzzhtYRA/Cy1PCcYXNykyWjxJH5aeYRpqSFThxZcOcmKAvhc+KqoCwjeU4lCOrJfGUolhLoSQ4qpKqJZ8y0WzcfrVA1XX+itKrcoMbyfUn81WPbEAf4Scbs3STSoax2yJweIDfsz9CeTuiDZryU0CdbbHkm9il2H0ahqPzONwLbAco5AX9FIGDvGYkQPIgnzIAQrXQd41PhBCkNQxz+gH+VQ30MqNj9FSUaskZtAR+She6d+nSE08pVFRdOyxrYa8j71A5pCNwNU1BBuRr+KmdhLXP62Q8mjpY4qSsrmxzTiOXopquF/UpCjbb1U5DPHXQxjvLb9eiMoYt7SDJMAiDoAQdPUqGnR/UbqduHBtuD96rkgPFZPwp7nPg6nU7n0V5UxDhbMM03B0IzSAZ8kJwinlJfGgt4mSPDREMws6kay7rPX1Sk/aEZ+6RX4lxzTFulx0+ijbVi6vaPC8xAa65sAN83Qaq7rfs9rxZ9Inl3wOgBykH2QvHydoRLJx/oxjg2oIcoWNfQdJM0zuL5fEclZ4/hdWgf3lNzbwHZTlcejtD0jVRtggoVHi6ZXLWugg1HRIuNZHl+K5SxnPVDYaqGfu3mGfZdeGHYH/ib32QjjB5Gb39IjZNS9gqXo1fDq2+/1WmwWJjKY+X3G4PlmCwGDrlbLhlWWSOYGvgRbcWT8TE5UbRwGo0/UJhCC4TiM1IQZAJb6aexHojQU5GMiLE0hTEKNwlEQYku5F1Qh8+cXogNA3P01VGGE/erfG4j4j4mBcTyA3SqYfU89uQAH4Lnw+kVZ0tSeyjabpU6kSIsTPmpjS5bpPoELQmhfB9oax5lSucbQhWhSg9URSkSO5BcyGUwuMqdjZIvM6IWEgjhbyx4O2h/XitUGd2Rv+jKzmFwRNheeSvsA1zQGuI6c7c+aVKRu+Pk4riyOrS6bKM0ldUOHVKl2tzRDbEC7tNUZQ7K4lx/h5ernsH0kpf2ZrXyMS7kjMuoR6beXujcNhM2n5aCZ9FuuE9ig05q7s1vlbMb6uIBtOyfV7Fx/DrEDcPAJ8ssaInjycbSM/8A7cDnTkZKthWkAG8aAuIbJi5A1uEZwnhL6py0md2bu0aOck7+612C7IUm/wARxqH/AKj2Mq9wuHawBrGhrRoBYKofHyS3N0hef/I4Y34lb/QTgvCGUGyLvOrj93IK1aVHCflW+EVBUjjTySnLlJ2NxNNrgWuALXCCCJBHIhYHtL2MLB8TDAltyady5v8AQdXDobjqt4SumqqljjLskJuD0eJNeCIKGqMAI5af0/kvUO03ZVmImpShlbU/yPMfa/ld/wAvVee4rBPpuNOq0tcNQf1cHmsbxuGjXGal0dw7dlfcLqRb9XVJgKcw3l8p6fr2WhwlGyKLot9Gm7KOllXo8e7QP/yrsBVHZelDKh5uHs381brTDasxT/oRXAkV2EYIoSTS5JQh81sElrTqSJ8OX1PorLGO7sWv/wDUW9EFwppdUB2Ek+iKxWJLSWgTIgHqbT7lc/I7kkb4aVgAp3by2PODe3mpsc0B7hyafVTFozCbQAPckocsL7/zE+QN/uQuX2sfGLaoq3MsCuUmSrDEgZoGmiFc0gAjW481qjJtWIcEmMpDVFNN+VoCjebHSxSw7fVWEqWkaHhTgAOeiOrVZ8j9VTYF8Iz4kz1H+VmktjqPT+xlAGiXGCHOH/x0WnVF2Mo5cJTnUifVXZutsFUUcvLuTHsKlDlA0FOBIKMAmldlNDkpUISNKRKjAXSoQUJPaEmKOo5QhI1BcT4ZSrty1WyBoRZzZ1yu28NFMSpKYUdPstOjB43srVouzMmowHUDvAf8m7jq1F4al+f4rZwFXVOHDPNspv8AiFnni9xG+VvsJ4XSy0hbXveunsAp4S+MuseCnxVRSFN27GuCZdTE9E2CrKGJLoprqqyHzxSqBjYbF7eA/wAk+i697AQ6bgQB6T96Bw4/NNLyTa50HQLnLGm27Or6SC6kExJifW35pmMxAayB823T9XTYLdTMcucbILFTN9Ucce0VklrRyk7rp+iml06c0xpN+SLwVO4tunt0Ki+QM1h8pR2FpARzRnEMMBlI8/JBAQSh5WhsVQRWYQJVt2awjqtemwiZIno0XM+iCoMcWgRbmvR+wfDAyl8WLv0P/EafVDDborNPjE2FEhoDQIAsPDZThBG+6e18brYcywp5ATG1FDnnZStpqEHOqqRh5qB7VI1w5KEJTUCZ8TqonzKfTYFCDviQmsKVanK6wqEOlOBTCnAgKEHQuBdL+QTJUIP+GnU2X0TS8J1OoZUZAhrE9lKUwPB3TmPy6XQ7Icc2NlxPqVC4LihD5mo03Os1uv0O87KZ1EMgAgnpz5Dmpz/Bf/aoKWvkudV0zqKTRCKBIk+A/FQ1KBm++wuUedvAKB2vn9yehYKKN4VlgaFx+tbIehqrHDat/XNVN6DikkM4i4GRyQWEokkmFNi90Rw/RAtIYlSL3g3CXVnBnQlx5D8YXpWHphjQwCA0Bo8AFmOw3/k/t+9aly1YY1GznZ5tyocAEm3MQnNTt04RZ1rTsnknmmpqPoljmuU1MKEIlugQksZHNPphR1tU6moyD3qItMqQpjtFEirEWjmnB0ocqWnspRB5JhcZCkqIVuqjIT5gmgrhSCiKseCpKdaFA3RcYpRLLBhlJRUklRZ//9k=" id="459" name="Google Shape;459;p16"/>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http://i2.photobucket.com/albums/y6/daotruongson2003/Ga%20tr/image007.jpg" id="460" name="Google Shape;460;p16"/>
          <p:cNvPicPr preferRelativeResize="0"/>
          <p:nvPr/>
        </p:nvPicPr>
        <p:blipFill rotWithShape="1">
          <a:blip r:embed="rId3">
            <a:alphaModFix/>
          </a:blip>
          <a:srcRect b="0" l="0" r="0" t="0"/>
          <a:stretch/>
        </p:blipFill>
        <p:spPr>
          <a:xfrm>
            <a:off x="0" y="0"/>
            <a:ext cx="4114800" cy="3657600"/>
          </a:xfrm>
          <a:prstGeom prst="rect">
            <a:avLst/>
          </a:prstGeom>
          <a:noFill/>
          <a:ln>
            <a:noFill/>
          </a:ln>
        </p:spPr>
      </p:pic>
      <p:pic>
        <p:nvPicPr>
          <p:cNvPr descr="http://i2.photobucket.com/albums/y6/daotruongson2003/Ga%20tr/5560202643_644d6819b4.jpg" id="461" name="Google Shape;461;p16"/>
          <p:cNvPicPr preferRelativeResize="0"/>
          <p:nvPr/>
        </p:nvPicPr>
        <p:blipFill rotWithShape="1">
          <a:blip r:embed="rId4">
            <a:alphaModFix/>
          </a:blip>
          <a:srcRect b="0" l="0" r="0" t="0"/>
          <a:stretch/>
        </p:blipFill>
        <p:spPr>
          <a:xfrm>
            <a:off x="4381500" y="0"/>
            <a:ext cx="4762500" cy="3657600"/>
          </a:xfrm>
          <a:prstGeom prst="rect">
            <a:avLst/>
          </a:prstGeom>
          <a:noFill/>
          <a:ln>
            <a:noFill/>
          </a:ln>
        </p:spPr>
      </p:pic>
      <p:sp>
        <p:nvSpPr>
          <p:cNvPr id="462" name="Google Shape;462;p16"/>
          <p:cNvSpPr txBox="1"/>
          <p:nvPr/>
        </p:nvSpPr>
        <p:spPr>
          <a:xfrm>
            <a:off x="304800" y="4572000"/>
            <a:ext cx="35814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Arial"/>
              <a:buNone/>
            </a:pPr>
            <a:r>
              <a:rPr b="1" i="0" lang="en-US" sz="3200" u="sng">
                <a:solidFill>
                  <a:srgbClr val="C00000"/>
                </a:solidFill>
                <a:latin typeface="Arial"/>
                <a:ea typeface="Arial"/>
                <a:cs typeface="Arial"/>
                <a:sym typeface="Arial"/>
              </a:rPr>
              <a:t>Bệnh đậu gà</a:t>
            </a:r>
            <a:r>
              <a:rPr b="1" i="0" lang="en-US" sz="3200" u="none">
                <a:solidFill>
                  <a:srgbClr val="C00000"/>
                </a:solidFill>
                <a:latin typeface="Arial"/>
                <a:ea typeface="Arial"/>
                <a:cs typeface="Arial"/>
                <a:sym typeface="Arial"/>
              </a:rPr>
              <a:t> </a:t>
            </a:r>
            <a:r>
              <a:rPr b="1" i="0" lang="en-US" sz="3200" u="none">
                <a:solidFill>
                  <a:schemeClr val="dk1"/>
                </a:solidFill>
                <a:latin typeface="Arial"/>
                <a:ea typeface="Arial"/>
                <a:cs typeface="Arial"/>
                <a:sym typeface="Arial"/>
              </a:rPr>
              <a:t>do virus gây ra.</a:t>
            </a:r>
            <a:endParaRPr/>
          </a:p>
        </p:txBody>
      </p:sp>
      <p:pic>
        <p:nvPicPr>
          <p:cNvPr descr="http://www.diendancacanh.com/pictures/bantam/avian_pox3.jpg" id="463" name="Google Shape;463;p16"/>
          <p:cNvPicPr preferRelativeResize="0"/>
          <p:nvPr/>
        </p:nvPicPr>
        <p:blipFill rotWithShape="1">
          <a:blip r:embed="rId5">
            <a:alphaModFix/>
          </a:blip>
          <a:srcRect b="0" l="0" r="0" t="0"/>
          <a:stretch/>
        </p:blipFill>
        <p:spPr>
          <a:xfrm>
            <a:off x="4419600" y="3733800"/>
            <a:ext cx="4724400" cy="3124200"/>
          </a:xfrm>
          <a:prstGeom prst="rect">
            <a:avLst/>
          </a:prstGeom>
          <a:noFill/>
          <a:ln>
            <a:noFill/>
          </a:ln>
        </p:spPr>
      </p:pic>
      <p:sp>
        <p:nvSpPr>
          <p:cNvPr id="464" name="Google Shape;464;p16"/>
          <p:cNvSpPr txBox="1"/>
          <p:nvPr/>
        </p:nvSpPr>
        <p:spPr>
          <a:xfrm>
            <a:off x="3124200" y="7937"/>
            <a:ext cx="38100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Vi sinh vật gây bệnh ở vật nuôi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lở mồm heo" id="469" name="Google Shape;469;p17"/>
          <p:cNvPicPr preferRelativeResize="0"/>
          <p:nvPr/>
        </p:nvPicPr>
        <p:blipFill rotWithShape="1">
          <a:blip r:embed="rId3">
            <a:alphaModFix/>
          </a:blip>
          <a:srcRect b="0" l="0" r="0" t="0"/>
          <a:stretch/>
        </p:blipFill>
        <p:spPr>
          <a:xfrm>
            <a:off x="0" y="0"/>
            <a:ext cx="2503487" cy="2590800"/>
          </a:xfrm>
          <a:prstGeom prst="rect">
            <a:avLst/>
          </a:prstGeom>
          <a:noFill/>
          <a:ln>
            <a:noFill/>
          </a:ln>
        </p:spPr>
      </p:pic>
      <p:sp>
        <p:nvSpPr>
          <p:cNvPr id="470" name="Google Shape;470;p17"/>
          <p:cNvSpPr txBox="1"/>
          <p:nvPr/>
        </p:nvSpPr>
        <p:spPr>
          <a:xfrm>
            <a:off x="381000" y="5791200"/>
            <a:ext cx="8991600" cy="5794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Arial"/>
              <a:buNone/>
            </a:pPr>
            <a:r>
              <a:rPr b="0" i="0" lang="en-US" sz="3200" u="sng">
                <a:solidFill>
                  <a:srgbClr val="C00000"/>
                </a:solidFill>
                <a:latin typeface="Arial"/>
                <a:ea typeface="Arial"/>
                <a:cs typeface="Arial"/>
                <a:sym typeface="Arial"/>
              </a:rPr>
              <a:t>Bệnh lở mồm long móng</a:t>
            </a:r>
            <a:r>
              <a:rPr b="0" i="0" lang="en-US" sz="3200" u="none">
                <a:solidFill>
                  <a:srgbClr val="C00000"/>
                </a:solidFill>
                <a:latin typeface="Arial"/>
                <a:ea typeface="Arial"/>
                <a:cs typeface="Arial"/>
                <a:sym typeface="Arial"/>
              </a:rPr>
              <a:t> </a:t>
            </a:r>
            <a:r>
              <a:rPr b="0" i="0" lang="en-US" sz="3200" u="none">
                <a:solidFill>
                  <a:schemeClr val="dk1"/>
                </a:solidFill>
                <a:latin typeface="Arial"/>
                <a:ea typeface="Arial"/>
                <a:cs typeface="Arial"/>
                <a:sym typeface="Arial"/>
              </a:rPr>
              <a:t>do </a:t>
            </a:r>
            <a:r>
              <a:rPr b="1" i="1" lang="en-US" sz="3200" u="none">
                <a:solidFill>
                  <a:schemeClr val="dk1"/>
                </a:solidFill>
                <a:latin typeface="Arial"/>
                <a:ea typeface="Arial"/>
                <a:cs typeface="Arial"/>
                <a:sym typeface="Arial"/>
              </a:rPr>
              <a:t>virus</a:t>
            </a:r>
            <a:r>
              <a:rPr b="0" i="0" lang="en-US" sz="3200" u="none">
                <a:solidFill>
                  <a:schemeClr val="dk1"/>
                </a:solidFill>
                <a:latin typeface="Arial"/>
                <a:ea typeface="Arial"/>
                <a:cs typeface="Arial"/>
                <a:sym typeface="Arial"/>
              </a:rPr>
              <a:t>  gây ra</a:t>
            </a:r>
            <a:endParaRPr/>
          </a:p>
        </p:txBody>
      </p:sp>
      <p:pic>
        <p:nvPicPr>
          <p:cNvPr descr="phong-va-chua-benh-lo-mom-long-mong-o-trau-bo-heo (2)" id="471" name="Google Shape;471;p17"/>
          <p:cNvPicPr preferRelativeResize="0"/>
          <p:nvPr/>
        </p:nvPicPr>
        <p:blipFill rotWithShape="1">
          <a:blip r:embed="rId4">
            <a:alphaModFix/>
          </a:blip>
          <a:srcRect b="0" l="0" r="0" t="0"/>
          <a:stretch/>
        </p:blipFill>
        <p:spPr>
          <a:xfrm>
            <a:off x="2438400" y="0"/>
            <a:ext cx="6705600" cy="5276850"/>
          </a:xfrm>
          <a:prstGeom prst="rect">
            <a:avLst/>
          </a:prstGeom>
          <a:noFill/>
          <a:ln>
            <a:noFill/>
          </a:ln>
        </p:spPr>
      </p:pic>
      <p:sp>
        <p:nvSpPr>
          <p:cNvPr id="472" name="Google Shape;472;p17"/>
          <p:cNvSpPr txBox="1"/>
          <p:nvPr/>
        </p:nvSpPr>
        <p:spPr>
          <a:xfrm>
            <a:off x="3886200" y="-152400"/>
            <a:ext cx="38100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Vi sinh vật gây bệnh ở vật nuôi</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8"/>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p:txBody>
      </p:sp>
      <p:sp>
        <p:nvSpPr>
          <p:cNvPr descr="data:image/jpeg;base64,/9j/4AAQSkZJRgABAQAAAQABAAD/2wCEAAkGBxQTEhUUExQVFhUXGBgXGBcYFx0YGhwaHBgYGBcXFxwYHCggHBolHBwcITEiJSkrLi4uFx8zODMsNygtLisBCgoKDg0OFBAQGiwcHBwsLCwsLCwsLCwsLCwsLCwsLCwsLCwsLCwsLCwsLCwsLCwsLCwsLCwsLCwsLCwsLCw3N//AABEIALEBHAMBIgACEQEDEQH/xAAbAAACAwEBAQAAAAAAAAAAAAADBAACBQEGB//EADoQAAEDAgMFBwQCAgAFBQAAAAEAAhEDITFBUQQSYXHwBYGRobHB0SIy4fETQhRyBhUzssJDUmKCg//EABgBAQEBAQEAAAAAAAAAAAAAAAABAgME/8QAIBEBAQEBAAIDAQEBAQAAAAAAAAERAhIhAxMxQVFhBP/aAAwDAQACEQMRAD8A+cdm/wAhOEtm/DktsUmwRY+qx6bjgwROUwCdb4I9NlSfqMaSFnTD9Pan07Ngt44rtXa9of8ASxwYMzmgUtncdeRE8B+vlaj9nNibRGA8uamKzqfYjTeq4vPE596YotbTBDaYGhGN48k1UrgYXOiH/OMQNfiE0DFZ5wNrWNkyKwMfTOsxIQv5iB9kDWMeF0Sk0G5PKLeOqgZpuDt5gc2WRIBgi08kGq4D7iZv1dSReAJ8BOZRWt3mmWbxAsQMBMkujh7KKZ2Z7Y3YI3rAjiPVPs+ibBxgCdYt4/KztnpS0wJg7uOcxAtErQ2Yn+O5sLTImcz6LURosrNcwE2JsALGDJm+WXBDZWDBLfrF7TeRi318kvSfDT9I5nu1NrKlMSd4NnU5C0i5MFXTGkdvbAF+VpkjKbXVa1VrLcrHjyNzySlPYd4wXNBF4nhr8K25SY+X1SYsWgSJU0wartG6JkcIx8JJGSo5pcJn+0EEZakzgnGbRRdLmuva0HwhJbVtIMsbBjCZ8oVHHbM4m7gBFg25GEyUYUALgeP4SdCuW/TaZ4x5ou0Odg6BPGe9YvUjU4tmqVKjhwGUBWY1pbO8Q7eiIOEG887Kuzj64I+mMSfRPHs6SDvw2L268Fqe/wATMKnhbjKjXkSQJ1y80+7s5lw131RnrlIR20Q0663x4daK4hFlXeJBx0iY+E3Sog9+SG7YxMttJE3vAmIMTF7hXp1AIaMrD0uqLt2VoM3nxxTNOmBkhMfMFGDb49aqo6qliI54/IVHUwc0An0+8cUCoOGWGJTdRoz5dcUrUfeGtJ4oE6lM38h8pN7DN/JalR0Y8kB1KRcX4eSDJq0OPkkqlK6165DReGjjbmlKlGTaO8Sg8/S7KGJI7hwWjQ2VkC08TdPUdnEkD7RGOZOAA7k6dlkyb4WEXAEYLKkaez+yuOzLl0uk5E2voDhcLQZs8u3iXEk92EJl0C5IgY69XQeE2vYTTqHeEAzGeOYXKjRM+Gq9bt1Sm626HCDDjhnFhfFD2R9Fu6dwbzhEAb27u6SIEk8ys4rA2Sk91occ4ANzxIH4Wh/yQtbJsP7EiwM2ANzGF16UOa4G2FrH6uJCHUewCS6COOcZ9DFXBn7F2IB9ciRa4lthBkHPOyqOyqbH2O9/JJc0k55Bulo7kbau0Gts0bxEHeEQ3AkC3V0qO1HzNhkBEwO/NNiHquzHdLGU2MAi4GJMgnGJknLVVNKfu3TYWkYZRHohbZ2sf491sh03BuBfXVZVDs+q6Xw64uTYRYzfrFTVxodp1yQIIGE4EgrJG11BO66DBB5Ebpx1CBUmTcyc51Kq+m/G4AjIedli1qRdm8Tc3GHAytAbQBBI43Gd8PlIUZHtafQrT2Rhc4yQA45iPPRSVbEp7zsJDRzWhsuzEXInvXf4Whp3CJ/2gYTHFWp1nNFnNmRYiY17luM1XtHslwG8ACM2n2OR71iHb24OkHAA42sb4EceC9NW2svZu3PED5WXtfZX833EcOC59zmuvN7z8J0toblOvWido1zk7jCUp/8ADLWyN999HkDlATdDsumMCZ4uKw6Zf6cbtJ+4ET4gqlTtGoLkCOV0zT2em3U96P8ARFgF08qz9fP+E/8AMLohp9PHJVc4n+scJx0GKeNIEIbdjV8qz9UZ1TanARhp8GE/sVaQTBvnPDK667swHE4XXKWyRcHxVnTF4NNqRAnJEbU1M+ASv8Lpynl+VdlN2HXNbnTF5o9OoTciOFjPHFda46X4exzVKAIsSD5WRx3K6mUr/HLs4JFsc/VL15bvQAYnPyKbrsdlIE5dYJdjMQ4DPlirqEQyf6kT5qjmxYSe/wCSnH7LMaCD3DzlAqgA4E8Yn2QULmNi+E4G0rrNvaNeSzqtCA2HbxMEi9icARxTTNm3oBgQbx3+OWCw07X26S3dJBNjytcnS6BvzIM8oi8ixJuLTknW7ACIB6nObeSabsDZkySbkkzfmoMapQ+qTxsLibgeforf4DzETzmMF6OlQAH2iy7VpwDujkAg86zYamYJ70Sn2Q52re6Ez/lCDJc1wt0Ese1KhlpjGxFjnjqFj7I6/VWls/ZTR9yR7ZptbMbo0nGdAoztN4MuBc3zHyu7VSpVnfS90kSfptMYc5Wp3L+MdcXn9Z2x7ewH6myZuRfwGC9IwGsxzQwjL6hugc59Fn7N2TTpjeI3yZjSMrLZ2TZhEuufRY+z3jX1sIdgQ4He3r5C0d60m9lzIJEHW5WpVpnJdbShPK1qcRlt7EZOItlCseyaa1WsGitugfi6q+EYg7KYPtwzznxyXauxiLWOXWQWuafdzx/CWcwIeEeV7Q7Ne071JwGMiZB8cCkNp7Reyz5GljfvXqqrPDxJSxaD9xt1gs+Mq71P+vLu7ejEnv8AyjM7bmzWknQSfRem2fsemcBIxvrkn2dlMAjd9gr4w8unhdo7UqgwWwTxEquy9tPBlwMcwfRe7d2LTIu0eyF/yKl/7B4K4k6pXsvtAVGzOCfZUQ29mNZ9ojkmWUYWY3LFi2TbSPNDNKCNL+vRRDOA71wN/S1rUwKpw5D3QahPXMIpZx4nQde66WWnuA9JRLIHSYCRpf8AfWqu2nAGd47skWnSiR1Bt7K7B6A/nyWmKWgt43jzm6sbjrXHyTNRvXHNKyJjy5R8hVz6mgVmNnEychh32shFzRaT4z8p0Z+B670J2zsdeCOUrpPbirT2QDmrO2UWMDeGCYI0RItKzil6bNQjgLgM5jlKn+Q0KeouWoG8U3SoHHVK03yZTH8hOJU8ovjSnanZLHAuaQHHlHf8rzbmFpLSDvDS4PLNevc1CfRXPqSuvPlHnNkoEm4PKFat2OSZZIORH5W8dlTdKms+Lpbazuz+zXwN8iwEdy16dICyuVQKznGctdchGUTfHNV/llVZASOsVdo6+EQjKFNyf2qmhvaP31dCc0AYd0I+eFoxXXNtqfFFZ7mgzYfCVfsW8Y0WmafeV1jbo0FRp7ogI9GYyXWmccFCPlVmwYGerITmyfPnxKm9Oqjb3jDrwRnFd23HP4XHjE8/wOtVA8kjTH5Vabh3Don0UMQ07aCw75VXUshjKtTFgTjkNM1dunj7TxzhMCzm6YZDzCG5sCch8/CtXECM/wBn4EK1MW1n9T5IbY6ynfmT6/sK7BA5D0/AK6x1h4+s+KJu2Pj4i475PitJaDlHf5FBqUrk6geWaa/jiOQn0VHD08rflEJujOwI6KuWnIDx/CH2iz6R388DYJX6tI8flbjlXoG7IGtcTkD3DNePr9pms4gS1kwOPfovX7fL6b2NsS0+mfAr5/sp3XwZBmCDkeKdPR/5+Z7tbXZ+yNnei60hQBdxQKNrJymY4krjfbfV0bdhVFWBdJuqEzjnhihDZqlr20K1IzjY2d+8JRv49UtsbN0Jiq7ihntWs6MF0OkJGu7U2Qv5oEtwOBlG5zWsx2v7XaglZlHaH5piptJF8UPGjmwyXBM5D1VadUG6u3l+uPFRlffgYwrtHPmgk+Hr+FYPQwVx8FB1xQt5d3upVT8Wc2ccvBV3OvdcY/rrL1RG8fP3RQi20C6ER17I7zwJVabM8+sEVVrRhj1guuGRvw+UR9sMVDYevHgqlL7kzl8cFQ093wAjS5PkD5BMNbquPbbifTPrmjKpw5QfE4eBHguO4XuTznJWOHn38eMqr7DQ6chAURWowY8gB5nxVGUob4jw/Mou9A4wTyt7odGYAcfqAvGR07rojj2kdxB7iII8fREbae4en58VaLTh114lVfiNBfmcAFUXpiRfh4SuATl39deKtTbA6yske2dv/jaGj73YDhmes0S13aoc7dGA9UqdlNrkWU2bbW7km27jou0NtY8bw3iDmAY0yC6xytb4aMoSW0bJScZexpJ/+M5wLpqla2WvvZCNUTbrmUGRtGzta6LgG37VqFAtBm8LR2mnJvw44oTmWXLvn+x057v5STXnQHimWN1zVgwRblxRmrGu3k7kgv1KJKU2iqBibLUb4y1i/wDFW0uDCGkiQQdL48lk9g19wbky3K+B+FqdsU53SDhjyKUoU922HHJTG5zdeh2V04lOSIWRslUgXiesU5T2gG0rU9rldLwDIsnKdS3XULL2itdMbI6QLlMZ7n9aYd11mpN467yq0nd3WJXCRh1+1HNYRIz4K2746qRbRRxyn8oI3grExzVDp11xUptjOSgI1t7/AKHyrAzh3Ic9dZqrnnLhH4QFm+vJVc6eQz6xKk5DvXLfpUSOuvRd3vjuGnyhuOg8Pc4dy4R1OPM4lExYutaOHuVwNGJ8+tVWb49wFu7grmOff5n8oyoDn5nXloiMEdY8lN2bnu94n1Vy3nPmiVTdtfnHyVVp3rxnpE8pyRmM1Hd8oW2bQym0veYGHwAMymMqbZtTaTC9xwy1OQC8jVqOe8vcRfPvsMcAFO0NtNdxcQQ1v2tw4ybfcUh/HUcQcAMIGPO/kiPQ7JsoqscwmAf7NMGbgR781insOvT+hkPaMDvxbkTK2NgqHd0AMXN8/DvTVSq6bkE5z+GldP2MfjbNQDCZ8rKClnMcUJjiZLRMHr2RdwgA25KorVb9Op1QhEYW190R/igt8jCihV5AkINDa97KCMRKebSkwEnt/ZxxAXLrn+xvnr/R9+UltjCQdcQkDUqMJBJI0RmbXI+VmdOstl2MvaNoDm8sVUvtcWTG37PP1NF/7DUajis+m8gWjnit/r0ee5Whs1cZW4HBHZQG9vCRqMR+Fih3Pw+E7R2l2WAVjW7+D1qxJuIT2wVIb32WTXrnHxWpsFL6G6kT4mVKz3ZjSpVpwHj1irh4zKRNIhXYOKOWw8HTh14KFxHz8JacgQo48UUwH6daIrXckm0nULpqHUeKhcN7/JdD8Cl2k6HxHyo6dJVT0aLrY4rm9KA1xzHkoXcCiZBF2f3p7Ic6BcvoVQWOsSrg/r8fKCd7j5KweMZA8z5SjFwf11J6hQ1YSIryYa0l0TB+n/uvHcoKNRwJP0g4Bv3Eczf0Vxm9R3be12MsLuvAF4t/aLBeV7RqOqua+q7EgNaJgSMMPMwvUjsZjRF2nMY8cis8bAXu+mYx/SXlz8mBUaS7dacscfiFpbBs0wDMxMiYib70+vFalTsk4bovrxt1Ka2WkGiMMjGgytirIlpWjSDNSbk80YsOnr7BF3AREcQRbPQQg1Kbp+4eE+60jjGOabTBsTOIKcpVcWiCRedAOOiV2qq7IE3iI6hXZWhoticTgThYFZ1ocl0gyCM7Xvnb0XckAG0ZfPuivqQ0COAy7zwRB9nrxlw06zRalecLpVtObyPTwVS+9hb9KgXaNJpBkXuAvM13hkiZKb7b7TP8u43IS7mb+iwtpqkys5r1fDzJPY7tvII+VR1Rp0DjlrxHFIiuZiJOq7Ua0jecEnp1vMMukiJMrgcRcE8uK40SYmRk6/ug1CQdRqFWZ1lM0am8QCcx4Zhej2erIkC2FyvJbPUO/IuIJ8s17Ts1gNMCMvaFM2uPzdO0nOIJDbAd3dPV10OMfaJ5owGMYZ9c1elcE4A8FfFx86SoVd55YQA8QQN7EHMWwTn+OZiPP8Lo2dhc1xxEwZgibEcRwNk40dfCeMPOk6Wxl2EeJjkjf4hGMeGfCUw2ncmTeLWiyu15m2YTxi+dLCnbHzhWFMeHE+aMaQmUWmy4AneKSM6W/wAfH5vdZ+09mviN8jiHEe62t2MZzuTOPElSZ48fJXE153ZdlqXDnPNzFybXWpsuygNAJcTAmTMJ/dnFVNP2958VcNBNIbthfWOZx8USi4bsQBHCPZdNQ5TjJ0wzhTeLgASADEke0IKWBkAHLDLuyldGngqkRDW4C2cAC+eCq4X691UWDyVBOvWijSIyvp1dRonL29EAZk25wb2zHAKtR5JsNLeyIWmbC1+WWqj59oUAd22PCCb8/wBK0YEmJvERbLG6s5pA4AZgXv49yE6rMWHdHugqTiAOMCOea6RcXABImccMOHco1+8bQAM5VjeQHWsDB71GhqQAbAjnieasxgdjMY375xVqdOcTlBv8I5gCbKoXcxoIAEaDzXd3Ex+I6wR28p0Q6/jY/CD5vUrb1V7zm5x80nXfcrm4WlwOIJB5gwUvJPdko9s/INR4ZpkuEC836CHRowBhvFAYHb18ie/QJjWtbZ6MY/bflEJvsrYAd51zNhpjl1kmOyuzN6mBUa7fv9M25n4Xp9g7OaxsEYDDhxR5vk+TWFR7EbjeDYgQJw4YLXbR3REwTZPCkCLWwjvwVizHD37vBWTHG3SZ2cQOCRqbS4kiN0CeNgMYWybzF1j9pbETbI2MY3zSoz9k23fLoxGHIeh5rc2OtvC4yxP4WDR7LZTv/Y2mPGMwVrUXxGnt4qRWo0Cy60TrmMErUe4Oa4GGxcESCNQcQQY81Z9ebg5HPxx9UDciL5X/AGkds297DvCwFzN7ZkQr/wCSALwBzx8UDa9kL8IjzvEz4cU0F2PbP5INoPWBWhRojIfvPBB7P7OFMDhMZ48T7J1jQAYsqAVaR/fqhbpwnl1imKhNr3UaMyfFVCdWjnPx5qoFhqfBaD2z8R6eSHVZeUADQG7YXOeeituCPyi7lx1ouBuJJw4IBlmHXcuObkcr6cUVzCMhl+VysN28YDw46FAN7YvaZJjDmh1Gg5EeiZ3J44YhcfYTByw8ECDqGHPAyVDRGoHdCcr1rTIWZUAzJngJzPHFANzcBwtjzumBTOM9yXY6BA70WpWwjD0jNRTIaJsLxEhFYZPeg0n2BCs04lAcVL6R3LjagMQbcMErW2vdeAQN055z8Irmkn6XANgyIveMPNB5H/ivsMip/Kw/S67xodeR9eaxdo2UNAjEjMRnHpdfSqjWlpBgh1oI4RfReK7b7JfTcPue2wDgN6BcQYvItfAyo68fJ/KwduqkfbpA/C3v+HewXEB7x9RuG6Y3JwzwTPZPYW6Q5x3nZWsDnGq9dsWz7guZ0lDv5N9R3Ydgay5MlO77Qwk48Er/ABlwneInECLDMJimFXFTZnWEiIUcBJ8+/VXqCbYdZKBsTyyVA3sQHjW/cm34WmUN7SRwQZ1TY5uLX6Co9hDSIGNsT6Jx1UARF/FKU3SYJyvpoFlQK9Xd1PLIch7IdZ5a5pM7pmRnzw5pq2Hnn38ErtFD+T+xEZ3MD9KKmyUaZlw3YLvpaThGV7n8BaezbT9VwQJiwnkTwXn63Zha0FjgXgyRaMbEGO+Oa0ey9oBG650uzIwkEiMOu9B6OiWnC+toU3MbXKRDi0D0CqNr+rda76pEjekicCRirph6M9O9ZNXtYF+4RnrGGk490rR/kJztYkZ9/DUKVtja4EuGOltYNr+aqDMuLC0ZLhHgibwNmiAOM3VXTOiIoDCljkhnaBv7k3ieuKM1pGXkqOC2WuVv2qPVKtQNMfVleJbjgrOExe04WyQVDb+2HfiqVXRcz3K73iYmJk9clVzicDhiY+UAa4gmMRjfQYfpJPpBxkbsYXdu+QRNrBN889bC0JUsA+9o3jc543N87ygXa/JEDs/fxXnxWfUqMA/qSXGSBpu9cVq0at+GWX5WVaAd9J16gK9KrI8iP0gU3kxhe3XWaKwDEZ4YxzVB2smL2wjHl5I5MRrgl6ZHth1ZFZqboCNbu3RN0G0WPRS1BsA5zmbnAYpjehBKdAAyO4IoPhx5fPqhh+qsHXRBc46wKuChNeMV0lUXc/4VTnJtooD6Yqow68lAVgXHCFQPVHP4IF67YNsUjtOyB1jw+nDvK1iJxHXFcLBJUxSuxbOAIA9+a5W2TEC/Xyj164aOXWeKyz2w3egYmwtncdWQN/4oBu0EaE6YYDX2SkNY4EU7H6t6YuTBmVoCod0G0iMdLT3/ACuVhvgzgOPrGAQDp7ULuBGBaOGRg65Sk6+ztu5u66oDvAkCZtugHIWHciU9nbDibkk4iZym9u7mhkuLTaBEW6spindh2+WzEPwcBk4WgDSBktmjXkWGq8js7HNbulxwDQTJOszlz4YJ3Zu0iwDftaIjS0jxCqPQmoDYHmMOKvNrkd2izaFcPAicsbHAFMtdu2Phkroq7YQ6qHhx4ttBj7b4gTeOATdRpAg2PDBDpvJkjAYYW4hWDj6nGefdKqAupDnNjM4ZgdZILGf1E4x696Z/lFwDcYjHxQjjY/hAN7RljhPIoFUlonrlZXrvgWtx0/CVq1N68yLGQYn2QcdBdaxOPdbJK1qLpOf/ANo7kR9TAfbGgtCq0tN49PhBk7GqbF97uS4ooC0f+pT/AP1WjTy7vRRRFG2f7e5MNy7lFEF9OtFHfaOs11RBerj4eoUH293uooiCswV+vNRRBWpn1koclFFRKWHiuvy5n/tUUUFfkeis/Hw9lFEC225cj7rE2b7h/t/4FRRRWtTwSNX7nd3qVFEDhwb/AKf+SWq4t5ezlxRKAbZ9w6yQe0P/AEf9h6sUUQbFD7G82/8Acm/7jkfRRRA0MT/qpWwbzb6qKKxFqX2H/Z3qg1cHdZKKKjK7Z/6bv9Xe6DsH/RHIriiC5+88klsuHeuqIP/Z" id="478" name="Google Shape;478;p18"/>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cum-gia-cam-1" id="479" name="Google Shape;479;p18"/>
          <p:cNvPicPr preferRelativeResize="0"/>
          <p:nvPr/>
        </p:nvPicPr>
        <p:blipFill rotWithShape="1">
          <a:blip r:embed="rId3">
            <a:alphaModFix/>
          </a:blip>
          <a:srcRect b="0" l="0" r="0" t="0"/>
          <a:stretch/>
        </p:blipFill>
        <p:spPr>
          <a:xfrm>
            <a:off x="4495800" y="0"/>
            <a:ext cx="5486400" cy="3632200"/>
          </a:xfrm>
          <a:prstGeom prst="rect">
            <a:avLst/>
          </a:prstGeom>
          <a:noFill/>
          <a:ln>
            <a:noFill/>
          </a:ln>
        </p:spPr>
      </p:pic>
      <p:pic>
        <p:nvPicPr>
          <p:cNvPr descr="cum-gia-cam-2" id="480" name="Google Shape;480;p18"/>
          <p:cNvPicPr preferRelativeResize="0"/>
          <p:nvPr/>
        </p:nvPicPr>
        <p:blipFill rotWithShape="1">
          <a:blip r:embed="rId4">
            <a:alphaModFix/>
          </a:blip>
          <a:srcRect b="0" l="0" r="0" t="0"/>
          <a:stretch/>
        </p:blipFill>
        <p:spPr>
          <a:xfrm>
            <a:off x="0" y="0"/>
            <a:ext cx="5186362" cy="3657600"/>
          </a:xfrm>
          <a:prstGeom prst="rect">
            <a:avLst/>
          </a:prstGeom>
          <a:noFill/>
          <a:ln>
            <a:noFill/>
          </a:ln>
        </p:spPr>
      </p:pic>
      <p:sp>
        <p:nvSpPr>
          <p:cNvPr id="481" name="Google Shape;481;p18"/>
          <p:cNvSpPr txBox="1"/>
          <p:nvPr/>
        </p:nvSpPr>
        <p:spPr>
          <a:xfrm>
            <a:off x="381000" y="4343400"/>
            <a:ext cx="8305800" cy="12493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Arial"/>
              <a:buNone/>
            </a:pPr>
            <a:r>
              <a:rPr b="1" i="0" lang="en-US" sz="2800" u="sng">
                <a:solidFill>
                  <a:srgbClr val="FF0000"/>
                </a:solidFill>
                <a:latin typeface="Arial"/>
                <a:ea typeface="Arial"/>
                <a:cs typeface="Arial"/>
                <a:sym typeface="Arial"/>
              </a:rPr>
              <a:t>Bệnh cúm gà </a:t>
            </a:r>
            <a:r>
              <a:rPr b="0" i="0" lang="en-US" sz="2800" u="sng">
                <a:solidFill>
                  <a:srgbClr val="FF0000"/>
                </a:solidFill>
                <a:latin typeface="Arial"/>
                <a:ea typeface="Arial"/>
                <a:cs typeface="Arial"/>
                <a:sym typeface="Arial"/>
              </a:rPr>
              <a:t>H5N1</a:t>
            </a:r>
            <a:r>
              <a:rPr b="0" i="0" lang="en-US" sz="2400" u="sng">
                <a:solidFill>
                  <a:schemeClr val="dk1"/>
                </a:solidFill>
                <a:latin typeface="Arial"/>
                <a:ea typeface="Arial"/>
                <a:cs typeface="Arial"/>
                <a:sym typeface="Arial"/>
              </a:rPr>
              <a:t> : </a:t>
            </a:r>
            <a:r>
              <a:rPr b="0" i="0" lang="en-US" sz="2000" u="none">
                <a:solidFill>
                  <a:schemeClr val="dk1"/>
                </a:solidFill>
                <a:latin typeface="Arial"/>
                <a:ea typeface="Arial"/>
                <a:cs typeface="Arial"/>
                <a:sym typeface="Arial"/>
              </a:rPr>
              <a:t>do vi rus gây ra</a:t>
            </a:r>
            <a:r>
              <a:rPr b="0" i="0" lang="en-US" sz="2400" u="sng">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Gà tiêu chảy, mào và tích sưng, xung huyết đỏ sẫm, da chân có tụ huyết,… Đặc biệt bệnh lây sang người.</a:t>
            </a:r>
            <a:endParaRPr/>
          </a:p>
        </p:txBody>
      </p:sp>
      <p:sp>
        <p:nvSpPr>
          <p:cNvPr id="482" name="Google Shape;482;p18"/>
          <p:cNvSpPr txBox="1"/>
          <p:nvPr/>
        </p:nvSpPr>
        <p:spPr>
          <a:xfrm>
            <a:off x="3124200" y="7937"/>
            <a:ext cx="38100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Vi sinh vật gây bệnh ở vật nuôi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9"/>
          <p:cNvSpPr txBox="1"/>
          <p:nvPr/>
        </p:nvSpPr>
        <p:spPr>
          <a:xfrm>
            <a:off x="1143000" y="4343400"/>
            <a:ext cx="7543800" cy="11874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sng">
                <a:solidFill>
                  <a:schemeClr val="dk1"/>
                </a:solidFill>
                <a:latin typeface="Arial"/>
                <a:ea typeface="Arial"/>
                <a:cs typeface="Arial"/>
                <a:sym typeface="Arial"/>
              </a:rPr>
              <a:t>Bệnh gà </a:t>
            </a:r>
            <a:r>
              <a:rPr b="0" i="0" lang="en-US" sz="2400" u="sng">
                <a:solidFill>
                  <a:schemeClr val="dk1"/>
                </a:solidFill>
                <a:latin typeface="Arial"/>
                <a:ea typeface="Arial"/>
                <a:cs typeface="Arial"/>
                <a:sym typeface="Arial"/>
              </a:rPr>
              <a:t>rù </a:t>
            </a:r>
            <a:r>
              <a:rPr b="0" i="0" lang="en-US" sz="2400" u="none">
                <a:solidFill>
                  <a:schemeClr val="dk1"/>
                </a:solidFill>
                <a:latin typeface="Arial"/>
                <a:ea typeface="Arial"/>
                <a:cs typeface="Arial"/>
                <a:sym typeface="Arial"/>
              </a:rPr>
              <a:t>(hay bệnh </a:t>
            </a:r>
            <a:r>
              <a:rPr b="0" i="0" lang="en-US" sz="2400" u="none">
                <a:solidFill>
                  <a:srgbClr val="000000"/>
                </a:solidFill>
                <a:latin typeface="Arial"/>
                <a:ea typeface="Arial"/>
                <a:cs typeface="Arial"/>
                <a:sym typeface="Arial"/>
              </a:rPr>
              <a:t>Newcastle còn gọi là dịch tả) thường gặp nhất ở gà, vịt, ngan, ngỗng, gây tổn thất lớn trong chăn nuôi gia cầm.</a:t>
            </a:r>
            <a:r>
              <a:rPr b="0" i="0" lang="en-US" sz="2400" u="none">
                <a:solidFill>
                  <a:schemeClr val="dk1"/>
                </a:solidFill>
                <a:latin typeface="Arial"/>
                <a:ea typeface="Arial"/>
                <a:cs typeface="Arial"/>
                <a:sym typeface="Arial"/>
              </a:rPr>
              <a:t>  do vi rus gây ra</a:t>
            </a:r>
            <a:r>
              <a:rPr b="1" i="0" lang="en-US" sz="2400" u="none">
                <a:solidFill>
                  <a:schemeClr val="dk1"/>
                </a:solidFill>
                <a:latin typeface="Times New Roman"/>
                <a:ea typeface="Times New Roman"/>
                <a:cs typeface="Times New Roman"/>
                <a:sym typeface="Times New Roman"/>
              </a:rPr>
              <a:t>  </a:t>
            </a:r>
            <a:endParaRPr/>
          </a:p>
        </p:txBody>
      </p:sp>
      <p:sp>
        <p:nvSpPr>
          <p:cNvPr descr="data:image/jpeg;base64,/9j/4AAQSkZJRgABAQAAAQABAAD/2wCEAAkGBxQTEhQUExIVFRQVFBQUFRQVFRQUFRQXFRQWFhQUFRQYHCggGBolHBQUITEhJSkrLi4uFx8zODMsNygtLisBCgoKDg0OFxAQFywcHBwsLywsLCwsLCwsLCwsLCwsOCwsLCwsLCwsLDI3LDcsODcsLCwrNy4rLDQtLDIsOCwsK//AABEIAMABAAMBIgACEQEDEQH/xAAcAAACAwEBAQEAAAAAAAAAAAAEBQIDBgEHAAj/xAA5EAABAwIFAgQEBAQGAwAAAAABAAIRAwQFEiExQVFhBnGBkRMiMqGxwdHwFEJS4SNDYnKS8QcVFv/EABkBAAMBAQEAAAAAAAAAAAAAAAABAgMEBf/EACQRAQEBAQACAgMAAQUAAAAAAAABEQISIQMxE0FRMgQUImGB/9oADAMBAAIRAxEAPwADwfQeakgHJBBPCZ4a4suqtLoBA6jj80Xb1jTawN+VpALQlNa6cL5laQABlfr33Xhc9XfaeLPpuLCi8CXCOyuFqA4kDV258lwYi2PqaQdjISvEMQb9JcJ/3Qi2b/V9QVf35Ydpnbuqqd68uaSAB0QNK6pkwXA5RpqFClcNyF+YdpKx8bdz6SNvWFziQ4NAEoexuM0gPkzukd1dh/8AmjXTdV4I+mx5IqgEddkTi369F+2pxHE2WtLPVdHA6uPRYu6/8hNcR/g6DqQlfj3xMLnLTaAQxxOYc+SxxXf8f+n5za0x6LT8dU8xmhA7EStXTvwWZwIEA7zuvD6b16XVqZ8OcGaQwF3oFHzfDlniM1PGPFtAhoBJIeCdNNO6cD/yBa85/Rq8fKk5a/7fj1/0fg97sLinXtzVYIDgYndJ/B75q19Nso/FLfAtzNjE/SXaK7wI/M+ue4581lJ/ya8f41uMrXakQuFjdRI0Qucv0HHKofRGbV3GwR3b+mXVw0bbMPCEq3AbIbqEJc3LgA0afoqK9cZfp9lF+TfWI+zKjWHBhEMqtKQfxzd+Y2QFDESXRMaonN/SuffprXu6bql9EnzQVJriAZ0PHRWNfvrtutZ0e4jXtAAJdPZY/wAYvD69vSAgB0/cLQ1roydVkcQeal8wTOUTsp5597/E5XoDnjJqQRykmI4kxjCBAnUnkRsAqLgOMAHU7pPjQB+XpuU/HU3g6tsTHw50lzcvkgqtUE9YSnDaIIIJyhupP5JzUIDQTqI0MQT0RePf0U5xF9cZTEHgjnzCUVqmnkSvrzEmNMBpce35lKatV79/lHQfqtPxWtZ8W/TI53mPndp3P6qeVx3c4+pRLKaJpMXTjb8fIFtF/wDU73K5VoP/AKifMlNmBWCjPml6H4+SDI8cn7qJz9T7laB9uFWbVGz+D8UImh6tDT1TZ9vC4y06paPxFRCGqVU/dahC17EdE9K/FSZtSNU2Zjtb4Rpgw0iCEO+yjYqiq3LunZKzssRNU9UQKwjdC5SvvRPClOsO8QVaLS2m4AHcESrML8S1qBcWOb828iUiAK6CegU+E/g1rqHju5aZzM/4/wB1RW8ZXLnZviAHsFmg7svs3+lLw5/hWa0NXxfdO3rfYLjvFt1t8X7BZ4u7L6R0R+Pn+DDx3ie4P+Z9gos8SV27VPsCkuYdF8HhOcc/wNGzxjdjat9gus8YXQ/nHss4XBSpsnb2R+Pn+Bov/r7o8t/4quyxKuahqCA87OjTyhSwPDAXa88f2WttcLYPoERwVfPxc/wtLrLEbozm0PBAkaq6xbVd9cH0/fQrRW2HjoibXDxmlaT4uf4nSVlqYb5aqi4LwYnQkD0g7LY1sPEaboF9kCDptx5K/CDWWqWHMQTofPqlt6x2zeNCf0WwuLckeoJ7qFeyHTn9+ynrhrx28vARDAq2QrAVg6VzSrabtEMXSYCunSAkFpK+LoQtZ8KFO4lLDFEyuqFPYFXBn4pYalrl3LKIFJTbSSBfUooWtRT19toh69EJ6Lyz9Sh2VDrbpqm1eiWoZzYVSseuIXZCvsp7IytTB1VBpwnrO84qAPZdg9ApZB1XTT7ppQIPRc1/pVnw+/3VtKye7YSmAwJ6LpJ/pTmh4cqu3IHmrx4TrcOaU8oIqIkgRqtPhGDMMFwEjgfmvrDw1UYZeJ8jK0NtbKpE0wsrTQc9CU2pW3bt6Ia2kN1/BNLepmWsiU6NHY9JRlClrK+oshHW1NUHW0EPVt+R6pk4KksQCoWQA/fRC1rSAnxYqKlFAeC/CXAFGdFxpXG7lraWu6kdFCm5TcD5oEUVj9182gIzN4OqsYILZ5Kvr0XUzmbq07hTRa7bjQjpqPVG0xoUAysIDh5H8kRTq69iE8GjWs/VXspIalV0CMou0SVK+czRD16e3miaj/lPaCqLx4hru4/JLFBK1qCfcIeph/HsmZ+sjpJ91MGR6oLGYr22X81823B22Tq8obpS2W/L1Oiqe02YE/gi50NBUGWLi7LBHWeE2+EdADr1CKo0umvfqqm65+5lB2+HtEQJPJKdWtHLpGqttLQwolpmVp4pNrKj13TWjaJHg7XF2u3rotba04EFaQUI22XRahNqbAVM0AqwixrY0iUTa0dZCu+CFJlOEYmwfTZIRNFsIahU01VzKmqZCYlS+GpUArEEocxUVKaNcFWWoD83vfouZ9EKa6h8aVyY7L0NFSIV7Kk6JSamqtp14KWCXTR/zED1TO2d8uUpLYVZJKZZlNa8hL21yEubtyPzCEpXHHqE0qPkJdc2gJkaHsnC65X07pMbWustWzt3E9wrbTFOqeIlav43sVUTLHt5AS2lfA8qbL4NdPofJLF6Zc03cEQVOl/MOhKXXFUNb8plsz5Qp296C49xKQnRs6nIlLLu1lMbatIXarZSXmsx8csqDP8ASedk8trlsiIjqgsStQ4arPMe6g7ksW3HTn+Tj3r06zeCOEYLZsbaeSwNljQ3DsvmtDhuPjZxC1nUYtXYWzRsnFu1Z+xuwdRsn9s6VcSJy8gL6nqV1jVZTanhOvt1Uaf2TNrNFB9GU8EoEMlSpyCim0lw00gnb1VeaqDaFOUYkfKi9VMqKVVyCfkqqXAkAyByuMc7kwiBbOVdSi4cLn1t7RNZ3VSNc7ql2m6iSE8G04wy845lPqdYELFA90zsMS4d7qOuW3Hyf1oHu6LjqiGpVJ5V4U433Vb3IatYNfuI7q1tQVKmQcfdMLjCXNAcDLTx/dORlbtxmv4CoPoMhQrU6zdxvwnj3H6YieeFZ8GNT6lPS8SGiK/AVTLmpSf83stMx44BPohMVptqDbVHkVmC8KxAOAKe0KgK84s7k0nxxytfaXcjQqeucafH0Y1mTr7fqkV7ba688J6xxc0Ae6rucP0lEadTWOdYfPA2KZ0bMhHtttR59FrbLCw9mo+y05nk4/knjWXw68fSMjUdJhbbBMVzRoR6ys3iOFFh02QtCqWEGdlUuFmx67b1NNFfTdrqs7gN/nYOevCftriOfVbRma0zouwg6FeUTTemSYYuPapNKnCQUfDXMiIa1dyJkDcFB7jsjPhqmoxAflt9ZczKGSdQvhTK5GvurqkGNFVUpgrkFd1QQaoyFVMo3MVE0Q7snKFFK7czbUJjaYiXbpbVtSNd1RmhVmqndhpb3BZWkcrdYfeBzCJ0PHdeZmuSRPC0OGX+mh1Ssxrx2c4jbAHTYoWzYXOAcdBsrRdFype4tcI5/HooaVqbm0puYIaBAjTnustiVMz5aHv0Ke216C1L74Tr1TtGSsvf2GuYcqOD3OR+U7FNmUS6W8Tvyr34QyNd+2pT8mc5u7DSxqp66o0t1P8A0srasc3Q6gRr59U2ofM3KTB4/RS2ntxtpmdOw9lrvD9WBB1GnAj3S7C2Me003aOH4nqp2wLHRtB1WvHpj8k8jbGKQI0Cy9fDpEhPri5kxsf3uibK11PQ9lpZrnlxlLY1aWoJA8lssHvg5swZ8zqh8Rw3MNOOEoeyrTENJaO2iJMO+2ws7lucjYprSq6wvMbDEagqjM4nzW7pVToekKpdRZjQU0QwIS0dIlGsQT4NU8qm1qmWoAcMVdViKyqt9NAfkN9CT091Y1vQp++n6oF1uS7YRx27lc2tcBQepUiD1VlVsOPZcbqkFIDu3qvv4kj6meytaI918UShUL1ndVksfMBU3zuBujrC2yN13O6v1ml9k1VkFdo1S0yE5urIO80quLVzU5dHuGdnig5RFe5kb67hZ1NcPwqtU+gFLxivyU5sr2QDuizWlWYN4OrbuOWfX7LV2/g0ECXH0hTeKufLIx2E/M/LOvTkrZ2GCuI+nRN8I8I06Wv1HguiR6rTUKAGwR4lfkv0W2OBUwzVoJiNuOiz+L+Fyw5qWo/oO48it41qgWjndaZLGc7suvLHOcxwzS1zeuhPYq7/ANg0jNz0W/v7Wm4fM0HzAWQxu2tmjYN8jG6U4saX5t/RVRuS94nppO+61+EVdgfLssVTLWOAadYmZ481qsLqHZw3iDwVpyx6utUymP3+CV4sxsR12V1O6yiD+vol9zVzTPGyu1MZ59r/AIjY6rc2FHQeSzWGUs1Wei2drTSh2i7KnGiPYFXSaiWtQSTQpFcAXxCAiuwphq6Ug/Luw7qdNnuVxjf+laFx2umQDd0xOqp+EExfbh+58kHUoid9t0aMUmgFE2o6oprAumkCCOCidC8wsp4cA7NM/gjQ0q3+FblDeArfhJ3opyEc0oW8pOLTA1OiZVGEKspzoXnSC2w95cB+yvSsAsXwBHSUF4XtWO1y5j1PHkvQrKnA4W0YpYbZENAJkptRt0JSrBG06iKeLsoC+BVLnrjKikxbShrmqBz/AGXXVwBusX4x8QFgys+og+iueon7L/GXjgUnGnS+Z2zjw3sO68+xDEHOcHZpDtp3jkei5XsM5JJOY6k8EoN1qWy0nQ6ieDtKXlKeY0GA3Ln1JMkAAc/dehWb9NI+6868NW+Z2pgjr+a9BwqnJjlVEnVvTzCeULijixpKa21OAl/iKC30Vlofw7VBeCOn48Lc2bV5v4WkVPSF6XYjRKCjmBXtCrYrWoCYUlEKQQHyiVNQJSD8w0jpKkAqbQy0IkLidSmqOnklF7iThlOXiHebefUQU2qlK7oxJOyvlHVDsxwcsPoU6YDAIaddd0iwWxNSpncPlB9z0WpVd4ObQYf1BC4ao6o0Ia9q6QNyoUp/iGnSQg6zvmA3EpRi1QZso0Ld/Poi/DlEuqNJJgLXxz2zvWvRcHAZTHymdw0CT7cJ9h1048HyOiAsLqm0AEhC1MaD6kUvp2nrCv8AQ44vVyNY2p3/AFR9J0iAsvZ1zMTOg/JPrN0CSfJAsy4P2QF9eho3hWXFyOv7C828W+IM9X4bHQABJn7IRT7FfEobpOqx15cuqHM7dDMyncyeqsDm/wBQ9VHd1fEz7VOCX4hEQffombo6hKMTq+qjmXV9Zhx4etTIcSJETvPYiN1vsOBECN+QvPvDVVojUEcTx5EbL0LDjpvK6IwaOjV0S/ENQQr7c6SvmUc5j97rRILw3Z/4kxovQLVugSjDLIMiE8ohIxCmCqpXQUiXhynKoaVZKRpZlB5XZVVQoD8vWDtEaEpw+pqQmgPHX7LirqUVQZnVL74n5f8AcB78p06dMrgANxEz+i+qNB4VS4m86GtYY0NaNAFd8cBfGkFXWZp9X2Rsoyu1q5jRK7q5LWuefq2HZH5O6X4jYPeIBAEz5quc0utZx7pMnUncom1vSxW1cIqDgH1VLrGoBOUrbYyxo8JuS8h9Z/yfy0mauf2/0ha5llnDRAZ0YOPMrz3ArkU3S/cbA6Ad+61jvEbWgCdSBztIP5BBzqz6aKzqZC7kCPXt+KY08UBgEjXYTusV/wC0aKYqVDAiYnVxPACzzfEb8xdzwNgAnovtvvE3iZtFggy52mnHUryypUBOpnuvri4dUMuK+tqTCfnJA6hTaWIh3c+6sz9zHnC+rW7J+Vxjuoi0H9YR6NayiXfS8ntyoGkZ+syuixdw4Jlb2L6gghriO+p8jwj/ANArw+IOoB4kfn3XpeHMEArz7CbF7H6xHTYjsQtna18ojhXymtD8bTyITywpDdZPDLrO7TWNHDtwVsrMaLROGNEI+k8Qg7cIpjfx17rH5r3P8TidWpC42oo1BPmoZNfT9Fj138/n6npXpc2tCm2sP3+aGcF0N77/AN1n33/qPK5BJBRqSqS9VZoHmqi9dXx3q8y9faa/LlqCHAkQnFKtoZSihVzazorw48FYXl0SmgqLlR/5INtQrj6pjZT4nox1aFB7iVQ2qOqszd0YaSlHKpcrGEpk7nUazZGim1ccUwUPsS53br1VNazkgBOFNsKtqcD1bMPjP80bdvJDPwhkiBHumWYKLj04R5UZC8YG0/zOHsV3/wCePFT3b+hTu1dpJEFEOCnyp+MZR2BVP6m/cKh+E1h/LPkVsHKlwTndK8xjqlnVG7HBTtQ8HQkepH4fotBiFRJaVKXTPqtJdR1Ma/w8HHV2vfc+/KdVufJBYJb5WjWdAmleMpWsiAXhKuTcRPBH/a9Mt6vReV+FiP4h52I+69HsqswnBfto7Z2iMY9LKDkVTemkWXKtztVXnUMyAuL1HOqC5fByg031FBxXWtXXkKif/9k=" id="489" name="Google Shape;489;p19"/>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BỆNH NEWCASTLE DISEASE (bệnh gà rù )" id="490" name="Google Shape;490;p19"/>
          <p:cNvPicPr preferRelativeResize="0"/>
          <p:nvPr/>
        </p:nvPicPr>
        <p:blipFill rotWithShape="1">
          <a:blip r:embed="rId3">
            <a:alphaModFix/>
          </a:blip>
          <a:srcRect b="0" l="0" r="0" t="0"/>
          <a:stretch/>
        </p:blipFill>
        <p:spPr>
          <a:xfrm>
            <a:off x="4267200" y="0"/>
            <a:ext cx="4876800" cy="3703637"/>
          </a:xfrm>
          <a:prstGeom prst="rect">
            <a:avLst/>
          </a:prstGeom>
          <a:noFill/>
          <a:ln>
            <a:noFill/>
          </a:ln>
        </p:spPr>
      </p:pic>
      <p:pic>
        <p:nvPicPr>
          <p:cNvPr descr="y3" id="491" name="Google Shape;491;p19"/>
          <p:cNvPicPr preferRelativeResize="0"/>
          <p:nvPr/>
        </p:nvPicPr>
        <p:blipFill rotWithShape="1">
          <a:blip r:embed="rId4">
            <a:alphaModFix/>
          </a:blip>
          <a:srcRect b="0" l="0" r="0" t="0"/>
          <a:stretch/>
        </p:blipFill>
        <p:spPr>
          <a:xfrm>
            <a:off x="0" y="0"/>
            <a:ext cx="4114800" cy="3657600"/>
          </a:xfrm>
          <a:prstGeom prst="rect">
            <a:avLst/>
          </a:prstGeom>
          <a:noFill/>
          <a:ln>
            <a:noFill/>
          </a:ln>
        </p:spPr>
      </p:pic>
      <p:sp>
        <p:nvSpPr>
          <p:cNvPr id="492" name="Google Shape;492;p19"/>
          <p:cNvSpPr txBox="1"/>
          <p:nvPr/>
        </p:nvSpPr>
        <p:spPr>
          <a:xfrm>
            <a:off x="2362200" y="-144462"/>
            <a:ext cx="38100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Vi sinh vật gây bệnh ở vật nuôi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2552700" y="373062"/>
            <a:ext cx="349885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Khởi động:</a:t>
            </a:r>
            <a:endParaRPr/>
          </a:p>
        </p:txBody>
      </p:sp>
      <p:sp>
        <p:nvSpPr>
          <p:cNvPr id="104" name="Google Shape;104;p2"/>
          <p:cNvSpPr txBox="1"/>
          <p:nvPr/>
        </p:nvSpPr>
        <p:spPr>
          <a:xfrm>
            <a:off x="228600" y="1371600"/>
            <a:ext cx="8915400" cy="2800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0" i="0" lang="en-US" sz="3200" u="none" cap="none" strike="noStrike">
                <a:solidFill>
                  <a:srgbClr val="FF0000"/>
                </a:solidFill>
                <a:latin typeface="Arial"/>
                <a:ea typeface="Arial"/>
                <a:cs typeface="Arial"/>
                <a:sym typeface="Arial"/>
              </a:rPr>
              <a:t>Câu hỏi :Em hãy quan sát các hình ảnh sau và thử xác định nguyên nhân gây ra hiện tượng trên và các biện pháp phòng trị bệnh cho vật nuôi</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a:solidFill>
                <a:srgbClr val="FF0000"/>
              </a:solidFill>
              <a:latin typeface="Arial"/>
              <a:ea typeface="Arial"/>
              <a:cs typeface="Arial"/>
              <a:sym typeface="Arial"/>
            </a:endParaRPr>
          </a:p>
        </p:txBody>
      </p:sp>
      <p:sp>
        <p:nvSpPr>
          <p:cNvPr id="105" name="Google Shape;105;p2"/>
          <p:cNvSpPr txBox="1"/>
          <p:nvPr/>
        </p:nvSpPr>
        <p:spPr>
          <a:xfrm>
            <a:off x="539750" y="2781300"/>
            <a:ext cx="6337300" cy="64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b="0" l="0" r="0" t="0"/>
          <a:stretch/>
        </p:blipFill>
        <p:spPr>
          <a:xfrm>
            <a:off x="342900" y="3443287"/>
            <a:ext cx="4419600" cy="3309937"/>
          </a:xfrm>
          <a:prstGeom prst="rect">
            <a:avLst/>
          </a:prstGeom>
          <a:noFill/>
          <a:ln>
            <a:noFill/>
          </a:ln>
        </p:spPr>
      </p:pic>
      <p:pic>
        <p:nvPicPr>
          <p:cNvPr id="107" name="Google Shape;107;p2"/>
          <p:cNvPicPr preferRelativeResize="0"/>
          <p:nvPr/>
        </p:nvPicPr>
        <p:blipFill rotWithShape="1">
          <a:blip r:embed="rId4">
            <a:alphaModFix/>
          </a:blip>
          <a:srcRect b="0" l="0" r="0" t="0"/>
          <a:stretch/>
        </p:blipFill>
        <p:spPr>
          <a:xfrm>
            <a:off x="4762500" y="3443287"/>
            <a:ext cx="4381500" cy="3414712"/>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80"/>
                                        <p:tgtEl>
                                          <p:spTgt spid="1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Động vật bị hạn do  nắng nóng</a:t>
            </a:r>
            <a:endParaRPr/>
          </a:p>
        </p:txBody>
      </p:sp>
      <p:pic>
        <p:nvPicPr>
          <p:cNvPr id="498" name="Google Shape;498;p20"/>
          <p:cNvPicPr preferRelativeResize="0"/>
          <p:nvPr/>
        </p:nvPicPr>
        <p:blipFill rotWithShape="1">
          <a:blip r:embed="rId3">
            <a:alphaModFix/>
          </a:blip>
          <a:srcRect b="0" l="0" r="0" t="0"/>
          <a:stretch/>
        </p:blipFill>
        <p:spPr>
          <a:xfrm>
            <a:off x="152400" y="1417637"/>
            <a:ext cx="4114800" cy="4983162"/>
          </a:xfrm>
          <a:prstGeom prst="rect">
            <a:avLst/>
          </a:prstGeom>
          <a:noFill/>
          <a:ln>
            <a:noFill/>
          </a:ln>
        </p:spPr>
      </p:pic>
      <p:pic>
        <p:nvPicPr>
          <p:cNvPr id="499" name="Google Shape;499;p20"/>
          <p:cNvPicPr preferRelativeResize="0"/>
          <p:nvPr/>
        </p:nvPicPr>
        <p:blipFill rotWithShape="1">
          <a:blip r:embed="rId4">
            <a:alphaModFix/>
          </a:blip>
          <a:srcRect b="0" l="0" r="0" t="0"/>
          <a:stretch/>
        </p:blipFill>
        <p:spPr>
          <a:xfrm>
            <a:off x="4419600" y="1417637"/>
            <a:ext cx="4267200" cy="5059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Times New Roman"/>
              <a:buNone/>
            </a:pPr>
            <a:r>
              <a:rPr b="0" i="0" lang="en-US" sz="3600" u="none">
                <a:solidFill>
                  <a:schemeClr val="dk2"/>
                </a:solidFill>
                <a:latin typeface="Times New Roman"/>
                <a:ea typeface="Times New Roman"/>
                <a:cs typeface="Times New Roman"/>
                <a:sym typeface="Times New Roman"/>
              </a:rPr>
              <a:t>Động vật bị lạnh</a:t>
            </a:r>
            <a:endParaRPr/>
          </a:p>
        </p:txBody>
      </p:sp>
      <p:pic>
        <p:nvPicPr>
          <p:cNvPr id="505" name="Google Shape;505;p21"/>
          <p:cNvPicPr preferRelativeResize="0"/>
          <p:nvPr/>
        </p:nvPicPr>
        <p:blipFill rotWithShape="1">
          <a:blip r:embed="rId3">
            <a:alphaModFix/>
          </a:blip>
          <a:srcRect b="0" l="0" r="0" t="0"/>
          <a:stretch/>
        </p:blipFill>
        <p:spPr>
          <a:xfrm>
            <a:off x="152400" y="2657475"/>
            <a:ext cx="4267200" cy="3514725"/>
          </a:xfrm>
          <a:prstGeom prst="rect">
            <a:avLst/>
          </a:prstGeom>
          <a:noFill/>
          <a:ln>
            <a:noFill/>
          </a:ln>
        </p:spPr>
      </p:pic>
      <p:pic>
        <p:nvPicPr>
          <p:cNvPr id="506" name="Google Shape;506;p21"/>
          <p:cNvPicPr preferRelativeResize="0"/>
          <p:nvPr/>
        </p:nvPicPr>
        <p:blipFill rotWithShape="1">
          <a:blip r:embed="rId4">
            <a:alphaModFix/>
          </a:blip>
          <a:srcRect b="0" l="0" r="0" t="0"/>
          <a:stretch/>
        </p:blipFill>
        <p:spPr>
          <a:xfrm>
            <a:off x="4800600" y="2671762"/>
            <a:ext cx="4191000" cy="3652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Động vật thiếu dinh dưỡng</a:t>
            </a:r>
            <a:endParaRPr/>
          </a:p>
        </p:txBody>
      </p:sp>
      <p:pic>
        <p:nvPicPr>
          <p:cNvPr id="512" name="Google Shape;512;p22"/>
          <p:cNvPicPr preferRelativeResize="0"/>
          <p:nvPr/>
        </p:nvPicPr>
        <p:blipFill rotWithShape="1">
          <a:blip r:embed="rId3">
            <a:alphaModFix/>
          </a:blip>
          <a:srcRect b="0" l="0" r="0" t="0"/>
          <a:stretch/>
        </p:blipFill>
        <p:spPr>
          <a:xfrm>
            <a:off x="304800" y="1676400"/>
            <a:ext cx="4648200" cy="4953000"/>
          </a:xfrm>
          <a:prstGeom prst="rect">
            <a:avLst/>
          </a:prstGeom>
          <a:noFill/>
          <a:ln>
            <a:noFill/>
          </a:ln>
        </p:spPr>
      </p:pic>
      <p:pic>
        <p:nvPicPr>
          <p:cNvPr id="513" name="Google Shape;513;p22"/>
          <p:cNvPicPr preferRelativeResize="0"/>
          <p:nvPr/>
        </p:nvPicPr>
        <p:blipFill rotWithShape="1">
          <a:blip r:embed="rId4">
            <a:alphaModFix/>
          </a:blip>
          <a:srcRect b="0" l="0" r="0" t="0"/>
          <a:stretch/>
        </p:blipFill>
        <p:spPr>
          <a:xfrm>
            <a:off x="4953000" y="1676400"/>
            <a:ext cx="3305175" cy="495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j0232133" id="518" name="Google Shape;518;p23"/>
          <p:cNvPicPr preferRelativeResize="0"/>
          <p:nvPr/>
        </p:nvPicPr>
        <p:blipFill rotWithShape="1">
          <a:blip r:embed="rId3">
            <a:alphaModFix/>
          </a:blip>
          <a:srcRect b="0" l="0" r="0" t="0"/>
          <a:stretch/>
        </p:blipFill>
        <p:spPr>
          <a:xfrm>
            <a:off x="0" y="5257800"/>
            <a:ext cx="1524000" cy="1600200"/>
          </a:xfrm>
          <a:prstGeom prst="rect">
            <a:avLst/>
          </a:prstGeom>
          <a:noFill/>
          <a:ln>
            <a:noFill/>
          </a:ln>
        </p:spPr>
      </p:pic>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19" name="Google Shape;519;p23"/>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20" name="Google Shape;520;p23"/>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21" name="Google Shape;521;p23"/>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aphicFrame>
        <p:nvGraphicFramePr>
          <p:cNvPr id="522" name="Google Shape;522;p23"/>
          <p:cNvGraphicFramePr/>
          <p:nvPr/>
        </p:nvGraphicFramePr>
        <p:xfrm>
          <a:off x="609600" y="403225"/>
          <a:ext cx="3000000" cy="3000000"/>
        </p:xfrm>
        <a:graphic>
          <a:graphicData uri="http://schemas.openxmlformats.org/drawingml/2006/table">
            <a:tbl>
              <a:tblPr>
                <a:noFill/>
                <a:tableStyleId>{ADFB4C25-8071-4746-90ED-FA392D8E6C23}</a:tableStyleId>
              </a:tblPr>
              <a:tblGrid>
                <a:gridCol w="960425"/>
                <a:gridCol w="4373550"/>
                <a:gridCol w="3200400"/>
              </a:tblGrid>
              <a:tr h="519100">
                <a:tc>
                  <a:txBody>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STT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Bệnh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Nguyên nhân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17525">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ghẻ ở chó</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517525">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cúm gia cầm</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946150">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lở mồm long móng ở trâu bò</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944550">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còi xương loãng xương ở lợn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517525">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cảm nóng ở gà</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855650">
                <a:tc>
                  <a:txBody>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Bệnh tụ huyết trùng ở lợn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bl>
          </a:graphicData>
        </a:graphic>
      </p:graphicFrame>
      <p:sp>
        <p:nvSpPr>
          <p:cNvPr id="523" name="Google Shape;523;p23"/>
          <p:cNvSpPr txBox="1"/>
          <p:nvPr>
            <p:ph type="title"/>
          </p:nvPr>
        </p:nvSpPr>
        <p:spPr>
          <a:xfrm>
            <a:off x="1371600" y="5257800"/>
            <a:ext cx="7543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Times New Roman"/>
              <a:buNone/>
            </a:pPr>
            <a:r>
              <a:rPr b="0" i="0" lang="en-US" sz="2400" u="none">
                <a:solidFill>
                  <a:schemeClr val="dk2"/>
                </a:solidFill>
                <a:latin typeface="Times New Roman"/>
                <a:ea typeface="Times New Roman"/>
                <a:cs typeface="Times New Roman"/>
                <a:sym typeface="Times New Roman"/>
              </a:rPr>
              <a:t>Kết nối năng lực: Em Hãy điền nguyên nhân gây bệnh tương ứng với từng bệnh vào bảng trên </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j0232133" id="528" name="Google Shape;528;p24"/>
          <p:cNvPicPr preferRelativeResize="0"/>
          <p:nvPr/>
        </p:nvPicPr>
        <p:blipFill rotWithShape="1">
          <a:blip r:embed="rId3">
            <a:alphaModFix/>
          </a:blip>
          <a:srcRect b="0" l="0" r="0" t="0"/>
          <a:stretch/>
        </p:blipFill>
        <p:spPr>
          <a:xfrm>
            <a:off x="0" y="5257800"/>
            <a:ext cx="1524000" cy="1600200"/>
          </a:xfrm>
          <a:prstGeom prst="rect">
            <a:avLst/>
          </a:prstGeom>
          <a:noFill/>
          <a:ln>
            <a:noFill/>
          </a:ln>
        </p:spPr>
      </p:pic>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29" name="Google Shape;529;p2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30" name="Google Shape;530;p2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id="531" name="Google Shape;531;p2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aphicFrame>
        <p:nvGraphicFramePr>
          <p:cNvPr id="532" name="Google Shape;532;p24"/>
          <p:cNvGraphicFramePr/>
          <p:nvPr/>
        </p:nvGraphicFramePr>
        <p:xfrm>
          <a:off x="990600" y="400050"/>
          <a:ext cx="3000000" cy="3000000"/>
        </p:xfrm>
        <a:graphic>
          <a:graphicData uri="http://schemas.openxmlformats.org/drawingml/2006/table">
            <a:tbl>
              <a:tblPr>
                <a:noFill/>
                <a:tableStyleId>{ADFB4C25-8071-4746-90ED-FA392D8E6C23}</a:tableStyleId>
              </a:tblPr>
              <a:tblGrid>
                <a:gridCol w="917575"/>
                <a:gridCol w="3057525"/>
                <a:gridCol w="4178300"/>
              </a:tblGrid>
              <a:tr h="614350">
                <a:tc>
                  <a:txBody>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STT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Bệnh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 Nguyên nhân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238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ghẻ ở chó</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Động vật kí sinh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6223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cúm gia cầm</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vi sinh vật gây bệnh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10763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lở mồm long móng ở trâu bò</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vi sinh vật gây bệnh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0747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còi xương loãng xương ở lợn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thiếu dinh dưỡng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8239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cảm nóng ở gà</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môi trường sống không thuận lợi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8223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Bệnh tụ huyết trùng ở lợn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vi sinh vật gây bệnh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bl>
          </a:graphicData>
        </a:graphic>
      </p:graphicFrame>
    </p:spTree>
  </p:cSld>
  <p:clrMapOvr>
    <a:masterClrMapping/>
  </p:clrMapOvr>
  <p:transition spd="slow">
    <p:blinds/>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5"/>
          <p:cNvSpPr txBox="1"/>
          <p:nvPr>
            <p:ph type="title"/>
          </p:nvPr>
        </p:nvSpPr>
        <p:spPr>
          <a:xfrm>
            <a:off x="533400" y="381000"/>
            <a:ext cx="8229600" cy="1554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Dịch tả lợn châu phi do virut  African swine fever( ASF) gây ra. Năm 2019 bệnh đã xảy ra ở hơn 8553 xã của 667 huyện ở 63 tỉn thành phố nước ta, tổng số lợn bị tiêu huỷ lên đến hàng triệu con</a:t>
            </a:r>
            <a:endParaRPr/>
          </a:p>
        </p:txBody>
      </p:sp>
      <p:pic>
        <p:nvPicPr>
          <p:cNvPr id="538" name="Google Shape;538;p25"/>
          <p:cNvPicPr preferRelativeResize="0"/>
          <p:nvPr>
            <p:ph idx="1" type="body"/>
          </p:nvPr>
        </p:nvPicPr>
        <p:blipFill rotWithShape="1">
          <a:blip r:embed="rId3">
            <a:alphaModFix/>
          </a:blip>
          <a:srcRect b="0" l="0" r="0" t="0"/>
          <a:stretch/>
        </p:blipFill>
        <p:spPr>
          <a:xfrm>
            <a:off x="0" y="2286000"/>
            <a:ext cx="929640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6"/>
          <p:cNvSpPr txBox="1"/>
          <p:nvPr>
            <p:ph idx="1" type="body"/>
          </p:nvPr>
        </p:nvSpPr>
        <p:spPr>
          <a:xfrm>
            <a:off x="457200" y="1092200"/>
            <a:ext cx="89154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None/>
            </a:pPr>
            <a:r>
              <a:t/>
            </a:r>
            <a:endParaRPr b="0" i="0" sz="24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p:txBody>
      </p:sp>
      <p:grpSp>
        <p:nvGrpSpPr>
          <p:cNvPr id="544" name="Google Shape;544;p26"/>
          <p:cNvGrpSpPr/>
          <p:nvPr/>
        </p:nvGrpSpPr>
        <p:grpSpPr>
          <a:xfrm>
            <a:off x="609600" y="228600"/>
            <a:ext cx="8153400" cy="2667000"/>
            <a:chOff x="240" y="1248"/>
            <a:chExt cx="5136" cy="1440"/>
          </a:xfrm>
        </p:grpSpPr>
        <p:sp>
          <p:nvSpPr>
            <p:cNvPr id="545" name="Google Shape;545;p26"/>
            <p:cNvSpPr/>
            <p:nvPr/>
          </p:nvSpPr>
          <p:spPr>
            <a:xfrm>
              <a:off x="2640" y="1248"/>
              <a:ext cx="2736" cy="1440"/>
            </a:xfrm>
            <a:prstGeom prst="cloudCallout">
              <a:avLst>
                <a:gd fmla="val -5416" name="adj1"/>
                <a:gd fmla="val 14205" name="adj2"/>
              </a:avLst>
            </a:prstGeom>
            <a:solidFill>
              <a:srgbClr val="F2F2F2"/>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t/>
              </a:r>
              <a:endParaRPr b="1" i="0" sz="3200" u="non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3200"/>
                <a:buFont typeface="Arial"/>
                <a:buNone/>
              </a:pPr>
              <a:r>
                <a:rPr b="1" i="0" lang="en-US" sz="3200" u="none">
                  <a:solidFill>
                    <a:srgbClr val="C00000"/>
                  </a:solidFill>
                  <a:latin typeface="Arial"/>
                  <a:ea typeface="Arial"/>
                  <a:cs typeface="Arial"/>
                  <a:sym typeface="Arial"/>
                </a:rPr>
                <a:t>Tại sao bệnh do vi sinh vật lại nguy hiểm</a:t>
              </a:r>
              <a:endParaRPr/>
            </a:p>
            <a:p>
              <a:pPr indent="0" lvl="0" marL="0" marR="0" rtl="0" algn="l">
                <a:lnSpc>
                  <a:spcPct val="100000"/>
                </a:lnSpc>
                <a:spcBef>
                  <a:spcPts val="0"/>
                </a:spcBef>
                <a:spcAft>
                  <a:spcPts val="0"/>
                </a:spcAft>
                <a:buNone/>
              </a:pPr>
              <a:r>
                <a:t/>
              </a:r>
              <a:endParaRPr b="1" i="0" sz="3200" u="none">
                <a:solidFill>
                  <a:srgbClr val="C00000"/>
                </a:solidFill>
                <a:latin typeface="Arial"/>
                <a:ea typeface="Arial"/>
                <a:cs typeface="Arial"/>
                <a:sym typeface="Arial"/>
              </a:endParaRPr>
            </a:p>
          </p:txBody>
        </p:sp>
        <p:grpSp>
          <p:nvGrpSpPr>
            <p:cNvPr id="546" name="Google Shape;546;p26"/>
            <p:cNvGrpSpPr/>
            <p:nvPr/>
          </p:nvGrpSpPr>
          <p:grpSpPr>
            <a:xfrm>
              <a:off x="240" y="1680"/>
              <a:ext cx="960" cy="1008"/>
              <a:chOff x="240" y="1680"/>
              <a:chExt cx="960" cy="1008"/>
            </a:xfrm>
          </p:grpSpPr>
          <p:sp>
            <p:nvSpPr>
              <p:cNvPr id="547" name="Google Shape;547;p26"/>
              <p:cNvSpPr/>
              <p:nvPr/>
            </p:nvSpPr>
            <p:spPr>
              <a:xfrm>
                <a:off x="240" y="1680"/>
                <a:ext cx="960" cy="10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8" name="Google Shape;548;p26"/>
              <p:cNvSpPr/>
              <p:nvPr/>
            </p:nvSpPr>
            <p:spPr>
              <a:xfrm>
                <a:off x="242" y="1694"/>
                <a:ext cx="944" cy="980"/>
              </a:xfrm>
              <a:custGeom>
                <a:rect b="b" l="l" r="r" t="t"/>
                <a:pathLst>
                  <a:path extrusionOk="0" h="1958" w="188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9" name="Google Shape;549;p26"/>
              <p:cNvSpPr/>
              <p:nvPr/>
            </p:nvSpPr>
            <p:spPr>
              <a:xfrm>
                <a:off x="455" y="1714"/>
                <a:ext cx="347" cy="212"/>
              </a:xfrm>
              <a:custGeom>
                <a:rect b="b" l="l" r="r" t="t"/>
                <a:pathLst>
                  <a:path extrusionOk="0" h="424" w="693">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0" name="Google Shape;550;p26"/>
              <p:cNvSpPr/>
              <p:nvPr/>
            </p:nvSpPr>
            <p:spPr>
              <a:xfrm>
                <a:off x="453" y="1786"/>
                <a:ext cx="365" cy="164"/>
              </a:xfrm>
              <a:custGeom>
                <a:rect b="b" l="l" r="r" t="t"/>
                <a:pathLst>
                  <a:path extrusionOk="0" h="328" w="731">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1" name="Google Shape;551;p26"/>
              <p:cNvSpPr/>
              <p:nvPr/>
            </p:nvSpPr>
            <p:spPr>
              <a:xfrm>
                <a:off x="486" y="2467"/>
                <a:ext cx="683" cy="184"/>
              </a:xfrm>
              <a:custGeom>
                <a:rect b="b" l="l" r="r" t="t"/>
                <a:pathLst>
                  <a:path extrusionOk="0" h="368" w="1366">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2" name="Google Shape;552;p26"/>
              <p:cNvSpPr/>
              <p:nvPr/>
            </p:nvSpPr>
            <p:spPr>
              <a:xfrm>
                <a:off x="474" y="2073"/>
                <a:ext cx="486" cy="358"/>
              </a:xfrm>
              <a:custGeom>
                <a:rect b="b" l="l" r="r" t="t"/>
                <a:pathLst>
                  <a:path extrusionOk="0" h="717" w="972">
                    <a:moveTo>
                      <a:pt x="0" y="0"/>
                    </a:moveTo>
                    <a:lnTo>
                      <a:pt x="770" y="15"/>
                    </a:lnTo>
                    <a:lnTo>
                      <a:pt x="972" y="383"/>
                    </a:lnTo>
                    <a:lnTo>
                      <a:pt x="823" y="520"/>
                    </a:lnTo>
                    <a:lnTo>
                      <a:pt x="826" y="642"/>
                    </a:lnTo>
                    <a:lnTo>
                      <a:pt x="38" y="717"/>
                    </a:lnTo>
                    <a:lnTo>
                      <a:pt x="0" y="0"/>
                    </a:lnTo>
                    <a:close/>
                  </a:path>
                </a:pathLst>
              </a:custGeom>
              <a:solidFill>
                <a:srgbClr val="A1B0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3" name="Google Shape;553;p26"/>
              <p:cNvSpPr/>
              <p:nvPr/>
            </p:nvSpPr>
            <p:spPr>
              <a:xfrm>
                <a:off x="533" y="2065"/>
                <a:ext cx="243" cy="99"/>
              </a:xfrm>
              <a:custGeom>
                <a:rect b="b" l="l" r="r" t="t"/>
                <a:pathLst>
                  <a:path extrusionOk="0" h="196" w="488">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4" name="Google Shape;554;p26"/>
              <p:cNvSpPr/>
              <p:nvPr/>
            </p:nvSpPr>
            <p:spPr>
              <a:xfrm>
                <a:off x="854" y="1982"/>
                <a:ext cx="212" cy="397"/>
              </a:xfrm>
              <a:custGeom>
                <a:rect b="b" l="l" r="r" t="t"/>
                <a:pathLst>
                  <a:path extrusionOk="0" h="792" w="423">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5" name="Google Shape;555;p26"/>
              <p:cNvSpPr/>
              <p:nvPr/>
            </p:nvSpPr>
            <p:spPr>
              <a:xfrm>
                <a:off x="349" y="1831"/>
                <a:ext cx="490" cy="585"/>
              </a:xfrm>
              <a:custGeom>
                <a:rect b="b" l="l" r="r" t="t"/>
                <a:pathLst>
                  <a:path extrusionOk="0" h="1170" w="98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6" name="Google Shape;556;p26"/>
              <p:cNvSpPr/>
              <p:nvPr/>
            </p:nvSpPr>
            <p:spPr>
              <a:xfrm>
                <a:off x="560" y="1845"/>
                <a:ext cx="262" cy="283"/>
              </a:xfrm>
              <a:custGeom>
                <a:rect b="b" l="l" r="r" t="t"/>
                <a:pathLst>
                  <a:path extrusionOk="0" h="565" w="524">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7" name="Google Shape;557;p26"/>
              <p:cNvSpPr/>
              <p:nvPr/>
            </p:nvSpPr>
            <p:spPr>
              <a:xfrm>
                <a:off x="937" y="2085"/>
                <a:ext cx="36" cy="27"/>
              </a:xfrm>
              <a:custGeom>
                <a:rect b="b" l="l" r="r" t="t"/>
                <a:pathLst>
                  <a:path extrusionOk="0" h="53" w="73">
                    <a:moveTo>
                      <a:pt x="0" y="53"/>
                    </a:moveTo>
                    <a:lnTo>
                      <a:pt x="17" y="0"/>
                    </a:lnTo>
                    <a:lnTo>
                      <a:pt x="73" y="27"/>
                    </a:lnTo>
                    <a:lnTo>
                      <a:pt x="65" y="53"/>
                    </a:lnTo>
                    <a:lnTo>
                      <a:pt x="0" y="53"/>
                    </a:lnTo>
                    <a:close/>
                  </a:path>
                </a:pathLst>
              </a:custGeom>
              <a:solidFill>
                <a:srgbClr val="FF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8" name="Google Shape;558;p26"/>
              <p:cNvSpPr/>
              <p:nvPr/>
            </p:nvSpPr>
            <p:spPr>
              <a:xfrm>
                <a:off x="738" y="2055"/>
                <a:ext cx="26" cy="29"/>
              </a:xfrm>
              <a:custGeom>
                <a:rect b="b" l="l" r="r" t="t"/>
                <a:pathLst>
                  <a:path extrusionOk="0" h="59" w="52">
                    <a:moveTo>
                      <a:pt x="0" y="49"/>
                    </a:moveTo>
                    <a:lnTo>
                      <a:pt x="21" y="0"/>
                    </a:lnTo>
                    <a:lnTo>
                      <a:pt x="52" y="5"/>
                    </a:lnTo>
                    <a:lnTo>
                      <a:pt x="36" y="59"/>
                    </a:lnTo>
                    <a:lnTo>
                      <a:pt x="0" y="49"/>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9" name="Google Shape;559;p26"/>
              <p:cNvSpPr/>
              <p:nvPr/>
            </p:nvSpPr>
            <p:spPr>
              <a:xfrm>
                <a:off x="756" y="2057"/>
                <a:ext cx="190" cy="58"/>
              </a:xfrm>
              <a:custGeom>
                <a:rect b="b" l="l" r="r" t="t"/>
                <a:pathLst>
                  <a:path extrusionOk="0" h="116" w="380">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p26"/>
              <p:cNvSpPr/>
              <p:nvPr/>
            </p:nvSpPr>
            <p:spPr>
              <a:xfrm>
                <a:off x="702" y="2050"/>
                <a:ext cx="48" cy="29"/>
              </a:xfrm>
              <a:custGeom>
                <a:rect b="b" l="l" r="r" t="t"/>
                <a:pathLst>
                  <a:path extrusionOk="0" h="59" w="96">
                    <a:moveTo>
                      <a:pt x="0" y="45"/>
                    </a:moveTo>
                    <a:lnTo>
                      <a:pt x="41" y="0"/>
                    </a:lnTo>
                    <a:lnTo>
                      <a:pt x="96" y="10"/>
                    </a:lnTo>
                    <a:lnTo>
                      <a:pt x="76" y="59"/>
                    </a:lnTo>
                    <a:lnTo>
                      <a:pt x="0" y="45"/>
                    </a:lnTo>
                    <a:close/>
                  </a:path>
                </a:pathLst>
              </a:custGeom>
              <a:solidFill>
                <a:srgbClr val="F575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p26"/>
              <p:cNvSpPr/>
              <p:nvPr/>
            </p:nvSpPr>
            <p:spPr>
              <a:xfrm>
                <a:off x="438" y="2358"/>
                <a:ext cx="725" cy="240"/>
              </a:xfrm>
              <a:custGeom>
                <a:rect b="b" l="l" r="r" t="t"/>
                <a:pathLst>
                  <a:path extrusionOk="0" h="482" w="1450">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2" name="Google Shape;562;p26"/>
              <p:cNvSpPr/>
              <p:nvPr/>
            </p:nvSpPr>
            <p:spPr>
              <a:xfrm>
                <a:off x="444" y="2361"/>
                <a:ext cx="73" cy="75"/>
              </a:xfrm>
              <a:custGeom>
                <a:rect b="b" l="l" r="r" t="t"/>
                <a:pathLst>
                  <a:path extrusionOk="0" h="149" w="144">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3" name="Google Shape;563;p26"/>
              <p:cNvSpPr/>
              <p:nvPr/>
            </p:nvSpPr>
            <p:spPr>
              <a:xfrm>
                <a:off x="395" y="1811"/>
                <a:ext cx="136" cy="305"/>
              </a:xfrm>
              <a:custGeom>
                <a:rect b="b" l="l" r="r" t="t"/>
                <a:pathLst>
                  <a:path extrusionOk="0" h="611" w="274">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4" name="Google Shape;564;p26"/>
              <p:cNvSpPr/>
              <p:nvPr/>
            </p:nvSpPr>
            <p:spPr>
              <a:xfrm>
                <a:off x="347" y="2058"/>
                <a:ext cx="453" cy="360"/>
              </a:xfrm>
              <a:custGeom>
                <a:rect b="b" l="l" r="r" t="t"/>
                <a:pathLst>
                  <a:path extrusionOk="0" h="719" w="906">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5" name="Google Shape;565;p26"/>
              <p:cNvSpPr/>
              <p:nvPr/>
            </p:nvSpPr>
            <p:spPr>
              <a:xfrm>
                <a:off x="443" y="1919"/>
                <a:ext cx="106" cy="141"/>
              </a:xfrm>
              <a:custGeom>
                <a:rect b="b" l="l" r="r" t="t"/>
                <a:pathLst>
                  <a:path extrusionOk="0" h="282" w="213">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6" name="Google Shape;566;p26"/>
              <p:cNvSpPr/>
              <p:nvPr/>
            </p:nvSpPr>
            <p:spPr>
              <a:xfrm>
                <a:off x="497" y="1898"/>
                <a:ext cx="67" cy="38"/>
              </a:xfrm>
              <a:custGeom>
                <a:rect b="b" l="l" r="r" t="t"/>
                <a:pathLst>
                  <a:path extrusionOk="0" h="77" w="133">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p26"/>
              <p:cNvSpPr/>
              <p:nvPr/>
            </p:nvSpPr>
            <p:spPr>
              <a:xfrm>
                <a:off x="598" y="1959"/>
                <a:ext cx="18" cy="38"/>
              </a:xfrm>
              <a:custGeom>
                <a:rect b="b" l="l" r="r" t="t"/>
                <a:pathLst>
                  <a:path extrusionOk="0" h="76" w="3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8" name="Google Shape;568;p26"/>
              <p:cNvSpPr/>
              <p:nvPr/>
            </p:nvSpPr>
            <p:spPr>
              <a:xfrm>
                <a:off x="744" y="1934"/>
                <a:ext cx="20" cy="40"/>
              </a:xfrm>
              <a:custGeom>
                <a:rect b="b" l="l" r="r" t="t"/>
                <a:pathLst>
                  <a:path extrusionOk="0" h="78" w="41">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9" name="Google Shape;569;p26"/>
              <p:cNvSpPr/>
              <p:nvPr/>
            </p:nvSpPr>
            <p:spPr>
              <a:xfrm>
                <a:off x="664" y="1998"/>
                <a:ext cx="51" cy="32"/>
              </a:xfrm>
              <a:custGeom>
                <a:rect b="b" l="l" r="r" t="t"/>
                <a:pathLst>
                  <a:path extrusionOk="0" h="63" w="102">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0" name="Google Shape;570;p26"/>
              <p:cNvSpPr/>
              <p:nvPr/>
            </p:nvSpPr>
            <p:spPr>
              <a:xfrm>
                <a:off x="688" y="2051"/>
                <a:ext cx="311" cy="68"/>
              </a:xfrm>
              <a:custGeom>
                <a:rect b="b" l="l" r="r" t="t"/>
                <a:pathLst>
                  <a:path extrusionOk="0" h="136" w="622">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1" name="Google Shape;571;p26"/>
              <p:cNvSpPr/>
              <p:nvPr/>
            </p:nvSpPr>
            <p:spPr>
              <a:xfrm>
                <a:off x="718" y="1978"/>
                <a:ext cx="316" cy="206"/>
              </a:xfrm>
              <a:custGeom>
                <a:rect b="b" l="l" r="r" t="t"/>
                <a:pathLst>
                  <a:path extrusionOk="0" h="411" w="632">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2" name="Google Shape;572;p26"/>
              <p:cNvSpPr/>
              <p:nvPr/>
            </p:nvSpPr>
            <p:spPr>
              <a:xfrm>
                <a:off x="631" y="1760"/>
                <a:ext cx="193" cy="103"/>
              </a:xfrm>
              <a:custGeom>
                <a:rect b="b" l="l" r="r" t="t"/>
                <a:pathLst>
                  <a:path extrusionOk="0" h="205" w="387">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3" name="Google Shape;573;p26"/>
              <p:cNvSpPr/>
              <p:nvPr/>
            </p:nvSpPr>
            <p:spPr>
              <a:xfrm>
                <a:off x="479" y="1794"/>
                <a:ext cx="56" cy="13"/>
              </a:xfrm>
              <a:custGeom>
                <a:rect b="b" l="l" r="r" t="t"/>
                <a:pathLst>
                  <a:path extrusionOk="0" h="26" w="112">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4" name="Google Shape;574;p26"/>
              <p:cNvSpPr/>
              <p:nvPr/>
            </p:nvSpPr>
            <p:spPr>
              <a:xfrm>
                <a:off x="499" y="1760"/>
                <a:ext cx="75" cy="41"/>
              </a:xfrm>
              <a:custGeom>
                <a:rect b="b" l="l" r="r" t="t"/>
                <a:pathLst>
                  <a:path extrusionOk="0" h="82" w="150">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5" name="Google Shape;575;p26"/>
              <p:cNvSpPr/>
              <p:nvPr/>
            </p:nvSpPr>
            <p:spPr>
              <a:xfrm>
                <a:off x="564" y="1721"/>
                <a:ext cx="116" cy="56"/>
              </a:xfrm>
              <a:custGeom>
                <a:rect b="b" l="l" r="r" t="t"/>
                <a:pathLst>
                  <a:path extrusionOk="0" h="113" w="23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6" name="Google Shape;576;p26"/>
              <p:cNvSpPr/>
              <p:nvPr/>
            </p:nvSpPr>
            <p:spPr>
              <a:xfrm>
                <a:off x="686" y="1709"/>
                <a:ext cx="108" cy="52"/>
              </a:xfrm>
              <a:custGeom>
                <a:rect b="b" l="l" r="r" t="t"/>
                <a:pathLst>
                  <a:path extrusionOk="0" h="103" w="216">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p26"/>
              <p:cNvSpPr/>
              <p:nvPr/>
            </p:nvSpPr>
            <p:spPr>
              <a:xfrm>
                <a:off x="794" y="1858"/>
                <a:ext cx="52" cy="205"/>
              </a:xfrm>
              <a:custGeom>
                <a:rect b="b" l="l" r="r" t="t"/>
                <a:pathLst>
                  <a:path extrusionOk="0" h="410" w="105">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8" name="Google Shape;578;p26"/>
              <p:cNvSpPr/>
              <p:nvPr/>
            </p:nvSpPr>
            <p:spPr>
              <a:xfrm>
                <a:off x="810" y="1881"/>
                <a:ext cx="34" cy="68"/>
              </a:xfrm>
              <a:custGeom>
                <a:rect b="b" l="l" r="r" t="t"/>
                <a:pathLst>
                  <a:path extrusionOk="0" h="138" w="67">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9" name="Google Shape;579;p26"/>
              <p:cNvSpPr/>
              <p:nvPr/>
            </p:nvSpPr>
            <p:spPr>
              <a:xfrm>
                <a:off x="505" y="2103"/>
                <a:ext cx="569" cy="480"/>
              </a:xfrm>
              <a:custGeom>
                <a:rect b="b" l="l" r="r" t="t"/>
                <a:pathLst>
                  <a:path extrusionOk="0" h="958" w="1137">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0" name="Google Shape;580;p26"/>
              <p:cNvSpPr/>
              <p:nvPr/>
            </p:nvSpPr>
            <p:spPr>
              <a:xfrm>
                <a:off x="888" y="2287"/>
                <a:ext cx="68" cy="79"/>
              </a:xfrm>
              <a:custGeom>
                <a:rect b="b" l="l" r="r" t="t"/>
                <a:pathLst>
                  <a:path extrusionOk="0" h="157" w="134">
                    <a:moveTo>
                      <a:pt x="81" y="0"/>
                    </a:moveTo>
                    <a:lnTo>
                      <a:pt x="0" y="78"/>
                    </a:lnTo>
                    <a:lnTo>
                      <a:pt x="134" y="157"/>
                    </a:lnTo>
                    <a:lnTo>
                      <a:pt x="131" y="137"/>
                    </a:lnTo>
                    <a:lnTo>
                      <a:pt x="43" y="73"/>
                    </a:lnTo>
                    <a:lnTo>
                      <a:pt x="87" y="41"/>
                    </a:lnTo>
                    <a:lnTo>
                      <a:pt x="8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1" name="Google Shape;581;p26"/>
              <p:cNvSpPr/>
              <p:nvPr/>
            </p:nvSpPr>
            <p:spPr>
              <a:xfrm>
                <a:off x="885" y="2107"/>
                <a:ext cx="66" cy="54"/>
              </a:xfrm>
              <a:custGeom>
                <a:rect b="b" l="l" r="r" t="t"/>
                <a:pathLst>
                  <a:path extrusionOk="0" h="109" w="131">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2" name="Google Shape;582;p26"/>
              <p:cNvSpPr/>
              <p:nvPr/>
            </p:nvSpPr>
            <p:spPr>
              <a:xfrm>
                <a:off x="438" y="2366"/>
                <a:ext cx="732" cy="253"/>
              </a:xfrm>
              <a:custGeom>
                <a:rect b="b" l="l" r="r" t="t"/>
                <a:pathLst>
                  <a:path extrusionOk="0" h="507" w="1464">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Google Shape;583;p26"/>
              <p:cNvSpPr/>
              <p:nvPr/>
            </p:nvSpPr>
            <p:spPr>
              <a:xfrm>
                <a:off x="490" y="2584"/>
                <a:ext cx="323" cy="72"/>
              </a:xfrm>
              <a:custGeom>
                <a:rect b="b" l="l" r="r" t="t"/>
                <a:pathLst>
                  <a:path extrusionOk="0" h="145" w="646">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4" name="Google Shape;584;p26"/>
              <p:cNvSpPr/>
              <p:nvPr/>
            </p:nvSpPr>
            <p:spPr>
              <a:xfrm>
                <a:off x="858" y="2533"/>
                <a:ext cx="304" cy="84"/>
              </a:xfrm>
              <a:custGeom>
                <a:rect b="b" l="l" r="r" t="t"/>
                <a:pathLst>
                  <a:path extrusionOk="0" h="167" w="60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5" name="Google Shape;585;p26"/>
              <p:cNvSpPr/>
              <p:nvPr/>
            </p:nvSpPr>
            <p:spPr>
              <a:xfrm>
                <a:off x="505" y="2480"/>
                <a:ext cx="12" cy="12"/>
              </a:xfrm>
              <a:custGeom>
                <a:rect b="b" l="l" r="r" t="t"/>
                <a:pathLst>
                  <a:path extrusionOk="0" h="23" w="24">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6" name="Google Shape;586;p26"/>
              <p:cNvSpPr/>
              <p:nvPr/>
            </p:nvSpPr>
            <p:spPr>
              <a:xfrm>
                <a:off x="515" y="2483"/>
                <a:ext cx="51" cy="45"/>
              </a:xfrm>
              <a:custGeom>
                <a:rect b="b" l="l" r="r" t="t"/>
                <a:pathLst>
                  <a:path extrusionOk="0" h="90" w="101">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7" name="Google Shape;587;p26"/>
              <p:cNvSpPr/>
              <p:nvPr/>
            </p:nvSpPr>
            <p:spPr>
              <a:xfrm>
                <a:off x="580" y="2408"/>
                <a:ext cx="36" cy="35"/>
              </a:xfrm>
              <a:custGeom>
                <a:rect b="b" l="l" r="r" t="t"/>
                <a:pathLst>
                  <a:path extrusionOk="0" h="70" w="73">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8" name="Google Shape;588;p26"/>
              <p:cNvSpPr/>
              <p:nvPr/>
            </p:nvSpPr>
            <p:spPr>
              <a:xfrm>
                <a:off x="599" y="2477"/>
                <a:ext cx="56" cy="52"/>
              </a:xfrm>
              <a:custGeom>
                <a:rect b="b" l="l" r="r" t="t"/>
                <a:pathLst>
                  <a:path extrusionOk="0" h="103" w="11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9" name="Google Shape;589;p26"/>
              <p:cNvSpPr/>
              <p:nvPr/>
            </p:nvSpPr>
            <p:spPr>
              <a:xfrm>
                <a:off x="659" y="2420"/>
                <a:ext cx="12" cy="14"/>
              </a:xfrm>
              <a:custGeom>
                <a:rect b="b" l="l" r="r" t="t"/>
                <a:pathLst>
                  <a:path extrusionOk="0" h="29" w="24">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0" name="Google Shape;590;p26"/>
              <p:cNvSpPr/>
              <p:nvPr/>
            </p:nvSpPr>
            <p:spPr>
              <a:xfrm>
                <a:off x="670" y="2411"/>
                <a:ext cx="36" cy="41"/>
              </a:xfrm>
              <a:custGeom>
                <a:rect b="b" l="l" r="r" t="t"/>
                <a:pathLst>
                  <a:path extrusionOk="0" h="82" w="71">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1" name="Google Shape;591;p26"/>
              <p:cNvSpPr/>
              <p:nvPr/>
            </p:nvSpPr>
            <p:spPr>
              <a:xfrm>
                <a:off x="699" y="2477"/>
                <a:ext cx="53" cy="62"/>
              </a:xfrm>
              <a:custGeom>
                <a:rect b="b" l="l" r="r" t="t"/>
                <a:pathLst>
                  <a:path extrusionOk="0" h="125" w="10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2" name="Google Shape;592;p26"/>
              <p:cNvSpPr/>
              <p:nvPr/>
            </p:nvSpPr>
            <p:spPr>
              <a:xfrm>
                <a:off x="704" y="2517"/>
                <a:ext cx="9" cy="16"/>
              </a:xfrm>
              <a:custGeom>
                <a:rect b="b" l="l" r="r" t="t"/>
                <a:pathLst>
                  <a:path extrusionOk="0" h="33" w="19">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3" name="Google Shape;593;p26"/>
              <p:cNvSpPr/>
              <p:nvPr/>
            </p:nvSpPr>
            <p:spPr>
              <a:xfrm>
                <a:off x="844" y="2407"/>
                <a:ext cx="37" cy="23"/>
              </a:xfrm>
              <a:custGeom>
                <a:rect b="b" l="l" r="r" t="t"/>
                <a:pathLst>
                  <a:path extrusionOk="0" h="46" w="74">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4" name="Google Shape;594;p26"/>
              <p:cNvSpPr/>
              <p:nvPr/>
            </p:nvSpPr>
            <p:spPr>
              <a:xfrm>
                <a:off x="865" y="2431"/>
                <a:ext cx="37" cy="35"/>
              </a:xfrm>
              <a:custGeom>
                <a:rect b="b" l="l" r="r" t="t"/>
                <a:pathLst>
                  <a:path extrusionOk="0" h="70" w="76">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5" name="Google Shape;595;p26"/>
              <p:cNvSpPr/>
              <p:nvPr/>
            </p:nvSpPr>
            <p:spPr>
              <a:xfrm>
                <a:off x="867" y="2487"/>
                <a:ext cx="24" cy="27"/>
              </a:xfrm>
              <a:custGeom>
                <a:rect b="b" l="l" r="r" t="t"/>
                <a:pathLst>
                  <a:path extrusionOk="0" h="53" w="47">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6" name="Google Shape;596;p26"/>
              <p:cNvSpPr/>
              <p:nvPr/>
            </p:nvSpPr>
            <p:spPr>
              <a:xfrm>
                <a:off x="902" y="2478"/>
                <a:ext cx="56" cy="35"/>
              </a:xfrm>
              <a:custGeom>
                <a:rect b="b" l="l" r="r" t="t"/>
                <a:pathLst>
                  <a:path extrusionOk="0" h="70" w="11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7" name="Google Shape;597;p26"/>
              <p:cNvSpPr/>
              <p:nvPr/>
            </p:nvSpPr>
            <p:spPr>
              <a:xfrm>
                <a:off x="975" y="2427"/>
                <a:ext cx="65" cy="22"/>
              </a:xfrm>
              <a:custGeom>
                <a:rect b="b" l="l" r="r" t="t"/>
                <a:pathLst>
                  <a:path extrusionOk="0" h="46" w="129">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8" name="Google Shape;598;p26"/>
              <p:cNvSpPr/>
              <p:nvPr/>
            </p:nvSpPr>
            <p:spPr>
              <a:xfrm>
                <a:off x="998" y="2458"/>
                <a:ext cx="97" cy="38"/>
              </a:xfrm>
              <a:custGeom>
                <a:rect b="b" l="l" r="r" t="t"/>
                <a:pathLst>
                  <a:path extrusionOk="0" h="76" w="195">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9" name="Google Shape;599;p26"/>
              <p:cNvSpPr/>
              <p:nvPr/>
            </p:nvSpPr>
            <p:spPr>
              <a:xfrm>
                <a:off x="889" y="2073"/>
                <a:ext cx="75" cy="42"/>
              </a:xfrm>
              <a:custGeom>
                <a:rect b="b" l="l" r="r" t="t"/>
                <a:pathLst>
                  <a:path extrusionOk="0" h="85" w="150">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0" name="Google Shape;600;p26"/>
              <p:cNvSpPr/>
              <p:nvPr/>
            </p:nvSpPr>
            <p:spPr>
              <a:xfrm>
                <a:off x="269" y="2449"/>
                <a:ext cx="215" cy="151"/>
              </a:xfrm>
              <a:custGeom>
                <a:rect b="b" l="l" r="r" t="t"/>
                <a:pathLst>
                  <a:path extrusionOk="0" h="301" w="428">
                    <a:moveTo>
                      <a:pt x="0" y="137"/>
                    </a:moveTo>
                    <a:lnTo>
                      <a:pt x="280" y="0"/>
                    </a:lnTo>
                    <a:lnTo>
                      <a:pt x="428" y="73"/>
                    </a:lnTo>
                    <a:lnTo>
                      <a:pt x="210" y="301"/>
                    </a:lnTo>
                    <a:lnTo>
                      <a:pt x="0" y="137"/>
                    </a:lnTo>
                    <a:close/>
                  </a:path>
                </a:pathLst>
              </a:custGeom>
              <a:solidFill>
                <a:srgbClr val="B0C7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1" name="Google Shape;601;p26"/>
              <p:cNvSpPr/>
              <p:nvPr/>
            </p:nvSpPr>
            <p:spPr>
              <a:xfrm>
                <a:off x="267" y="2521"/>
                <a:ext cx="112" cy="94"/>
              </a:xfrm>
              <a:custGeom>
                <a:rect b="b" l="l" r="r" t="t"/>
                <a:pathLst>
                  <a:path extrusionOk="0" h="188" w="226">
                    <a:moveTo>
                      <a:pt x="0" y="78"/>
                    </a:moveTo>
                    <a:lnTo>
                      <a:pt x="0" y="0"/>
                    </a:lnTo>
                    <a:lnTo>
                      <a:pt x="226" y="125"/>
                    </a:lnTo>
                    <a:lnTo>
                      <a:pt x="224" y="188"/>
                    </a:lnTo>
                    <a:lnTo>
                      <a:pt x="0" y="78"/>
                    </a:lnTo>
                    <a:close/>
                  </a:path>
                </a:pathLst>
              </a:custGeom>
              <a:solidFill>
                <a:srgbClr val="A6BF7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2" name="Google Shape;602;p26"/>
              <p:cNvSpPr/>
              <p:nvPr/>
            </p:nvSpPr>
            <p:spPr>
              <a:xfrm>
                <a:off x="381" y="2492"/>
                <a:ext cx="102" cy="124"/>
              </a:xfrm>
              <a:custGeom>
                <a:rect b="b" l="l" r="r" t="t"/>
                <a:pathLst>
                  <a:path extrusionOk="0" h="248" w="203">
                    <a:moveTo>
                      <a:pt x="0" y="178"/>
                    </a:moveTo>
                    <a:lnTo>
                      <a:pt x="203" y="0"/>
                    </a:lnTo>
                    <a:lnTo>
                      <a:pt x="203" y="62"/>
                    </a:lnTo>
                    <a:lnTo>
                      <a:pt x="0" y="248"/>
                    </a:lnTo>
                    <a:lnTo>
                      <a:pt x="0" y="178"/>
                    </a:lnTo>
                    <a:close/>
                  </a:path>
                </a:pathLst>
              </a:custGeom>
              <a:solidFill>
                <a:srgbClr val="9CB3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3" name="Google Shape;603;p26"/>
              <p:cNvSpPr/>
              <p:nvPr/>
            </p:nvSpPr>
            <p:spPr>
              <a:xfrm>
                <a:off x="293" y="2506"/>
                <a:ext cx="99" cy="62"/>
              </a:xfrm>
              <a:custGeom>
                <a:rect b="b" l="l" r="r" t="t"/>
                <a:pathLst>
                  <a:path extrusionOk="0" h="123" w="198">
                    <a:moveTo>
                      <a:pt x="0" y="22"/>
                    </a:moveTo>
                    <a:lnTo>
                      <a:pt x="163" y="123"/>
                    </a:lnTo>
                    <a:lnTo>
                      <a:pt x="198" y="87"/>
                    </a:lnTo>
                    <a:lnTo>
                      <a:pt x="52" y="0"/>
                    </a:lnTo>
                    <a:lnTo>
                      <a:pt x="0" y="22"/>
                    </a:lnTo>
                    <a:close/>
                  </a:path>
                </a:pathLst>
              </a:custGeom>
              <a:solidFill>
                <a:srgbClr val="DBDE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4" name="Google Shape;604;p26"/>
              <p:cNvSpPr/>
              <p:nvPr/>
            </p:nvSpPr>
            <p:spPr>
              <a:xfrm>
                <a:off x="351" y="2462"/>
                <a:ext cx="109" cy="71"/>
              </a:xfrm>
              <a:custGeom>
                <a:rect b="b" l="l" r="r" t="t"/>
                <a:pathLst>
                  <a:path extrusionOk="0" h="144" w="219">
                    <a:moveTo>
                      <a:pt x="0" y="65"/>
                    </a:moveTo>
                    <a:lnTo>
                      <a:pt x="110" y="144"/>
                    </a:lnTo>
                    <a:lnTo>
                      <a:pt x="219" y="53"/>
                    </a:lnTo>
                    <a:lnTo>
                      <a:pt x="112" y="0"/>
                    </a:lnTo>
                    <a:lnTo>
                      <a:pt x="0" y="65"/>
                    </a:lnTo>
                    <a:close/>
                  </a:path>
                </a:pathLst>
              </a:custGeom>
              <a:solidFill>
                <a:srgbClr val="CC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5" name="Google Shape;605;p26"/>
              <p:cNvSpPr/>
              <p:nvPr/>
            </p:nvSpPr>
            <p:spPr>
              <a:xfrm>
                <a:off x="376" y="2482"/>
                <a:ext cx="113" cy="138"/>
              </a:xfrm>
              <a:custGeom>
                <a:rect b="b" l="l" r="r" t="t"/>
                <a:pathLst>
                  <a:path extrusionOk="0" h="277" w="225">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6" name="Google Shape;606;p26"/>
              <p:cNvSpPr/>
              <p:nvPr/>
            </p:nvSpPr>
            <p:spPr>
              <a:xfrm>
                <a:off x="264" y="2447"/>
                <a:ext cx="225" cy="173"/>
              </a:xfrm>
              <a:custGeom>
                <a:rect b="b" l="l" r="r" t="t"/>
                <a:pathLst>
                  <a:path extrusionOk="0" h="347" w="449">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7" name="Google Shape;607;p26"/>
              <p:cNvSpPr/>
              <p:nvPr/>
            </p:nvSpPr>
            <p:spPr>
              <a:xfrm>
                <a:off x="268" y="2517"/>
                <a:ext cx="113" cy="68"/>
              </a:xfrm>
              <a:custGeom>
                <a:rect b="b" l="l" r="r" t="t"/>
                <a:pathLst>
                  <a:path extrusionOk="0" h="135" w="227">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8" name="Google Shape;608;p26"/>
              <p:cNvSpPr/>
              <p:nvPr/>
            </p:nvSpPr>
            <p:spPr>
              <a:xfrm>
                <a:off x="290" y="2517"/>
                <a:ext cx="105" cy="53"/>
              </a:xfrm>
              <a:custGeom>
                <a:rect b="b" l="l" r="r" t="t"/>
                <a:pathLst>
                  <a:path extrusionOk="0" h="105" w="208">
                    <a:moveTo>
                      <a:pt x="0" y="7"/>
                    </a:moveTo>
                    <a:lnTo>
                      <a:pt x="169" y="105"/>
                    </a:lnTo>
                    <a:lnTo>
                      <a:pt x="208" y="70"/>
                    </a:lnTo>
                    <a:lnTo>
                      <a:pt x="200" y="62"/>
                    </a:lnTo>
                    <a:lnTo>
                      <a:pt x="168" y="93"/>
                    </a:lnTo>
                    <a:lnTo>
                      <a:pt x="8" y="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9" name="Google Shape;609;p26"/>
              <p:cNvSpPr/>
              <p:nvPr/>
            </p:nvSpPr>
            <p:spPr>
              <a:xfrm>
                <a:off x="287" y="2503"/>
                <a:ext cx="109" cy="49"/>
              </a:xfrm>
              <a:custGeom>
                <a:rect b="b" l="l" r="r" t="t"/>
                <a:pathLst>
                  <a:path extrusionOk="0" h="98" w="218">
                    <a:moveTo>
                      <a:pt x="12" y="36"/>
                    </a:moveTo>
                    <a:lnTo>
                      <a:pt x="0" y="33"/>
                    </a:lnTo>
                    <a:lnTo>
                      <a:pt x="67" y="0"/>
                    </a:lnTo>
                    <a:lnTo>
                      <a:pt x="218" y="92"/>
                    </a:lnTo>
                    <a:lnTo>
                      <a:pt x="210" y="98"/>
                    </a:lnTo>
                    <a:lnTo>
                      <a:pt x="66" y="10"/>
                    </a:lnTo>
                    <a:lnTo>
                      <a:pt x="12"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0" name="Google Shape;610;p26"/>
              <p:cNvSpPr/>
              <p:nvPr/>
            </p:nvSpPr>
            <p:spPr>
              <a:xfrm>
                <a:off x="349" y="2460"/>
                <a:ext cx="116" cy="75"/>
              </a:xfrm>
              <a:custGeom>
                <a:rect b="b" l="l" r="r" t="t"/>
                <a:pathLst>
                  <a:path extrusionOk="0" h="149" w="233">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1" name="Google Shape;611;p26"/>
              <p:cNvSpPr/>
              <p:nvPr/>
            </p:nvSpPr>
            <p:spPr>
              <a:xfrm>
                <a:off x="344" y="2461"/>
                <a:ext cx="67" cy="34"/>
              </a:xfrm>
              <a:custGeom>
                <a:rect b="b" l="l" r="r" t="t"/>
                <a:pathLst>
                  <a:path extrusionOk="0" h="69" w="133">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2" name="Google Shape;612;p26"/>
              <p:cNvSpPr/>
              <p:nvPr/>
            </p:nvSpPr>
            <p:spPr>
              <a:xfrm>
                <a:off x="367" y="2481"/>
                <a:ext cx="60" cy="36"/>
              </a:xfrm>
              <a:custGeom>
                <a:rect b="b" l="l" r="r" t="t"/>
                <a:pathLst>
                  <a:path extrusionOk="0" h="73" w="119">
                    <a:moveTo>
                      <a:pt x="0" y="4"/>
                    </a:moveTo>
                    <a:lnTo>
                      <a:pt x="112" y="73"/>
                    </a:lnTo>
                    <a:lnTo>
                      <a:pt x="119" y="67"/>
                    </a:lnTo>
                    <a:lnTo>
                      <a:pt x="11" y="0"/>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3" name="Google Shape;613;p26"/>
              <p:cNvSpPr/>
              <p:nvPr/>
            </p:nvSpPr>
            <p:spPr>
              <a:xfrm>
                <a:off x="389" y="2469"/>
                <a:ext cx="55" cy="34"/>
              </a:xfrm>
              <a:custGeom>
                <a:rect b="b" l="l" r="r" t="t"/>
                <a:pathLst>
                  <a:path extrusionOk="0" h="67" w="111">
                    <a:moveTo>
                      <a:pt x="0" y="6"/>
                    </a:moveTo>
                    <a:lnTo>
                      <a:pt x="105" y="67"/>
                    </a:lnTo>
                    <a:lnTo>
                      <a:pt x="111" y="62"/>
                    </a:lnTo>
                    <a:lnTo>
                      <a:pt x="11"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4" name="Google Shape;614;p26"/>
              <p:cNvSpPr/>
              <p:nvPr/>
            </p:nvSpPr>
            <p:spPr>
              <a:xfrm>
                <a:off x="388" y="2481"/>
                <a:ext cx="57" cy="43"/>
              </a:xfrm>
              <a:custGeom>
                <a:rect b="b" l="l" r="r" t="t"/>
                <a:pathLst>
                  <a:path extrusionOk="0" h="86" w="115">
                    <a:moveTo>
                      <a:pt x="115" y="3"/>
                    </a:moveTo>
                    <a:lnTo>
                      <a:pt x="10" y="86"/>
                    </a:lnTo>
                    <a:lnTo>
                      <a:pt x="0" y="77"/>
                    </a:lnTo>
                    <a:lnTo>
                      <a:pt x="108" y="0"/>
                    </a:lnTo>
                    <a:lnTo>
                      <a:pt x="115"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5" name="Google Shape;615;p26"/>
              <p:cNvSpPr/>
              <p:nvPr/>
            </p:nvSpPr>
            <p:spPr>
              <a:xfrm>
                <a:off x="364" y="2469"/>
                <a:ext cx="59" cy="37"/>
              </a:xfrm>
              <a:custGeom>
                <a:rect b="b" l="l" r="r" t="t"/>
                <a:pathLst>
                  <a:path extrusionOk="0" h="74" w="118">
                    <a:moveTo>
                      <a:pt x="118" y="7"/>
                    </a:moveTo>
                    <a:lnTo>
                      <a:pt x="12" y="74"/>
                    </a:lnTo>
                    <a:lnTo>
                      <a:pt x="0" y="67"/>
                    </a:lnTo>
                    <a:lnTo>
                      <a:pt x="111" y="0"/>
                    </a:lnTo>
                    <a:lnTo>
                      <a:pt x="11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Tree>
  </p:cSld>
  <p:clrMapOvr>
    <a:masterClrMapping/>
  </p:clrMapOvr>
  <p:transition spd="slow">
    <p:blinds/>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7"/>
          <p:cNvSpPr txBox="1"/>
          <p:nvPr>
            <p:ph idx="1" type="body"/>
          </p:nvPr>
        </p:nvSpPr>
        <p:spPr>
          <a:xfrm>
            <a:off x="304800" y="685800"/>
            <a:ext cx="9144000" cy="838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0066"/>
              </a:buClr>
              <a:buSzPts val="4400"/>
              <a:buFont typeface="Arial"/>
              <a:buNone/>
            </a:pPr>
            <a:r>
              <a:rPr b="1" i="0" lang="en-US" sz="4400" u="none">
                <a:solidFill>
                  <a:srgbClr val="FF0066"/>
                </a:solidFill>
                <a:latin typeface="Arial"/>
                <a:ea typeface="Arial"/>
                <a:cs typeface="Arial"/>
                <a:sym typeface="Arial"/>
              </a:rPr>
              <a:t>III. Một số biện pháp phòng, trị bệnh cho vật nuôi</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animEffect filter="fade" transition="in">
                                      <p:cBhvr>
                                        <p:cTn dur="1000"/>
                                        <p:tgtEl>
                                          <p:spTgt spid="6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1" i="0" lang="en-US" sz="2800" u="none">
                <a:solidFill>
                  <a:schemeClr val="dk2"/>
                </a:solidFill>
                <a:latin typeface="Times New Roman"/>
                <a:ea typeface="Times New Roman"/>
                <a:cs typeface="Times New Roman"/>
                <a:sym typeface="Times New Roman"/>
              </a:rPr>
              <a:t>1. Phòng bệnh cho vật nuôi</a:t>
            </a:r>
            <a:endParaRPr/>
          </a:p>
        </p:txBody>
      </p:sp>
      <p:pic>
        <p:nvPicPr>
          <p:cNvPr id="626" name="Google Shape;626;p28"/>
          <p:cNvPicPr preferRelativeResize="0"/>
          <p:nvPr>
            <p:ph idx="4294967295" type="body"/>
          </p:nvPr>
        </p:nvPicPr>
        <p:blipFill rotWithShape="1">
          <a:blip r:embed="rId3">
            <a:alphaModFix/>
          </a:blip>
          <a:srcRect b="0" l="0" r="0" t="0"/>
          <a:stretch/>
        </p:blipFill>
        <p:spPr>
          <a:xfrm>
            <a:off x="0" y="2941637"/>
            <a:ext cx="8915400" cy="3916362"/>
          </a:xfrm>
          <a:prstGeom prst="rect">
            <a:avLst/>
          </a:prstGeom>
          <a:noFill/>
          <a:ln>
            <a:noFill/>
          </a:ln>
        </p:spPr>
      </p:pic>
      <p:sp>
        <p:nvSpPr>
          <p:cNvPr id="627" name="Google Shape;627;p28"/>
          <p:cNvSpPr/>
          <p:nvPr/>
        </p:nvSpPr>
        <p:spPr>
          <a:xfrm>
            <a:off x="4419600" y="228600"/>
            <a:ext cx="4343400" cy="2667000"/>
          </a:xfrm>
          <a:prstGeom prst="cloudCallout">
            <a:avLst>
              <a:gd fmla="val 1219" name="adj1"/>
              <a:gd fmla="val 22703" name="adj2"/>
            </a:avLst>
          </a:prstGeom>
          <a:solidFill>
            <a:srgbClr val="F2F2F2"/>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t/>
            </a:r>
            <a:endParaRPr b="1" i="0" sz="3200" u="non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3200"/>
              <a:buFont typeface="Arial"/>
              <a:buNone/>
            </a:pPr>
            <a:r>
              <a:rPr b="1" i="0" lang="en-US" sz="3200" u="none">
                <a:solidFill>
                  <a:srgbClr val="C00000"/>
                </a:solidFill>
                <a:latin typeface="Arial"/>
                <a:ea typeface="Arial"/>
                <a:cs typeface="Arial"/>
                <a:sym typeface="Arial"/>
              </a:rPr>
              <a:t>Quan sát hình 11.3 nêu một số biện pháp phòng bệnh</a:t>
            </a:r>
            <a:endParaRPr/>
          </a:p>
          <a:p>
            <a:pPr indent="0" lvl="0" marL="0" marR="0" rtl="0" algn="l">
              <a:lnSpc>
                <a:spcPct val="100000"/>
              </a:lnSpc>
              <a:spcBef>
                <a:spcPts val="0"/>
              </a:spcBef>
              <a:spcAft>
                <a:spcPts val="0"/>
              </a:spcAft>
              <a:buNone/>
            </a:pPr>
            <a:r>
              <a:t/>
            </a:r>
            <a:endParaRPr b="1" i="0" sz="3200" u="non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9"/>
          <p:cNvSpPr txBox="1"/>
          <p:nvPr>
            <p:ph type="ctrTitle"/>
          </p:nvPr>
        </p:nvSpPr>
        <p:spPr>
          <a:xfrm>
            <a:off x="520700" y="319087"/>
            <a:ext cx="80391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1" i="0" lang="en-US" sz="2800" u="none">
                <a:solidFill>
                  <a:schemeClr val="dk2"/>
                </a:solidFill>
                <a:latin typeface="Times New Roman"/>
                <a:ea typeface="Times New Roman"/>
                <a:cs typeface="Times New Roman"/>
                <a:sym typeface="Times New Roman"/>
              </a:rPr>
              <a:t>1. Phòng bệnh cho vật nuôi</a:t>
            </a:r>
            <a:endParaRPr/>
          </a:p>
        </p:txBody>
      </p:sp>
      <p:sp>
        <p:nvSpPr>
          <p:cNvPr id="633" name="Google Shape;633;p29"/>
          <p:cNvSpPr txBox="1"/>
          <p:nvPr>
            <p:ph idx="1" type="subTitle"/>
          </p:nvPr>
        </p:nvSpPr>
        <p:spPr>
          <a:xfrm>
            <a:off x="520700" y="1143000"/>
            <a:ext cx="8305800" cy="434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Chăm sóc chu đáo cho từng loại vật nuôi. </a:t>
            </a:r>
            <a:endParaRPr/>
          </a:p>
          <a:p>
            <a:pPr indent="0" lvl="0" marL="0" rtl="0" algn="l">
              <a:lnSpc>
                <a:spcPct val="100000"/>
              </a:lnSpc>
              <a:spcBef>
                <a:spcPts val="64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Tiêm phòng đầy đủ các loại vác xin </a:t>
            </a:r>
            <a:endParaRPr/>
          </a:p>
          <a:p>
            <a:pPr indent="0" lvl="0" marL="0" rtl="0" algn="l">
              <a:lnSpc>
                <a:spcPct val="100000"/>
              </a:lnSpc>
              <a:spcBef>
                <a:spcPts val="64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Cho vật nuôi ăn đầy đủ các chất dinh dưỡng.</a:t>
            </a:r>
            <a:endParaRPr/>
          </a:p>
          <a:p>
            <a:pPr indent="0" lvl="0" marL="0" rtl="0" algn="l">
              <a:lnSpc>
                <a:spcPct val="100000"/>
              </a:lnSpc>
              <a:spcBef>
                <a:spcPts val="64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Vệ sinh môi trường sạch sẽ.</a:t>
            </a:r>
            <a:endParaRPr/>
          </a:p>
          <a:p>
            <a:pPr indent="0" lvl="0" marL="0" rtl="0" algn="l">
              <a:lnSpc>
                <a:spcPct val="100000"/>
              </a:lnSpc>
              <a:spcBef>
                <a:spcPts val="64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Cách li vật nuôi khỏe mạnh với vật nuôi bị bệnh và các nguồn lây nhiễm khác</a:t>
            </a:r>
            <a:endParaRPr/>
          </a:p>
          <a:p>
            <a:pPr indent="0" lvl="0" marL="0" rtl="0" algn="ctr">
              <a:spcBef>
                <a:spcPts val="640"/>
              </a:spcBef>
              <a:spcAft>
                <a:spcPts val="0"/>
              </a:spcAft>
              <a:buClr>
                <a:schemeClr val="dk1"/>
              </a:buClr>
              <a:buSzPts val="3200"/>
              <a:buFont typeface="Arial"/>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Effect filter="fade" transition="in">
                                      <p:cBhvr>
                                        <p:cTn dur="1000"/>
                                        <p:tgtEl>
                                          <p:spTgt spid="6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1" st="1"/>
                                            </p:txEl>
                                          </p:spTgt>
                                        </p:tgtEl>
                                        <p:attrNameLst>
                                          <p:attrName>style.visibility</p:attrName>
                                        </p:attrNameLst>
                                      </p:cBhvr>
                                      <p:to>
                                        <p:strVal val="visible"/>
                                      </p:to>
                                    </p:set>
                                    <p:animEffect filter="fade" transition="in">
                                      <p:cBhvr>
                                        <p:cTn dur="1000"/>
                                        <p:tgtEl>
                                          <p:spTgt spid="6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2" st="2"/>
                                            </p:txEl>
                                          </p:spTgt>
                                        </p:tgtEl>
                                        <p:attrNameLst>
                                          <p:attrName>style.visibility</p:attrName>
                                        </p:attrNameLst>
                                      </p:cBhvr>
                                      <p:to>
                                        <p:strVal val="visible"/>
                                      </p:to>
                                    </p:set>
                                    <p:animEffect filter="fade" transition="in">
                                      <p:cBhvr>
                                        <p:cTn dur="1000"/>
                                        <p:tgtEl>
                                          <p:spTgt spid="6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3" st="3"/>
                                            </p:txEl>
                                          </p:spTgt>
                                        </p:tgtEl>
                                        <p:attrNameLst>
                                          <p:attrName>style.visibility</p:attrName>
                                        </p:attrNameLst>
                                      </p:cBhvr>
                                      <p:to>
                                        <p:strVal val="visible"/>
                                      </p:to>
                                    </p:set>
                                    <p:animEffect filter="fade" transition="in">
                                      <p:cBhvr>
                                        <p:cTn dur="1000"/>
                                        <p:tgtEl>
                                          <p:spTgt spid="6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4" st="4"/>
                                            </p:txEl>
                                          </p:spTgt>
                                        </p:tgtEl>
                                        <p:attrNameLst>
                                          <p:attrName>style.visibility</p:attrName>
                                        </p:attrNameLst>
                                      </p:cBhvr>
                                      <p:to>
                                        <p:strVal val="visible"/>
                                      </p:to>
                                    </p:set>
                                    <p:animEffect filter="fade" transition="in">
                                      <p:cBhvr>
                                        <p:cTn dur="1000"/>
                                        <p:tgtEl>
                                          <p:spTgt spid="6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5" st="5"/>
                                            </p:txEl>
                                          </p:spTgt>
                                        </p:tgtEl>
                                        <p:attrNameLst>
                                          <p:attrName>style.visibility</p:attrName>
                                        </p:attrNameLst>
                                      </p:cBhvr>
                                      <p:to>
                                        <p:strVal val="visible"/>
                                      </p:to>
                                    </p:set>
                                    <p:animEffect filter="fade" transition="in">
                                      <p:cBhvr>
                                        <p:cTn dur="1000"/>
                                        <p:tgtEl>
                                          <p:spTgt spid="63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2967037" y="2590800"/>
            <a:ext cx="6100762" cy="919162"/>
          </a:xfrm>
          <a:prstGeom prst="roundRect">
            <a:avLst>
              <a:gd fmla="val 10800" name="adj"/>
            </a:avLst>
          </a:prstGeom>
          <a:solidFill>
            <a:srgbClr val="00B0F0"/>
          </a:solidFill>
          <a:ln cap="flat" cmpd="sng" w="9525">
            <a:solidFill>
              <a:srgbClr val="F9F9F9"/>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VAI TRÒ CỦA PHÒNG VÀ TRỊ BỆNH CHO VẬT NUÔI</a:t>
            </a:r>
            <a:endParaRPr/>
          </a:p>
        </p:txBody>
      </p:sp>
      <p:sp>
        <p:nvSpPr>
          <p:cNvPr id="113" name="Google Shape;113;p3"/>
          <p:cNvSpPr/>
          <p:nvPr/>
        </p:nvSpPr>
        <p:spPr>
          <a:xfrm>
            <a:off x="2909887" y="3886200"/>
            <a:ext cx="6157912" cy="1019175"/>
          </a:xfrm>
          <a:prstGeom prst="roundRect">
            <a:avLst>
              <a:gd fmla="val 10800" name="adj"/>
            </a:avLst>
          </a:prstGeom>
          <a:solidFill>
            <a:srgbClr val="00B0F0"/>
          </a:solidFill>
          <a:ln cap="flat" cmpd="sng" w="9525">
            <a:solidFill>
              <a:srgbClr val="F9F9F9"/>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MỘT SỐ NGUYÊN NHÂN GÂY BỆNH CHO VẬT NUÔI</a:t>
            </a:r>
            <a:endParaRPr/>
          </a:p>
        </p:txBody>
      </p:sp>
      <p:grpSp>
        <p:nvGrpSpPr>
          <p:cNvPr id="114" name="Google Shape;114;p3"/>
          <p:cNvGrpSpPr/>
          <p:nvPr/>
        </p:nvGrpSpPr>
        <p:grpSpPr>
          <a:xfrm>
            <a:off x="1060450" y="2974975"/>
            <a:ext cx="1563687" cy="203200"/>
            <a:chOff x="0" y="1896"/>
            <a:chExt cx="5760" cy="120"/>
          </a:xfrm>
        </p:grpSpPr>
        <p:sp>
          <p:nvSpPr>
            <p:cNvPr id="115" name="Google Shape;115;p3"/>
            <p:cNvSpPr txBox="1"/>
            <p:nvPr/>
          </p:nvSpPr>
          <p:spPr>
            <a:xfrm>
              <a:off x="0" y="1896"/>
              <a:ext cx="5760" cy="47"/>
            </a:xfrm>
            <a:prstGeom prst="rect">
              <a:avLst/>
            </a:prstGeom>
            <a:gradFill>
              <a:gsLst>
                <a:gs pos="0">
                  <a:srgbClr val="808080"/>
                </a:gs>
                <a:gs pos="100000">
                  <a:srgbClr val="ECECEC"/>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6" name="Google Shape;116;p3"/>
            <p:cNvSpPr txBox="1"/>
            <p:nvPr/>
          </p:nvSpPr>
          <p:spPr>
            <a:xfrm>
              <a:off x="0" y="1942"/>
              <a:ext cx="5760" cy="74"/>
            </a:xfrm>
            <a:prstGeom prst="rect">
              <a:avLst/>
            </a:prstGeom>
            <a:gradFill>
              <a:gsLst>
                <a:gs pos="0">
                  <a:srgbClr val="CFCFCF"/>
                </a:gs>
                <a:gs pos="100000">
                  <a:srgbClr val="5F5F5F"/>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17" name="Google Shape;117;p3"/>
          <p:cNvGrpSpPr/>
          <p:nvPr/>
        </p:nvGrpSpPr>
        <p:grpSpPr>
          <a:xfrm>
            <a:off x="345281" y="2255837"/>
            <a:ext cx="720725" cy="1218302"/>
            <a:chOff x="1473" y="2341"/>
            <a:chExt cx="454" cy="679"/>
          </a:xfrm>
        </p:grpSpPr>
        <p:grpSp>
          <p:nvGrpSpPr>
            <p:cNvPr id="118" name="Google Shape;118;p3"/>
            <p:cNvGrpSpPr/>
            <p:nvPr/>
          </p:nvGrpSpPr>
          <p:grpSpPr>
            <a:xfrm rot="5400000">
              <a:off x="1472" y="2501"/>
              <a:ext cx="537" cy="217"/>
              <a:chOff x="0" y="1875"/>
              <a:chExt cx="5760" cy="141"/>
            </a:xfrm>
          </p:grpSpPr>
          <p:sp>
            <p:nvSpPr>
              <p:cNvPr id="119" name="Google Shape;119;p3"/>
              <p:cNvSpPr txBox="1"/>
              <p:nvPr/>
            </p:nvSpPr>
            <p:spPr>
              <a:xfrm>
                <a:off x="0" y="1896"/>
                <a:ext cx="5760" cy="47"/>
              </a:xfrm>
              <a:prstGeom prst="rect">
                <a:avLst/>
              </a:prstGeom>
              <a:gradFill>
                <a:gsLst>
                  <a:gs pos="0">
                    <a:srgbClr val="808080"/>
                  </a:gs>
                  <a:gs pos="100000">
                    <a:srgbClr val="ECECE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txBox="1"/>
              <p:nvPr/>
            </p:nvSpPr>
            <p:spPr>
              <a:xfrm rot="5400000">
                <a:off x="2857" y="-982"/>
                <a:ext cx="47"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 name="Google Shape;121;p3"/>
              <p:cNvSpPr txBox="1"/>
              <p:nvPr/>
            </p:nvSpPr>
            <p:spPr>
              <a:xfrm>
                <a:off x="0" y="1942"/>
                <a:ext cx="5760" cy="74"/>
              </a:xfrm>
              <a:prstGeom prst="rect">
                <a:avLst/>
              </a:prstGeom>
              <a:gradFill>
                <a:gsLst>
                  <a:gs pos="0">
                    <a:srgbClr val="CFCFCF"/>
                  </a:gs>
                  <a:gs pos="100000">
                    <a:srgbClr val="5F5F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txBox="1"/>
              <p:nvPr/>
            </p:nvSpPr>
            <p:spPr>
              <a:xfrm rot="5400000">
                <a:off x="2843" y="-918"/>
                <a:ext cx="74"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23" name="Google Shape;123;p3"/>
            <p:cNvGrpSpPr/>
            <p:nvPr/>
          </p:nvGrpSpPr>
          <p:grpSpPr>
            <a:xfrm rot="5400000">
              <a:off x="1474" y="2566"/>
              <a:ext cx="453" cy="454"/>
              <a:chOff x="1844" y="1824"/>
              <a:chExt cx="2017" cy="1823"/>
            </a:xfrm>
          </p:grpSpPr>
          <p:sp>
            <p:nvSpPr>
              <p:cNvPr id="124" name="Google Shape;124;p3"/>
              <p:cNvSpPr/>
              <p:nvPr/>
            </p:nvSpPr>
            <p:spPr>
              <a:xfrm flipH="1" rot="-5400000">
                <a:off x="1792" y="2589"/>
                <a:ext cx="309" cy="205"/>
              </a:xfrm>
              <a:prstGeom prst="upArrow">
                <a:avLst>
                  <a:gd fmla="val 21600" name="adj1"/>
                  <a:gd fmla="val 5219" name="adj2"/>
                </a:avLst>
              </a:prstGeom>
              <a:gradFill>
                <a:gsLst>
                  <a:gs pos="0">
                    <a:schemeClr val="dk2"/>
                  </a:gs>
                  <a:gs pos="100000">
                    <a:srgbClr val="9B9B9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 name="Google Shape;125;p3"/>
              <p:cNvSpPr/>
              <p:nvPr/>
            </p:nvSpPr>
            <p:spPr>
              <a:xfrm flipH="1" rot="5400000">
                <a:off x="3610" y="2514"/>
                <a:ext cx="309" cy="193"/>
              </a:xfrm>
              <a:prstGeom prst="upArrow">
                <a:avLst>
                  <a:gd fmla="val 21600" name="adj1"/>
                  <a:gd fmla="val 5219" name="adj2"/>
                </a:avLst>
              </a:prstGeom>
              <a:gradFill>
                <a:gsLst>
                  <a:gs pos="0">
                    <a:schemeClr val="dk2"/>
                  </a:gs>
                  <a:gs pos="100000">
                    <a:srgbClr val="F1FBF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Google Shape;126;p3"/>
              <p:cNvSpPr/>
              <p:nvPr/>
            </p:nvSpPr>
            <p:spPr>
              <a:xfrm flipH="1" rot="10800000">
                <a:off x="2697" y="3442"/>
                <a:ext cx="310" cy="205"/>
              </a:xfrm>
              <a:prstGeom prst="upArrow">
                <a:avLst>
                  <a:gd fmla="val 21600" name="adj1"/>
                  <a:gd fmla="val 5219" name="adj2"/>
                </a:avLst>
              </a:prstGeom>
              <a:gradFill>
                <a:gsLst>
                  <a:gs pos="0">
                    <a:schemeClr val="dk2"/>
                  </a:gs>
                  <a:gs pos="100000">
                    <a:srgbClr val="F1FBF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flipH="1" rot="-5400000">
                <a:off x="2729" y="3493"/>
                <a:ext cx="203" cy="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 name="Google Shape;128;p3"/>
              <p:cNvSpPr/>
              <p:nvPr/>
            </p:nvSpPr>
            <p:spPr>
              <a:xfrm>
                <a:off x="2078" y="1824"/>
                <a:ext cx="1615" cy="1615"/>
              </a:xfrm>
              <a:prstGeom prst="ellipse">
                <a:avLst/>
              </a:prstGeom>
              <a:gradFill>
                <a:gsLst>
                  <a:gs pos="0">
                    <a:srgbClr val="767676"/>
                  </a:gs>
                  <a:gs pos="50000">
                    <a:srgbClr val="FFFFFF"/>
                  </a:gs>
                  <a:gs pos="100000">
                    <a:srgbClr val="767676"/>
                  </a:gs>
                </a:gsLst>
                <a:lin ang="5400000" scaled="0"/>
              </a:gradFill>
              <a:ln cap="flat" cmpd="sng" w="57150">
                <a:solidFill>
                  <a:srgbClr val="C0C0C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rot="5400000">
                <a:off x="2312" y="2037"/>
                <a:ext cx="1142" cy="11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3"/>
              <p:cNvSpPr/>
              <p:nvPr/>
            </p:nvSpPr>
            <p:spPr>
              <a:xfrm>
                <a:off x="2170" y="1915"/>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rot="5400000">
                <a:off x="2359" y="2109"/>
                <a:ext cx="1011" cy="10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3"/>
              <p:cNvSpPr/>
              <p:nvPr/>
            </p:nvSpPr>
            <p:spPr>
              <a:xfrm>
                <a:off x="2151" y="2882"/>
                <a:ext cx="1413" cy="245"/>
              </a:xfrm>
              <a:prstGeom prst="ellipse">
                <a:avLst/>
              </a:prstGeom>
              <a:gradFill>
                <a:gsLst>
                  <a:gs pos="0">
                    <a:srgbClr val="FFFFFF"/>
                  </a:gs>
                  <a:gs pos="50000">
                    <a:schemeClr val="hlink"/>
                  </a:gs>
                  <a:gs pos="100000">
                    <a:srgbClr val="FFFFFF"/>
                  </a:gs>
                </a:gsLst>
                <a:lin ang="2700000" scaled="0"/>
              </a:grad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33" name="Google Shape;133;p3"/>
              <p:cNvSpPr txBox="1"/>
              <p:nvPr/>
            </p:nvSpPr>
            <p:spPr>
              <a:xfrm rot="5400000">
                <a:off x="2770" y="2498"/>
                <a:ext cx="173" cy="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3"/>
              <p:cNvSpPr/>
              <p:nvPr/>
            </p:nvSpPr>
            <p:spPr>
              <a:xfrm>
                <a:off x="2176" y="2888"/>
                <a:ext cx="1421" cy="233"/>
              </a:xfrm>
              <a:prstGeom prst="ellipse">
                <a:avLst/>
              </a:prstGeom>
              <a:gradFill>
                <a:gsLst>
                  <a:gs pos="0">
                    <a:srgbClr val="000000"/>
                  </a:gs>
                  <a:gs pos="100000">
                    <a:srgbClr val="FFCC00"/>
                  </a:gs>
                </a:gsLst>
                <a:lin ang="2700000" scaled="0"/>
              </a:grad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35" name="Google Shape;135;p3"/>
              <p:cNvSpPr txBox="1"/>
              <p:nvPr/>
            </p:nvSpPr>
            <p:spPr>
              <a:xfrm rot="5400000">
                <a:off x="2803" y="2489"/>
                <a:ext cx="165" cy="100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3"/>
              <p:cNvSpPr/>
              <p:nvPr/>
            </p:nvSpPr>
            <p:spPr>
              <a:xfrm>
                <a:off x="2151" y="2111"/>
                <a:ext cx="1413" cy="1096"/>
              </a:xfrm>
              <a:prstGeom prst="ellipse">
                <a:avLst/>
              </a:prstGeom>
              <a:gradFill>
                <a:gsLst>
                  <a:gs pos="0">
                    <a:srgbClr val="7A7400"/>
                  </a:gs>
                  <a:gs pos="50000">
                    <a:schemeClr val="hlink"/>
                  </a:gs>
                  <a:gs pos="100000">
                    <a:srgbClr val="7A7400"/>
                  </a:gs>
                </a:gsLst>
                <a:lin ang="18900000" scaled="0"/>
              </a:grad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37" name="Google Shape;137;p3"/>
              <p:cNvSpPr txBox="1"/>
              <p:nvPr/>
            </p:nvSpPr>
            <p:spPr>
              <a:xfrm rot="5400000">
                <a:off x="2469" y="2148"/>
                <a:ext cx="775" cy="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Pink tissue paper" id="138" name="Google Shape;138;p3"/>
              <p:cNvSpPr/>
              <p:nvPr/>
            </p:nvSpPr>
            <p:spPr>
              <a:xfrm>
                <a:off x="2178" y="2085"/>
                <a:ext cx="1417" cy="109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39" name="Google Shape;139;p3"/>
              <p:cNvSpPr txBox="1"/>
              <p:nvPr/>
            </p:nvSpPr>
            <p:spPr>
              <a:xfrm rot="5400000">
                <a:off x="2496" y="2122"/>
                <a:ext cx="774" cy="100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nvGrpSpPr>
          <p:cNvPr id="140" name="Google Shape;140;p3"/>
          <p:cNvGrpSpPr/>
          <p:nvPr/>
        </p:nvGrpSpPr>
        <p:grpSpPr>
          <a:xfrm rot="5400000">
            <a:off x="1930340" y="3419535"/>
            <a:ext cx="1173162" cy="169743"/>
            <a:chOff x="0" y="1875"/>
            <a:chExt cx="5760" cy="141"/>
          </a:xfrm>
        </p:grpSpPr>
        <p:sp>
          <p:nvSpPr>
            <p:cNvPr id="141" name="Google Shape;141;p3"/>
            <p:cNvSpPr txBox="1"/>
            <p:nvPr/>
          </p:nvSpPr>
          <p:spPr>
            <a:xfrm>
              <a:off x="0" y="1896"/>
              <a:ext cx="5760" cy="47"/>
            </a:xfrm>
            <a:prstGeom prst="rect">
              <a:avLst/>
            </a:prstGeom>
            <a:gradFill>
              <a:gsLst>
                <a:gs pos="0">
                  <a:srgbClr val="808080"/>
                </a:gs>
                <a:gs pos="100000">
                  <a:srgbClr val="ECECE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nvSpPr>
          <p:spPr>
            <a:xfrm rot="5400000">
              <a:off x="2857" y="-982"/>
              <a:ext cx="47"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3" name="Google Shape;143;p3"/>
            <p:cNvSpPr txBox="1"/>
            <p:nvPr/>
          </p:nvSpPr>
          <p:spPr>
            <a:xfrm>
              <a:off x="0" y="1942"/>
              <a:ext cx="5760" cy="74"/>
            </a:xfrm>
            <a:prstGeom prst="rect">
              <a:avLst/>
            </a:prstGeom>
            <a:gradFill>
              <a:gsLst>
                <a:gs pos="0">
                  <a:srgbClr val="CFCFCF"/>
                </a:gs>
                <a:gs pos="100000">
                  <a:srgbClr val="5F5F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rot="5400000">
              <a:off x="2843" y="-918"/>
              <a:ext cx="74"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45" name="Google Shape;145;p3"/>
          <p:cNvGrpSpPr/>
          <p:nvPr/>
        </p:nvGrpSpPr>
        <p:grpSpPr>
          <a:xfrm>
            <a:off x="2000250" y="2504816"/>
            <a:ext cx="957262" cy="1038484"/>
            <a:chOff x="3255" y="860"/>
            <a:chExt cx="583" cy="623"/>
          </a:xfrm>
        </p:grpSpPr>
        <p:grpSp>
          <p:nvGrpSpPr>
            <p:cNvPr id="146" name="Google Shape;146;p3"/>
            <p:cNvGrpSpPr/>
            <p:nvPr/>
          </p:nvGrpSpPr>
          <p:grpSpPr>
            <a:xfrm rot="5400000">
              <a:off x="3235" y="880"/>
              <a:ext cx="623" cy="583"/>
              <a:chOff x="1871" y="1821"/>
              <a:chExt cx="2008" cy="1810"/>
            </a:xfrm>
          </p:grpSpPr>
          <p:sp>
            <p:nvSpPr>
              <p:cNvPr descr="Bouquet" id="147" name="Google Shape;147;p3"/>
              <p:cNvSpPr/>
              <p:nvPr/>
            </p:nvSpPr>
            <p:spPr>
              <a:xfrm flipH="1" rot="-5400000">
                <a:off x="1818" y="2511"/>
                <a:ext cx="311" cy="206"/>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48" name="Google Shape;148;p3"/>
              <p:cNvSpPr/>
              <p:nvPr/>
            </p:nvSpPr>
            <p:spPr>
              <a:xfrm flipH="1" rot="5400000">
                <a:off x="3621" y="2498"/>
                <a:ext cx="311" cy="203"/>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49" name="Google Shape;149;p3"/>
              <p:cNvSpPr/>
              <p:nvPr/>
            </p:nvSpPr>
            <p:spPr>
              <a:xfrm flipH="1" rot="10800000">
                <a:off x="2718" y="3429"/>
                <a:ext cx="303" cy="202"/>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txBox="1"/>
              <p:nvPr/>
            </p:nvSpPr>
            <p:spPr>
              <a:xfrm flipH="1" rot="-5400000">
                <a:off x="2752" y="3492"/>
                <a:ext cx="200" cy="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51" name="Google Shape;151;p3"/>
              <p:cNvSpPr/>
              <p:nvPr/>
            </p:nvSpPr>
            <p:spPr>
              <a:xfrm>
                <a:off x="2078" y="1821"/>
                <a:ext cx="1615" cy="1613"/>
              </a:xfrm>
              <a:prstGeom prst="ellipse">
                <a:avLst/>
              </a:prstGeom>
              <a:blipFill rotWithShape="1">
                <a:blip r:embed="rId5">
                  <a:alphaModFix/>
                </a:blip>
                <a:stretch>
                  <a:fillRect b="0" l="0" r="0" t="0"/>
                </a:stretch>
              </a:blipFill>
              <a:ln cap="flat" cmpd="sng" w="57150">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txBox="1"/>
              <p:nvPr/>
            </p:nvSpPr>
            <p:spPr>
              <a:xfrm rot="5400000">
                <a:off x="2312" y="2036"/>
                <a:ext cx="1141" cy="11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53" name="Google Shape;153;p3"/>
              <p:cNvSpPr/>
              <p:nvPr/>
            </p:nvSpPr>
            <p:spPr>
              <a:xfrm>
                <a:off x="2170" y="1911"/>
                <a:ext cx="1430" cy="1429"/>
              </a:xfrm>
              <a:prstGeom prst="ellipse">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txBox="1"/>
              <p:nvPr/>
            </p:nvSpPr>
            <p:spPr>
              <a:xfrm rot="5400000">
                <a:off x="2360" y="2109"/>
                <a:ext cx="1010" cy="10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55" name="Google Shape;155;p3"/>
              <p:cNvSpPr/>
              <p:nvPr/>
            </p:nvSpPr>
            <p:spPr>
              <a:xfrm>
                <a:off x="2280" y="2916"/>
                <a:ext cx="1240" cy="22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3"/>
              <p:cNvSpPr txBox="1"/>
              <p:nvPr/>
            </p:nvSpPr>
            <p:spPr>
              <a:xfrm rot="5400000">
                <a:off x="2817" y="2572"/>
                <a:ext cx="156"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57" name="Google Shape;157;p3"/>
              <p:cNvSpPr/>
              <p:nvPr/>
            </p:nvSpPr>
            <p:spPr>
              <a:xfrm>
                <a:off x="2280" y="2916"/>
                <a:ext cx="1240" cy="22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58" name="Google Shape;158;p3"/>
              <p:cNvSpPr txBox="1"/>
              <p:nvPr/>
            </p:nvSpPr>
            <p:spPr>
              <a:xfrm rot="5400000">
                <a:off x="2817" y="2572"/>
                <a:ext cx="156"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59" name="Google Shape;159;p3"/>
              <p:cNvSpPr/>
              <p:nvPr/>
            </p:nvSpPr>
            <p:spPr>
              <a:xfrm>
                <a:off x="2267" y="2066"/>
                <a:ext cx="1241" cy="1102"/>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60" name="Google Shape;160;p3"/>
              <p:cNvSpPr txBox="1"/>
              <p:nvPr/>
            </p:nvSpPr>
            <p:spPr>
              <a:xfrm rot="5400000">
                <a:off x="2481" y="2162"/>
                <a:ext cx="779"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61" name="Google Shape;161;p3"/>
              <p:cNvSpPr/>
              <p:nvPr/>
            </p:nvSpPr>
            <p:spPr>
              <a:xfrm>
                <a:off x="2270" y="2082"/>
                <a:ext cx="1241" cy="110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62" name="Google Shape;162;p3"/>
              <p:cNvSpPr txBox="1"/>
              <p:nvPr/>
            </p:nvSpPr>
            <p:spPr>
              <a:xfrm rot="5400000">
                <a:off x="2482" y="2186"/>
                <a:ext cx="778"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3" name="Google Shape;163;p3"/>
            <p:cNvSpPr/>
            <p:nvPr/>
          </p:nvSpPr>
          <p:spPr>
            <a:xfrm>
              <a:off x="3465" y="1036"/>
              <a:ext cx="171" cy="282"/>
            </a:xfrm>
            <a:prstGeom prst="rect">
              <a:avLst/>
            </a:prstGeom>
          </p:spPr>
          <p:txBody>
            <a:bodyPr>
              <a:prstTxWarp prst="textPlain"/>
            </a:bodyPr>
            <a:lstStyle/>
            <a:p>
              <a:pPr lvl="0" algn="l"/>
              <a:r>
                <a:rPr b="0" i="0">
                  <a:ln cap="flat" cmpd="sng" w="9525">
                    <a:solidFill>
                      <a:srgbClr val="009900"/>
                    </a:solidFill>
                    <a:prstDash val="solid"/>
                    <a:miter lim="800000"/>
                    <a:headEnd len="sm" w="sm" type="none"/>
                    <a:tailEnd len="sm" w="sm" type="none"/>
                  </a:ln>
                  <a:solidFill>
                    <a:srgbClr val="FF3300"/>
                  </a:solidFill>
                  <a:latin typeface="Arial"/>
                </a:rPr>
                <a:t>I </a:t>
              </a:r>
            </a:p>
          </p:txBody>
        </p:sp>
      </p:grpSp>
      <p:grpSp>
        <p:nvGrpSpPr>
          <p:cNvPr id="164" name="Google Shape;164;p3"/>
          <p:cNvGrpSpPr/>
          <p:nvPr/>
        </p:nvGrpSpPr>
        <p:grpSpPr>
          <a:xfrm>
            <a:off x="2006600" y="3828773"/>
            <a:ext cx="908050" cy="1113114"/>
            <a:chOff x="3260" y="1700"/>
            <a:chExt cx="581" cy="623"/>
          </a:xfrm>
        </p:grpSpPr>
        <p:grpSp>
          <p:nvGrpSpPr>
            <p:cNvPr id="165" name="Google Shape;165;p3"/>
            <p:cNvGrpSpPr/>
            <p:nvPr/>
          </p:nvGrpSpPr>
          <p:grpSpPr>
            <a:xfrm rot="5400000">
              <a:off x="3239" y="1721"/>
              <a:ext cx="623" cy="581"/>
              <a:chOff x="1871" y="1824"/>
              <a:chExt cx="2008" cy="1807"/>
            </a:xfrm>
          </p:grpSpPr>
          <p:sp>
            <p:nvSpPr>
              <p:cNvPr descr="Bouquet" id="166" name="Google Shape;166;p3"/>
              <p:cNvSpPr/>
              <p:nvPr/>
            </p:nvSpPr>
            <p:spPr>
              <a:xfrm flipH="1" rot="-5400000">
                <a:off x="1818" y="2511"/>
                <a:ext cx="311" cy="206"/>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67" name="Google Shape;167;p3"/>
              <p:cNvSpPr/>
              <p:nvPr/>
            </p:nvSpPr>
            <p:spPr>
              <a:xfrm flipH="1" rot="5400000">
                <a:off x="3621" y="2498"/>
                <a:ext cx="311" cy="203"/>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68" name="Google Shape;168;p3"/>
              <p:cNvSpPr/>
              <p:nvPr/>
            </p:nvSpPr>
            <p:spPr>
              <a:xfrm flipH="1" rot="10800000">
                <a:off x="2718" y="3429"/>
                <a:ext cx="303" cy="202"/>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txBox="1"/>
              <p:nvPr/>
            </p:nvSpPr>
            <p:spPr>
              <a:xfrm flipH="1" rot="-5400000">
                <a:off x="2752" y="3492"/>
                <a:ext cx="200" cy="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70" name="Google Shape;170;p3"/>
              <p:cNvSpPr/>
              <p:nvPr/>
            </p:nvSpPr>
            <p:spPr>
              <a:xfrm>
                <a:off x="2078" y="1824"/>
                <a:ext cx="1615" cy="1615"/>
              </a:xfrm>
              <a:prstGeom prst="ellipse">
                <a:avLst/>
              </a:prstGeom>
              <a:blipFill rotWithShape="1">
                <a:blip r:embed="rId5">
                  <a:alphaModFix/>
                </a:blip>
                <a:stretch>
                  <a:fillRect b="0" l="0" r="0" t="0"/>
                </a:stretch>
              </a:blipFill>
              <a:ln cap="flat" cmpd="sng" w="57150">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txBox="1"/>
              <p:nvPr/>
            </p:nvSpPr>
            <p:spPr>
              <a:xfrm rot="5400000">
                <a:off x="2312" y="2037"/>
                <a:ext cx="1142" cy="11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72" name="Google Shape;172;p3"/>
              <p:cNvSpPr/>
              <p:nvPr/>
            </p:nvSpPr>
            <p:spPr>
              <a:xfrm>
                <a:off x="2170" y="1915"/>
                <a:ext cx="1430" cy="1430"/>
              </a:xfrm>
              <a:prstGeom prst="ellipse">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txBox="1"/>
              <p:nvPr/>
            </p:nvSpPr>
            <p:spPr>
              <a:xfrm rot="5400000">
                <a:off x="2359" y="2109"/>
                <a:ext cx="1011" cy="10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74" name="Google Shape;174;p3"/>
              <p:cNvSpPr/>
              <p:nvPr/>
            </p:nvSpPr>
            <p:spPr>
              <a:xfrm>
                <a:off x="2274" y="2885"/>
                <a:ext cx="1240" cy="26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75" name="Google Shape;175;p3"/>
              <p:cNvSpPr txBox="1"/>
              <p:nvPr/>
            </p:nvSpPr>
            <p:spPr>
              <a:xfrm rot="5400000">
                <a:off x="2778" y="2567"/>
                <a:ext cx="184"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76" name="Google Shape;176;p3"/>
              <p:cNvSpPr/>
              <p:nvPr/>
            </p:nvSpPr>
            <p:spPr>
              <a:xfrm>
                <a:off x="2274" y="2885"/>
                <a:ext cx="1240" cy="26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77" name="Google Shape;177;p3"/>
              <p:cNvSpPr txBox="1"/>
              <p:nvPr/>
            </p:nvSpPr>
            <p:spPr>
              <a:xfrm rot="5400000">
                <a:off x="2778" y="2567"/>
                <a:ext cx="184"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78" name="Google Shape;178;p3"/>
              <p:cNvSpPr/>
              <p:nvPr/>
            </p:nvSpPr>
            <p:spPr>
              <a:xfrm>
                <a:off x="2267" y="2067"/>
                <a:ext cx="1241" cy="110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79" name="Google Shape;179;p3"/>
              <p:cNvSpPr txBox="1"/>
              <p:nvPr/>
            </p:nvSpPr>
            <p:spPr>
              <a:xfrm rot="5400000">
                <a:off x="2482" y="2161"/>
                <a:ext cx="778"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180" name="Google Shape;180;p3"/>
              <p:cNvSpPr/>
              <p:nvPr/>
            </p:nvSpPr>
            <p:spPr>
              <a:xfrm>
                <a:off x="2270" y="2083"/>
                <a:ext cx="1241" cy="1099"/>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81" name="Google Shape;181;p3"/>
              <p:cNvSpPr txBox="1"/>
              <p:nvPr/>
            </p:nvSpPr>
            <p:spPr>
              <a:xfrm rot="5400000">
                <a:off x="2482" y="2186"/>
                <a:ext cx="777"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2" name="Google Shape;182;p3"/>
            <p:cNvSpPr/>
            <p:nvPr/>
          </p:nvSpPr>
          <p:spPr>
            <a:xfrm>
              <a:off x="3470" y="1852"/>
              <a:ext cx="206" cy="282"/>
            </a:xfrm>
            <a:prstGeom prst="rect">
              <a:avLst/>
            </a:prstGeom>
          </p:spPr>
          <p:txBody>
            <a:bodyPr>
              <a:prstTxWarp prst="textPlain"/>
            </a:bodyPr>
            <a:lstStyle/>
            <a:p>
              <a:pPr lvl="0" algn="l"/>
              <a:r>
                <a:rPr b="0" i="0">
                  <a:ln cap="flat" cmpd="sng" w="9525">
                    <a:solidFill>
                      <a:srgbClr val="009900"/>
                    </a:solidFill>
                    <a:prstDash val="solid"/>
                    <a:miter lim="800000"/>
                    <a:headEnd len="sm" w="sm" type="none"/>
                    <a:tailEnd len="sm" w="sm" type="none"/>
                  </a:ln>
                  <a:solidFill>
                    <a:srgbClr val="FF3300"/>
                  </a:solidFill>
                  <a:latin typeface="Arial"/>
                </a:rPr>
                <a:t>II </a:t>
              </a:r>
            </a:p>
          </p:txBody>
        </p:sp>
      </p:grpSp>
      <p:grpSp>
        <p:nvGrpSpPr>
          <p:cNvPr id="183" name="Google Shape;183;p3"/>
          <p:cNvGrpSpPr/>
          <p:nvPr/>
        </p:nvGrpSpPr>
        <p:grpSpPr>
          <a:xfrm>
            <a:off x="4466" y="870575"/>
            <a:ext cx="1438868" cy="1764050"/>
            <a:chOff x="116" y="179"/>
            <a:chExt cx="775" cy="734"/>
          </a:xfrm>
        </p:grpSpPr>
        <p:grpSp>
          <p:nvGrpSpPr>
            <p:cNvPr id="184" name="Google Shape;184;p3"/>
            <p:cNvGrpSpPr/>
            <p:nvPr/>
          </p:nvGrpSpPr>
          <p:grpSpPr>
            <a:xfrm>
              <a:off x="124" y="187"/>
              <a:ext cx="767" cy="726"/>
              <a:chOff x="124" y="187"/>
              <a:chExt cx="767" cy="726"/>
            </a:xfrm>
          </p:grpSpPr>
          <p:sp>
            <p:nvSpPr>
              <p:cNvPr descr="Oak" id="185" name="Google Shape;185;p3"/>
              <p:cNvSpPr/>
              <p:nvPr/>
            </p:nvSpPr>
            <p:spPr>
              <a:xfrm rot="1740000">
                <a:off x="204" y="300"/>
                <a:ext cx="592" cy="482"/>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Oak" id="186" name="Google Shape;186;p3"/>
              <p:cNvSpPr/>
              <p:nvPr/>
            </p:nvSpPr>
            <p:spPr>
              <a:xfrm rot="1740000">
                <a:off x="220" y="317"/>
                <a:ext cx="592" cy="482"/>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87" name="Google Shape;187;p3"/>
            <p:cNvGrpSpPr/>
            <p:nvPr/>
          </p:nvGrpSpPr>
          <p:grpSpPr>
            <a:xfrm>
              <a:off x="116" y="179"/>
              <a:ext cx="751" cy="709"/>
              <a:chOff x="124" y="187"/>
              <a:chExt cx="751" cy="709"/>
            </a:xfrm>
          </p:grpSpPr>
          <p:sp>
            <p:nvSpPr>
              <p:cNvPr descr="Oak" id="188" name="Google Shape;188;p3"/>
              <p:cNvSpPr/>
              <p:nvPr/>
            </p:nvSpPr>
            <p:spPr>
              <a:xfrm rot="1740000">
                <a:off x="204" y="300"/>
                <a:ext cx="592" cy="482"/>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Picture1" id="189" name="Google Shape;189;p3"/>
              <p:cNvPicPr preferRelativeResize="0"/>
              <p:nvPr/>
            </p:nvPicPr>
            <p:blipFill rotWithShape="1">
              <a:blip r:embed="rId7">
                <a:alphaModFix/>
              </a:blip>
              <a:srcRect b="0" l="0" r="0" t="0"/>
              <a:stretch/>
            </p:blipFill>
            <p:spPr>
              <a:xfrm>
                <a:off x="259" y="328"/>
                <a:ext cx="276" cy="280"/>
              </a:xfrm>
              <a:prstGeom prst="rect">
                <a:avLst/>
              </a:prstGeom>
              <a:noFill/>
              <a:ln>
                <a:noFill/>
              </a:ln>
            </p:spPr>
          </p:pic>
        </p:grpSp>
      </p:grpSp>
      <p:graphicFrame>
        <p:nvGraphicFramePr>
          <p:cNvPr id="190" name="Google Shape;190;p3"/>
          <p:cNvGraphicFramePr/>
          <p:nvPr/>
        </p:nvGraphicFramePr>
        <p:xfrm>
          <a:off x="0" y="4457700"/>
          <a:ext cx="1843087" cy="2400300"/>
        </p:xfrm>
        <a:graphic>
          <a:graphicData uri="http://schemas.openxmlformats.org/presentationml/2006/ole">
            <mc:AlternateContent>
              <mc:Choice Requires="v">
                <p:oleObj r:id="rId8" imgH="2400300" imgW="1843087" spid="_x0000_s1">
                  <p:embed/>
                </p:oleObj>
              </mc:Choice>
              <mc:Fallback>
                <p:oleObj r:id="rId9" imgH="2400300" imgW="1843087">
                  <p:embed/>
                  <p:pic>
                    <p:nvPicPr>
                      <p:cNvPr id="190" name="Google Shape;190;p3"/>
                      <p:cNvPicPr preferRelativeResize="0"/>
                      <p:nvPr/>
                    </p:nvPicPr>
                    <p:blipFill rotWithShape="1">
                      <a:blip r:embed="rId10">
                        <a:alphaModFix/>
                      </a:blip>
                      <a:srcRect b="0" l="0" r="0" t="0"/>
                      <a:stretch/>
                    </p:blipFill>
                    <p:spPr>
                      <a:xfrm>
                        <a:off x="0" y="4457700"/>
                        <a:ext cx="1843087" cy="2400300"/>
                      </a:xfrm>
                      <a:prstGeom prst="rect">
                        <a:avLst/>
                      </a:prstGeom>
                      <a:noFill/>
                      <a:ln>
                        <a:noFill/>
                      </a:ln>
                    </p:spPr>
                  </p:pic>
                </p:oleObj>
              </mc:Fallback>
            </mc:AlternateContent>
          </a:graphicData>
        </a:graphic>
      </p:graphicFrame>
      <p:sp>
        <p:nvSpPr>
          <p:cNvPr id="191" name="Google Shape;191;p3"/>
          <p:cNvSpPr/>
          <p:nvPr/>
        </p:nvSpPr>
        <p:spPr>
          <a:xfrm>
            <a:off x="1295400" y="1066800"/>
            <a:ext cx="7543800" cy="1223962"/>
          </a:xfrm>
          <a:prstGeom prst="roundRect">
            <a:avLst>
              <a:gd fmla="val 10800" name="adj"/>
            </a:avLst>
          </a:prstGeom>
          <a:solidFill>
            <a:srgbClr val="92D050"/>
          </a:solidFill>
          <a:ln cap="flat" cmpd="sng" w="9525">
            <a:solidFill>
              <a:srgbClr val="F9F9F9"/>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BÀI 11 :PHÒNG VÀ TRỊ BỆNH CHO VẬT NUÔI</a:t>
            </a:r>
            <a:endParaRPr/>
          </a:p>
        </p:txBody>
      </p:sp>
      <p:grpSp>
        <p:nvGrpSpPr>
          <p:cNvPr id="192" name="Google Shape;192;p3"/>
          <p:cNvGrpSpPr/>
          <p:nvPr/>
        </p:nvGrpSpPr>
        <p:grpSpPr>
          <a:xfrm rot="5400000">
            <a:off x="1936690" y="5454710"/>
            <a:ext cx="1173162" cy="169743"/>
            <a:chOff x="0" y="1875"/>
            <a:chExt cx="5760" cy="141"/>
          </a:xfrm>
        </p:grpSpPr>
        <p:sp>
          <p:nvSpPr>
            <p:cNvPr id="193" name="Google Shape;193;p3"/>
            <p:cNvSpPr txBox="1"/>
            <p:nvPr/>
          </p:nvSpPr>
          <p:spPr>
            <a:xfrm>
              <a:off x="0" y="1896"/>
              <a:ext cx="5760" cy="47"/>
            </a:xfrm>
            <a:prstGeom prst="rect">
              <a:avLst/>
            </a:prstGeom>
            <a:gradFill>
              <a:gsLst>
                <a:gs pos="0">
                  <a:srgbClr val="808080"/>
                </a:gs>
                <a:gs pos="100000">
                  <a:srgbClr val="ECECE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txBox="1"/>
            <p:nvPr/>
          </p:nvSpPr>
          <p:spPr>
            <a:xfrm rot="5400000">
              <a:off x="2857" y="-982"/>
              <a:ext cx="47"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p3"/>
            <p:cNvSpPr txBox="1"/>
            <p:nvPr/>
          </p:nvSpPr>
          <p:spPr>
            <a:xfrm>
              <a:off x="0" y="1942"/>
              <a:ext cx="5760" cy="74"/>
            </a:xfrm>
            <a:prstGeom prst="rect">
              <a:avLst/>
            </a:prstGeom>
            <a:gradFill>
              <a:gsLst>
                <a:gs pos="0">
                  <a:srgbClr val="CFCFCF"/>
                </a:gs>
                <a:gs pos="100000">
                  <a:srgbClr val="5F5F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txBox="1"/>
            <p:nvPr/>
          </p:nvSpPr>
          <p:spPr>
            <a:xfrm rot="5400000">
              <a:off x="2843" y="-918"/>
              <a:ext cx="74" cy="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97" name="Google Shape;197;p3"/>
          <p:cNvGrpSpPr/>
          <p:nvPr/>
        </p:nvGrpSpPr>
        <p:grpSpPr>
          <a:xfrm>
            <a:off x="1978025" y="5336897"/>
            <a:ext cx="909637" cy="1114703"/>
            <a:chOff x="3258" y="1702"/>
            <a:chExt cx="582" cy="624"/>
          </a:xfrm>
        </p:grpSpPr>
        <p:grpSp>
          <p:nvGrpSpPr>
            <p:cNvPr id="198" name="Google Shape;198;p3"/>
            <p:cNvGrpSpPr/>
            <p:nvPr/>
          </p:nvGrpSpPr>
          <p:grpSpPr>
            <a:xfrm rot="5400000">
              <a:off x="3237" y="1723"/>
              <a:ext cx="624" cy="582"/>
              <a:chOff x="1871" y="1824"/>
              <a:chExt cx="2008" cy="1807"/>
            </a:xfrm>
          </p:grpSpPr>
          <p:sp>
            <p:nvSpPr>
              <p:cNvPr descr="Bouquet" id="199" name="Google Shape;199;p3"/>
              <p:cNvSpPr/>
              <p:nvPr/>
            </p:nvSpPr>
            <p:spPr>
              <a:xfrm flipH="1" rot="-5400000">
                <a:off x="1818" y="2511"/>
                <a:ext cx="311" cy="206"/>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0" name="Google Shape;200;p3"/>
              <p:cNvSpPr/>
              <p:nvPr/>
            </p:nvSpPr>
            <p:spPr>
              <a:xfrm flipH="1" rot="5400000">
                <a:off x="3621" y="2498"/>
                <a:ext cx="311" cy="203"/>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1" name="Google Shape;201;p3"/>
              <p:cNvSpPr/>
              <p:nvPr/>
            </p:nvSpPr>
            <p:spPr>
              <a:xfrm flipH="1" rot="10800000">
                <a:off x="2718" y="3429"/>
                <a:ext cx="303" cy="202"/>
              </a:xfrm>
              <a:prstGeom prst="upArrow">
                <a:avLst>
                  <a:gd fmla="val 21600" name="adj1"/>
                  <a:gd fmla="val 5219" name="adj2"/>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txBox="1"/>
              <p:nvPr/>
            </p:nvSpPr>
            <p:spPr>
              <a:xfrm flipH="1" rot="-5400000">
                <a:off x="2752" y="3492"/>
                <a:ext cx="200" cy="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3" name="Google Shape;203;p3"/>
              <p:cNvSpPr/>
              <p:nvPr/>
            </p:nvSpPr>
            <p:spPr>
              <a:xfrm>
                <a:off x="2078" y="1824"/>
                <a:ext cx="1615" cy="1615"/>
              </a:xfrm>
              <a:prstGeom prst="ellipse">
                <a:avLst/>
              </a:prstGeom>
              <a:blipFill rotWithShape="1">
                <a:blip r:embed="rId5">
                  <a:alphaModFix/>
                </a:blip>
                <a:stretch>
                  <a:fillRect b="0" l="0" r="0" t="0"/>
                </a:stretch>
              </a:blipFill>
              <a:ln cap="flat" cmpd="sng" w="57150">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txBox="1"/>
              <p:nvPr/>
            </p:nvSpPr>
            <p:spPr>
              <a:xfrm rot="5400000">
                <a:off x="2312" y="2037"/>
                <a:ext cx="1142" cy="11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5" name="Google Shape;205;p3"/>
              <p:cNvSpPr/>
              <p:nvPr/>
            </p:nvSpPr>
            <p:spPr>
              <a:xfrm>
                <a:off x="2170" y="1915"/>
                <a:ext cx="1430" cy="1430"/>
              </a:xfrm>
              <a:prstGeom prst="ellipse">
                <a:avLst/>
              </a:prstGeom>
              <a:blipFill rotWithShape="1">
                <a:blip r:embed="rId5">
                  <a:alphaModFix/>
                </a:blip>
                <a:stretch>
                  <a:fillRect b="0" l="0" r="0" t="0"/>
                </a:stretch>
              </a:blipFill>
              <a:ln cap="flat" cmpd="sng" w="9525">
                <a:solidFill>
                  <a:srgbClr val="0099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txBox="1"/>
              <p:nvPr/>
            </p:nvSpPr>
            <p:spPr>
              <a:xfrm rot="5400000">
                <a:off x="2359" y="2109"/>
                <a:ext cx="1011" cy="10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7" name="Google Shape;207;p3"/>
              <p:cNvSpPr/>
              <p:nvPr/>
            </p:nvSpPr>
            <p:spPr>
              <a:xfrm>
                <a:off x="2274" y="2885"/>
                <a:ext cx="1240" cy="26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208" name="Google Shape;208;p3"/>
              <p:cNvSpPr txBox="1"/>
              <p:nvPr/>
            </p:nvSpPr>
            <p:spPr>
              <a:xfrm rot="5400000">
                <a:off x="2778" y="2567"/>
                <a:ext cx="184"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09" name="Google Shape;209;p3"/>
              <p:cNvSpPr/>
              <p:nvPr/>
            </p:nvSpPr>
            <p:spPr>
              <a:xfrm>
                <a:off x="2274" y="2885"/>
                <a:ext cx="1240" cy="26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210" name="Google Shape;210;p3"/>
              <p:cNvSpPr txBox="1"/>
              <p:nvPr/>
            </p:nvSpPr>
            <p:spPr>
              <a:xfrm rot="5400000">
                <a:off x="2778" y="2567"/>
                <a:ext cx="184" cy="8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11" name="Google Shape;211;p3"/>
              <p:cNvSpPr/>
              <p:nvPr/>
            </p:nvSpPr>
            <p:spPr>
              <a:xfrm>
                <a:off x="2267" y="2067"/>
                <a:ext cx="1241" cy="1100"/>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212" name="Google Shape;212;p3"/>
              <p:cNvSpPr txBox="1"/>
              <p:nvPr/>
            </p:nvSpPr>
            <p:spPr>
              <a:xfrm rot="5400000">
                <a:off x="2482" y="2161"/>
                <a:ext cx="778"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Bouquet" id="213" name="Google Shape;213;p3"/>
              <p:cNvSpPr/>
              <p:nvPr/>
            </p:nvSpPr>
            <p:spPr>
              <a:xfrm>
                <a:off x="2270" y="2083"/>
                <a:ext cx="1241" cy="1099"/>
              </a:xfrm>
              <a:prstGeom prst="ellipse">
                <a:avLst/>
              </a:prstGeom>
              <a:blipFill rotWithShape="1">
                <a:blip r:embed="rId5">
                  <a:alphaModFix/>
                </a:blip>
                <a:stretch>
                  <a:fillRect b="0" l="0" r="0" t="0"/>
                </a:stretch>
              </a:blipFill>
              <a:ln cap="flat" cmpd="sng" w="38100">
                <a:solidFill>
                  <a:srgbClr val="009900"/>
                </a:solidFill>
                <a:prstDash val="solid"/>
                <a:miter lim="800000"/>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214" name="Google Shape;214;p3"/>
              <p:cNvSpPr txBox="1"/>
              <p:nvPr/>
            </p:nvSpPr>
            <p:spPr>
              <a:xfrm rot="5400000">
                <a:off x="2482" y="2186"/>
                <a:ext cx="777" cy="87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5" name="Google Shape;215;p3"/>
            <p:cNvSpPr/>
            <p:nvPr/>
          </p:nvSpPr>
          <p:spPr>
            <a:xfrm>
              <a:off x="3358" y="1852"/>
              <a:ext cx="318" cy="282"/>
            </a:xfrm>
            <a:prstGeom prst="rect">
              <a:avLst/>
            </a:prstGeom>
          </p:spPr>
          <p:txBody>
            <a:bodyPr>
              <a:prstTxWarp prst="textPlain"/>
            </a:bodyPr>
            <a:lstStyle/>
            <a:p>
              <a:pPr lvl="0" algn="l"/>
              <a:r>
                <a:rPr b="0" i="0">
                  <a:ln cap="flat" cmpd="sng" w="9525">
                    <a:solidFill>
                      <a:srgbClr val="009900"/>
                    </a:solidFill>
                    <a:prstDash val="solid"/>
                    <a:miter lim="800000"/>
                    <a:headEnd len="sm" w="sm" type="none"/>
                    <a:tailEnd len="sm" w="sm" type="none"/>
                  </a:ln>
                  <a:solidFill>
                    <a:srgbClr val="FF3300"/>
                  </a:solidFill>
                  <a:latin typeface="Arial"/>
                </a:rPr>
                <a:t>III </a:t>
              </a:r>
            </a:p>
          </p:txBody>
        </p:sp>
      </p:grpSp>
      <p:sp>
        <p:nvSpPr>
          <p:cNvPr id="216" name="Google Shape;216;p3"/>
          <p:cNvSpPr/>
          <p:nvPr/>
        </p:nvSpPr>
        <p:spPr>
          <a:xfrm>
            <a:off x="2819400" y="5359400"/>
            <a:ext cx="6157912" cy="1019175"/>
          </a:xfrm>
          <a:prstGeom prst="roundRect">
            <a:avLst>
              <a:gd fmla="val 10800" name="adj"/>
            </a:avLst>
          </a:prstGeom>
          <a:solidFill>
            <a:srgbClr val="00B0F0"/>
          </a:solidFill>
          <a:ln cap="flat" cmpd="sng" w="9525">
            <a:solidFill>
              <a:srgbClr val="F9F9F9"/>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MỘT SỐ BIỆN PHÁPPHÒNG VÀ TRỊ BỆNH CHO VẬT NUÔI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6"/>
                                        </p:tgtEl>
                                      </p:cBhvr>
                                    </p:animEffect>
                                    <p:set>
                                      <p:cBhvr>
                                        <p:cTn dur="1" fill="hold">
                                          <p:stCondLst>
                                            <p:cond delay="500"/>
                                          </p:stCondLst>
                                        </p:cTn>
                                        <p:tgtEl>
                                          <p:spTgt spid="2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descr="1" id="638" name="Google Shape;638;p30"/>
          <p:cNvPicPr preferRelativeResize="0"/>
          <p:nvPr/>
        </p:nvPicPr>
        <p:blipFill rotWithShape="1">
          <a:blip r:embed="rId3">
            <a:alphaModFix/>
          </a:blip>
          <a:srcRect b="0" l="0" r="0" t="0"/>
          <a:stretch/>
        </p:blipFill>
        <p:spPr>
          <a:xfrm>
            <a:off x="4648200" y="0"/>
            <a:ext cx="3657600" cy="3048000"/>
          </a:xfrm>
          <a:prstGeom prst="rect">
            <a:avLst/>
          </a:prstGeom>
          <a:noFill/>
          <a:ln>
            <a:noFill/>
          </a:ln>
        </p:spPr>
      </p:pic>
      <p:pic>
        <p:nvPicPr>
          <p:cNvPr descr="nuoi%20ga%20sinh%20hoc%20in" id="639" name="Google Shape;639;p30"/>
          <p:cNvPicPr preferRelativeResize="0"/>
          <p:nvPr/>
        </p:nvPicPr>
        <p:blipFill rotWithShape="1">
          <a:blip r:embed="rId4">
            <a:alphaModFix/>
          </a:blip>
          <a:srcRect b="0" l="0" r="0" t="0"/>
          <a:stretch/>
        </p:blipFill>
        <p:spPr>
          <a:xfrm>
            <a:off x="457200" y="0"/>
            <a:ext cx="4038600" cy="3124200"/>
          </a:xfrm>
          <a:prstGeom prst="rect">
            <a:avLst/>
          </a:prstGeom>
          <a:noFill/>
          <a:ln>
            <a:noFill/>
          </a:ln>
        </p:spPr>
      </p:pic>
      <p:sp>
        <p:nvSpPr>
          <p:cNvPr id="640" name="Google Shape;640;p30"/>
          <p:cNvSpPr txBox="1"/>
          <p:nvPr/>
        </p:nvSpPr>
        <p:spPr>
          <a:xfrm>
            <a:off x="1143000" y="5715000"/>
            <a:ext cx="7489825"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Chăm sóc chu đáo từng loại vật nuôi.</a:t>
            </a:r>
            <a:endParaRPr/>
          </a:p>
        </p:txBody>
      </p:sp>
      <p:pic>
        <p:nvPicPr>
          <p:cNvPr descr="https://encrypted-tbn3.gstatic.com/images?q=tbn:ANd9GcRS0jA1zwd4Ey2tCLgZKSdkdCIpjOYMpF3FmRZSn74Gr4N7sEyp4A" id="641" name="Google Shape;641;p30"/>
          <p:cNvPicPr preferRelativeResize="0"/>
          <p:nvPr/>
        </p:nvPicPr>
        <p:blipFill rotWithShape="1">
          <a:blip r:embed="rId5">
            <a:alphaModFix/>
          </a:blip>
          <a:srcRect b="0" l="0" r="0" t="0"/>
          <a:stretch/>
        </p:blipFill>
        <p:spPr>
          <a:xfrm>
            <a:off x="762000" y="3200400"/>
            <a:ext cx="3705225" cy="2438400"/>
          </a:xfrm>
          <a:prstGeom prst="rect">
            <a:avLst/>
          </a:prstGeom>
          <a:noFill/>
          <a:ln>
            <a:noFill/>
          </a:ln>
        </p:spPr>
      </p:pic>
      <p:pic>
        <p:nvPicPr>
          <p:cNvPr descr="https://encrypted-tbn3.gstatic.com/images?q=tbn:ANd9GcQWVb-lQH1xu2CKpuHHgueuISgie2K91uZN6E5WwivmgAvYRjgiGw" id="642" name="Google Shape;642;p30"/>
          <p:cNvPicPr preferRelativeResize="0"/>
          <p:nvPr/>
        </p:nvPicPr>
        <p:blipFill rotWithShape="1">
          <a:blip r:embed="rId6">
            <a:alphaModFix/>
          </a:blip>
          <a:srcRect b="0" l="0" r="0" t="0"/>
          <a:stretch/>
        </p:blipFill>
        <p:spPr>
          <a:xfrm>
            <a:off x="4648200" y="3124200"/>
            <a:ext cx="3352800" cy="2609850"/>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descr="chuong nuoi heo" id="647" name="Google Shape;647;p31"/>
          <p:cNvPicPr preferRelativeResize="0"/>
          <p:nvPr/>
        </p:nvPicPr>
        <p:blipFill rotWithShape="1">
          <a:blip r:embed="rId3">
            <a:alphaModFix/>
          </a:blip>
          <a:srcRect b="0" l="0" r="0" t="0"/>
          <a:stretch/>
        </p:blipFill>
        <p:spPr>
          <a:xfrm>
            <a:off x="0" y="0"/>
            <a:ext cx="4419600" cy="3505200"/>
          </a:xfrm>
          <a:prstGeom prst="rect">
            <a:avLst/>
          </a:prstGeom>
          <a:noFill/>
          <a:ln>
            <a:noFill/>
          </a:ln>
        </p:spPr>
      </p:pic>
      <p:sp>
        <p:nvSpPr>
          <p:cNvPr id="648" name="Google Shape;648;p31"/>
          <p:cNvSpPr txBox="1"/>
          <p:nvPr/>
        </p:nvSpPr>
        <p:spPr>
          <a:xfrm>
            <a:off x="381000" y="5257800"/>
            <a:ext cx="833437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Cho vật nuôi ăn đủ các chất dinh dưỡng</a:t>
            </a:r>
            <a:endParaRPr/>
          </a:p>
        </p:txBody>
      </p:sp>
      <p:pic>
        <p:nvPicPr>
          <p:cNvPr descr="trai%20ga%20th%E1%BB%8Bt" id="649" name="Google Shape;649;p31"/>
          <p:cNvPicPr preferRelativeResize="0"/>
          <p:nvPr/>
        </p:nvPicPr>
        <p:blipFill rotWithShape="1">
          <a:blip r:embed="rId4">
            <a:alphaModFix/>
          </a:blip>
          <a:srcRect b="0" l="0" r="0" t="0"/>
          <a:stretch/>
        </p:blipFill>
        <p:spPr>
          <a:xfrm>
            <a:off x="0" y="0"/>
            <a:ext cx="4572000" cy="3886200"/>
          </a:xfrm>
          <a:prstGeom prst="rect">
            <a:avLst/>
          </a:prstGeom>
          <a:noFill/>
          <a:ln>
            <a:noFill/>
          </a:ln>
        </p:spPr>
      </p:pic>
      <p:pic>
        <p:nvPicPr>
          <p:cNvPr id="650" name="Google Shape;650;p31"/>
          <p:cNvPicPr preferRelativeResize="0"/>
          <p:nvPr/>
        </p:nvPicPr>
        <p:blipFill rotWithShape="1">
          <a:blip r:embed="rId5">
            <a:alphaModFix/>
          </a:blip>
          <a:srcRect b="0" l="0" r="0" t="0"/>
          <a:stretch/>
        </p:blipFill>
        <p:spPr>
          <a:xfrm>
            <a:off x="4572000" y="0"/>
            <a:ext cx="4572000" cy="3352800"/>
          </a:xfrm>
          <a:prstGeom prst="rect">
            <a:avLst/>
          </a:prstGeom>
          <a:noFill/>
          <a:ln cap="flat" cmpd="sng" w="12700">
            <a:solidFill>
              <a:srgbClr val="00FF00"/>
            </a:solidFill>
            <a:prstDash val="solid"/>
            <a:miter lim="800000"/>
            <a:headEnd len="sm" w="sm" type="none"/>
            <a:tailEnd len="sm" w="sm" type="none"/>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47"/>
                                        </p:tgtEl>
                                      </p:cBhvr>
                                    </p:animEffect>
                                    <p:set>
                                      <p:cBhvr>
                                        <p:cTn dur="1" fill="hold">
                                          <p:stCondLst>
                                            <p:cond delay="500"/>
                                          </p:stCondLst>
                                        </p:cTn>
                                        <p:tgtEl>
                                          <p:spTgt spid="64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2"/>
          <p:cNvSpPr txBox="1"/>
          <p:nvPr/>
        </p:nvSpPr>
        <p:spPr>
          <a:xfrm>
            <a:off x="2514600" y="5410200"/>
            <a:ext cx="579437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Vệ sinh môi trường sạch sẽ</a:t>
            </a:r>
            <a:endParaRPr/>
          </a:p>
        </p:txBody>
      </p:sp>
      <p:pic>
        <p:nvPicPr>
          <p:cNvPr descr="nuoi-heo-080929" id="656" name="Google Shape;656;p32"/>
          <p:cNvPicPr preferRelativeResize="0"/>
          <p:nvPr/>
        </p:nvPicPr>
        <p:blipFill rotWithShape="1">
          <a:blip r:embed="rId3">
            <a:alphaModFix/>
          </a:blip>
          <a:srcRect b="0" l="0" r="0" t="0"/>
          <a:stretch/>
        </p:blipFill>
        <p:spPr>
          <a:xfrm>
            <a:off x="76200" y="76200"/>
            <a:ext cx="4648200" cy="3679825"/>
          </a:xfrm>
          <a:prstGeom prst="rect">
            <a:avLst/>
          </a:prstGeom>
          <a:noFill/>
          <a:ln>
            <a:noFill/>
          </a:ln>
        </p:spPr>
      </p:pic>
      <p:pic>
        <p:nvPicPr>
          <p:cNvPr descr="NguyenTMuoi" id="657" name="Google Shape;657;p32"/>
          <p:cNvPicPr preferRelativeResize="0"/>
          <p:nvPr/>
        </p:nvPicPr>
        <p:blipFill rotWithShape="1">
          <a:blip r:embed="rId4">
            <a:alphaModFix/>
          </a:blip>
          <a:srcRect b="0" l="0" r="0" t="0"/>
          <a:stretch/>
        </p:blipFill>
        <p:spPr>
          <a:xfrm>
            <a:off x="4724400" y="0"/>
            <a:ext cx="4419600" cy="3733800"/>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Văcxin là chế phẩm sinh học dung để phòng bệnh cho vật nuôi...</a:t>
            </a:r>
            <a:endParaRPr/>
          </a:p>
        </p:txBody>
      </p:sp>
      <p:pic>
        <p:nvPicPr>
          <p:cNvPr id="663" name="Google Shape;663;p33"/>
          <p:cNvPicPr preferRelativeResize="0"/>
          <p:nvPr>
            <p:ph idx="1" type="body"/>
          </p:nvPr>
        </p:nvPicPr>
        <p:blipFill rotWithShape="1">
          <a:blip r:embed="rId3">
            <a:alphaModFix/>
          </a:blip>
          <a:srcRect b="0" l="0" r="0" t="0"/>
          <a:stretch/>
        </p:blipFill>
        <p:spPr>
          <a:xfrm>
            <a:off x="457200" y="1905000"/>
            <a:ext cx="8199437"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Một số văcxin dùng cho vật nuôi</a:t>
            </a:r>
            <a:endParaRPr/>
          </a:p>
        </p:txBody>
      </p:sp>
      <p:pic>
        <p:nvPicPr>
          <p:cNvPr id="669" name="Google Shape;669;p34"/>
          <p:cNvPicPr preferRelativeResize="0"/>
          <p:nvPr>
            <p:ph idx="1" type="body"/>
          </p:nvPr>
        </p:nvPicPr>
        <p:blipFill rotWithShape="1">
          <a:blip r:embed="rId3">
            <a:alphaModFix/>
          </a:blip>
          <a:srcRect b="0" l="0" r="0" t="0"/>
          <a:stretch/>
        </p:blipFill>
        <p:spPr>
          <a:xfrm>
            <a:off x="914400" y="1295400"/>
            <a:ext cx="7600950" cy="518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5"/>
          <p:cNvSpPr txBox="1"/>
          <p:nvPr/>
        </p:nvSpPr>
        <p:spPr>
          <a:xfrm>
            <a:off x="990600" y="5562600"/>
            <a:ext cx="74485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Tiêm phòng đầy đủ các loại vắc xin.</a:t>
            </a:r>
            <a:endParaRPr/>
          </a:p>
        </p:txBody>
      </p:sp>
      <p:pic>
        <p:nvPicPr>
          <p:cNvPr descr="http://baoquangnam.com.vn/dataimages/201304/original/images640496_tp.jpg" id="675" name="Google Shape;675;p35"/>
          <p:cNvPicPr preferRelativeResize="0"/>
          <p:nvPr/>
        </p:nvPicPr>
        <p:blipFill rotWithShape="1">
          <a:blip r:embed="rId3">
            <a:alphaModFix/>
          </a:blip>
          <a:srcRect b="0" l="0" r="0" t="0"/>
          <a:stretch/>
        </p:blipFill>
        <p:spPr>
          <a:xfrm>
            <a:off x="0" y="0"/>
            <a:ext cx="4419600" cy="4724400"/>
          </a:xfrm>
          <a:prstGeom prst="rect">
            <a:avLst/>
          </a:prstGeom>
          <a:noFill/>
          <a:ln>
            <a:noFill/>
          </a:ln>
        </p:spPr>
      </p:pic>
      <p:grpSp>
        <p:nvGrpSpPr>
          <p:cNvPr id="676" name="Google Shape;676;p35"/>
          <p:cNvGrpSpPr/>
          <p:nvPr/>
        </p:nvGrpSpPr>
        <p:grpSpPr>
          <a:xfrm>
            <a:off x="-76200" y="0"/>
            <a:ext cx="4724400" cy="3560762"/>
            <a:chOff x="0" y="1223"/>
            <a:chExt cx="2976" cy="2243"/>
          </a:xfrm>
        </p:grpSpPr>
        <p:pic>
          <p:nvPicPr>
            <p:cNvPr descr="cum" id="677" name="Google Shape;677;p35"/>
            <p:cNvPicPr preferRelativeResize="0"/>
            <p:nvPr/>
          </p:nvPicPr>
          <p:blipFill rotWithShape="1">
            <a:blip r:embed="rId4">
              <a:alphaModFix/>
            </a:blip>
            <a:srcRect b="0" l="0" r="0" t="0"/>
            <a:stretch/>
          </p:blipFill>
          <p:spPr>
            <a:xfrm>
              <a:off x="0" y="1223"/>
              <a:ext cx="2976" cy="2232"/>
            </a:xfrm>
            <a:prstGeom prst="rect">
              <a:avLst/>
            </a:prstGeom>
            <a:noFill/>
            <a:ln>
              <a:noFill/>
            </a:ln>
          </p:spPr>
        </p:pic>
        <p:pic>
          <p:nvPicPr>
            <p:cNvPr id="678" name="Google Shape;678;p35"/>
            <p:cNvPicPr preferRelativeResize="0"/>
            <p:nvPr/>
          </p:nvPicPr>
          <p:blipFill rotWithShape="1">
            <a:blip r:embed="rId5">
              <a:alphaModFix/>
            </a:blip>
            <a:srcRect b="0" l="0" r="0" t="0"/>
            <a:stretch/>
          </p:blipFill>
          <p:spPr>
            <a:xfrm>
              <a:off x="1837" y="2365"/>
              <a:ext cx="1134" cy="1101"/>
            </a:xfrm>
            <a:prstGeom prst="rect">
              <a:avLst/>
            </a:prstGeom>
            <a:noFill/>
            <a:ln>
              <a:noFill/>
            </a:ln>
          </p:spPr>
        </p:pic>
      </p:grpSp>
      <p:grpSp>
        <p:nvGrpSpPr>
          <p:cNvPr id="679" name="Google Shape;679;p35"/>
          <p:cNvGrpSpPr/>
          <p:nvPr/>
        </p:nvGrpSpPr>
        <p:grpSpPr>
          <a:xfrm>
            <a:off x="4849812" y="0"/>
            <a:ext cx="4294187" cy="4800600"/>
            <a:chOff x="3055" y="1223"/>
            <a:chExt cx="2705" cy="3024"/>
          </a:xfrm>
        </p:grpSpPr>
        <p:pic>
          <p:nvPicPr>
            <p:cNvPr descr="930a9540e461bd9095501841de09f512" id="680" name="Google Shape;680;p35"/>
            <p:cNvPicPr preferRelativeResize="0"/>
            <p:nvPr/>
          </p:nvPicPr>
          <p:blipFill rotWithShape="1">
            <a:blip r:embed="rId6">
              <a:alphaModFix/>
            </a:blip>
            <a:srcRect b="0" l="0" r="0" t="0"/>
            <a:stretch/>
          </p:blipFill>
          <p:spPr>
            <a:xfrm>
              <a:off x="3055" y="1223"/>
              <a:ext cx="2705" cy="3024"/>
            </a:xfrm>
            <a:prstGeom prst="rect">
              <a:avLst/>
            </a:prstGeom>
            <a:noFill/>
            <a:ln>
              <a:noFill/>
            </a:ln>
          </p:spPr>
        </p:pic>
        <p:pic>
          <p:nvPicPr>
            <p:cNvPr id="681" name="Google Shape;681;p35"/>
            <p:cNvPicPr preferRelativeResize="0"/>
            <p:nvPr/>
          </p:nvPicPr>
          <p:blipFill rotWithShape="1">
            <a:blip r:embed="rId7">
              <a:alphaModFix/>
            </a:blip>
            <a:srcRect b="0" l="0" r="0" t="0"/>
            <a:stretch/>
          </p:blipFill>
          <p:spPr>
            <a:xfrm>
              <a:off x="3824" y="2840"/>
              <a:ext cx="1406" cy="1406"/>
            </a:xfrm>
            <a:prstGeom prst="rect">
              <a:avLst/>
            </a:prstGeom>
            <a:noFill/>
            <a:ln>
              <a:noFill/>
            </a:ln>
          </p:spPr>
        </p:pic>
      </p:gr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5"/>
                                        </p:tgtEl>
                                      </p:cBhvr>
                                    </p:animEffect>
                                    <p:set>
                                      <p:cBhvr>
                                        <p:cTn dur="1" fill="hold">
                                          <p:stCondLst>
                                            <p:cond delay="500"/>
                                          </p:stCondLst>
                                        </p:cTn>
                                        <p:tgtEl>
                                          <p:spTgt spid="67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descr="https://encrypted-tbn0.gstatic.com/images?q=tbn:ANd9GcQ2IGL5IJAtjwsBaQwriYpSZ5WUdE4thDdOBVzaYeML3XOXkBCA" id="686" name="Google Shape;686;p36"/>
          <p:cNvPicPr preferRelativeResize="0"/>
          <p:nvPr/>
        </p:nvPicPr>
        <p:blipFill rotWithShape="1">
          <a:blip r:embed="rId3">
            <a:alphaModFix/>
          </a:blip>
          <a:srcRect b="0" l="0" r="0" t="0"/>
          <a:stretch/>
        </p:blipFill>
        <p:spPr>
          <a:xfrm>
            <a:off x="5105400" y="76200"/>
            <a:ext cx="4038600" cy="3376612"/>
          </a:xfrm>
          <a:prstGeom prst="rect">
            <a:avLst/>
          </a:prstGeom>
          <a:noFill/>
          <a:ln>
            <a:noFill/>
          </a:ln>
        </p:spPr>
      </p:pic>
      <p:pic>
        <p:nvPicPr>
          <p:cNvPr descr="http://baophutho.vn/dataimages/201210/original/images815602_tiem.jpg" id="687" name="Google Shape;687;p36"/>
          <p:cNvPicPr preferRelativeResize="0"/>
          <p:nvPr/>
        </p:nvPicPr>
        <p:blipFill rotWithShape="1">
          <a:blip r:embed="rId4">
            <a:alphaModFix/>
          </a:blip>
          <a:srcRect b="0" l="0" r="0" t="0"/>
          <a:stretch/>
        </p:blipFill>
        <p:spPr>
          <a:xfrm>
            <a:off x="4381500" y="0"/>
            <a:ext cx="4762500" cy="6172200"/>
          </a:xfrm>
          <a:prstGeom prst="rect">
            <a:avLst/>
          </a:prstGeom>
          <a:noFill/>
          <a:ln>
            <a:noFill/>
          </a:ln>
        </p:spPr>
      </p:pic>
      <p:sp>
        <p:nvSpPr>
          <p:cNvPr id="688" name="Google Shape;688;p36"/>
          <p:cNvSpPr txBox="1"/>
          <p:nvPr>
            <p:ph idx="1" type="body"/>
          </p:nvPr>
        </p:nvSpPr>
        <p:spPr>
          <a:xfrm>
            <a:off x="152400" y="533400"/>
            <a:ext cx="4229100" cy="5486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2. Trị bệnh cho vật nuôi</a:t>
            </a:r>
            <a:endParaRPr/>
          </a:p>
          <a:p>
            <a:pPr indent="0" lvl="0" marL="0" rtl="0" algn="l">
              <a:lnSpc>
                <a:spcPct val="100000"/>
              </a:lnSpc>
              <a:spcBef>
                <a:spcPts val="56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Là các biện pháp giúp cho cơ thể vật nuôi khỏi bệnh như dùng thuốc, phẫu thuật.</a:t>
            </a:r>
            <a:endParaRPr/>
          </a:p>
          <a:p>
            <a:pPr indent="0" lvl="0" marL="0" rtl="0" algn="l">
              <a:lnSpc>
                <a:spcPct val="100000"/>
              </a:lnSpc>
              <a:spcBef>
                <a:spcPts val="56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Khi vật nuôi có các biểu hiện của bệnh thì phải liên hệ ngay với cán bộ thú y gần nhất để điều trị kịp thời.</a:t>
            </a:r>
            <a:endParaRPr/>
          </a:p>
          <a:p>
            <a:pPr indent="0" lvl="0" marL="0" rtl="0" algn="l">
              <a:lnSpc>
                <a:spcPct val="100000"/>
              </a:lnSpc>
              <a:spcBef>
                <a:spcPts val="56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Định kì tẩy giun , sán và kí sinh trùng ngoài da cho vật nuôi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6"/>
                                        </p:tgtEl>
                                      </p:cBhvr>
                                    </p:animEffect>
                                    <p:set>
                                      <p:cBhvr>
                                        <p:cTn dur="1" fill="hold">
                                          <p:stCondLst>
                                            <p:cond delay="500"/>
                                          </p:stCondLst>
                                        </p:cTn>
                                        <p:tgtEl>
                                          <p:spTgt spid="6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0" st="0"/>
                                            </p:txEl>
                                          </p:spTgt>
                                        </p:tgtEl>
                                        <p:attrNameLst>
                                          <p:attrName>style.visibility</p:attrName>
                                        </p:attrNameLst>
                                      </p:cBhvr>
                                      <p:to>
                                        <p:strVal val="visible"/>
                                      </p:to>
                                    </p:set>
                                    <p:animEffect filter="fade" transition="in">
                                      <p:cBhvr>
                                        <p:cTn dur="1000"/>
                                        <p:tgtEl>
                                          <p:spTgt spid="6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1" st="1"/>
                                            </p:txEl>
                                          </p:spTgt>
                                        </p:tgtEl>
                                        <p:attrNameLst>
                                          <p:attrName>style.visibility</p:attrName>
                                        </p:attrNameLst>
                                      </p:cBhvr>
                                      <p:to>
                                        <p:strVal val="visible"/>
                                      </p:to>
                                    </p:set>
                                    <p:animEffect filter="fade" transition="in">
                                      <p:cBhvr>
                                        <p:cTn dur="1000"/>
                                        <p:tgtEl>
                                          <p:spTgt spid="6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2" st="2"/>
                                            </p:txEl>
                                          </p:spTgt>
                                        </p:tgtEl>
                                        <p:attrNameLst>
                                          <p:attrName>style.visibility</p:attrName>
                                        </p:attrNameLst>
                                      </p:cBhvr>
                                      <p:to>
                                        <p:strVal val="visible"/>
                                      </p:to>
                                    </p:set>
                                    <p:animEffect filter="fade" transition="in">
                                      <p:cBhvr>
                                        <p:cTn dur="1000"/>
                                        <p:tgtEl>
                                          <p:spTgt spid="6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3" st="3"/>
                                            </p:txEl>
                                          </p:spTgt>
                                        </p:tgtEl>
                                        <p:attrNameLst>
                                          <p:attrName>style.visibility</p:attrName>
                                        </p:attrNameLst>
                                      </p:cBhvr>
                                      <p:to>
                                        <p:strVal val="visible"/>
                                      </p:to>
                                    </p:set>
                                    <p:animEffect filter="fade" transition="in">
                                      <p:cBhvr>
                                        <p:cTn dur="1000"/>
                                        <p:tgtEl>
                                          <p:spTgt spid="6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7"/>
          <p:cNvSpPr txBox="1"/>
          <p:nvPr/>
        </p:nvSpPr>
        <p:spPr>
          <a:xfrm>
            <a:off x="1600200" y="5562600"/>
            <a:ext cx="69342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Báo cho cán bộ thú y đến khám và trị</a:t>
            </a:r>
            <a:endParaRPr/>
          </a:p>
        </p:txBody>
      </p:sp>
      <p:pic>
        <p:nvPicPr>
          <p:cNvPr descr="http://canthotv.vn/wp-content/uploads/2013/08/cumgiacam.jpg" id="694" name="Google Shape;694;p37"/>
          <p:cNvPicPr preferRelativeResize="0"/>
          <p:nvPr/>
        </p:nvPicPr>
        <p:blipFill rotWithShape="1">
          <a:blip r:embed="rId3">
            <a:alphaModFix/>
          </a:blip>
          <a:srcRect b="0" l="0" r="0" t="0"/>
          <a:stretch/>
        </p:blipFill>
        <p:spPr>
          <a:xfrm>
            <a:off x="304800" y="381000"/>
            <a:ext cx="4267200" cy="3200400"/>
          </a:xfrm>
          <a:prstGeom prst="rect">
            <a:avLst/>
          </a:prstGeom>
          <a:noFill/>
          <a:ln>
            <a:noFill/>
          </a:ln>
        </p:spPr>
      </p:pic>
      <p:pic>
        <p:nvPicPr>
          <p:cNvPr descr="https://encrypted-tbn3.gstatic.com/images?q=tbn:ANd9GcSj8nnHM1pFXGoSoEy7eLw4x-SwxYm6poQlTz3-Vr7hje7TR7kCZw" id="695" name="Google Shape;695;p37"/>
          <p:cNvPicPr preferRelativeResize="0"/>
          <p:nvPr/>
        </p:nvPicPr>
        <p:blipFill rotWithShape="1">
          <a:blip r:embed="rId4">
            <a:alphaModFix/>
          </a:blip>
          <a:srcRect b="0" l="0" r="0" t="0"/>
          <a:stretch/>
        </p:blipFill>
        <p:spPr>
          <a:xfrm>
            <a:off x="4800600" y="381000"/>
            <a:ext cx="4038600"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8"/>
          <p:cNvSpPr txBox="1"/>
          <p:nvPr>
            <p:ph idx="1" type="body"/>
          </p:nvPr>
        </p:nvSpPr>
        <p:spPr>
          <a:xfrm>
            <a:off x="609600" y="1143000"/>
            <a:ext cx="8229600" cy="396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70C0"/>
              </a:buClr>
              <a:buSzPts val="3200"/>
              <a:buFont typeface="Times New Roman"/>
              <a:buChar char="•"/>
            </a:pPr>
            <a:r>
              <a:rPr b="1" i="0" lang="en-US" sz="3200" u="none" cap="none" strike="noStrike">
                <a:solidFill>
                  <a:srgbClr val="0070C0"/>
                </a:solidFill>
                <a:latin typeface="Times New Roman"/>
                <a:ea typeface="Times New Roman"/>
                <a:cs typeface="Times New Roman"/>
                <a:sym typeface="Times New Roman"/>
              </a:rPr>
              <a:t>Ngăn ngừa dịch bệnh lây lan:</a:t>
            </a:r>
            <a:endParaRPr b="0" i="0" sz="3200" u="none" cap="none" strike="noStrike">
              <a:solidFill>
                <a:srgbClr val="C00000"/>
              </a:solidFill>
              <a:latin typeface="Arial"/>
              <a:ea typeface="Arial"/>
              <a:cs typeface="Arial"/>
              <a:sym typeface="Arial"/>
            </a:endParaRPr>
          </a:p>
          <a:p>
            <a:pPr indent="-342900" lvl="0" marL="342900" marR="0" rtl="0" algn="l">
              <a:lnSpc>
                <a:spcPct val="100000"/>
              </a:lnSpc>
              <a:spcBef>
                <a:spcPts val="640"/>
              </a:spcBef>
              <a:spcAft>
                <a:spcPts val="0"/>
              </a:spcAft>
              <a:buClr>
                <a:srgbClr val="C00000"/>
              </a:buClr>
              <a:buSzPts val="3200"/>
              <a:buFont typeface="Arial"/>
              <a:buNone/>
            </a:pPr>
            <a:r>
              <a:rPr b="0" i="0" lang="en-US" sz="3200" u="none" cap="none" strike="noStrike">
                <a:solidFill>
                  <a:srgbClr val="C00000"/>
                </a:solidFill>
                <a:latin typeface="Arial"/>
                <a:ea typeface="Arial"/>
                <a:cs typeface="Arial"/>
                <a:sym typeface="Arial"/>
              </a:rPr>
              <a:t>- Cách ly con vật bệnh với con khoẻ.</a:t>
            </a:r>
            <a:endParaRPr/>
          </a:p>
        </p:txBody>
      </p:sp>
      <p:sp>
        <p:nvSpPr>
          <p:cNvPr id="701" name="Google Shape;701;p3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xEl>
                                              <p:pRg end="0" st="0"/>
                                            </p:txEl>
                                          </p:spTgt>
                                        </p:tgtEl>
                                        <p:attrNameLst>
                                          <p:attrName>style.visibility</p:attrName>
                                        </p:attrNameLst>
                                      </p:cBhvr>
                                      <p:to>
                                        <p:strVal val="visible"/>
                                      </p:to>
                                    </p:set>
                                    <p:animEffect filter="fade" transition="in">
                                      <p:cBhvr>
                                        <p:cTn dur="1000"/>
                                        <p:tgtEl>
                                          <p:spTgt spid="7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xEl>
                                              <p:pRg end="1" st="1"/>
                                            </p:txEl>
                                          </p:spTgt>
                                        </p:tgtEl>
                                        <p:attrNameLst>
                                          <p:attrName>style.visibility</p:attrName>
                                        </p:attrNameLst>
                                      </p:cBhvr>
                                      <p:to>
                                        <p:strVal val="visible"/>
                                      </p:to>
                                    </p:set>
                                    <p:animEffect filter="fade" transition="in">
                                      <p:cBhvr>
                                        <p:cTn dur="1000"/>
                                        <p:tgtEl>
                                          <p:spTgt spid="70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9"/>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p:txBody>
      </p:sp>
      <p:pic>
        <p:nvPicPr>
          <p:cNvPr descr="http://t3.gstatic.com/images?q=tbn:ANd9GcR5KqOofynIJU-3-bkatk4vnos8LLVs85CS3EpJVab5qg0YvDsx" id="707" name="Google Shape;707;p39"/>
          <p:cNvPicPr preferRelativeResize="0"/>
          <p:nvPr/>
        </p:nvPicPr>
        <p:blipFill rotWithShape="1">
          <a:blip r:embed="rId3">
            <a:alphaModFix/>
          </a:blip>
          <a:srcRect b="0" l="0" r="0" t="0"/>
          <a:stretch/>
        </p:blipFill>
        <p:spPr>
          <a:xfrm>
            <a:off x="304800" y="0"/>
            <a:ext cx="4038600" cy="2974975"/>
          </a:xfrm>
          <a:prstGeom prst="rect">
            <a:avLst/>
          </a:prstGeom>
          <a:noFill/>
          <a:ln>
            <a:noFill/>
          </a:ln>
        </p:spPr>
      </p:pic>
      <p:pic>
        <p:nvPicPr>
          <p:cNvPr descr="http://dantri4.vcmedia.vn/6DQQJ7yW5QPfG6EzuGal/Image/2013/03/2-81993.jpg" id="708" name="Google Shape;708;p39"/>
          <p:cNvPicPr preferRelativeResize="0"/>
          <p:nvPr/>
        </p:nvPicPr>
        <p:blipFill rotWithShape="1">
          <a:blip r:embed="rId4">
            <a:alphaModFix/>
          </a:blip>
          <a:srcRect b="0" l="0" r="0" t="0"/>
          <a:stretch/>
        </p:blipFill>
        <p:spPr>
          <a:xfrm>
            <a:off x="228600" y="3276600"/>
            <a:ext cx="4184650" cy="3133725"/>
          </a:xfrm>
          <a:prstGeom prst="rect">
            <a:avLst/>
          </a:prstGeom>
          <a:noFill/>
          <a:ln>
            <a:noFill/>
          </a:ln>
        </p:spPr>
      </p:pic>
      <p:pic>
        <p:nvPicPr>
          <p:cNvPr descr="http://baoquangtri.vn/portals/0/tiensy/1-2-2012-1554756867gfh767897098098-0-09.jpg" id="709" name="Google Shape;709;p39"/>
          <p:cNvPicPr preferRelativeResize="0"/>
          <p:nvPr/>
        </p:nvPicPr>
        <p:blipFill rotWithShape="1">
          <a:blip r:embed="rId5">
            <a:alphaModFix/>
          </a:blip>
          <a:srcRect b="0" l="0" r="0" t="0"/>
          <a:stretch/>
        </p:blipFill>
        <p:spPr>
          <a:xfrm>
            <a:off x="4495800" y="0"/>
            <a:ext cx="4048125" cy="3038475"/>
          </a:xfrm>
          <a:prstGeom prst="rect">
            <a:avLst/>
          </a:prstGeom>
          <a:noFill/>
          <a:ln>
            <a:noFill/>
          </a:ln>
        </p:spPr>
      </p:pic>
      <p:sp>
        <p:nvSpPr>
          <p:cNvPr id="710" name="Google Shape;710;p39"/>
          <p:cNvSpPr txBox="1"/>
          <p:nvPr/>
        </p:nvSpPr>
        <p:spPr>
          <a:xfrm>
            <a:off x="4419600" y="3048000"/>
            <a:ext cx="4724400" cy="1800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Arial"/>
              <a:buNone/>
            </a:pPr>
            <a:r>
              <a:rPr b="1" i="0" lang="en-US" sz="2800" u="none">
                <a:solidFill>
                  <a:srgbClr val="C00000"/>
                </a:solidFill>
                <a:latin typeface="Arial"/>
                <a:ea typeface="Arial"/>
                <a:cs typeface="Arial"/>
                <a:sym typeface="Arial"/>
              </a:rPr>
              <a:t>Vật nuôi chết không được vức bừa bãi, gây ô nhiễm môi trường, ảnh hưởng đến sức khỏe con người.</a:t>
            </a:r>
            <a:endParaRPr/>
          </a:p>
        </p:txBody>
      </p:sp>
      <p:pic>
        <p:nvPicPr>
          <p:cNvPr descr="http://nld.vcmedia.vn/1aTT9VxwkqLTeMN54a2sShLT5y7H/Image/2013/03/h2_5a628.jpg" id="711" name="Google Shape;711;p39"/>
          <p:cNvPicPr preferRelativeResize="0"/>
          <p:nvPr/>
        </p:nvPicPr>
        <p:blipFill rotWithShape="1">
          <a:blip r:embed="rId6">
            <a:alphaModFix/>
          </a:blip>
          <a:srcRect b="0" l="0" r="0" t="0"/>
          <a:stretch/>
        </p:blipFill>
        <p:spPr>
          <a:xfrm>
            <a:off x="304800" y="0"/>
            <a:ext cx="4038600" cy="3028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data:image/jpeg;base64,/9j/4AAQSkZJRgABAQAAAQABAAD/2wCEAAkGBhQSERUUEhQWFRUUGBwWGRgYGRgaGBsaGBwVFRcaGhgXHCYeFxokHBUUHy8gJCcpLCwsFx4xNTAqNSYrLCkBCQoKDgwOGg8PGiwkHyQsLCksLCwsLCwsKSwsLCwsLCwsLCksLCwsLCwpLCwpLCksLCwsLCksLCwpLCwsLCwsKf/AABEIAMIBAwMBIgACEQEDEQH/xAAbAAABBQEBAAAAAAAAAAAAAAAEAAIDBQYBB//EAEUQAAEDAgQDBQYDBQYGAQUAAAECAxEAIQQSMUEFUWEGEyJxkTJCUoGhsRTB0QcjYrPwFSRygpLhJUNTg7LxYxYXM6LC/8QAGgEAAwEBAQEAAAAAAAAAAAAAAgMEAQAFBv/EACoRAAICAgIBAwMEAwEAAAAAAAABAhEDIRIxQRMiMgRRYTNCcYEUUrEV/9oADAMBAAIRAxEAPwDf90mPZHoKXdj4R6CkTXc1aU0dQ0OSfQVJ3SY9kegpgVXZrjqHhA5D0FdCE8h6CmpVeu5qw6h3djkPQUsg5D0FcJrpNccd7sfCPQV0tD4R6CklVOmuOEG0x7I9BXQhPwj0FcFPFYdR3uk/CPQUu6T8I9BXQquzWoxoaGk/CPQU4Mp+FPoKRFIKogaHFtPwj0FNLSfhHoKHxPEAg3B+QqF/iwSAQkqHT+taBySDWOTDu6T8I9BTu6T8I9BWaxvadxI8CNfi2v8AURahv/rkNpl4pH+FJUE+cXFCssWO/wAfJVmw7pPwp9BTVISLlKfQVm2+3DZRnylSPiSfulUKqoxv7QL2gJGgi/zJ0onIBfTzfSNW6ArZMcoFQOuNI1LYHXLWF4z24fcRDKQ2k2m5VPKdBWTTiSQQRKib6nz1rknLaHR+jl+5nsDPEMMowFtE8gAfyozCvsKMAtyDEEAH6ivG8O145HhPMEiPTfzqzY4i5IznvBJsbq87m5pck09D/wDzk43yPYf7PbIgtoI/wp8+VTDBNjRtH+lMfavLcL2hdslDkZT4b6j9dNeVbXhPanMIci2ixb1TsRQ+ol2SZPoskNrZfHCN/wDTQP8AKmPtSGAb/wCmj/Qn9KcziAsSkgioVveMxaPlYC59aO7VokUW3RMcI3Nm0f6E/pU39ntf9Nv/AEJ/SoMLic4zbaX6a0ShW9EmZ0eR9vMOkY94BKQBksEj/pt1yndv1f8AEHrfB/LbpVh1m0VXEqpocroNMKqHhVOzVEDXSoxXGEyVV2ahp01hxNNdK6iBrtYdQ8Kp4Veoc1Oz1x1Es0/NVa9xlpEyseQv9qrj2gWtUNwEj3lAj8qFzSCWOTNID/7rvfp+JPqKzfcrdHiXIPQ/cxXXOFk2giNCIP50v1hnofdmiUtKhGZP+oVle02J7gQh1wrVoNQKnPAUJhxZUoi+WwTPW01K0yVGQCY90hMf6iK5ZTViUfJn+CPOLcCnAtQHOYnaedXeCcfUHcxCUqVYEA25xtR3dEDaeWv2qVP+EW/rShcrYevAA5gkAHMAsndQBj9KoOKcQSQUsCIMTkyjqADdR61pwoLOXW9zlgfWq/imAQUkCJIIsCFUiUuLsfiavZh14V1StZy39s/RIP0oB4LXJ7swDBOXlV//AGClOsiLyk/fnXH8GcpKVRNpM/WqFmSLlF3r/hSJeNhBSd/vNDOkknKhXmDej38CUyZJHMGgsOTNiAreTToyTTaHSx+WEtoJE5ptqfaHQ8xU+EagCbkG/I8vI1zDYcqVeJ9KPwTOWUm03tqTSZTNSpUdRhjsLHnzGp86u+HM5fCCTJI20oHCumYO233PzozBuEATEj6gfnUk5chU14NFwzGhlcz4FQFCPl8jNatbciPvcTsaxC4WgpuAvfTyNaTC8UhCQUKVlSAojpvTsEnVHjfU4W2pxCsSnK2E6AmCdo1UfmbfOu4dwwBa5Hh5Zj+Qqdp4KSCm4NRusRKk3MGE7AnUg1SRX2meWdvVg494gW8G3/xt0qi7fEjHu3izf8pulWAUjYBUedPQ5UEXik5ikoHiUB9/pTS1oKzV3NQKccFewkq67US2SdbeVaBRNmrqVVGhVQY3iaGUlThgD6+Q1rDuNlg0aGxPFmmjClgHlqfQVlD2qcfc7tqG07qiVR05Gi8LgUpJgKKveKrqPzpcp0MWJ+S1d4+FA90kzpJH5VWP4hxQh0gDTxG5PkNKmKgAcljcC5AM+tCNYVYnOsKUTOmk6+ZqeWUohjQ9rDBJJj2hACRKjG/KOlW2EbSBcGepk+gtUOFZKRy+586SU3hOpv09KTbYbqixGLSmxgRSxGNTsFG2iT+dDpYSRJ8ZBiwiCL870nWgoElKdYubDnprRLWmKdHUYwrSLzJ0SbfM86laB9lKlW6aeZOtRtOKMJSkJT5RPWPdFTd/Ag6dK5s1olS5PIxadKEfxKZsCeZmB1jpTg1m105fpzNORhZVoOnIefXpQObNSSJGnoAyjXpFQ4h+QYTB0k6GiVJSmypUd+Qqu4oytafAvuxuY1H5UEm/IeNKyhxLaoIjr5846VUY/CZRmVIG4JtfpvWiw7gHhWLDQkX9RVfxdptQtc/O35UMZ+6j0YNp0UeFdyG0wd+lLiDIWvOIjoPS1Eh0BQASDtePtzohaySUkJA00Fz8rzVTdO0PtkGEYMCeU31+RrqFE7yB6ipGUkEixHIzPyrrbV9gI13NA5bMQ9Dl/FrqDz6UWFx7N535cxUa0pCEp0CjYi8Hz60Oh1SFAEgiSDe87UDV7B0zRYXiASnxQrRJ5xr+VaLhGJ9pIIAWDB2B686xLxgTEEa71Y4DiIypUSQZtHNN9KLHJojz4Oa0bzA4Xu0BM6XNRYbiaXFKSJ8NuhoR/iJeAQ0DKgCo8pF6NweCDacovNyeZq48GcVGLlPtnlP7QD/xB7/t/wAtulQ/7QcUP7Qf/wAg15NtilWWCsGT7Eh4+coBcUehsfXeisLxxoathXUG/wBazz+HQkqHtqTYAEZAd76ki9OaYLx8CcsATsLbyaq4rwVqa6Zt8P2kZJi6bbj9KsGca2oSlaTvrXnqW0iE95e5MaWEgVAjHEGSARvForuFnWrN/wAV42hhEkySPCBqT5ViO+ViniVFWXU39lMTVC/xxLiyAbggATubADqa2PC+HltIE+LL4ztOyDzilZPYhmOn0dwjiUR3W+qYvzEk6TV0zjEmYiRrG6jreq0YDJcyCqZ53940/AcOASCmYmEDnzUailIr4rsLwyVe0qLeyBtP50UXIP8A6+tNThFIk5j5daWJQEpEJBUogCdOZn+HWp/kzm0h+ZS/CkSTfy6mmP4sJHdpOZZ9pX++1S4txWSG4SDqoaxG3U8qiweAyQUCDF1HluL70xKgP5GYHDRmKyZGhk5U/rRmDXcg+FOo6czeuAFQmcqQdY8SiOm1cUgFVwQSJufpFAzrsmSM6oCj/XWrLu0hMkfLahE5gP3YAJIJtMjodqkIKhBNhc/pXWYxjLuaVRvYaeXlSk8wAD/RqRfskDwj+vrUSmZypjrS2bonbMmBoNTzNJ9iTc6Xjb586OYai0Xri2r9DWPoHlvRmOI8LyyrORNwPPkOVZnFAxEmJ9o2FbXjbau7y2PlqfnsKy+IaOceyI+LSOQFbA9LBK1sALGWCoSSIEVG++JCbTp156jei8RYGbjzifOLx86BWZiAkE9IttA/OnxdopjsMZUqASRP8I+5qLDDM6LKi8ydTrAHKhw4RICpVuNh51GMd3TiHVCUpOWBqZ1I6UUIe4NQbXZtCpKm8mUXEA6D12qkGDJXCTIjU3vy61KxjkrUctvFFuREgwd6lw0oWc0ZV76gEfYEVQo0qZHG4JgYdJWUqVbSUjby5VJgmlrCkoUCUJJsNdprmIwhQu5kA5kTrGqhmGvMCKE4Ziv3+YZilRKeWom/KKUsW6Gt3G4noHZjiCgyCpJhJyq5pMdNq0T6sqSrpas/2VdKEupiCXCfOyQSKucSguZROUA3kG9PSrR8zncXlfhHjnbPhxONdJFzkPq2g0qL7etkY94Zz7n8tulWDf8AIf3I+D4JtbzqQZUVFSpT4UjN7IHxCda7jMOE4wM5lJayCY2BBkwK5wYE4l5TRBUvMYNgEkjU9Pzp+MdUjHNocUCkhKlGIkGQRzKRVPTSAb7A8fw5psgpcUpOglNyrlmFoqp4++4CUM5UnQkGSRrqfOtH2n4my4lGYlDbZzDKLqsQAkbDqayjSe8UIhI1+W4J56D50cH5O43a+5N2N4CErOIxCpDY8CbHxE3I5kbVtMGkmVrGUR4E8huo8zUOBw6LAJkNgACNVRP0q6TgysJJIIKYjnJk+VRZpucrZVjhHHGqA0Od6RKSMxuNzGhPSrbCtgGCQN/ShMW5fK37Xs/7ChHcQcpSQVAeGRqonryF6kirY5rQZiuISoASZ0j0p7TUnWclhOhJ1qiw+MKVgpN5urlFglPSPrVs2zP71WidBP8AU1qSRrjQasnfS9uZ6eVAr45C8uXKgC5VqaNbzESRKlCE9N5oB7hYUtRMm9+pGsc623QMFG9hPCeI5pgETcZr+Z6CjCgWUbnedBQTOCyqFp5gfQUe4SbEfLSlnSq9E7DmYRcVKpgpsQOYJrvDmCbqNh9BQT2NU6ZAITsTvzttW8XVirt0EqJzBMa+lGYdiDbrQWHygnMYFoPnYeRoteLygkeUnmbVqSox90TF8Ta9oohKbUDhUBKba86sAQAK1JMCWgPFYLNbpVHjOzqbzPkK0s69ajeMCaTOC7Q3HllHowGN4IsaJKp23qpxGBcmC24LAA5TH00r0MKklQGaNtDUuOwxU2QnWN66LcVovh9W00mjzNGDyDx2TfXU/rVZjEy2pUwIhIOpvoOnWtV/9PrUr96c3ltHKqfjPAyF3giPCOQ0FPw5Fez04ZIydAvA+JoSnKtUGZlWnrWiwOI70hIUhRImQqQZ2BrMN8KWGC4EwqQAdyAZJ6CKnweEUZIkZhmAHxAi8f8Aqq+cNsVlhHtGnxWFIAAspJtOgBsbeVc4Xw9DalLTmhQEpIn0/On8HxxDYRiDmBVlS4dAZ9lZ1HnVi1hAytwqJCSLbjy9fvRclojc6TRc4QlTSDoQmRH1FW2GckTEc/62qo4OsZIkE6kcs10z8qMw7kLUBofFWeT57OvezzXt+P8AiD3/AG/5bdKm9vD/AH963wfy26VZZPQ3hyXE4p1aEiFlWWdYtcJ5DrUfHHCy833sKzJzLOpKQT4Z5dBXeHYnu8XiHEpluSAqfBt7x13qs492laK0rOV1wWTmshA5Ae8epqlJtljdFfxJa8QoyMoV4UCCABtA103q34Ngk50pEkJkqPPLEAfMTVfw1alHvJhSpHr9vlWk4S3kdUhN+7Rbqs6z0AtWZZVpFGKNbJsx78IEi8eRgzV4nMA2kGyQMx8tqrTh8rkgGSbk+VzRqcSSpcggbefvV5smUtWkPcGSVGOSZO5qkeX7xJtJjmB73kSKugtESoBQTJGb4qyn4uVAGTAueWlvLWtgtBRTk9ligZlpITlTvzvf8jR+Ixi3GwkwgC07QN6p0Y6VKyjaAfoTRXDMQkK8YzAAwNidprHYxo0a8VlbbCZMkJzH4Rcn5gRQT3EEtFCEgqUuVKO15VvoNqsWMQFttGBLhyEcjCiRFcewABJiefkNvKtsmVXsIbH7tK9yPrXEPArCdz9DtQzSVZTHy86WHbMAn2qTdmqNGiZIQg7zVWh5Mke8qTHQUQ6TlTfW1BkhKojUe1TOTWhUUhYoZgkAjn86sEIBHi0EetAYdqOt6NXOg0NKDkSJEmZomZE7bUHh03jYUSp0a+lan9xciV1OXLO9CYpyZAp+JdzHy1qFJUdESJ10rG03o6KrbJsKgDa/OpHESLxXWRpNulPdomlxMvdlarDgdarMfwsLGY66Dl8quy14tqheSTp60hx8lMMjTtFCnApIyqEJ0sLcqIRw5IgAQNB5b0Ww0TmSTAmpnBbmoHTy/WjhEOWV3Vlazg05VSmQTpz6UXhjlBaIzW8BVv8Aw9Yp5JKPIZh0otvDg5TGmnz3p9N9E8sldjMA6CTAgiJ8xaiUe2nyIprbACioe8I9KkwqZcn4R96px3WyDK05WjzHt6D+Pet8H8tulS7fH/iD3/b/AJbdKioTZj8fxlb7oRnypiyRZCRuTXMBDjhy5VIA8ThSIjbKOsGhsLhe8dyCTmsTF43tWlwHDg2IiJNhvOniixP6V6E5KC0OxQlN34JcLhYCVG0+6RsLgfO1XPAsCQ4CTYSoDneVE/MmonIQkrIzBCdOYNrelWHBselx4jLAS3YbDTw9TFefy5Ns9PqNFi3iEnYmDNvmI9Kr23yApKjIJME6hOwqZxQbSVJuSZjz/MUJxJWSVG+ioqWdmwSCFNFQypE5hasc4hSTlVYixG4N5FbrgvEApAXKUjRI949egqo7QYRCl96sK8XhKkbciRvTYJx0zYZdmfbdsAJo7BmLmaEc4YvVtSXEj4TB+aTeuN505QpJSN7G9HOKaHJ2a7s+6nOlJMXKwNpjLrzitOwoZUx70xOttfnXnGCfkQZH386veH8UDcFSjCZg6woiPkKmehOXFydo0pEEAi0wfM05CUg5dzNxVYxxILQMxvE/ObVIziphQNtPnvWaFcWXLoGUQeoP0oVMCLzzoNjE7EwMxiiGcQDbnMX1iucrQPFojXjSlU5UhJ1UsgAeQmjC8YBBBncaR0qnx/C0LklGZX9GKteG4xLjYy2jwnYCNY6UK6ClHVhCnUxA/wDdMWsg3FulOQ1y0G9DcW40nDoBylSz7KBuTYT0vXcXLQP4QUFpKgJE6mfpRoEaVluzCXfEt8gurIUo8p/5YPwitKVmwNqZxUQZXZIk3pOJriakAoaAB1ItXA2TaiMlRixrlHYXIiebgihMQCROnIeVEYp6w50O0yVCNE7UVbpHWkrZBhCXAoDnHSKskiB9KY0yEDKnSn0+MaJMuRzejkxepmFEjOqJV9tqgSyXDlGguT+VFjAxbYU6qJ2/B5R28I/Hvf5P5bdcrvb1gjHvf5P5bdcpdmnnDGPW2tK0kkjT8x971t+CvLcCVu5U5hmy8pnL9JrIDBLU2otpKUrUR3jnshKYKRmAjMrWpm+IutsFAIE5RPIJsQDyvXpZsfqr2jPp8not8jaYzirYRlJgrIQlOsna3KpFZmyO7GkJI53CljqTETtWSL8utJX7DYCydySRHnYGtRx7jDaUDxAlXjEXuSNajnicEoo9HHkjO22F4vHoLyNREkiZFzpUq+IhXiAmxIH0A8hWX/DOd2HDnyKEzFz5bk9KP4VxHMO79nKgIM6zPh1vMGlyxUrGqcekXX4MqWpWlrcgPOq3A8UceVkIzJNo8pHzrRNOAxBAiQPSBQGHwYaKEoTdKedybzf51nqrdgcGBowEz4Zi1xp/mFSDAxaF/IyPQ1b5ykJSBO3ITyA+dSpwpyyrzqOU2h6ZQ5EDVRB2zQKkYYEe2g6D2hVirDyQQVZTzhSfTWoVcPvqPMCKy7CUibDYYAWEzaxnSpE4dQuATB59KhRhE+8q/UrOnQmBRbYKpSJymQSLG4jYVlL7g2A4Ti6VrKQUkAxM+HNplHxnrV8vArSQMtxpBsBXmjyFMA94HWg2dkJBEmx7wi0xVmj9oD4GVJS5t47mORKdTVb+l5JcGIeXZuVlarpJB06Dr51I0Qm1hF4qt4E7jHxncQhlsixvmPkk6Dzo04AkkKXPSPy3qWUHDTCUrCHuOoSIAM6AWih28OpxZ0k6k7AbCu4HhaEk2k6yrX5Daj0GBERGsVije2c2o/HsnwrYTKfSjG2/nQTap/Kp234trRKloTK/IQlX9GpEmos96XeAUS0ATTahnX9SB0pi8RYx5fOm4dE3On3O9Gtgt8VbEhqbkVMadFNWYEm3WmxjXRJKTk7GkVC4sk5UCTr0FccKlCUi03vBjmJp7b6EwkhSZ0zDXzIptUArrRMniLbYCACpZvlAuep6daLwvEkLkaKHtJNiP1FCPYVK4ULkaKBg+Uig1IyOZ8rji4yiYECssalCSryef9v3R/aD1j/y/wCW3Squ7a4hZxrudYCvBIy6eBFqVLZnpgPHMa+5CUeFqYKUgBI6Eb1TPdnF2ISSSRboPdA3JmtVwLiS30ZkNFLe7jlkxzze98qNRjGwCWVpUrQrET5ISPZ869BSa0g3FabM1iuDuB1MhLeVCRFzoDJUNjei+BdnWu8K3FtOKmQ2FZZMzJKheOVFvNkeJRibEEm/T+tTUzfCgAF4iEpPst/8xW9/hT9aH1PAXDyjUMPIXGS4SbQLAiUx9ape1HA1urbdYAK2gZSbBaSfdPxDrrUCuMHIA2S2kWCUgQNpJO9O4dxLEDwMqDpEwhYuJ5qGlLsKN2Q8K4oIRMpzKIgi8iZB62NW4fBcUUmQBb52qfEcUbQn96lKnNV92kQFRv1uRVcAy5K2nCCkSpChFhepp4/JSst9l3hgkqk7CQBRDic0D5T51UcHxAyiyuZ310FWwfSkpzG0zao3Ea2dW2EghMcqjbaAik66khI5kkfepXLkACRAsfrQSVIJMey0lRMfSpxhZBuZHkLU7AojUARsNqJLAmU10d9gSYJhsCL505wdiAU/Odae1hWW1eFpsHogfeKOSyY1qtdxqVKt7KfrT1pCn7mFOYnMbD1oXEC1jf8Arem4rECwFqjRhyoxz50t3YaVbGd5oZvy61xWOMga79aPTw5IsQDzqU8GtKUgedFRnNArOLSY8Qk7m1ENvBIkkQOZFhQrnYtpxcuDzgrH2Nq6/wBiWpbj2UHNlk5VcswJvRNJKwHJMmxXESEhSU5gs2OvzgVYs4R1SbgjrTW8K4iyCAI0tFto2FEOFwwCuOgrFOPmxcm3pDG8IE/r/tSW+PM8hQ73Dyo3WoeRp7eEIEBR8jH3psMi/wBWKlik+2IYmVRprM7RUaWiTGUKOvtXPXKRanvMpjNBziISZIJ2AOw609piVELlKidBZJ/ze9TlNPoW4a2QnEkmAFCDBURmSn/TqftRuGaAEpMzaSZn9Klbay6CB9KiQRJya7j3TuQNs1aK/hUOKQDIgHcaZh06ik/lKZ+YP1ofEPJSUqEqWq6QdY96PhgViuJdoji3jhGFEMgK7xxNib2QmdE63ooxsOMOjD9teK95jnlB5RBKbhNrIQLelKoe1mIcRi3Ud1ky5UgRsEJAPzEH512haKrIe1+JfWoIccSluPC2kEIERAIBqs4P2ffeIUyCiLFwylCRz6wOtadfAGkKQ7jnMx91kbq1E9Kd2s4koYcJByAFMJTa0gnTW1q9FSv2wX9kUoO+Un/QJjOPM4MZEKVisQkXdcuhPPIKHw/bnNd1tUGAVJJPLYjU8prmG4UvGhKGGUpgQV8+ZNavs12Vw+FmCnE4lO5u02fLc0uXBKvI6PJv8ErLAcaS64fwzGyljKtXRKPS5p7jye7CMMO7QT7QIKlH+JW81juOd/iH3O+X3ikWy6JTv4RoLGs/hWHSpKMOHCsqACEk/MwLQOdCsNq2wfU3SR6I5hCCcqo3IOk9T+tPwnDC4CpwBLciXN1dEjfz0pJAwTM8QdD70ShhMQTsFn3vnVX/APcNDyk9+hbcW8PiQkcgBypXCT6Gpq9l7wvFtpcU02FhtItn9qRqfI1YP4lOUnMCOc7nbzqnwr6MSoDD/vlaQm2t5Wo2SB61YO8NTh2lhBC3VD2yPCkkR4R+dTyxWx6y0G4JWbJyE+tWbbenWsnwHiSkgNujK6nbZQ2Kec8q03DONNrSbypMyINo5napsmN9D+WrRZpTAozDmB51GlqeUxanAlIM0qmnYDdjcWoXBBIIiAYudKqf7LBChkUkjSFeEdTVy02ItuR60lKIJNtL6USlkBVIq28ARcZjPMjSNaKTwpYulYBMbSK6vExF0i3PSac4h1am3GlpCIvqQpNpsLE63qjBFu+RN9TNpKgggIPsydJzET10tTf7QWPgHnmJ6bVHi8eAsg8+dN/EJzDTmJi9TSeTl+B2OMaD23F6mPkI+9dLl/aPpXUuWnXpS7wK1E/lTORjRBicYEaqixItcxrAFzUDPEFKHs+E3zaT63oxfDwYsDGgOo8jtQ+IYUZE5dxO52oeTunoJcUiQP8AOfOaTic2m1U/E+GvujIV5EwMygM3i5IA261DhHXmsrbidEkhadCEwLg3BvpRSi1s2Li+mGvtl2AoqQUGQUmDOkEbiKIU2pIOZWZIuOYrgdStIJgzcEb09L/ulJnlzHQ0nl4sNr8EYxkiCT539PKisO4mSrST4eWkG3PrQ3fMshxxxUN5RmHugX251n+G9pkLc7hAORaVHNN0JIISfWqcSk0mv7J5U7iScVxpxLpwrSsqEyp9YOiZnu0nXMelS8B4eyh5xLaf4jpbZI+WvzrvDMKhpsJ0Auo7qIBlSjvQvYHxIecPvOEyeRJj6RVqWtA1SpGV7eH+/vX+D+W3Sqr7YcdDuNeUhJKZAB55UpR//NKkAUyHtjxRBW33fiU2qJO8wKNa7IF1v8Rj3S00IJj2iOSfORR7vC8Lgg048nvHQT3bevi5qHSo+13EO9wyys3hJA2HiBgV6Ft6h0Clu2WQ4ogtBvCp7lqCBaFK/wAR1ExWU7McWDTbkHxKUQALmZNutNwuPcWhCGgTbXUVddjeyfdpL+KBSFElAPtdTlGgOvzomowVgJtyRXcB4I7iMa4paMrfvk2GaBYnyrR8X4qnBhCcM0kKdlPe7hKdUgfnU7/aGMX3Iyow6E5z/ESJkmsz2s4gcQpoNJIhWVJ+KT4oG8bUrctvoaqS0N4w7h3FklsqciSUmCSN+td7M9gziU96tRaaKySI8SkakpvvzrTcP7Mt4eXHVSlIkSPFpJFT9n+0QxCFLypaSiAhP8N7msc31BG11ZnuOcdU1/c8C2GWinxqSP3ip5HreTWcZxLzVm3lCBYHxARqDNW/GMd3uOT3IiwTmG/l9a157LYRprvcQnwpGYz7Ri5t52ov01tGfJuyq7NoxWJQHX0NYdgIzfiDGcg7oTJAMTfrpUj/AGzwSh3DSsjQVCgvMkuDdZXqedEcVIx2FTCyyyJIbgZSE+yVRWDHC1OPlDY7wBO3Ib0CjGbbkFuKVG/wzrTxKm1rGQHMpKyMqYsbnLHWrLhS3VDvFvu9ynQKCAt3/wDUQg84vWW4H2PbwzZxmNBQhAlLMnxnbMnfoKExvb7EOL7wIQGzGVpWqfNQ1NLeNSdRCcq7NbxXGrcJV4kpGiQSLaSTvQjGEluTJgXVfTqZ+tZXFdtCoZVNlGY3gyJnRO5nlWw4XhSlAexii21qhlRjMYkFzn/h9ZofS4hclQbwvD92gurWQ1qlBgqUed7gdK5/baUjwsrAgnIkkC+wGxpuJ4iMRoQSYi/5bVX41pTAzKBOUgWEkknwpHNRoegJJS0XH49hwtpzOJVsD4spInxpVI6VD+N7rKVtZs7hSru/CpA3XlPhIFiemk0RwzhxbJcdTLrkAIkHu08uqtZmu8UYS2MyyJUSOvMwNwRY12qo2vCNC9wpScqm3PkYuOh5/rTUuBYINlA3gna9+R0rFjjjkKOYZSYE3gbQKFf4m6hReSoWgKAt3g5R8R2O9JliXaNhfTZ6QwyoiypG4NlD9aY4/EBYMk2m3oaCwWIzoBIUlQjwn2hN4PrVa7jQohKnFAGToDEbKm4NBGPP2+TGnF/g0Tb4Gsx9R6a07ElsoJURliZ/rUztVDhu+QowpLrex0UI1Choodaoe0Li1Fs5lNgukgCYsCSSNJJNHBNPjIx409xLrF8QYy50FRSEElCEE+IXuP0qV/FFOFW8BdpBXG9rmq3DYwZMpuNCeY3mN661hgvOJIbV4SCfaSRBnkKx44zY3aVBTHE232wtICkL8Cgdp6fOqfgvZf8ACuu3zBUZSdSLkTRmG7PIw+ZTCfCoyU5iE2EWBq1YQlQgGFAAxvHTnXRTxz10wpNNWgLF4vIy6pQkBtR+cGayXC8S6WmsKwSMwCnVDZJ686u+2XEw1hVAgFTgKEjzpvYrB5MGhZut3XnGgFXJVGxHkyna5CUYtxLcpSkIAAAj2ET9ZpVztowfxrt49j/wRSqY4b21y5WlTmUFzrfTX+udAo4NiMXIbFyBlSdxI1OgG9WzHYwvtoceeDaBClqVpliQBO9XvFOKpbwrgwpyJDZIX76iBsdq9ByrSE1btk3A+zyMIyltZS44mxynwgzOovIiqLCdqHO/xCnld4oKyJTFgEk2A2obgHEnFMJba8SiTmUTJkk6mi+xvAFd++46mEzlClaZgTmIB1tFKpLcwluqK/AcOXiMf4klKcsqSBYfDJ2tWg45xvD4HKAlK3hZA2ROpovG9oENYgMITlQUFa3N1EDwjpXkXFuKl55xavaUr6C1+VFGLyPfQM58U6PR1dsGnmVpJUVAWlNpjXyqs7EcMU+lYJPdhUQNSYn0v9Kp+xPZh/FOhxAhtI8Th9mN0jmRz2r0rgC8O0lTWEulo5Vu6latTB3G0102o6idC3TY38LhcNiESkHEuAJSnUJA97p50ztS+k4d7vFXKbcweg5VRdosVk4g0seKECBz1seetTOcCcfQ445KlqT4E8r2H+9BxWm2Gm3aB+A8HcxLCJORoEkATe9welXfC+Aow7y3VEJU57CBoECAT8zVlwXh6sNhm2iQVpEqjRMm/nFY/EcYSniDylEqCU5Uj5AwByJod5H+Ar4pItu3PE0DCqkgkqCR9zHKs/gOCHFoQqMiAMsjUjnXeO8Cdeb75QMqWlLbYuTmucw8t623B+GDC4dPeEk28KbgE9eVG3GMeMezFd2yt4R2Pw+GcDziu8VMMIVE5oPijn12rK9sGMS65nxSQCDCAlXgSn+HmetWHaLjgTjkOFWYIQCBtebDaqd917FuJiVqVZKf60A51iTXuYcWmVfDmHQsoYUrMVeFMkydZnlXq/C8E61kXi1h58pCUhI8LZ1OXqd1H6UJ2f7PI4e2SqHXXbE7yfcTySKtHseMO33rxjNCUonxTMQnzoMk+WkYok+KxrWGb77EOIROqidSTYDnWX4hjRiDnzhUzlykFIH+9Z79oTDq3O8eUlSB7CQYCB0HxRqaxyEkElKikxqNR5RqdLUyODlG2LnPi/ub3FvhoEk2mBY6/CBqTV/wbhIaT+JxKYP/ACWJBgn3lc1H6D50H2V7P/h2hjOIqOYDM22q4QLXPNZ+k1X4ntql1JffbUGyvKhab5dbFGt6Q4PwM0jSdnONq/GvtvKu4Q4ibWACSlPMJgGOtQ9oHkjEqbKJSqFWmZjpfafnVEeJYZ9v90oZ5CkZgUEeITGfT86vVM/jn1BKiGkR3zosD/8AE2efxKGmnkChUrGN0ifgXjJdC1DDpF5iFnUJE3gbmj18emAGs06XH2NB8RXnyttjI0gQlKRGlr9KjRgVZlSqwAKTItHtQRrRV9xbCTxTDKs4hTZ3937WqywmFaSmEqkecm96phhFGMqQYNydPrUvDMOglT/uNkpSdO8VoVdUgyBzg0KSC3Rau4KRKVEE2kcjsa61wtsHMmQQdZJ89dqonOLulWZKwI2yyn11FTI7ROg+JsHTxJMpk6WN/Oi42DbBu0fZF1/OrOhZ8IbHs5YMqvoSatuG8PUhpCFJy5RH9RUmA44HoSkFKyCYULEAwSJ269aPezR4Skqot1RjZ5b23H9+dk/B/LRSqbtuP787P8H8tFKk7OJ/2lrIbSkEgZgI2iNIqq42s/h4m0D7UqVehhEz7/osv2fpAwiY+Jf/AJVtsb7KRtBMbUqVKyfqMZi+KPNO2iv75/2h/wCJrDYVIJEiZcgzyzC3lSpVRH4kn7z2ztx+64QkNfuxlSIR4ReJsmsv+zlZyYm5spMf6aVKk4+n/JU/kgVhU8QZm/i3vzr0zgOqjvf86VKiyfEHyzOYZ9RBJUSe8VeTPtGsVwoZuILm+ut96VKux9HPtHqHCTc9AKjxqj3S77/kaVKkr5jmePvql697HWvSv2XNJ7t9UDNpMCYnnrSpU36jpCsfbNAm77s3iInby5Vmv2hf/mw3mr7ilSqaPY/wYrtesnEKBJIjepf2fMpVj2wpII8RggG4Fj50qVWT/SZPH5m7/aGs5SJMZU221rzfFD+5eb4+yqVKgwfELL4Be1yiAyAYHcqttqNq9YxH7rhTPd+CQ17Hh110570qVdl+KNh2MxKyWEkkkwL7+tVGKMKQBYZ9vIUqVJfRRjD+2eIUnh75SpSSEagkHbcVa8VQE4RgJAA5Cw9gbUqVLFsq2BcVx32f8xpUqKHZgb2bVJxp3GRIO4GU2B2HSq3gWJXPtK9obmlSomYU3bNX99d/yfy0UqVKlHH/2Q==" id="221" name="Google Shape;221;p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2" name="Google Shape;222;p4"/>
          <p:cNvSpPr txBox="1"/>
          <p:nvPr/>
        </p:nvSpPr>
        <p:spPr>
          <a:xfrm>
            <a:off x="519112" y="279400"/>
            <a:ext cx="8167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I. VAI TRÒ CỦA PHÒNG , TRỊ BỆNH CHO VẬT NUÔI </a:t>
            </a:r>
            <a:endParaRPr/>
          </a:p>
        </p:txBody>
      </p:sp>
      <p:sp>
        <p:nvSpPr>
          <p:cNvPr id="223" name="Google Shape;223;p4"/>
          <p:cNvSpPr txBox="1"/>
          <p:nvPr/>
        </p:nvSpPr>
        <p:spPr>
          <a:xfrm>
            <a:off x="152400" y="1752600"/>
            <a:ext cx="83820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chậm chạp, chán ăn, bỏ ăn chân yếu chảy nước mắt…</a:t>
            </a:r>
            <a:endParaRPr/>
          </a:p>
        </p:txBody>
      </p:sp>
      <p:sp>
        <p:nvSpPr>
          <p:cNvPr id="224" name="Google Shape;224;p4"/>
          <p:cNvSpPr txBox="1"/>
          <p:nvPr/>
        </p:nvSpPr>
        <p:spPr>
          <a:xfrm>
            <a:off x="-1143000" y="1000125"/>
            <a:ext cx="9525000" cy="682625"/>
          </a:xfrm>
          <a:prstGeom prst="rect">
            <a:avLst/>
          </a:prstGeom>
          <a:noFill/>
          <a:ln>
            <a:noFill/>
          </a:ln>
        </p:spPr>
        <p:txBody>
          <a:bodyPr anchorCtr="0" anchor="t" bIns="45700" lIns="91425" spcFirstLastPara="1" rIns="91425" wrap="square" tIns="45700">
            <a:spAutoFit/>
          </a:bodyPr>
          <a:lstStyle/>
          <a:p>
            <a:pPr indent="0" lvl="4" marL="1828800" marR="0" rtl="0" algn="l">
              <a:lnSpc>
                <a:spcPct val="80000"/>
              </a:lnSpc>
              <a:spcBef>
                <a:spcPts val="0"/>
              </a:spcBef>
              <a:spcAft>
                <a:spcPts val="0"/>
              </a:spcAft>
              <a:buClr>
                <a:srgbClr val="FF0000"/>
              </a:buClr>
              <a:buSzPts val="2400"/>
              <a:buFont typeface="Arial"/>
              <a:buNone/>
            </a:pPr>
            <a:r>
              <a:rPr b="0" i="0" lang="en-US" sz="2400" u="none" cap="none" strike="noStrike">
                <a:solidFill>
                  <a:srgbClr val="FF0000"/>
                </a:solidFill>
                <a:latin typeface="Arial"/>
                <a:ea typeface="Arial"/>
                <a:cs typeface="Arial"/>
                <a:sym typeface="Arial"/>
              </a:rPr>
              <a:t>Em hãy quan sát hình ảnh sau và nêu một số biểu hiện bệnh của mỗi loại vật nuôi?</a:t>
            </a:r>
            <a:endParaRPr/>
          </a:p>
        </p:txBody>
      </p:sp>
      <p:pic>
        <p:nvPicPr>
          <p:cNvPr id="225" name="Google Shape;225;p4"/>
          <p:cNvPicPr preferRelativeResize="0"/>
          <p:nvPr/>
        </p:nvPicPr>
        <p:blipFill rotWithShape="1">
          <a:blip r:embed="rId3">
            <a:alphaModFix/>
          </a:blip>
          <a:srcRect b="0" l="0" r="0" t="0"/>
          <a:stretch/>
        </p:blipFill>
        <p:spPr>
          <a:xfrm>
            <a:off x="304800" y="2824162"/>
            <a:ext cx="8839200" cy="3652837"/>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0"/>
          <p:cNvSpPr txBox="1"/>
          <p:nvPr>
            <p:ph type="title"/>
          </p:nvPr>
        </p:nvSpPr>
        <p:spPr>
          <a:xfrm>
            <a:off x="0" y="0"/>
            <a:ext cx="914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Xử lí xác vật nuôi chết do dịch bệnh</a:t>
            </a:r>
            <a:endParaRPr/>
          </a:p>
        </p:txBody>
      </p:sp>
      <p:pic>
        <p:nvPicPr>
          <p:cNvPr descr="183649" id="717" name="Google Shape;717;p40"/>
          <p:cNvPicPr preferRelativeResize="0"/>
          <p:nvPr>
            <p:ph idx="1" type="body"/>
          </p:nvPr>
        </p:nvPicPr>
        <p:blipFill rotWithShape="1">
          <a:blip r:embed="rId3">
            <a:alphaModFix/>
          </a:blip>
          <a:srcRect b="0" l="0" r="0" t="0"/>
          <a:stretch/>
        </p:blipFill>
        <p:spPr>
          <a:xfrm>
            <a:off x="5105400" y="1447800"/>
            <a:ext cx="4002087" cy="5334000"/>
          </a:xfrm>
          <a:prstGeom prst="rect">
            <a:avLst/>
          </a:prstGeom>
          <a:noFill/>
          <a:ln>
            <a:noFill/>
          </a:ln>
        </p:spPr>
      </p:pic>
      <p:pic>
        <p:nvPicPr>
          <p:cNvPr descr="183650" id="718" name="Google Shape;718;p40"/>
          <p:cNvPicPr preferRelativeResize="0"/>
          <p:nvPr/>
        </p:nvPicPr>
        <p:blipFill rotWithShape="1">
          <a:blip r:embed="rId4">
            <a:alphaModFix/>
          </a:blip>
          <a:srcRect b="0" l="0" r="0" t="0"/>
          <a:stretch/>
        </p:blipFill>
        <p:spPr>
          <a:xfrm>
            <a:off x="71437" y="1447800"/>
            <a:ext cx="5029200" cy="541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FF"/>
              </a:buClr>
              <a:buSzPts val="2800"/>
              <a:buFont typeface="Times New Roman"/>
              <a:buNone/>
            </a:pPr>
            <a:r>
              <a:rPr b="0" i="0" lang="en-US" sz="2800" u="none">
                <a:solidFill>
                  <a:srgbClr val="0000FF"/>
                </a:solidFill>
                <a:latin typeface="Times New Roman"/>
                <a:ea typeface="Times New Roman"/>
                <a:cs typeface="Times New Roman"/>
                <a:sym typeface="Times New Roman"/>
              </a:rPr>
              <a:t>Bệnh viện thú y: nơi khám chữa bệnh cho vật nuôi với trang thiết bị hiện đại để phục vụ cho khám chữa bệnh cho vật nuôi, một số còn có khách sạn cho thú cưng</a:t>
            </a:r>
            <a:endParaRPr/>
          </a:p>
        </p:txBody>
      </p:sp>
      <p:pic>
        <p:nvPicPr>
          <p:cNvPr id="724" name="Google Shape;724;p41"/>
          <p:cNvPicPr preferRelativeResize="0"/>
          <p:nvPr>
            <p:ph idx="1" type="body"/>
          </p:nvPr>
        </p:nvPicPr>
        <p:blipFill rotWithShape="1">
          <a:blip r:embed="rId3">
            <a:alphaModFix/>
          </a:blip>
          <a:srcRect b="0" l="0" r="0" t="0"/>
          <a:stretch/>
        </p:blipFill>
        <p:spPr>
          <a:xfrm>
            <a:off x="0" y="1600200"/>
            <a:ext cx="9144000" cy="510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2"/>
          <p:cNvSpPr/>
          <p:nvPr/>
        </p:nvSpPr>
        <p:spPr>
          <a:xfrm>
            <a:off x="914400" y="2362200"/>
            <a:ext cx="6934200" cy="30480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FF00"/>
                </a:solidFill>
                <a:latin typeface="Arial"/>
              </a:rPr>
              <a:t>Luyện tập </a:t>
            </a:r>
          </a:p>
        </p:txBody>
      </p:sp>
      <p:pic>
        <p:nvPicPr>
          <p:cNvPr descr="jlgbook" id="730" name="Google Shape;730;p42"/>
          <p:cNvPicPr preferRelativeResize="0"/>
          <p:nvPr/>
        </p:nvPicPr>
        <p:blipFill rotWithShape="1">
          <a:blip r:embed="rId3">
            <a:alphaModFix/>
          </a:blip>
          <a:srcRect b="0" l="0" r="0" t="0"/>
          <a:stretch/>
        </p:blipFill>
        <p:spPr>
          <a:xfrm>
            <a:off x="7620000" y="5334000"/>
            <a:ext cx="1214437" cy="1295400"/>
          </a:xfrm>
          <a:prstGeom prst="rect">
            <a:avLst/>
          </a:prstGeom>
          <a:noFill/>
          <a:ln>
            <a:noFill/>
          </a:ln>
        </p:spPr>
      </p:pic>
      <p:grpSp>
        <p:nvGrpSpPr>
          <p:cNvPr id="731" name="Google Shape;731;p42"/>
          <p:cNvGrpSpPr/>
          <p:nvPr/>
        </p:nvGrpSpPr>
        <p:grpSpPr>
          <a:xfrm>
            <a:off x="5257800" y="4267200"/>
            <a:ext cx="1685925" cy="1371600"/>
            <a:chOff x="2736" y="1824"/>
            <a:chExt cx="1062" cy="864"/>
          </a:xfrm>
        </p:grpSpPr>
        <p:pic>
          <p:nvPicPr>
            <p:cNvPr descr="clip207" id="732" name="Google Shape;732;p42"/>
            <p:cNvPicPr preferRelativeResize="0"/>
            <p:nvPr/>
          </p:nvPicPr>
          <p:blipFill rotWithShape="1">
            <a:blip r:embed="rId4">
              <a:alphaModFix/>
            </a:blip>
            <a:srcRect b="0" l="0" r="0" t="0"/>
            <a:stretch/>
          </p:blipFill>
          <p:spPr>
            <a:xfrm>
              <a:off x="3072" y="1824"/>
              <a:ext cx="390" cy="528"/>
            </a:xfrm>
            <a:prstGeom prst="rect">
              <a:avLst/>
            </a:prstGeom>
            <a:noFill/>
            <a:ln>
              <a:noFill/>
            </a:ln>
          </p:spPr>
        </p:pic>
        <p:pic>
          <p:nvPicPr>
            <p:cNvPr descr="clip207" id="733" name="Google Shape;733;p42"/>
            <p:cNvPicPr preferRelativeResize="0"/>
            <p:nvPr/>
          </p:nvPicPr>
          <p:blipFill rotWithShape="1">
            <a:blip r:embed="rId4">
              <a:alphaModFix/>
            </a:blip>
            <a:srcRect b="0" l="0" r="0" t="0"/>
            <a:stretch/>
          </p:blipFill>
          <p:spPr>
            <a:xfrm>
              <a:off x="3408" y="1824"/>
              <a:ext cx="390" cy="528"/>
            </a:xfrm>
            <a:prstGeom prst="rect">
              <a:avLst/>
            </a:prstGeom>
            <a:noFill/>
            <a:ln>
              <a:noFill/>
            </a:ln>
          </p:spPr>
        </p:pic>
        <p:pic>
          <p:nvPicPr>
            <p:cNvPr descr="clip207" id="734" name="Google Shape;734;p42"/>
            <p:cNvPicPr preferRelativeResize="0"/>
            <p:nvPr/>
          </p:nvPicPr>
          <p:blipFill rotWithShape="1">
            <a:blip r:embed="rId4">
              <a:alphaModFix/>
            </a:blip>
            <a:srcRect b="0" l="0" r="0" t="0"/>
            <a:stretch/>
          </p:blipFill>
          <p:spPr>
            <a:xfrm>
              <a:off x="2736" y="1824"/>
              <a:ext cx="390" cy="528"/>
            </a:xfrm>
            <a:prstGeom prst="rect">
              <a:avLst/>
            </a:prstGeom>
            <a:noFill/>
            <a:ln>
              <a:noFill/>
            </a:ln>
          </p:spPr>
        </p:pic>
        <p:pic>
          <p:nvPicPr>
            <p:cNvPr descr="clip207" id="735" name="Google Shape;735;p42"/>
            <p:cNvPicPr preferRelativeResize="0"/>
            <p:nvPr/>
          </p:nvPicPr>
          <p:blipFill rotWithShape="1">
            <a:blip r:embed="rId4">
              <a:alphaModFix/>
            </a:blip>
            <a:srcRect b="0" l="0" r="0" t="0"/>
            <a:stretch/>
          </p:blipFill>
          <p:spPr>
            <a:xfrm>
              <a:off x="2976" y="2112"/>
              <a:ext cx="390" cy="528"/>
            </a:xfrm>
            <a:prstGeom prst="rect">
              <a:avLst/>
            </a:prstGeom>
            <a:noFill/>
            <a:ln>
              <a:noFill/>
            </a:ln>
          </p:spPr>
        </p:pic>
        <p:pic>
          <p:nvPicPr>
            <p:cNvPr descr="clip207" id="736" name="Google Shape;736;p42"/>
            <p:cNvPicPr preferRelativeResize="0"/>
            <p:nvPr/>
          </p:nvPicPr>
          <p:blipFill rotWithShape="1">
            <a:blip r:embed="rId4">
              <a:alphaModFix/>
            </a:blip>
            <a:srcRect b="0" l="0" r="0" t="0"/>
            <a:stretch/>
          </p:blipFill>
          <p:spPr>
            <a:xfrm>
              <a:off x="3264" y="2160"/>
              <a:ext cx="390" cy="528"/>
            </a:xfrm>
            <a:prstGeom prst="rect">
              <a:avLst/>
            </a:prstGeom>
            <a:noFill/>
            <a:ln>
              <a:noFill/>
            </a:ln>
          </p:spPr>
        </p:pic>
      </p:grpSp>
      <p:grpSp>
        <p:nvGrpSpPr>
          <p:cNvPr id="737" name="Google Shape;737;p42"/>
          <p:cNvGrpSpPr/>
          <p:nvPr/>
        </p:nvGrpSpPr>
        <p:grpSpPr>
          <a:xfrm>
            <a:off x="762000" y="4191000"/>
            <a:ext cx="2209800" cy="1219200"/>
            <a:chOff x="0" y="3552"/>
            <a:chExt cx="1392" cy="768"/>
          </a:xfrm>
        </p:grpSpPr>
        <p:pic>
          <p:nvPicPr>
            <p:cNvPr descr="671691" id="738" name="Google Shape;738;p42"/>
            <p:cNvPicPr preferRelativeResize="0"/>
            <p:nvPr/>
          </p:nvPicPr>
          <p:blipFill rotWithShape="1">
            <a:blip r:embed="rId5">
              <a:alphaModFix/>
            </a:blip>
            <a:srcRect b="0" l="0" r="0" t="0"/>
            <a:stretch/>
          </p:blipFill>
          <p:spPr>
            <a:xfrm>
              <a:off x="0" y="3552"/>
              <a:ext cx="768" cy="768"/>
            </a:xfrm>
            <a:prstGeom prst="rect">
              <a:avLst/>
            </a:prstGeom>
            <a:noFill/>
            <a:ln>
              <a:noFill/>
            </a:ln>
          </p:spPr>
        </p:pic>
        <p:pic>
          <p:nvPicPr>
            <p:cNvPr descr="671691" id="739" name="Google Shape;739;p42"/>
            <p:cNvPicPr preferRelativeResize="0"/>
            <p:nvPr/>
          </p:nvPicPr>
          <p:blipFill rotWithShape="1">
            <a:blip r:embed="rId5">
              <a:alphaModFix/>
            </a:blip>
            <a:srcRect b="0" l="0" r="0" t="0"/>
            <a:stretch/>
          </p:blipFill>
          <p:spPr>
            <a:xfrm>
              <a:off x="624" y="3552"/>
              <a:ext cx="768" cy="768"/>
            </a:xfrm>
            <a:prstGeom prst="rect">
              <a:avLst/>
            </a:prstGeom>
            <a:noFill/>
            <a:ln>
              <a:noFill/>
            </a:ln>
          </p:spPr>
        </p:pic>
      </p:grpSp>
      <p:sp>
        <p:nvSpPr>
          <p:cNvPr id="740" name="Google Shape;740;p42"/>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3"/>
          <p:cNvSpPr txBox="1"/>
          <p:nvPr>
            <p:ph type="title"/>
          </p:nvPr>
        </p:nvSpPr>
        <p:spPr>
          <a:xfrm>
            <a:off x="457200" y="274637"/>
            <a:ext cx="8229600" cy="8683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1. Việc nào sau đây nên không nên làm khi vật nuôi có dấu hiệu bị bệnh?</a:t>
            </a:r>
            <a:endParaRPr/>
          </a:p>
        </p:txBody>
      </p:sp>
      <p:graphicFrame>
        <p:nvGraphicFramePr>
          <p:cNvPr id="746" name="Google Shape;746;p43"/>
          <p:cNvGraphicFramePr/>
          <p:nvPr/>
        </p:nvGraphicFramePr>
        <p:xfrm>
          <a:off x="304800" y="1219200"/>
          <a:ext cx="3000000" cy="3000000"/>
        </p:xfrm>
        <a:graphic>
          <a:graphicData uri="http://schemas.openxmlformats.org/drawingml/2006/table">
            <a:tbl>
              <a:tblPr>
                <a:noFill/>
                <a:tableStyleId>{ADFB4C25-8071-4746-90ED-FA392D8E6C23}</a:tableStyleId>
              </a:tblPr>
              <a:tblGrid>
                <a:gridCol w="690550"/>
                <a:gridCol w="5141900"/>
                <a:gridCol w="1528750"/>
                <a:gridCol w="1477950"/>
              </a:tblGrid>
              <a:tr h="102392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Stt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Khi vật nuôi có dấu hiệu bị bệnh</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nên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Không nên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1275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1</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Nhốt cách ly vật nuôi để theo dõi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06680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2</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Bán nhanh những con khỏe, mổ thịt những con ốm</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51275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3</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Báo cho cán bộ thú y đến kiểm tra</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51117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4</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Vệ sinh, khử khuẩn chuồng trại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122237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5</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Vứt xác động vật xuống ao, mương hay chỗ vắng người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02552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6</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Mang vật nuôi sang nơi khác để tránh dịch</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4"/>
          <p:cNvSpPr txBox="1"/>
          <p:nvPr>
            <p:ph type="title"/>
          </p:nvPr>
        </p:nvSpPr>
        <p:spPr>
          <a:xfrm>
            <a:off x="457200" y="274637"/>
            <a:ext cx="8229600" cy="8683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Times New Roman"/>
              <a:buNone/>
            </a:pPr>
            <a:r>
              <a:rPr b="0" i="0" lang="en-US" sz="2800" u="none">
                <a:solidFill>
                  <a:schemeClr val="dk2"/>
                </a:solidFill>
                <a:latin typeface="Times New Roman"/>
                <a:ea typeface="Times New Roman"/>
                <a:cs typeface="Times New Roman"/>
                <a:sym typeface="Times New Roman"/>
              </a:rPr>
              <a:t>1. Việc nào sau đây nên không nên làm khi vật nuôi có dấu hiệu bị bệnh?</a:t>
            </a:r>
            <a:endParaRPr/>
          </a:p>
        </p:txBody>
      </p:sp>
      <p:graphicFrame>
        <p:nvGraphicFramePr>
          <p:cNvPr id="752" name="Google Shape;752;p44"/>
          <p:cNvGraphicFramePr/>
          <p:nvPr/>
        </p:nvGraphicFramePr>
        <p:xfrm>
          <a:off x="304800" y="1219200"/>
          <a:ext cx="3000000" cy="3000000"/>
        </p:xfrm>
        <a:graphic>
          <a:graphicData uri="http://schemas.openxmlformats.org/drawingml/2006/table">
            <a:tbl>
              <a:tblPr>
                <a:noFill/>
                <a:tableStyleId>{ADFB4C25-8071-4746-90ED-FA392D8E6C23}</a:tableStyleId>
              </a:tblPr>
              <a:tblGrid>
                <a:gridCol w="690550"/>
                <a:gridCol w="5141900"/>
                <a:gridCol w="1528750"/>
                <a:gridCol w="1477950"/>
              </a:tblGrid>
              <a:tr h="102392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Stt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Khi vật nuôi có dấu hiệu bị bệnh</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nên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Không nên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1275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1</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Nhốt cách ly vật nuôi để theo dõi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x</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06680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2</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Bán nhanh những con khỏe, mổ thịt những con ốm</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x</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512750">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3</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Báo cho cán bộ thú y đến kiểm tra</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x</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51117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4</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Vệ sinh, khử khuẩn chuồng trại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x</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122237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5</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Vứt xác động vật xuống ao, mương hay chỗ vắng người</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x</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025525">
                <a:tc>
                  <a:txBody>
                    <a:bodyPr/>
                    <a:lstStyle/>
                    <a:p>
                      <a:pPr indent="0" lvl="0" marL="0" marR="0" rtl="0" algn="l">
                        <a:lnSpc>
                          <a:spcPct val="12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6</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Mang vật nuôi sang nơi khác để tránh dịch</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x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45"/>
          <p:cNvSpPr txBox="1"/>
          <p:nvPr>
            <p:ph type="title"/>
          </p:nvPr>
        </p:nvSpPr>
        <p:spPr>
          <a:xfrm>
            <a:off x="609600" y="914400"/>
            <a:ext cx="8229600" cy="175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Times New Roman"/>
              <a:buNone/>
            </a:pPr>
            <a:r>
              <a:rPr b="0" i="0" lang="en-US" sz="3200" u="none">
                <a:solidFill>
                  <a:schemeClr val="dk2"/>
                </a:solidFill>
                <a:latin typeface="Times New Roman"/>
                <a:ea typeface="Times New Roman"/>
                <a:cs typeface="Times New Roman"/>
                <a:sym typeface="Times New Roman"/>
              </a:rPr>
              <a:t>2. Khi quan sát một đàn vật nuôi em có thể nhận biết được vật nuôi bị bệnh không? Vật nuôi bị bệnh thường có biểu hiện như thế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6"/>
          <p:cNvSpPr txBox="1"/>
          <p:nvPr>
            <p:ph idx="1" type="body"/>
          </p:nvPr>
        </p:nvSpPr>
        <p:spPr>
          <a:xfrm>
            <a:off x="457200" y="1600200"/>
            <a:ext cx="8229600" cy="2362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Đề xuất những biện pháp phòng bệnh cho vật nuôi ở gia đình hoặc địa phương em. Nêu mục đích của từng biện pháp.</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
        <p:nvSpPr>
          <p:cNvPr id="763" name="Google Shape;763;p46"/>
          <p:cNvSpPr/>
          <p:nvPr/>
        </p:nvSpPr>
        <p:spPr>
          <a:xfrm>
            <a:off x="1752600" y="381000"/>
            <a:ext cx="5181600" cy="990600"/>
          </a:xfrm>
          <a:prstGeom prst="rect">
            <a:avLst/>
          </a:prstGeom>
        </p:spPr>
        <p:txBody>
          <a:bodyPr>
            <a:prstTxWarp prst="textPlain"/>
          </a:bodyPr>
          <a:lstStyle/>
          <a:p>
            <a:pPr lvl="0" algn="l"/>
            <a:r>
              <a:rPr b="0" i="0">
                <a:ln cap="flat" cmpd="sng" w="12700">
                  <a:solidFill>
                    <a:srgbClr val="3333CC"/>
                  </a:solidFill>
                  <a:prstDash val="solid"/>
                  <a:miter lim="800000"/>
                  <a:headEnd len="sm" w="sm" type="none"/>
                  <a:tailEnd len="sm" w="sm" type="none"/>
                </a:ln>
                <a:solidFill>
                  <a:srgbClr val="B2B2B2">
                    <a:alpha val="49803"/>
                  </a:srgbClr>
                </a:solidFill>
                <a:latin typeface="Arial"/>
              </a:rPr>
              <a:t>Vận dụng </a:t>
            </a:r>
          </a:p>
        </p:txBody>
      </p:sp>
      <p:pic>
        <p:nvPicPr>
          <p:cNvPr descr="sunflowers_wave_hb" id="764" name="Google Shape;764;p46"/>
          <p:cNvPicPr preferRelativeResize="0"/>
          <p:nvPr/>
        </p:nvPicPr>
        <p:blipFill rotWithShape="1">
          <a:blip r:embed="rId3">
            <a:alphaModFix/>
          </a:blip>
          <a:srcRect b="0" l="0" r="0" t="0"/>
          <a:stretch/>
        </p:blipFill>
        <p:spPr>
          <a:xfrm>
            <a:off x="4191000" y="3629025"/>
            <a:ext cx="3429000" cy="3228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0" st="0"/>
                                            </p:txEl>
                                          </p:spTgt>
                                        </p:tgtEl>
                                        <p:attrNameLst>
                                          <p:attrName>style.visibility</p:attrName>
                                        </p:attrNameLst>
                                      </p:cBhvr>
                                      <p:to>
                                        <p:strVal val="visible"/>
                                      </p:to>
                                    </p:set>
                                    <p:animEffect filter="fade" transition="in">
                                      <p:cBhvr>
                                        <p:cTn dur="1000"/>
                                        <p:tgtEl>
                                          <p:spTgt spid="7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1" st="1"/>
                                            </p:txEl>
                                          </p:spTgt>
                                        </p:tgtEl>
                                        <p:attrNameLst>
                                          <p:attrName>style.visibility</p:attrName>
                                        </p:attrNameLst>
                                      </p:cBhvr>
                                      <p:to>
                                        <p:strVal val="visible"/>
                                      </p:to>
                                    </p:set>
                                    <p:animEffect filter="fade" transition="in">
                                      <p:cBhvr>
                                        <p:cTn dur="1000"/>
                                        <p:tgtEl>
                                          <p:spTgt spid="7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770" name="Google Shape;770;p4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470f4780_12_resize" id="771" name="Google Shape;771;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72" name="Google Shape;772;p47"/>
          <p:cNvSpPr/>
          <p:nvPr/>
        </p:nvSpPr>
        <p:spPr>
          <a:xfrm>
            <a:off x="304800" y="1143000"/>
            <a:ext cx="7643812" cy="2565400"/>
          </a:xfrm>
          <a:prstGeom prst="rect">
            <a:avLst/>
          </a:prstGeom>
        </p:spPr>
        <p:txBody>
          <a:bodyPr>
            <a:prstTxWarp prst="textPlain"/>
          </a:bodyPr>
          <a:lstStyle/>
          <a:p>
            <a:pPr lvl="0" algn="l"/>
            <a:r>
              <a:rPr b="0" i="0">
                <a:ln cap="flat" cmpd="sng" w="9525">
                  <a:solidFill>
                    <a:srgbClr val="66CCFF"/>
                  </a:solidFill>
                  <a:prstDash val="solid"/>
                  <a:miter lim="800000"/>
                  <a:headEnd len="sm" w="sm" type="none"/>
                  <a:tailEnd len="sm" w="sm" type="none"/>
                </a:ln>
                <a:solidFill>
                  <a:schemeClr val="dk1"/>
                </a:solidFill>
                <a:latin typeface="Times New Roman"/>
              </a:rPr>
              <a:t>XIN CHÂN THÀNH CẢM ƠN  CHÚC CÁC EM  HỌC GIỎI, CHĂM NGOAN! </a:t>
            </a:r>
          </a:p>
        </p:txBody>
      </p:sp>
      <p:pic>
        <p:nvPicPr>
          <p:cNvPr descr="buch005" id="773" name="Google Shape;773;p47"/>
          <p:cNvPicPr preferRelativeResize="0"/>
          <p:nvPr/>
        </p:nvPicPr>
        <p:blipFill rotWithShape="1">
          <a:blip r:embed="rId4">
            <a:alphaModFix/>
          </a:blip>
          <a:srcRect b="0" l="0" r="0" t="0"/>
          <a:stretch/>
        </p:blipFill>
        <p:spPr>
          <a:xfrm>
            <a:off x="3124200" y="3963987"/>
            <a:ext cx="2160587" cy="1979612"/>
          </a:xfrm>
          <a:prstGeom prst="rect">
            <a:avLst/>
          </a:prstGeom>
          <a:noFill/>
          <a:ln>
            <a:noFill/>
          </a:ln>
        </p:spPr>
      </p:pic>
      <p:sp>
        <p:nvSpPr>
          <p:cNvPr id="774" name="Google Shape;774;p47"/>
          <p:cNvSpPr txBox="1"/>
          <p:nvPr/>
        </p:nvSpPr>
        <p:spPr>
          <a:xfrm rot="-1140000">
            <a:off x="3532187" y="4830762"/>
            <a:ext cx="990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10</a:t>
            </a:r>
            <a:endParaRPr/>
          </a:p>
        </p:txBody>
      </p:sp>
      <p:sp>
        <p:nvSpPr>
          <p:cNvPr id="775" name="Google Shape;775;p47"/>
          <p:cNvSpPr txBox="1"/>
          <p:nvPr/>
        </p:nvSpPr>
        <p:spPr>
          <a:xfrm rot="-1920000">
            <a:off x="4332287" y="4691062"/>
            <a:ext cx="4953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9</a:t>
            </a:r>
            <a:endParaRPr/>
          </a:p>
        </p:txBody>
      </p:sp>
      <p:pic>
        <p:nvPicPr>
          <p:cNvPr descr="hinh 1 (488).gif" id="776" name="Google Shape;776;p47"/>
          <p:cNvPicPr preferRelativeResize="0"/>
          <p:nvPr/>
        </p:nvPicPr>
        <p:blipFill rotWithShape="1">
          <a:blip r:embed="rId5">
            <a:alphaModFix/>
          </a:blip>
          <a:srcRect b="0" l="0" r="0" t="0"/>
          <a:stretch/>
        </p:blipFill>
        <p:spPr>
          <a:xfrm>
            <a:off x="5124450" y="0"/>
            <a:ext cx="4095750" cy="2286000"/>
          </a:xfrm>
          <a:prstGeom prst="rect">
            <a:avLst/>
          </a:prstGeom>
          <a:noFill/>
          <a:ln>
            <a:noFill/>
          </a:ln>
        </p:spPr>
      </p:pic>
      <p:pic>
        <p:nvPicPr>
          <p:cNvPr descr="hinh 1 (466).gif" id="777" name="Google Shape;777;p47"/>
          <p:cNvPicPr preferRelativeResize="0"/>
          <p:nvPr/>
        </p:nvPicPr>
        <p:blipFill rotWithShape="1">
          <a:blip r:embed="rId6">
            <a:alphaModFix/>
          </a:blip>
          <a:srcRect b="0" l="0" r="0" t="0"/>
          <a:stretch/>
        </p:blipFill>
        <p:spPr>
          <a:xfrm>
            <a:off x="4133850" y="3352800"/>
            <a:ext cx="4095750" cy="2286000"/>
          </a:xfrm>
          <a:prstGeom prst="rect">
            <a:avLst/>
          </a:prstGeom>
          <a:noFill/>
          <a:ln>
            <a:noFill/>
          </a:ln>
        </p:spPr>
      </p:pic>
      <p:pic>
        <p:nvPicPr>
          <p:cNvPr descr="hinh 1 (446).gif" id="778" name="Google Shape;778;p47"/>
          <p:cNvPicPr preferRelativeResize="0"/>
          <p:nvPr/>
        </p:nvPicPr>
        <p:blipFill rotWithShape="1">
          <a:blip r:embed="rId7">
            <a:alphaModFix/>
          </a:blip>
          <a:srcRect b="0" l="0" r="0" t="0"/>
          <a:stretch/>
        </p:blipFill>
        <p:spPr>
          <a:xfrm>
            <a:off x="0" y="0"/>
            <a:ext cx="4095750" cy="2286000"/>
          </a:xfrm>
          <a:prstGeom prst="rect">
            <a:avLst/>
          </a:prstGeom>
          <a:noFill/>
          <a:ln>
            <a:noFill/>
          </a:ln>
        </p:spPr>
      </p:pic>
      <p:pic>
        <p:nvPicPr>
          <p:cNvPr descr="hinh 1 (488).gif" id="779" name="Google Shape;779;p47"/>
          <p:cNvPicPr preferRelativeResize="0"/>
          <p:nvPr/>
        </p:nvPicPr>
        <p:blipFill rotWithShape="1">
          <a:blip r:embed="rId5">
            <a:alphaModFix/>
          </a:blip>
          <a:srcRect b="0" l="0" r="0" t="0"/>
          <a:stretch/>
        </p:blipFill>
        <p:spPr>
          <a:xfrm>
            <a:off x="0" y="3352800"/>
            <a:ext cx="4095750" cy="2286000"/>
          </a:xfrm>
          <a:prstGeom prst="rect">
            <a:avLst/>
          </a:prstGeom>
          <a:noFill/>
          <a:ln>
            <a:noFill/>
          </a:ln>
        </p:spPr>
      </p:pic>
      <p:sp>
        <p:nvSpPr>
          <p:cNvPr id="780" name="Google Shape;780;p47"/>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1" name="Google Shape;781;p4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782" name="Google Shape;782;p47"/>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descr="data:image/jpeg;base64,/9j/4AAQSkZJRgABAQAAAQABAAD/2wCEAAkGBhQSERUUEhQWFRUUGBwWGRgYGRgaGBsaGBwVFRcaGhgXHCYeFxokHBUUHy8gJCcpLCwsFx4xNTAqNSYrLCkBCQoKDgwOGg8PGiwkHyQsLCksLCwsLCwsKSwsLCwsLCwsLCksLCwsLCwpLCwpLCksLCwsLCksLCwpLCwsLCwsKf/AABEIAMIBAwMBIgACEQEDEQH/xAAbAAABBQEBAAAAAAAAAAAAAAAEAAIDBQYBB//EAEUQAAEDAgQDBQYDBQYGAQUAAAECAxEAIQQSMUEFUWEGEyJxkTJCUoGhsRTB0QcjYrPwFSRygpLhJUNTg7LxYxYXM6LC/8QAGgEAAwEBAQEAAAAAAAAAAAAAAgMEAQAFBv/EACoRAAICAgIBAwMEAwEAAAAAAAABAhEDIRIxQRMiMgRRYTNCcYEUUrEV/9oADAMBAAIRAxEAPwDf90mPZHoKXdj4R6CkTXc1aU0dQ0OSfQVJ3SY9kegpgVXZrjqHhA5D0FdCE8h6CmpVeu5qw6h3djkPQUsg5D0FcJrpNccd7sfCPQV0tD4R6CklVOmuOEG0x7I9BXQhPwj0FcFPFYdR3uk/CPQUu6T8I9BXQquzWoxoaGk/CPQU4Mp+FPoKRFIKogaHFtPwj0FNLSfhHoKHxPEAg3B+QqF/iwSAQkqHT+taBySDWOTDu6T8I9BTu6T8I9BWaxvadxI8CNfi2v8AURahv/rkNpl4pH+FJUE+cXFCssWO/wAfJVmw7pPwp9BTVISLlKfQVm2+3DZRnylSPiSfulUKqoxv7QL2gJGgi/zJ0onIBfTzfSNW6ArZMcoFQOuNI1LYHXLWF4z24fcRDKQ2k2m5VPKdBWTTiSQQRKib6nz1rknLaHR+jl+5nsDPEMMowFtE8gAfyozCvsKMAtyDEEAH6ivG8O145HhPMEiPTfzqzY4i5IznvBJsbq87m5pck09D/wDzk43yPYf7PbIgtoI/wp8+VTDBNjRtH+lMfavLcL2hdslDkZT4b6j9dNeVbXhPanMIci2ixb1TsRQ+ol2SZPoskNrZfHCN/wDTQP8AKmPtSGAb/wCmj/Qn9KcziAsSkgioVveMxaPlYC59aO7VokUW3RMcI3Nm0f6E/pU39ntf9Nv/AEJ/SoMLic4zbaX6a0ShW9EmZ0eR9vMOkY94BKQBksEj/pt1yndv1f8AEHrfB/LbpVh1m0VXEqpocroNMKqHhVOzVEDXSoxXGEyVV2ahp01hxNNdK6iBrtYdQ8Kp4Veoc1Oz1x1Es0/NVa9xlpEyseQv9qrj2gWtUNwEj3lAj8qFzSCWOTNID/7rvfp+JPqKzfcrdHiXIPQ/cxXXOFk2giNCIP50v1hnofdmiUtKhGZP+oVle02J7gQh1wrVoNQKnPAUJhxZUoi+WwTPW01K0yVGQCY90hMf6iK5ZTViUfJn+CPOLcCnAtQHOYnaedXeCcfUHcxCUqVYEA25xtR3dEDaeWv2qVP+EW/rShcrYevAA5gkAHMAsndQBj9KoOKcQSQUsCIMTkyjqADdR61pwoLOXW9zlgfWq/imAQUkCJIIsCFUiUuLsfiavZh14V1StZy39s/RIP0oB4LXJ7swDBOXlV//AGClOsiLyk/fnXH8GcpKVRNpM/WqFmSLlF3r/hSJeNhBSd/vNDOkknKhXmDej38CUyZJHMGgsOTNiAreTToyTTaHSx+WEtoJE5ptqfaHQ8xU+EagCbkG/I8vI1zDYcqVeJ9KPwTOWUm03tqTSZTNSpUdRhjsLHnzGp86u+HM5fCCTJI20oHCumYO233PzozBuEATEj6gfnUk5chU14NFwzGhlcz4FQFCPl8jNatbciPvcTsaxC4WgpuAvfTyNaTC8UhCQUKVlSAojpvTsEnVHjfU4W2pxCsSnK2E6AmCdo1UfmbfOu4dwwBa5Hh5Zj+Qqdp4KSCm4NRusRKk3MGE7AnUg1SRX2meWdvVg494gW8G3/xt0qi7fEjHu3izf8pulWAUjYBUedPQ5UEXik5ikoHiUB9/pTS1oKzV3NQKccFewkq67US2SdbeVaBRNmrqVVGhVQY3iaGUlThgD6+Q1rDuNlg0aGxPFmmjClgHlqfQVlD2qcfc7tqG07qiVR05Gi8LgUpJgKKveKrqPzpcp0MWJ+S1d4+FA90kzpJH5VWP4hxQh0gDTxG5PkNKmKgAcljcC5AM+tCNYVYnOsKUTOmk6+ZqeWUohjQ9rDBJJj2hACRKjG/KOlW2EbSBcGepk+gtUOFZKRy+586SU3hOpv09KTbYbqixGLSmxgRSxGNTsFG2iT+dDpYSRJ8ZBiwiCL870nWgoElKdYubDnprRLWmKdHUYwrSLzJ0SbfM86laB9lKlW6aeZOtRtOKMJSkJT5RPWPdFTd/Ag6dK5s1olS5PIxadKEfxKZsCeZmB1jpTg1m105fpzNORhZVoOnIefXpQObNSSJGnoAyjXpFQ4h+QYTB0k6GiVJSmypUd+Qqu4oytafAvuxuY1H5UEm/IeNKyhxLaoIjr5846VUY/CZRmVIG4JtfpvWiw7gHhWLDQkX9RVfxdptQtc/O35UMZ+6j0YNp0UeFdyG0wd+lLiDIWvOIjoPS1Eh0BQASDtePtzohaySUkJA00Fz8rzVTdO0PtkGEYMCeU31+RrqFE7yB6ipGUkEixHIzPyrrbV9gI13NA5bMQ9Dl/FrqDz6UWFx7N535cxUa0pCEp0CjYi8Hz60Oh1SFAEgiSDe87UDV7B0zRYXiASnxQrRJ5xr+VaLhGJ9pIIAWDB2B686xLxgTEEa71Y4DiIypUSQZtHNN9KLHJojz4Oa0bzA4Xu0BM6XNRYbiaXFKSJ8NuhoR/iJeAQ0DKgCo8pF6NweCDacovNyeZq48GcVGLlPtnlP7QD/xB7/t/wAtulQ/7QcUP7Qf/wAg15NtilWWCsGT7Eh4+coBcUehsfXeisLxxoathXUG/wBazz+HQkqHtqTYAEZAd76ki9OaYLx8CcsATsLbyaq4rwVqa6Zt8P2kZJi6bbj9KsGca2oSlaTvrXnqW0iE95e5MaWEgVAjHEGSARvForuFnWrN/wAV42hhEkySPCBqT5ViO+ViniVFWXU39lMTVC/xxLiyAbggATubADqa2PC+HltIE+LL4ztOyDzilZPYhmOn0dwjiUR3W+qYvzEk6TV0zjEmYiRrG6jreq0YDJcyCqZ53940/AcOASCmYmEDnzUailIr4rsLwyVe0qLeyBtP50UXIP8A6+tNThFIk5j5daWJQEpEJBUogCdOZn+HWp/kzm0h+ZS/CkSTfy6mmP4sJHdpOZZ9pX++1S4txWSG4SDqoaxG3U8qiweAyQUCDF1HluL70xKgP5GYHDRmKyZGhk5U/rRmDXcg+FOo6czeuAFQmcqQdY8SiOm1cUgFVwQSJufpFAzrsmSM6oCj/XWrLu0hMkfLahE5gP3YAJIJtMjodqkIKhBNhc/pXWYxjLuaVRvYaeXlSk8wAD/RqRfskDwj+vrUSmZypjrS2bonbMmBoNTzNJ9iTc6Xjb586OYai0Xri2r9DWPoHlvRmOI8LyyrORNwPPkOVZnFAxEmJ9o2FbXjbau7y2PlqfnsKy+IaOceyI+LSOQFbA9LBK1sALGWCoSSIEVG++JCbTp156jei8RYGbjzifOLx86BWZiAkE9IttA/OnxdopjsMZUqASRP8I+5qLDDM6LKi8ydTrAHKhw4RICpVuNh51GMd3TiHVCUpOWBqZ1I6UUIe4NQbXZtCpKm8mUXEA6D12qkGDJXCTIjU3vy61KxjkrUctvFFuREgwd6lw0oWc0ZV76gEfYEVQo0qZHG4JgYdJWUqVbSUjby5VJgmlrCkoUCUJJsNdprmIwhQu5kA5kTrGqhmGvMCKE4Ziv3+YZilRKeWom/KKUsW6Gt3G4noHZjiCgyCpJhJyq5pMdNq0T6sqSrpas/2VdKEupiCXCfOyQSKucSguZROUA3kG9PSrR8zncXlfhHjnbPhxONdJFzkPq2g0qL7etkY94Zz7n8tulWDf8AIf3I+D4JtbzqQZUVFSpT4UjN7IHxCda7jMOE4wM5lJayCY2BBkwK5wYE4l5TRBUvMYNgEkjU9Pzp+MdUjHNocUCkhKlGIkGQRzKRVPTSAb7A8fw5psgpcUpOglNyrlmFoqp4++4CUM5UnQkGSRrqfOtH2n4my4lGYlDbZzDKLqsQAkbDqayjSe8UIhI1+W4J56D50cH5O43a+5N2N4CErOIxCpDY8CbHxE3I5kbVtMGkmVrGUR4E8huo8zUOBw6LAJkNgACNVRP0q6TgysJJIIKYjnJk+VRZpucrZVjhHHGqA0Od6RKSMxuNzGhPSrbCtgGCQN/ShMW5fK37Xs/7ChHcQcpSQVAeGRqonryF6kirY5rQZiuISoASZ0j0p7TUnWclhOhJ1qiw+MKVgpN5urlFglPSPrVs2zP71WidBP8AU1qSRrjQasnfS9uZ6eVAr45C8uXKgC5VqaNbzESRKlCE9N5oB7hYUtRMm9+pGsc623QMFG9hPCeI5pgETcZr+Z6CjCgWUbnedBQTOCyqFp5gfQUe4SbEfLSlnSq9E7DmYRcVKpgpsQOYJrvDmCbqNh9BQT2NU6ZAITsTvzttW8XVirt0EqJzBMa+lGYdiDbrQWHygnMYFoPnYeRoteLygkeUnmbVqSox90TF8Ta9oohKbUDhUBKba86sAQAK1JMCWgPFYLNbpVHjOzqbzPkK0s69ajeMCaTOC7Q3HllHowGN4IsaJKp23qpxGBcmC24LAA5TH00r0MKklQGaNtDUuOwxU2QnWN66LcVovh9W00mjzNGDyDx2TfXU/rVZjEy2pUwIhIOpvoOnWtV/9PrUr96c3ltHKqfjPAyF3giPCOQ0FPw5Fez04ZIydAvA+JoSnKtUGZlWnrWiwOI70hIUhRImQqQZ2BrMN8KWGC4EwqQAdyAZJ6CKnweEUZIkZhmAHxAi8f8Aqq+cNsVlhHtGnxWFIAAspJtOgBsbeVc4Xw9DalLTmhQEpIn0/On8HxxDYRiDmBVlS4dAZ9lZ1HnVi1hAytwqJCSLbjy9fvRclojc6TRc4QlTSDoQmRH1FW2GckTEc/62qo4OsZIkE6kcs10z8qMw7kLUBofFWeT57OvezzXt+P8AiD3/AG/5bdKm9vD/AH963wfy26VZZPQ3hyXE4p1aEiFlWWdYtcJ5DrUfHHCy833sKzJzLOpKQT4Z5dBXeHYnu8XiHEpluSAqfBt7x13qs492laK0rOV1wWTmshA5Ae8epqlJtljdFfxJa8QoyMoV4UCCABtA103q34Ngk50pEkJkqPPLEAfMTVfw1alHvJhSpHr9vlWk4S3kdUhN+7Rbqs6z0AtWZZVpFGKNbJsx78IEi8eRgzV4nMA2kGyQMx8tqrTh8rkgGSbk+VzRqcSSpcggbefvV5smUtWkPcGSVGOSZO5qkeX7xJtJjmB73kSKugtESoBQTJGb4qyn4uVAGTAueWlvLWtgtBRTk9ligZlpITlTvzvf8jR+Ixi3GwkwgC07QN6p0Y6VKyjaAfoTRXDMQkK8YzAAwNidprHYxo0a8VlbbCZMkJzH4Rcn5gRQT3EEtFCEgqUuVKO15VvoNqsWMQFttGBLhyEcjCiRFcewABJiefkNvKtsmVXsIbH7tK9yPrXEPArCdz9DtQzSVZTHy86WHbMAn2qTdmqNGiZIQg7zVWh5Mke8qTHQUQ6TlTfW1BkhKojUe1TOTWhUUhYoZgkAjn86sEIBHi0EetAYdqOt6NXOg0NKDkSJEmZomZE7bUHh03jYUSp0a+lan9xciV1OXLO9CYpyZAp+JdzHy1qFJUdESJ10rG03o6KrbJsKgDa/OpHESLxXWRpNulPdomlxMvdlarDgdarMfwsLGY66Dl8quy14tqheSTp60hx8lMMjTtFCnApIyqEJ0sLcqIRw5IgAQNB5b0Ww0TmSTAmpnBbmoHTy/WjhEOWV3Vlazg05VSmQTpz6UXhjlBaIzW8BVv8Aw9Yp5JKPIZh0otvDg5TGmnz3p9N9E8sldjMA6CTAgiJ8xaiUe2nyIprbACioe8I9KkwqZcn4R96px3WyDK05WjzHt6D+Pet8H8tulS7fH/iD3/b/AJbdKioTZj8fxlb7oRnypiyRZCRuTXMBDjhy5VIA8ThSIjbKOsGhsLhe8dyCTmsTF43tWlwHDg2IiJNhvOniixP6V6E5KC0OxQlN34JcLhYCVG0+6RsLgfO1XPAsCQ4CTYSoDneVE/MmonIQkrIzBCdOYNrelWHBselx4jLAS3YbDTw9TFefy5Ns9PqNFi3iEnYmDNvmI9Kr23yApKjIJME6hOwqZxQbSVJuSZjz/MUJxJWSVG+ioqWdmwSCFNFQypE5hasc4hSTlVYixG4N5FbrgvEApAXKUjRI949egqo7QYRCl96sK8XhKkbciRvTYJx0zYZdmfbdsAJo7BmLmaEc4YvVtSXEj4TB+aTeuN505QpJSN7G9HOKaHJ2a7s+6nOlJMXKwNpjLrzitOwoZUx70xOttfnXnGCfkQZH386veH8UDcFSjCZg6woiPkKmehOXFydo0pEEAi0wfM05CUg5dzNxVYxxILQMxvE/ObVIziphQNtPnvWaFcWXLoGUQeoP0oVMCLzzoNjE7EwMxiiGcQDbnMX1iucrQPFojXjSlU5UhJ1UsgAeQmjC8YBBBncaR0qnx/C0LklGZX9GKteG4xLjYy2jwnYCNY6UK6ClHVhCnUxA/wDdMWsg3FulOQ1y0G9DcW40nDoBylSz7KBuTYT0vXcXLQP4QUFpKgJE6mfpRoEaVluzCXfEt8gurIUo8p/5YPwitKVmwNqZxUQZXZIk3pOJriakAoaAB1ItXA2TaiMlRixrlHYXIiebgihMQCROnIeVEYp6w50O0yVCNE7UVbpHWkrZBhCXAoDnHSKskiB9KY0yEDKnSn0+MaJMuRzejkxepmFEjOqJV9tqgSyXDlGguT+VFjAxbYU6qJ2/B5R28I/Hvf5P5bdcrvb1gjHvf5P5bdcpdmnnDGPW2tK0kkjT8x971t+CvLcCVu5U5hmy8pnL9JrIDBLU2otpKUrUR3jnshKYKRmAjMrWpm+IutsFAIE5RPIJsQDyvXpZsfqr2jPp8not8jaYzirYRlJgrIQlOsna3KpFZmyO7GkJI53CljqTETtWSL8utJX7DYCydySRHnYGtRx7jDaUDxAlXjEXuSNajnicEoo9HHkjO22F4vHoLyNREkiZFzpUq+IhXiAmxIH0A8hWX/DOd2HDnyKEzFz5bk9KP4VxHMO79nKgIM6zPh1vMGlyxUrGqcekXX4MqWpWlrcgPOq3A8UceVkIzJNo8pHzrRNOAxBAiQPSBQGHwYaKEoTdKedybzf51nqrdgcGBowEz4Zi1xp/mFSDAxaF/IyPQ1b5ykJSBO3ITyA+dSpwpyyrzqOU2h6ZQ5EDVRB2zQKkYYEe2g6D2hVirDyQQVZTzhSfTWoVcPvqPMCKy7CUibDYYAWEzaxnSpE4dQuATB59KhRhE+8q/UrOnQmBRbYKpSJymQSLG4jYVlL7g2A4Ti6VrKQUkAxM+HNplHxnrV8vArSQMtxpBsBXmjyFMA94HWg2dkJBEmx7wi0xVmj9oD4GVJS5t47mORKdTVb+l5JcGIeXZuVlarpJB06Dr51I0Qm1hF4qt4E7jHxncQhlsixvmPkk6Dzo04AkkKXPSPy3qWUHDTCUrCHuOoSIAM6AWih28OpxZ0k6k7AbCu4HhaEk2k6yrX5Daj0GBERGsVije2c2o/HsnwrYTKfSjG2/nQTap/Kp234trRKloTK/IQlX9GpEmos96XeAUS0ATTahnX9SB0pi8RYx5fOm4dE3On3O9Gtgt8VbEhqbkVMadFNWYEm3WmxjXRJKTk7GkVC4sk5UCTr0FccKlCUi03vBjmJp7b6EwkhSZ0zDXzIptUArrRMniLbYCACpZvlAuep6daLwvEkLkaKHtJNiP1FCPYVK4ULkaKBg+Uig1IyOZ8rji4yiYECssalCSryef9v3R/aD1j/y/wCW3Squ7a4hZxrudYCvBIy6eBFqVLZnpgPHMa+5CUeFqYKUgBI6Eb1TPdnF2ISSSRboPdA3JmtVwLiS30ZkNFLe7jlkxzze98qNRjGwCWVpUrQrET5ISPZ869BSa0g3FabM1iuDuB1MhLeVCRFzoDJUNjei+BdnWu8K3FtOKmQ2FZZMzJKheOVFvNkeJRibEEm/T+tTUzfCgAF4iEpPst/8xW9/hT9aH1PAXDyjUMPIXGS4SbQLAiUx9ape1HA1urbdYAK2gZSbBaSfdPxDrrUCuMHIA2S2kWCUgQNpJO9O4dxLEDwMqDpEwhYuJ5qGlLsKN2Q8K4oIRMpzKIgi8iZB62NW4fBcUUmQBb52qfEcUbQn96lKnNV92kQFRv1uRVcAy5K2nCCkSpChFhepp4/JSst9l3hgkqk7CQBRDic0D5T51UcHxAyiyuZ310FWwfSkpzG0zao3Ea2dW2EghMcqjbaAik66khI5kkfepXLkACRAsfrQSVIJMey0lRMfSpxhZBuZHkLU7AojUARsNqJLAmU10d9gSYJhsCL505wdiAU/Odae1hWW1eFpsHogfeKOSyY1qtdxqVKt7KfrT1pCn7mFOYnMbD1oXEC1jf8Arem4rECwFqjRhyoxz50t3YaVbGd5oZvy61xWOMga79aPTw5IsQDzqU8GtKUgedFRnNArOLSY8Qk7m1ENvBIkkQOZFhQrnYtpxcuDzgrH2Nq6/wBiWpbj2UHNlk5VcswJvRNJKwHJMmxXESEhSU5gs2OvzgVYs4R1SbgjrTW8K4iyCAI0tFto2FEOFwwCuOgrFOPmxcm3pDG8IE/r/tSW+PM8hQ73Dyo3WoeRp7eEIEBR8jH3psMi/wBWKlik+2IYmVRprM7RUaWiTGUKOvtXPXKRanvMpjNBziISZIJ2AOw609piVELlKidBZJ/ze9TlNPoW4a2QnEkmAFCDBURmSn/TqftRuGaAEpMzaSZn9Klbay6CB9KiQRJya7j3TuQNs1aK/hUOKQDIgHcaZh06ik/lKZ+YP1ofEPJSUqEqWq6QdY96PhgViuJdoji3jhGFEMgK7xxNib2QmdE63ooxsOMOjD9teK95jnlB5RBKbhNrIQLelKoe1mIcRi3Ud1ky5UgRsEJAPzEH512haKrIe1+JfWoIccSluPC2kEIERAIBqs4P2ffeIUyCiLFwylCRz6wOtadfAGkKQ7jnMx91kbq1E9Kd2s4koYcJByAFMJTa0gnTW1q9FSv2wX9kUoO+Un/QJjOPM4MZEKVisQkXdcuhPPIKHw/bnNd1tUGAVJJPLYjU8prmG4UvGhKGGUpgQV8+ZNavs12Vw+FmCnE4lO5u02fLc0uXBKvI6PJv8ErLAcaS64fwzGyljKtXRKPS5p7jye7CMMO7QT7QIKlH+JW81juOd/iH3O+X3ikWy6JTv4RoLGs/hWHSpKMOHCsqACEk/MwLQOdCsNq2wfU3SR6I5hCCcqo3IOk9T+tPwnDC4CpwBLciXN1dEjfz0pJAwTM8QdD70ShhMQTsFn3vnVX/APcNDyk9+hbcW8PiQkcgBypXCT6Gpq9l7wvFtpcU02FhtItn9qRqfI1YP4lOUnMCOc7nbzqnwr6MSoDD/vlaQm2t5Wo2SB61YO8NTh2lhBC3VD2yPCkkR4R+dTyxWx6y0G4JWbJyE+tWbbenWsnwHiSkgNujK6nbZQ2Kec8q03DONNrSbypMyINo5napsmN9D+WrRZpTAozDmB51GlqeUxanAlIM0qmnYDdjcWoXBBIIiAYudKqf7LBChkUkjSFeEdTVy02ItuR60lKIJNtL6USlkBVIq28ARcZjPMjSNaKTwpYulYBMbSK6vExF0i3PSac4h1am3GlpCIvqQpNpsLE63qjBFu+RN9TNpKgggIPsydJzET10tTf7QWPgHnmJ6bVHi8eAsg8+dN/EJzDTmJi9TSeTl+B2OMaD23F6mPkI+9dLl/aPpXUuWnXpS7wK1E/lTORjRBicYEaqixItcxrAFzUDPEFKHs+E3zaT63oxfDwYsDGgOo8jtQ+IYUZE5dxO52oeTunoJcUiQP8AOfOaTic2m1U/E+GvujIV5EwMygM3i5IA261DhHXmsrbidEkhadCEwLg3BvpRSi1s2Li+mGvtl2AoqQUGQUmDOkEbiKIU2pIOZWZIuOYrgdStIJgzcEb09L/ulJnlzHQ0nl4sNr8EYxkiCT539PKisO4mSrST4eWkG3PrQ3fMshxxxUN5RmHugX251n+G9pkLc7hAORaVHNN0JIISfWqcSk0mv7J5U7iScVxpxLpwrSsqEyp9YOiZnu0nXMelS8B4eyh5xLaf4jpbZI+WvzrvDMKhpsJ0Auo7qIBlSjvQvYHxIecPvOEyeRJj6RVqWtA1SpGV7eH+/vX+D+W3Sqr7YcdDuNeUhJKZAB55UpR//NKkAUyHtjxRBW33fiU2qJO8wKNa7IF1v8Rj3S00IJj2iOSfORR7vC8Lgg048nvHQT3bevi5qHSo+13EO9wyys3hJA2HiBgV6Ft6h0Clu2WQ4ogtBvCp7lqCBaFK/wAR1ExWU7McWDTbkHxKUQALmZNutNwuPcWhCGgTbXUVddjeyfdpL+KBSFElAPtdTlGgOvzomowVgJtyRXcB4I7iMa4paMrfvk2GaBYnyrR8X4qnBhCcM0kKdlPe7hKdUgfnU7/aGMX3Iyow6E5z/ESJkmsz2s4gcQpoNJIhWVJ+KT4oG8bUrctvoaqS0N4w7h3FklsqciSUmCSN+td7M9gziU96tRaaKySI8SkakpvvzrTcP7Mt4eXHVSlIkSPFpJFT9n+0QxCFLypaSiAhP8N7msc31BG11ZnuOcdU1/c8C2GWinxqSP3ip5HreTWcZxLzVm3lCBYHxARqDNW/GMd3uOT3IiwTmG/l9a157LYRprvcQnwpGYz7Ri5t52ov01tGfJuyq7NoxWJQHX0NYdgIzfiDGcg7oTJAMTfrpUj/AGzwSh3DSsjQVCgvMkuDdZXqedEcVIx2FTCyyyJIbgZSE+yVRWDHC1OPlDY7wBO3Ib0CjGbbkFuKVG/wzrTxKm1rGQHMpKyMqYsbnLHWrLhS3VDvFvu9ynQKCAt3/wDUQg84vWW4H2PbwzZxmNBQhAlLMnxnbMnfoKExvb7EOL7wIQGzGVpWqfNQ1NLeNSdRCcq7NbxXGrcJV4kpGiQSLaSTvQjGEluTJgXVfTqZ+tZXFdtCoZVNlGY3gyJnRO5nlWw4XhSlAexii21qhlRjMYkFzn/h9ZofS4hclQbwvD92gurWQ1qlBgqUed7gdK5/baUjwsrAgnIkkC+wGxpuJ4iMRoQSYi/5bVX41pTAzKBOUgWEkknwpHNRoegJJS0XH49hwtpzOJVsD4spInxpVI6VD+N7rKVtZs7hSru/CpA3XlPhIFiemk0RwzhxbJcdTLrkAIkHu08uqtZmu8UYS2MyyJUSOvMwNwRY12qo2vCNC9wpScqm3PkYuOh5/rTUuBYINlA3gna9+R0rFjjjkKOYZSYE3gbQKFf4m6hReSoWgKAt3g5R8R2O9JliXaNhfTZ6QwyoiypG4NlD9aY4/EBYMk2m3oaCwWIzoBIUlQjwn2hN4PrVa7jQohKnFAGToDEbKm4NBGPP2+TGnF/g0Tb4Gsx9R6a07ElsoJURliZ/rUztVDhu+QowpLrex0UI1Choodaoe0Li1Fs5lNgukgCYsCSSNJJNHBNPjIx409xLrF8QYy50FRSEElCEE+IXuP0qV/FFOFW8BdpBXG9rmq3DYwZMpuNCeY3mN661hgvOJIbV4SCfaSRBnkKx44zY3aVBTHE232wtICkL8Cgdp6fOqfgvZf8ACuu3zBUZSdSLkTRmG7PIw+ZTCfCoyU5iE2EWBq1YQlQgGFAAxvHTnXRTxz10wpNNWgLF4vIy6pQkBtR+cGayXC8S6WmsKwSMwCnVDZJ686u+2XEw1hVAgFTgKEjzpvYrB5MGhZut3XnGgFXJVGxHkyna5CUYtxLcpSkIAAAj2ET9ZpVztowfxrt49j/wRSqY4b21y5WlTmUFzrfTX+udAo4NiMXIbFyBlSdxI1OgG9WzHYwvtoceeDaBClqVpliQBO9XvFOKpbwrgwpyJDZIX76iBsdq9ByrSE1btk3A+zyMIyltZS44mxynwgzOovIiqLCdqHO/xCnld4oKyJTFgEk2A2obgHEnFMJba8SiTmUTJkk6mi+xvAFd++46mEzlClaZgTmIB1tFKpLcwluqK/AcOXiMf4klKcsqSBYfDJ2tWg45xvD4HKAlK3hZA2ROpovG9oENYgMITlQUFa3N1EDwjpXkXFuKl55xavaUr6C1+VFGLyPfQM58U6PR1dsGnmVpJUVAWlNpjXyqs7EcMU+lYJPdhUQNSYn0v9Kp+xPZh/FOhxAhtI8Th9mN0jmRz2r0rgC8O0lTWEulo5Vu6latTB3G0102o6idC3TY38LhcNiESkHEuAJSnUJA97p50ztS+k4d7vFXKbcweg5VRdosVk4g0seKECBz1seetTOcCcfQ445KlqT4E8r2H+9BxWm2Gm3aB+A8HcxLCJORoEkATe9welXfC+Aow7y3VEJU57CBoECAT8zVlwXh6sNhm2iQVpEqjRMm/nFY/EcYSniDylEqCU5Uj5AwByJod5H+Ar4pItu3PE0DCqkgkqCR9zHKs/gOCHFoQqMiAMsjUjnXeO8Cdeb75QMqWlLbYuTmucw8t623B+GDC4dPeEk28KbgE9eVG3GMeMezFd2yt4R2Pw+GcDziu8VMMIVE5oPijn12rK9sGMS65nxSQCDCAlXgSn+HmetWHaLjgTjkOFWYIQCBtebDaqd917FuJiVqVZKf60A51iTXuYcWmVfDmHQsoYUrMVeFMkydZnlXq/C8E61kXi1h58pCUhI8LZ1OXqd1H6UJ2f7PI4e2SqHXXbE7yfcTySKtHseMO33rxjNCUonxTMQnzoMk+WkYok+KxrWGb77EOIROqidSTYDnWX4hjRiDnzhUzlykFIH+9Z79oTDq3O8eUlSB7CQYCB0HxRqaxyEkElKikxqNR5RqdLUyODlG2LnPi/ub3FvhoEk2mBY6/CBqTV/wbhIaT+JxKYP/ACWJBgn3lc1H6D50H2V7P/h2hjOIqOYDM22q4QLXPNZ+k1X4ntql1JffbUGyvKhab5dbFGt6Q4PwM0jSdnONq/GvtvKu4Q4ibWACSlPMJgGOtQ9oHkjEqbKJSqFWmZjpfafnVEeJYZ9v90oZ5CkZgUEeITGfT86vVM/jn1BKiGkR3zosD/8AE2efxKGmnkChUrGN0ifgXjJdC1DDpF5iFnUJE3gbmj18emAGs06XH2NB8RXnyttjI0gQlKRGlr9KjRgVZlSqwAKTItHtQRrRV9xbCTxTDKs4hTZ3937WqywmFaSmEqkecm96phhFGMqQYNydPrUvDMOglT/uNkpSdO8VoVdUgyBzg0KSC3Rau4KRKVEE2kcjsa61wtsHMmQQdZJ89dqonOLulWZKwI2yyn11FTI7ROg+JsHTxJMpk6WN/Oi42DbBu0fZF1/OrOhZ8IbHs5YMqvoSatuG8PUhpCFJy5RH9RUmA44HoSkFKyCYULEAwSJ269aPezR4Skqot1RjZ5b23H9+dk/B/LRSqbtuP787P8H8tFKk7OJ/2lrIbSkEgZgI2iNIqq42s/h4m0D7UqVehhEz7/osv2fpAwiY+Jf/AJVtsb7KRtBMbUqVKyfqMZi+KPNO2iv75/2h/wCJrDYVIJEiZcgzyzC3lSpVRH4kn7z2ztx+64QkNfuxlSIR4ReJsmsv+zlZyYm5spMf6aVKk4+n/JU/kgVhU8QZm/i3vzr0zgOqjvf86VKiyfEHyzOYZ9RBJUSe8VeTPtGsVwoZuILm+ut96VKux9HPtHqHCTc9AKjxqj3S77/kaVKkr5jmePvql697HWvSv2XNJ7t9UDNpMCYnnrSpU36jpCsfbNAm77s3iInby5Vmv2hf/mw3mr7ilSqaPY/wYrtesnEKBJIjepf2fMpVj2wpII8RggG4Fj50qVWT/SZPH5m7/aGs5SJMZU221rzfFD+5eb4+yqVKgwfELL4Be1yiAyAYHcqttqNq9YxH7rhTPd+CQ17Hh110570qVdl+KNh2MxKyWEkkkwL7+tVGKMKQBYZ9vIUqVJfRRjD+2eIUnh75SpSSEagkHbcVa8VQE4RgJAA5Cw9gbUqVLFsq2BcVx32f8xpUqKHZgb2bVJxp3GRIO4GU2B2HSq3gWJXPtK9obmlSomYU3bNX99d/yfy0UqVKlHH/2Q==" id="230" name="Google Shape;230;p5"/>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p5"/>
          <p:cNvSpPr txBox="1"/>
          <p:nvPr/>
        </p:nvSpPr>
        <p:spPr>
          <a:xfrm>
            <a:off x="519112" y="279400"/>
            <a:ext cx="8167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I. VAI TRÒ CỦA PHÒNG , TRỊ BỆNH CHO VẬT NUÔI </a:t>
            </a:r>
            <a:endParaRPr/>
          </a:p>
        </p:txBody>
      </p:sp>
      <p:sp>
        <p:nvSpPr>
          <p:cNvPr id="232" name="Google Shape;232;p5"/>
          <p:cNvSpPr txBox="1"/>
          <p:nvPr/>
        </p:nvSpPr>
        <p:spPr>
          <a:xfrm>
            <a:off x="152400" y="1752600"/>
            <a:ext cx="8382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Vật nuôi bị bệnh</a:t>
            </a:r>
            <a:endParaRPr/>
          </a:p>
        </p:txBody>
      </p:sp>
      <p:sp>
        <p:nvSpPr>
          <p:cNvPr id="233" name="Google Shape;233;p5"/>
          <p:cNvSpPr txBox="1"/>
          <p:nvPr/>
        </p:nvSpPr>
        <p:spPr>
          <a:xfrm>
            <a:off x="2209800" y="1000125"/>
            <a:ext cx="6172200" cy="781050"/>
          </a:xfrm>
          <a:prstGeom prst="rect">
            <a:avLst/>
          </a:prstGeom>
          <a:noFill/>
          <a:ln>
            <a:noFill/>
          </a:ln>
        </p:spPr>
        <p:txBody>
          <a:bodyPr anchorCtr="0" anchor="t" bIns="45700" lIns="91425" spcFirstLastPara="1" rIns="91425" wrap="square" tIns="45700">
            <a:spAutoFit/>
          </a:bodyPr>
          <a:lstStyle/>
          <a:p>
            <a:pPr indent="0" lvl="4" marL="1828800" marR="0" rtl="0" algn="ctr">
              <a:lnSpc>
                <a:spcPct val="8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Những biểu hiện trên là vật nuôi bị làm sao nhỉ ? </a:t>
            </a:r>
            <a:endParaRPr/>
          </a:p>
        </p:txBody>
      </p:sp>
      <p:pic>
        <p:nvPicPr>
          <p:cNvPr id="234" name="Google Shape;234;p5"/>
          <p:cNvPicPr preferRelativeResize="0"/>
          <p:nvPr/>
        </p:nvPicPr>
        <p:blipFill rotWithShape="1">
          <a:blip r:embed="rId3">
            <a:alphaModFix/>
          </a:blip>
          <a:srcRect b="0" l="0" r="0" t="0"/>
          <a:stretch/>
        </p:blipFill>
        <p:spPr>
          <a:xfrm>
            <a:off x="609600" y="2271712"/>
            <a:ext cx="8077200" cy="4586287"/>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10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txBox="1"/>
          <p:nvPr>
            <p:ph idx="1" type="body"/>
          </p:nvPr>
        </p:nvSpPr>
        <p:spPr>
          <a:xfrm>
            <a:off x="228600" y="990600"/>
            <a:ext cx="89154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None/>
            </a:pPr>
            <a:r>
              <a:t/>
            </a:r>
            <a:endParaRPr b="0" i="0" sz="24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p:txBody>
      </p:sp>
      <p:grpSp>
        <p:nvGrpSpPr>
          <p:cNvPr id="240" name="Google Shape;240;p6"/>
          <p:cNvGrpSpPr/>
          <p:nvPr/>
        </p:nvGrpSpPr>
        <p:grpSpPr>
          <a:xfrm>
            <a:off x="381000" y="1600200"/>
            <a:ext cx="8153400" cy="2667000"/>
            <a:chOff x="240" y="1248"/>
            <a:chExt cx="5136" cy="1440"/>
          </a:xfrm>
        </p:grpSpPr>
        <p:sp>
          <p:nvSpPr>
            <p:cNvPr id="241" name="Google Shape;241;p6"/>
            <p:cNvSpPr/>
            <p:nvPr/>
          </p:nvSpPr>
          <p:spPr>
            <a:xfrm>
              <a:off x="2640" y="1248"/>
              <a:ext cx="2736" cy="1440"/>
            </a:xfrm>
            <a:prstGeom prst="cloudCallout">
              <a:avLst>
                <a:gd fmla="val -5416" name="adj1"/>
                <a:gd fmla="val 14205" name="adj2"/>
              </a:avLst>
            </a:prstGeom>
            <a:solidFill>
              <a:srgbClr val="F2F2F2"/>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t/>
              </a:r>
              <a:endParaRPr b="1" i="0" sz="3200" u="non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3200"/>
                <a:buFont typeface="Arial"/>
                <a:buNone/>
              </a:pPr>
              <a:r>
                <a:rPr b="1" i="0" lang="en-US" sz="3200" u="none">
                  <a:solidFill>
                    <a:srgbClr val="C00000"/>
                  </a:solidFill>
                  <a:latin typeface="Arial"/>
                  <a:ea typeface="Arial"/>
                  <a:cs typeface="Arial"/>
                  <a:sym typeface="Arial"/>
                </a:rPr>
                <a:t>Vậy bệnh ở vật nuôi là gì?</a:t>
              </a:r>
              <a:endParaRPr/>
            </a:p>
            <a:p>
              <a:pPr indent="0" lvl="0" marL="0" marR="0" rtl="0" algn="l">
                <a:lnSpc>
                  <a:spcPct val="100000"/>
                </a:lnSpc>
                <a:spcBef>
                  <a:spcPts val="0"/>
                </a:spcBef>
                <a:spcAft>
                  <a:spcPts val="0"/>
                </a:spcAft>
                <a:buNone/>
              </a:pPr>
              <a:r>
                <a:t/>
              </a:r>
              <a:endParaRPr b="1" i="0" sz="3200" u="none">
                <a:solidFill>
                  <a:srgbClr val="C00000"/>
                </a:solidFill>
                <a:latin typeface="Arial"/>
                <a:ea typeface="Arial"/>
                <a:cs typeface="Arial"/>
                <a:sym typeface="Arial"/>
              </a:endParaRPr>
            </a:p>
          </p:txBody>
        </p:sp>
        <p:grpSp>
          <p:nvGrpSpPr>
            <p:cNvPr id="242" name="Google Shape;242;p6"/>
            <p:cNvGrpSpPr/>
            <p:nvPr/>
          </p:nvGrpSpPr>
          <p:grpSpPr>
            <a:xfrm>
              <a:off x="240" y="1680"/>
              <a:ext cx="960" cy="1008"/>
              <a:chOff x="240" y="1680"/>
              <a:chExt cx="960" cy="1008"/>
            </a:xfrm>
          </p:grpSpPr>
          <p:sp>
            <p:nvSpPr>
              <p:cNvPr id="243" name="Google Shape;243;p6"/>
              <p:cNvSpPr/>
              <p:nvPr/>
            </p:nvSpPr>
            <p:spPr>
              <a:xfrm>
                <a:off x="240" y="1680"/>
                <a:ext cx="960" cy="10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p6"/>
              <p:cNvSpPr/>
              <p:nvPr/>
            </p:nvSpPr>
            <p:spPr>
              <a:xfrm>
                <a:off x="242" y="1694"/>
                <a:ext cx="944" cy="980"/>
              </a:xfrm>
              <a:custGeom>
                <a:rect b="b" l="l" r="r" t="t"/>
                <a:pathLst>
                  <a:path extrusionOk="0" h="1958" w="188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p6"/>
              <p:cNvSpPr/>
              <p:nvPr/>
            </p:nvSpPr>
            <p:spPr>
              <a:xfrm>
                <a:off x="455" y="1714"/>
                <a:ext cx="347" cy="212"/>
              </a:xfrm>
              <a:custGeom>
                <a:rect b="b" l="l" r="r" t="t"/>
                <a:pathLst>
                  <a:path extrusionOk="0" h="424" w="693">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p6"/>
              <p:cNvSpPr/>
              <p:nvPr/>
            </p:nvSpPr>
            <p:spPr>
              <a:xfrm>
                <a:off x="453" y="1786"/>
                <a:ext cx="365" cy="164"/>
              </a:xfrm>
              <a:custGeom>
                <a:rect b="b" l="l" r="r" t="t"/>
                <a:pathLst>
                  <a:path extrusionOk="0" h="328" w="731">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p6"/>
              <p:cNvSpPr/>
              <p:nvPr/>
            </p:nvSpPr>
            <p:spPr>
              <a:xfrm>
                <a:off x="486" y="2467"/>
                <a:ext cx="683" cy="184"/>
              </a:xfrm>
              <a:custGeom>
                <a:rect b="b" l="l" r="r" t="t"/>
                <a:pathLst>
                  <a:path extrusionOk="0" h="368" w="1366">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p6"/>
              <p:cNvSpPr/>
              <p:nvPr/>
            </p:nvSpPr>
            <p:spPr>
              <a:xfrm>
                <a:off x="474" y="2073"/>
                <a:ext cx="486" cy="358"/>
              </a:xfrm>
              <a:custGeom>
                <a:rect b="b" l="l" r="r" t="t"/>
                <a:pathLst>
                  <a:path extrusionOk="0" h="717" w="972">
                    <a:moveTo>
                      <a:pt x="0" y="0"/>
                    </a:moveTo>
                    <a:lnTo>
                      <a:pt x="770" y="15"/>
                    </a:lnTo>
                    <a:lnTo>
                      <a:pt x="972" y="383"/>
                    </a:lnTo>
                    <a:lnTo>
                      <a:pt x="823" y="520"/>
                    </a:lnTo>
                    <a:lnTo>
                      <a:pt x="826" y="642"/>
                    </a:lnTo>
                    <a:lnTo>
                      <a:pt x="38" y="717"/>
                    </a:lnTo>
                    <a:lnTo>
                      <a:pt x="0" y="0"/>
                    </a:lnTo>
                    <a:close/>
                  </a:path>
                </a:pathLst>
              </a:custGeom>
              <a:solidFill>
                <a:srgbClr val="A1B0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p6"/>
              <p:cNvSpPr/>
              <p:nvPr/>
            </p:nvSpPr>
            <p:spPr>
              <a:xfrm>
                <a:off x="533" y="2065"/>
                <a:ext cx="243" cy="99"/>
              </a:xfrm>
              <a:custGeom>
                <a:rect b="b" l="l" r="r" t="t"/>
                <a:pathLst>
                  <a:path extrusionOk="0" h="196" w="488">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p6"/>
              <p:cNvSpPr/>
              <p:nvPr/>
            </p:nvSpPr>
            <p:spPr>
              <a:xfrm>
                <a:off x="854" y="1982"/>
                <a:ext cx="212" cy="397"/>
              </a:xfrm>
              <a:custGeom>
                <a:rect b="b" l="l" r="r" t="t"/>
                <a:pathLst>
                  <a:path extrusionOk="0" h="792" w="423">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1" name="Google Shape;251;p6"/>
              <p:cNvSpPr/>
              <p:nvPr/>
            </p:nvSpPr>
            <p:spPr>
              <a:xfrm>
                <a:off x="349" y="1831"/>
                <a:ext cx="490" cy="585"/>
              </a:xfrm>
              <a:custGeom>
                <a:rect b="b" l="l" r="r" t="t"/>
                <a:pathLst>
                  <a:path extrusionOk="0" h="1170" w="98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2" name="Google Shape;252;p6"/>
              <p:cNvSpPr/>
              <p:nvPr/>
            </p:nvSpPr>
            <p:spPr>
              <a:xfrm>
                <a:off x="560" y="1845"/>
                <a:ext cx="262" cy="283"/>
              </a:xfrm>
              <a:custGeom>
                <a:rect b="b" l="l" r="r" t="t"/>
                <a:pathLst>
                  <a:path extrusionOk="0" h="565" w="524">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3" name="Google Shape;253;p6"/>
              <p:cNvSpPr/>
              <p:nvPr/>
            </p:nvSpPr>
            <p:spPr>
              <a:xfrm>
                <a:off x="937" y="2085"/>
                <a:ext cx="36" cy="27"/>
              </a:xfrm>
              <a:custGeom>
                <a:rect b="b" l="l" r="r" t="t"/>
                <a:pathLst>
                  <a:path extrusionOk="0" h="53" w="73">
                    <a:moveTo>
                      <a:pt x="0" y="53"/>
                    </a:moveTo>
                    <a:lnTo>
                      <a:pt x="17" y="0"/>
                    </a:lnTo>
                    <a:lnTo>
                      <a:pt x="73" y="27"/>
                    </a:lnTo>
                    <a:lnTo>
                      <a:pt x="65" y="53"/>
                    </a:lnTo>
                    <a:lnTo>
                      <a:pt x="0" y="53"/>
                    </a:lnTo>
                    <a:close/>
                  </a:path>
                </a:pathLst>
              </a:custGeom>
              <a:solidFill>
                <a:srgbClr val="FF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4" name="Google Shape;254;p6"/>
              <p:cNvSpPr/>
              <p:nvPr/>
            </p:nvSpPr>
            <p:spPr>
              <a:xfrm>
                <a:off x="738" y="2055"/>
                <a:ext cx="26" cy="29"/>
              </a:xfrm>
              <a:custGeom>
                <a:rect b="b" l="l" r="r" t="t"/>
                <a:pathLst>
                  <a:path extrusionOk="0" h="59" w="52">
                    <a:moveTo>
                      <a:pt x="0" y="49"/>
                    </a:moveTo>
                    <a:lnTo>
                      <a:pt x="21" y="0"/>
                    </a:lnTo>
                    <a:lnTo>
                      <a:pt x="52" y="5"/>
                    </a:lnTo>
                    <a:lnTo>
                      <a:pt x="36" y="59"/>
                    </a:lnTo>
                    <a:lnTo>
                      <a:pt x="0" y="49"/>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5" name="Google Shape;255;p6"/>
              <p:cNvSpPr/>
              <p:nvPr/>
            </p:nvSpPr>
            <p:spPr>
              <a:xfrm>
                <a:off x="756" y="2057"/>
                <a:ext cx="190" cy="58"/>
              </a:xfrm>
              <a:custGeom>
                <a:rect b="b" l="l" r="r" t="t"/>
                <a:pathLst>
                  <a:path extrusionOk="0" h="116" w="380">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6" name="Google Shape;256;p6"/>
              <p:cNvSpPr/>
              <p:nvPr/>
            </p:nvSpPr>
            <p:spPr>
              <a:xfrm>
                <a:off x="702" y="2050"/>
                <a:ext cx="48" cy="29"/>
              </a:xfrm>
              <a:custGeom>
                <a:rect b="b" l="l" r="r" t="t"/>
                <a:pathLst>
                  <a:path extrusionOk="0" h="59" w="96">
                    <a:moveTo>
                      <a:pt x="0" y="45"/>
                    </a:moveTo>
                    <a:lnTo>
                      <a:pt x="41" y="0"/>
                    </a:lnTo>
                    <a:lnTo>
                      <a:pt x="96" y="10"/>
                    </a:lnTo>
                    <a:lnTo>
                      <a:pt x="76" y="59"/>
                    </a:lnTo>
                    <a:lnTo>
                      <a:pt x="0" y="45"/>
                    </a:lnTo>
                    <a:close/>
                  </a:path>
                </a:pathLst>
              </a:custGeom>
              <a:solidFill>
                <a:srgbClr val="F575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7" name="Google Shape;257;p6"/>
              <p:cNvSpPr/>
              <p:nvPr/>
            </p:nvSpPr>
            <p:spPr>
              <a:xfrm>
                <a:off x="438" y="2358"/>
                <a:ext cx="725" cy="240"/>
              </a:xfrm>
              <a:custGeom>
                <a:rect b="b" l="l" r="r" t="t"/>
                <a:pathLst>
                  <a:path extrusionOk="0" h="482" w="1450">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8" name="Google Shape;258;p6"/>
              <p:cNvSpPr/>
              <p:nvPr/>
            </p:nvSpPr>
            <p:spPr>
              <a:xfrm>
                <a:off x="444" y="2361"/>
                <a:ext cx="73" cy="75"/>
              </a:xfrm>
              <a:custGeom>
                <a:rect b="b" l="l" r="r" t="t"/>
                <a:pathLst>
                  <a:path extrusionOk="0" h="149" w="144">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9" name="Google Shape;259;p6"/>
              <p:cNvSpPr/>
              <p:nvPr/>
            </p:nvSpPr>
            <p:spPr>
              <a:xfrm>
                <a:off x="395" y="1811"/>
                <a:ext cx="136" cy="305"/>
              </a:xfrm>
              <a:custGeom>
                <a:rect b="b" l="l" r="r" t="t"/>
                <a:pathLst>
                  <a:path extrusionOk="0" h="611" w="274">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p6"/>
              <p:cNvSpPr/>
              <p:nvPr/>
            </p:nvSpPr>
            <p:spPr>
              <a:xfrm>
                <a:off x="347" y="2058"/>
                <a:ext cx="453" cy="360"/>
              </a:xfrm>
              <a:custGeom>
                <a:rect b="b" l="l" r="r" t="t"/>
                <a:pathLst>
                  <a:path extrusionOk="0" h="719" w="906">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p6"/>
              <p:cNvSpPr/>
              <p:nvPr/>
            </p:nvSpPr>
            <p:spPr>
              <a:xfrm>
                <a:off x="443" y="1919"/>
                <a:ext cx="106" cy="141"/>
              </a:xfrm>
              <a:custGeom>
                <a:rect b="b" l="l" r="r" t="t"/>
                <a:pathLst>
                  <a:path extrusionOk="0" h="282" w="213">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p6"/>
              <p:cNvSpPr/>
              <p:nvPr/>
            </p:nvSpPr>
            <p:spPr>
              <a:xfrm>
                <a:off x="497" y="1898"/>
                <a:ext cx="67" cy="38"/>
              </a:xfrm>
              <a:custGeom>
                <a:rect b="b" l="l" r="r" t="t"/>
                <a:pathLst>
                  <a:path extrusionOk="0" h="77" w="133">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p6"/>
              <p:cNvSpPr/>
              <p:nvPr/>
            </p:nvSpPr>
            <p:spPr>
              <a:xfrm>
                <a:off x="598" y="1959"/>
                <a:ext cx="18" cy="38"/>
              </a:xfrm>
              <a:custGeom>
                <a:rect b="b" l="l" r="r" t="t"/>
                <a:pathLst>
                  <a:path extrusionOk="0" h="76" w="3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p6"/>
              <p:cNvSpPr/>
              <p:nvPr/>
            </p:nvSpPr>
            <p:spPr>
              <a:xfrm>
                <a:off x="744" y="1934"/>
                <a:ext cx="20" cy="40"/>
              </a:xfrm>
              <a:custGeom>
                <a:rect b="b" l="l" r="r" t="t"/>
                <a:pathLst>
                  <a:path extrusionOk="0" h="78" w="41">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p6"/>
              <p:cNvSpPr/>
              <p:nvPr/>
            </p:nvSpPr>
            <p:spPr>
              <a:xfrm>
                <a:off x="664" y="1998"/>
                <a:ext cx="51" cy="32"/>
              </a:xfrm>
              <a:custGeom>
                <a:rect b="b" l="l" r="r" t="t"/>
                <a:pathLst>
                  <a:path extrusionOk="0" h="63" w="102">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p6"/>
              <p:cNvSpPr/>
              <p:nvPr/>
            </p:nvSpPr>
            <p:spPr>
              <a:xfrm>
                <a:off x="688" y="2051"/>
                <a:ext cx="311" cy="68"/>
              </a:xfrm>
              <a:custGeom>
                <a:rect b="b" l="l" r="r" t="t"/>
                <a:pathLst>
                  <a:path extrusionOk="0" h="136" w="622">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p6"/>
              <p:cNvSpPr/>
              <p:nvPr/>
            </p:nvSpPr>
            <p:spPr>
              <a:xfrm>
                <a:off x="718" y="1978"/>
                <a:ext cx="316" cy="206"/>
              </a:xfrm>
              <a:custGeom>
                <a:rect b="b" l="l" r="r" t="t"/>
                <a:pathLst>
                  <a:path extrusionOk="0" h="411" w="632">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p6"/>
              <p:cNvSpPr/>
              <p:nvPr/>
            </p:nvSpPr>
            <p:spPr>
              <a:xfrm>
                <a:off x="631" y="1760"/>
                <a:ext cx="193" cy="103"/>
              </a:xfrm>
              <a:custGeom>
                <a:rect b="b" l="l" r="r" t="t"/>
                <a:pathLst>
                  <a:path extrusionOk="0" h="205" w="387">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9" name="Google Shape;269;p6"/>
              <p:cNvSpPr/>
              <p:nvPr/>
            </p:nvSpPr>
            <p:spPr>
              <a:xfrm>
                <a:off x="479" y="1794"/>
                <a:ext cx="56" cy="13"/>
              </a:xfrm>
              <a:custGeom>
                <a:rect b="b" l="l" r="r" t="t"/>
                <a:pathLst>
                  <a:path extrusionOk="0" h="26" w="112">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0" name="Google Shape;270;p6"/>
              <p:cNvSpPr/>
              <p:nvPr/>
            </p:nvSpPr>
            <p:spPr>
              <a:xfrm>
                <a:off x="499" y="1760"/>
                <a:ext cx="75" cy="41"/>
              </a:xfrm>
              <a:custGeom>
                <a:rect b="b" l="l" r="r" t="t"/>
                <a:pathLst>
                  <a:path extrusionOk="0" h="82" w="150">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1" name="Google Shape;271;p6"/>
              <p:cNvSpPr/>
              <p:nvPr/>
            </p:nvSpPr>
            <p:spPr>
              <a:xfrm>
                <a:off x="564" y="1721"/>
                <a:ext cx="116" cy="56"/>
              </a:xfrm>
              <a:custGeom>
                <a:rect b="b" l="l" r="r" t="t"/>
                <a:pathLst>
                  <a:path extrusionOk="0" h="113" w="23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2" name="Google Shape;272;p6"/>
              <p:cNvSpPr/>
              <p:nvPr/>
            </p:nvSpPr>
            <p:spPr>
              <a:xfrm>
                <a:off x="686" y="1709"/>
                <a:ext cx="108" cy="52"/>
              </a:xfrm>
              <a:custGeom>
                <a:rect b="b" l="l" r="r" t="t"/>
                <a:pathLst>
                  <a:path extrusionOk="0" h="103" w="216">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p6"/>
              <p:cNvSpPr/>
              <p:nvPr/>
            </p:nvSpPr>
            <p:spPr>
              <a:xfrm>
                <a:off x="794" y="1858"/>
                <a:ext cx="52" cy="205"/>
              </a:xfrm>
              <a:custGeom>
                <a:rect b="b" l="l" r="r" t="t"/>
                <a:pathLst>
                  <a:path extrusionOk="0" h="410" w="105">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p6"/>
              <p:cNvSpPr/>
              <p:nvPr/>
            </p:nvSpPr>
            <p:spPr>
              <a:xfrm>
                <a:off x="810" y="1881"/>
                <a:ext cx="34" cy="68"/>
              </a:xfrm>
              <a:custGeom>
                <a:rect b="b" l="l" r="r" t="t"/>
                <a:pathLst>
                  <a:path extrusionOk="0" h="138" w="67">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p6"/>
              <p:cNvSpPr/>
              <p:nvPr/>
            </p:nvSpPr>
            <p:spPr>
              <a:xfrm>
                <a:off x="505" y="2103"/>
                <a:ext cx="569" cy="480"/>
              </a:xfrm>
              <a:custGeom>
                <a:rect b="b" l="l" r="r" t="t"/>
                <a:pathLst>
                  <a:path extrusionOk="0" h="958" w="1137">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p6"/>
              <p:cNvSpPr/>
              <p:nvPr/>
            </p:nvSpPr>
            <p:spPr>
              <a:xfrm>
                <a:off x="888" y="2287"/>
                <a:ext cx="68" cy="79"/>
              </a:xfrm>
              <a:custGeom>
                <a:rect b="b" l="l" r="r" t="t"/>
                <a:pathLst>
                  <a:path extrusionOk="0" h="157" w="134">
                    <a:moveTo>
                      <a:pt x="81" y="0"/>
                    </a:moveTo>
                    <a:lnTo>
                      <a:pt x="0" y="78"/>
                    </a:lnTo>
                    <a:lnTo>
                      <a:pt x="134" y="157"/>
                    </a:lnTo>
                    <a:lnTo>
                      <a:pt x="131" y="137"/>
                    </a:lnTo>
                    <a:lnTo>
                      <a:pt x="43" y="73"/>
                    </a:lnTo>
                    <a:lnTo>
                      <a:pt x="87" y="41"/>
                    </a:lnTo>
                    <a:lnTo>
                      <a:pt x="8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p6"/>
              <p:cNvSpPr/>
              <p:nvPr/>
            </p:nvSpPr>
            <p:spPr>
              <a:xfrm>
                <a:off x="885" y="2107"/>
                <a:ext cx="66" cy="54"/>
              </a:xfrm>
              <a:custGeom>
                <a:rect b="b" l="l" r="r" t="t"/>
                <a:pathLst>
                  <a:path extrusionOk="0" h="109" w="131">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6"/>
              <p:cNvSpPr/>
              <p:nvPr/>
            </p:nvSpPr>
            <p:spPr>
              <a:xfrm>
                <a:off x="438" y="2366"/>
                <a:ext cx="732" cy="253"/>
              </a:xfrm>
              <a:custGeom>
                <a:rect b="b" l="l" r="r" t="t"/>
                <a:pathLst>
                  <a:path extrusionOk="0" h="507" w="1464">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p6"/>
              <p:cNvSpPr/>
              <p:nvPr/>
            </p:nvSpPr>
            <p:spPr>
              <a:xfrm>
                <a:off x="490" y="2584"/>
                <a:ext cx="323" cy="72"/>
              </a:xfrm>
              <a:custGeom>
                <a:rect b="b" l="l" r="r" t="t"/>
                <a:pathLst>
                  <a:path extrusionOk="0" h="145" w="646">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p6"/>
              <p:cNvSpPr/>
              <p:nvPr/>
            </p:nvSpPr>
            <p:spPr>
              <a:xfrm>
                <a:off x="858" y="2533"/>
                <a:ext cx="304" cy="84"/>
              </a:xfrm>
              <a:custGeom>
                <a:rect b="b" l="l" r="r" t="t"/>
                <a:pathLst>
                  <a:path extrusionOk="0" h="167" w="60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p6"/>
              <p:cNvSpPr/>
              <p:nvPr/>
            </p:nvSpPr>
            <p:spPr>
              <a:xfrm>
                <a:off x="505" y="2480"/>
                <a:ext cx="12" cy="12"/>
              </a:xfrm>
              <a:custGeom>
                <a:rect b="b" l="l" r="r" t="t"/>
                <a:pathLst>
                  <a:path extrusionOk="0" h="23" w="24">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p6"/>
              <p:cNvSpPr/>
              <p:nvPr/>
            </p:nvSpPr>
            <p:spPr>
              <a:xfrm>
                <a:off x="515" y="2483"/>
                <a:ext cx="51" cy="45"/>
              </a:xfrm>
              <a:custGeom>
                <a:rect b="b" l="l" r="r" t="t"/>
                <a:pathLst>
                  <a:path extrusionOk="0" h="90" w="101">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p6"/>
              <p:cNvSpPr/>
              <p:nvPr/>
            </p:nvSpPr>
            <p:spPr>
              <a:xfrm>
                <a:off x="580" y="2408"/>
                <a:ext cx="36" cy="35"/>
              </a:xfrm>
              <a:custGeom>
                <a:rect b="b" l="l" r="r" t="t"/>
                <a:pathLst>
                  <a:path extrusionOk="0" h="70" w="73">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p6"/>
              <p:cNvSpPr/>
              <p:nvPr/>
            </p:nvSpPr>
            <p:spPr>
              <a:xfrm>
                <a:off x="599" y="2477"/>
                <a:ext cx="56" cy="52"/>
              </a:xfrm>
              <a:custGeom>
                <a:rect b="b" l="l" r="r" t="t"/>
                <a:pathLst>
                  <a:path extrusionOk="0" h="103" w="11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5" name="Google Shape;285;p6"/>
              <p:cNvSpPr/>
              <p:nvPr/>
            </p:nvSpPr>
            <p:spPr>
              <a:xfrm>
                <a:off x="659" y="2420"/>
                <a:ext cx="12" cy="14"/>
              </a:xfrm>
              <a:custGeom>
                <a:rect b="b" l="l" r="r" t="t"/>
                <a:pathLst>
                  <a:path extrusionOk="0" h="29" w="24">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6" name="Google Shape;286;p6"/>
              <p:cNvSpPr/>
              <p:nvPr/>
            </p:nvSpPr>
            <p:spPr>
              <a:xfrm>
                <a:off x="670" y="2411"/>
                <a:ext cx="36" cy="41"/>
              </a:xfrm>
              <a:custGeom>
                <a:rect b="b" l="l" r="r" t="t"/>
                <a:pathLst>
                  <a:path extrusionOk="0" h="82" w="71">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7" name="Google Shape;287;p6"/>
              <p:cNvSpPr/>
              <p:nvPr/>
            </p:nvSpPr>
            <p:spPr>
              <a:xfrm>
                <a:off x="699" y="2477"/>
                <a:ext cx="53" cy="62"/>
              </a:xfrm>
              <a:custGeom>
                <a:rect b="b" l="l" r="r" t="t"/>
                <a:pathLst>
                  <a:path extrusionOk="0" h="125" w="10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8" name="Google Shape;288;p6"/>
              <p:cNvSpPr/>
              <p:nvPr/>
            </p:nvSpPr>
            <p:spPr>
              <a:xfrm>
                <a:off x="704" y="2517"/>
                <a:ext cx="9" cy="16"/>
              </a:xfrm>
              <a:custGeom>
                <a:rect b="b" l="l" r="r" t="t"/>
                <a:pathLst>
                  <a:path extrusionOk="0" h="33" w="19">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 name="Google Shape;289;p6"/>
              <p:cNvSpPr/>
              <p:nvPr/>
            </p:nvSpPr>
            <p:spPr>
              <a:xfrm>
                <a:off x="844" y="2407"/>
                <a:ext cx="37" cy="23"/>
              </a:xfrm>
              <a:custGeom>
                <a:rect b="b" l="l" r="r" t="t"/>
                <a:pathLst>
                  <a:path extrusionOk="0" h="46" w="74">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 name="Google Shape;290;p6"/>
              <p:cNvSpPr/>
              <p:nvPr/>
            </p:nvSpPr>
            <p:spPr>
              <a:xfrm>
                <a:off x="865" y="2431"/>
                <a:ext cx="37" cy="35"/>
              </a:xfrm>
              <a:custGeom>
                <a:rect b="b" l="l" r="r" t="t"/>
                <a:pathLst>
                  <a:path extrusionOk="0" h="70" w="76">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1" name="Google Shape;291;p6"/>
              <p:cNvSpPr/>
              <p:nvPr/>
            </p:nvSpPr>
            <p:spPr>
              <a:xfrm>
                <a:off x="867" y="2487"/>
                <a:ext cx="24" cy="27"/>
              </a:xfrm>
              <a:custGeom>
                <a:rect b="b" l="l" r="r" t="t"/>
                <a:pathLst>
                  <a:path extrusionOk="0" h="53" w="47">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p6"/>
              <p:cNvSpPr/>
              <p:nvPr/>
            </p:nvSpPr>
            <p:spPr>
              <a:xfrm>
                <a:off x="902" y="2478"/>
                <a:ext cx="56" cy="35"/>
              </a:xfrm>
              <a:custGeom>
                <a:rect b="b" l="l" r="r" t="t"/>
                <a:pathLst>
                  <a:path extrusionOk="0" h="70" w="11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p6"/>
              <p:cNvSpPr/>
              <p:nvPr/>
            </p:nvSpPr>
            <p:spPr>
              <a:xfrm>
                <a:off x="975" y="2427"/>
                <a:ext cx="65" cy="22"/>
              </a:xfrm>
              <a:custGeom>
                <a:rect b="b" l="l" r="r" t="t"/>
                <a:pathLst>
                  <a:path extrusionOk="0" h="46" w="129">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p6"/>
              <p:cNvSpPr/>
              <p:nvPr/>
            </p:nvSpPr>
            <p:spPr>
              <a:xfrm>
                <a:off x="998" y="2458"/>
                <a:ext cx="97" cy="38"/>
              </a:xfrm>
              <a:custGeom>
                <a:rect b="b" l="l" r="r" t="t"/>
                <a:pathLst>
                  <a:path extrusionOk="0" h="76" w="195">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p6"/>
              <p:cNvSpPr/>
              <p:nvPr/>
            </p:nvSpPr>
            <p:spPr>
              <a:xfrm>
                <a:off x="889" y="2073"/>
                <a:ext cx="75" cy="42"/>
              </a:xfrm>
              <a:custGeom>
                <a:rect b="b" l="l" r="r" t="t"/>
                <a:pathLst>
                  <a:path extrusionOk="0" h="85" w="150">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p6"/>
              <p:cNvSpPr/>
              <p:nvPr/>
            </p:nvSpPr>
            <p:spPr>
              <a:xfrm>
                <a:off x="269" y="2449"/>
                <a:ext cx="215" cy="151"/>
              </a:xfrm>
              <a:custGeom>
                <a:rect b="b" l="l" r="r" t="t"/>
                <a:pathLst>
                  <a:path extrusionOk="0" h="301" w="428">
                    <a:moveTo>
                      <a:pt x="0" y="137"/>
                    </a:moveTo>
                    <a:lnTo>
                      <a:pt x="280" y="0"/>
                    </a:lnTo>
                    <a:lnTo>
                      <a:pt x="428" y="73"/>
                    </a:lnTo>
                    <a:lnTo>
                      <a:pt x="210" y="301"/>
                    </a:lnTo>
                    <a:lnTo>
                      <a:pt x="0" y="137"/>
                    </a:lnTo>
                    <a:close/>
                  </a:path>
                </a:pathLst>
              </a:custGeom>
              <a:solidFill>
                <a:srgbClr val="B0C7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p6"/>
              <p:cNvSpPr/>
              <p:nvPr/>
            </p:nvSpPr>
            <p:spPr>
              <a:xfrm>
                <a:off x="267" y="2521"/>
                <a:ext cx="112" cy="94"/>
              </a:xfrm>
              <a:custGeom>
                <a:rect b="b" l="l" r="r" t="t"/>
                <a:pathLst>
                  <a:path extrusionOk="0" h="188" w="226">
                    <a:moveTo>
                      <a:pt x="0" y="78"/>
                    </a:moveTo>
                    <a:lnTo>
                      <a:pt x="0" y="0"/>
                    </a:lnTo>
                    <a:lnTo>
                      <a:pt x="226" y="125"/>
                    </a:lnTo>
                    <a:lnTo>
                      <a:pt x="224" y="188"/>
                    </a:lnTo>
                    <a:lnTo>
                      <a:pt x="0" y="78"/>
                    </a:lnTo>
                    <a:close/>
                  </a:path>
                </a:pathLst>
              </a:custGeom>
              <a:solidFill>
                <a:srgbClr val="A6BF7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p6"/>
              <p:cNvSpPr/>
              <p:nvPr/>
            </p:nvSpPr>
            <p:spPr>
              <a:xfrm>
                <a:off x="381" y="2492"/>
                <a:ext cx="102" cy="124"/>
              </a:xfrm>
              <a:custGeom>
                <a:rect b="b" l="l" r="r" t="t"/>
                <a:pathLst>
                  <a:path extrusionOk="0" h="248" w="203">
                    <a:moveTo>
                      <a:pt x="0" y="178"/>
                    </a:moveTo>
                    <a:lnTo>
                      <a:pt x="203" y="0"/>
                    </a:lnTo>
                    <a:lnTo>
                      <a:pt x="203" y="62"/>
                    </a:lnTo>
                    <a:lnTo>
                      <a:pt x="0" y="248"/>
                    </a:lnTo>
                    <a:lnTo>
                      <a:pt x="0" y="178"/>
                    </a:lnTo>
                    <a:close/>
                  </a:path>
                </a:pathLst>
              </a:custGeom>
              <a:solidFill>
                <a:srgbClr val="9CB3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p6"/>
              <p:cNvSpPr/>
              <p:nvPr/>
            </p:nvSpPr>
            <p:spPr>
              <a:xfrm>
                <a:off x="293" y="2506"/>
                <a:ext cx="99" cy="62"/>
              </a:xfrm>
              <a:custGeom>
                <a:rect b="b" l="l" r="r" t="t"/>
                <a:pathLst>
                  <a:path extrusionOk="0" h="123" w="198">
                    <a:moveTo>
                      <a:pt x="0" y="22"/>
                    </a:moveTo>
                    <a:lnTo>
                      <a:pt x="163" y="123"/>
                    </a:lnTo>
                    <a:lnTo>
                      <a:pt x="198" y="87"/>
                    </a:lnTo>
                    <a:lnTo>
                      <a:pt x="52" y="0"/>
                    </a:lnTo>
                    <a:lnTo>
                      <a:pt x="0" y="22"/>
                    </a:lnTo>
                    <a:close/>
                  </a:path>
                </a:pathLst>
              </a:custGeom>
              <a:solidFill>
                <a:srgbClr val="DBDE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0" name="Google Shape;300;p6"/>
              <p:cNvSpPr/>
              <p:nvPr/>
            </p:nvSpPr>
            <p:spPr>
              <a:xfrm>
                <a:off x="351" y="2462"/>
                <a:ext cx="109" cy="71"/>
              </a:xfrm>
              <a:custGeom>
                <a:rect b="b" l="l" r="r" t="t"/>
                <a:pathLst>
                  <a:path extrusionOk="0" h="144" w="219">
                    <a:moveTo>
                      <a:pt x="0" y="65"/>
                    </a:moveTo>
                    <a:lnTo>
                      <a:pt x="110" y="144"/>
                    </a:lnTo>
                    <a:lnTo>
                      <a:pt x="219" y="53"/>
                    </a:lnTo>
                    <a:lnTo>
                      <a:pt x="112" y="0"/>
                    </a:lnTo>
                    <a:lnTo>
                      <a:pt x="0" y="65"/>
                    </a:lnTo>
                    <a:close/>
                  </a:path>
                </a:pathLst>
              </a:custGeom>
              <a:solidFill>
                <a:srgbClr val="CC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 name="Google Shape;301;p6"/>
              <p:cNvSpPr/>
              <p:nvPr/>
            </p:nvSpPr>
            <p:spPr>
              <a:xfrm>
                <a:off x="376" y="2482"/>
                <a:ext cx="113" cy="138"/>
              </a:xfrm>
              <a:custGeom>
                <a:rect b="b" l="l" r="r" t="t"/>
                <a:pathLst>
                  <a:path extrusionOk="0" h="277" w="225">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2" name="Google Shape;302;p6"/>
              <p:cNvSpPr/>
              <p:nvPr/>
            </p:nvSpPr>
            <p:spPr>
              <a:xfrm>
                <a:off x="264" y="2447"/>
                <a:ext cx="225" cy="173"/>
              </a:xfrm>
              <a:custGeom>
                <a:rect b="b" l="l" r="r" t="t"/>
                <a:pathLst>
                  <a:path extrusionOk="0" h="347" w="449">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3" name="Google Shape;303;p6"/>
              <p:cNvSpPr/>
              <p:nvPr/>
            </p:nvSpPr>
            <p:spPr>
              <a:xfrm>
                <a:off x="268" y="2517"/>
                <a:ext cx="113" cy="68"/>
              </a:xfrm>
              <a:custGeom>
                <a:rect b="b" l="l" r="r" t="t"/>
                <a:pathLst>
                  <a:path extrusionOk="0" h="135" w="227">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4" name="Google Shape;304;p6"/>
              <p:cNvSpPr/>
              <p:nvPr/>
            </p:nvSpPr>
            <p:spPr>
              <a:xfrm>
                <a:off x="290" y="2517"/>
                <a:ext cx="105" cy="53"/>
              </a:xfrm>
              <a:custGeom>
                <a:rect b="b" l="l" r="r" t="t"/>
                <a:pathLst>
                  <a:path extrusionOk="0" h="105" w="208">
                    <a:moveTo>
                      <a:pt x="0" y="7"/>
                    </a:moveTo>
                    <a:lnTo>
                      <a:pt x="169" y="105"/>
                    </a:lnTo>
                    <a:lnTo>
                      <a:pt x="208" y="70"/>
                    </a:lnTo>
                    <a:lnTo>
                      <a:pt x="200" y="62"/>
                    </a:lnTo>
                    <a:lnTo>
                      <a:pt x="168" y="93"/>
                    </a:lnTo>
                    <a:lnTo>
                      <a:pt x="8" y="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5" name="Google Shape;305;p6"/>
              <p:cNvSpPr/>
              <p:nvPr/>
            </p:nvSpPr>
            <p:spPr>
              <a:xfrm>
                <a:off x="287" y="2503"/>
                <a:ext cx="109" cy="49"/>
              </a:xfrm>
              <a:custGeom>
                <a:rect b="b" l="l" r="r" t="t"/>
                <a:pathLst>
                  <a:path extrusionOk="0" h="98" w="218">
                    <a:moveTo>
                      <a:pt x="12" y="36"/>
                    </a:moveTo>
                    <a:lnTo>
                      <a:pt x="0" y="33"/>
                    </a:lnTo>
                    <a:lnTo>
                      <a:pt x="67" y="0"/>
                    </a:lnTo>
                    <a:lnTo>
                      <a:pt x="218" y="92"/>
                    </a:lnTo>
                    <a:lnTo>
                      <a:pt x="210" y="98"/>
                    </a:lnTo>
                    <a:lnTo>
                      <a:pt x="66" y="10"/>
                    </a:lnTo>
                    <a:lnTo>
                      <a:pt x="12"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6" name="Google Shape;306;p6"/>
              <p:cNvSpPr/>
              <p:nvPr/>
            </p:nvSpPr>
            <p:spPr>
              <a:xfrm>
                <a:off x="349" y="2460"/>
                <a:ext cx="116" cy="75"/>
              </a:xfrm>
              <a:custGeom>
                <a:rect b="b" l="l" r="r" t="t"/>
                <a:pathLst>
                  <a:path extrusionOk="0" h="149" w="233">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7" name="Google Shape;307;p6"/>
              <p:cNvSpPr/>
              <p:nvPr/>
            </p:nvSpPr>
            <p:spPr>
              <a:xfrm>
                <a:off x="344" y="2461"/>
                <a:ext cx="67" cy="34"/>
              </a:xfrm>
              <a:custGeom>
                <a:rect b="b" l="l" r="r" t="t"/>
                <a:pathLst>
                  <a:path extrusionOk="0" h="69" w="133">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p6"/>
              <p:cNvSpPr/>
              <p:nvPr/>
            </p:nvSpPr>
            <p:spPr>
              <a:xfrm>
                <a:off x="367" y="2481"/>
                <a:ext cx="60" cy="36"/>
              </a:xfrm>
              <a:custGeom>
                <a:rect b="b" l="l" r="r" t="t"/>
                <a:pathLst>
                  <a:path extrusionOk="0" h="73" w="119">
                    <a:moveTo>
                      <a:pt x="0" y="4"/>
                    </a:moveTo>
                    <a:lnTo>
                      <a:pt x="112" y="73"/>
                    </a:lnTo>
                    <a:lnTo>
                      <a:pt x="119" y="67"/>
                    </a:lnTo>
                    <a:lnTo>
                      <a:pt x="11" y="0"/>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p6"/>
              <p:cNvSpPr/>
              <p:nvPr/>
            </p:nvSpPr>
            <p:spPr>
              <a:xfrm>
                <a:off x="389" y="2469"/>
                <a:ext cx="55" cy="34"/>
              </a:xfrm>
              <a:custGeom>
                <a:rect b="b" l="l" r="r" t="t"/>
                <a:pathLst>
                  <a:path extrusionOk="0" h="67" w="111">
                    <a:moveTo>
                      <a:pt x="0" y="6"/>
                    </a:moveTo>
                    <a:lnTo>
                      <a:pt x="105" y="67"/>
                    </a:lnTo>
                    <a:lnTo>
                      <a:pt x="111" y="62"/>
                    </a:lnTo>
                    <a:lnTo>
                      <a:pt x="11"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p6"/>
              <p:cNvSpPr/>
              <p:nvPr/>
            </p:nvSpPr>
            <p:spPr>
              <a:xfrm>
                <a:off x="388" y="2481"/>
                <a:ext cx="57" cy="43"/>
              </a:xfrm>
              <a:custGeom>
                <a:rect b="b" l="l" r="r" t="t"/>
                <a:pathLst>
                  <a:path extrusionOk="0" h="86" w="115">
                    <a:moveTo>
                      <a:pt x="115" y="3"/>
                    </a:moveTo>
                    <a:lnTo>
                      <a:pt x="10" y="86"/>
                    </a:lnTo>
                    <a:lnTo>
                      <a:pt x="0" y="77"/>
                    </a:lnTo>
                    <a:lnTo>
                      <a:pt x="108" y="0"/>
                    </a:lnTo>
                    <a:lnTo>
                      <a:pt x="115"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p6"/>
              <p:cNvSpPr/>
              <p:nvPr/>
            </p:nvSpPr>
            <p:spPr>
              <a:xfrm>
                <a:off x="364" y="2469"/>
                <a:ext cx="59" cy="37"/>
              </a:xfrm>
              <a:custGeom>
                <a:rect b="b" l="l" r="r" t="t"/>
                <a:pathLst>
                  <a:path extrusionOk="0" h="74" w="118">
                    <a:moveTo>
                      <a:pt x="118" y="7"/>
                    </a:moveTo>
                    <a:lnTo>
                      <a:pt x="12" y="74"/>
                    </a:lnTo>
                    <a:lnTo>
                      <a:pt x="0" y="67"/>
                    </a:lnTo>
                    <a:lnTo>
                      <a:pt x="111" y="0"/>
                    </a:lnTo>
                    <a:lnTo>
                      <a:pt x="11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Tree>
  </p:cSld>
  <p:clrMapOvr>
    <a:masterClrMapping/>
  </p:clrMapOvr>
  <p:transition spd="slow">
    <p:blinds/>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5" name="Shape 315"/>
        <p:cNvGrpSpPr/>
        <p:nvPr/>
      </p:nvGrpSpPr>
      <p:grpSpPr>
        <a:xfrm>
          <a:off x="0" y="0"/>
          <a:ext cx="0" cy="0"/>
          <a:chOff x="0" y="0"/>
          <a:chExt cx="0" cy="0"/>
        </a:xfrm>
      </p:grpSpPr>
      <p:sp>
        <p:nvSpPr>
          <p:cNvPr id="316" name="Google Shape;316;p7"/>
          <p:cNvSpPr txBox="1"/>
          <p:nvPr/>
        </p:nvSpPr>
        <p:spPr>
          <a:xfrm>
            <a:off x="304800" y="6381750"/>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p:txBody>
      </p:sp>
      <p:pic>
        <p:nvPicPr>
          <p:cNvPr descr="image_upload" id="317" name="Google Shape;317;p7"/>
          <p:cNvPicPr preferRelativeResize="0"/>
          <p:nvPr/>
        </p:nvPicPr>
        <p:blipFill rotWithShape="1">
          <a:blip r:embed="rId3">
            <a:alphaModFix/>
          </a:blip>
          <a:srcRect b="0" l="0" r="0" t="0"/>
          <a:stretch/>
        </p:blipFill>
        <p:spPr>
          <a:xfrm>
            <a:off x="0" y="3914775"/>
            <a:ext cx="3200400" cy="2943225"/>
          </a:xfrm>
          <a:prstGeom prst="rect">
            <a:avLst/>
          </a:prstGeom>
          <a:noFill/>
          <a:ln>
            <a:noFill/>
          </a:ln>
        </p:spPr>
      </p:pic>
      <p:pic>
        <p:nvPicPr>
          <p:cNvPr descr="Picture5" id="318" name="Google Shape;318;p7"/>
          <p:cNvPicPr preferRelativeResize="0"/>
          <p:nvPr/>
        </p:nvPicPr>
        <p:blipFill rotWithShape="1">
          <a:blip r:embed="rId4">
            <a:alphaModFix/>
          </a:blip>
          <a:srcRect b="0" l="0" r="0" t="0"/>
          <a:stretch/>
        </p:blipFill>
        <p:spPr>
          <a:xfrm>
            <a:off x="0" y="1527175"/>
            <a:ext cx="3200400" cy="2368550"/>
          </a:xfrm>
          <a:prstGeom prst="rect">
            <a:avLst/>
          </a:prstGeom>
          <a:noFill/>
          <a:ln>
            <a:noFill/>
          </a:ln>
        </p:spPr>
      </p:pic>
      <p:sp>
        <p:nvSpPr>
          <p:cNvPr id="319" name="Google Shape;319;p7"/>
          <p:cNvSpPr txBox="1"/>
          <p:nvPr/>
        </p:nvSpPr>
        <p:spPr>
          <a:xfrm>
            <a:off x="3276600" y="1676400"/>
            <a:ext cx="5867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a:t>
            </a:r>
            <a:endParaRPr/>
          </a:p>
        </p:txBody>
      </p:sp>
      <p:sp>
        <p:nvSpPr>
          <p:cNvPr id="320" name="Google Shape;320;p7"/>
          <p:cNvSpPr txBox="1"/>
          <p:nvPr/>
        </p:nvSpPr>
        <p:spPr>
          <a:xfrm>
            <a:off x="3810000" y="1646237"/>
            <a:ext cx="53340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Bệnh là trạng thái sinh lý không bình thường của vật nuôi, thường có những biểu hiện như buồn bã, chậm chạp, giảm ăn hay bỏ ăn, sốt chảy nước mắt, nước mũi,tiêu chảy,</a:t>
            </a:r>
            <a:r>
              <a:rPr lang="en-US" sz="3600">
                <a:solidFill>
                  <a:schemeClr val="dk1"/>
                </a:solidFill>
                <a:latin typeface="Times New Roman"/>
                <a:ea typeface="Times New Roman"/>
                <a:cs typeface="Times New Roman"/>
                <a:sym typeface="Times New Roman"/>
              </a:rPr>
              <a:t>........</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
          <p:cNvSpPr txBox="1"/>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t>
            </a:r>
            <a:endParaRPr/>
          </a:p>
        </p:txBody>
      </p:sp>
      <p:sp>
        <p:nvSpPr>
          <p:cNvPr id="326" name="Google Shape;326;p8"/>
          <p:cNvSpPr txBox="1"/>
          <p:nvPr/>
        </p:nvSpPr>
        <p:spPr>
          <a:xfrm>
            <a:off x="152400" y="454025"/>
            <a:ext cx="9144000" cy="579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FF"/>
              </a:buClr>
              <a:buSzPts val="2800"/>
              <a:buFont typeface="Arial"/>
              <a:buNone/>
            </a:pPr>
            <a:r>
              <a:rPr b="0" i="0" lang="en-US" sz="2800" u="none">
                <a:solidFill>
                  <a:srgbClr val="0000FF"/>
                </a:solidFill>
                <a:latin typeface="Arial"/>
                <a:ea typeface="Arial"/>
                <a:cs typeface="Arial"/>
                <a:sym typeface="Arial"/>
              </a:rPr>
              <a:t>? Nếu như chúng ta không phòng chữa kịp thời thì vật nuôi sẽ như thế nào ? </a:t>
            </a:r>
            <a:endParaRPr/>
          </a:p>
          <a:p>
            <a:pPr indent="-342900" lvl="0" marL="342900" marR="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 Gầy yếu, sụt cân hoặc có thể chết nếu không chữa trị kịp thời .</a:t>
            </a:r>
            <a:endParaRPr/>
          </a:p>
          <a:p>
            <a:pPr indent="-342900" lvl="0" marL="342900" marR="0" rtl="0" algn="l">
              <a:lnSpc>
                <a:spcPct val="100000"/>
              </a:lnSpc>
              <a:spcBef>
                <a:spcPts val="56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endParaRPr/>
          </a:p>
        </p:txBody>
      </p:sp>
      <p:pic>
        <p:nvPicPr>
          <p:cNvPr descr="image_upload" id="327" name="Google Shape;327;p8"/>
          <p:cNvPicPr preferRelativeResize="0"/>
          <p:nvPr/>
        </p:nvPicPr>
        <p:blipFill rotWithShape="1">
          <a:blip r:embed="rId3">
            <a:alphaModFix/>
          </a:blip>
          <a:srcRect b="0" l="0" r="0" t="0"/>
          <a:stretch/>
        </p:blipFill>
        <p:spPr>
          <a:xfrm>
            <a:off x="4600575" y="3562350"/>
            <a:ext cx="4543425" cy="3295650"/>
          </a:xfrm>
          <a:prstGeom prst="rect">
            <a:avLst/>
          </a:prstGeom>
          <a:noFill/>
          <a:ln>
            <a:noFill/>
          </a:ln>
        </p:spPr>
      </p:pic>
      <p:pic>
        <p:nvPicPr>
          <p:cNvPr descr="Heo chết do bệnh tai xanh." id="328" name="Google Shape;328;p8"/>
          <p:cNvPicPr preferRelativeResize="0"/>
          <p:nvPr/>
        </p:nvPicPr>
        <p:blipFill rotWithShape="1">
          <a:blip r:embed="rId4">
            <a:alphaModFix/>
          </a:blip>
          <a:srcRect b="0" l="0" r="0" t="0"/>
          <a:stretch/>
        </p:blipFill>
        <p:spPr>
          <a:xfrm>
            <a:off x="0" y="3548062"/>
            <a:ext cx="4419600" cy="3309937"/>
          </a:xfrm>
          <a:prstGeom prst="rect">
            <a:avLst/>
          </a:prstGeom>
          <a:noFill/>
          <a:ln>
            <a:noFill/>
          </a:ln>
        </p:spPr>
      </p:pic>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animEffect filter="fade" transition="in">
                                      <p:cBhvr>
                                        <p:cTn dur="80"/>
                                        <p:tgtEl>
                                          <p:spTgt spid="3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animEffect filter="fade" transition="in">
                                      <p:cBhvr>
                                        <p:cTn dur="80"/>
                                        <p:tgtEl>
                                          <p:spTgt spid="3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animEffect filter="fade" transition="in">
                                      <p:cBhvr>
                                        <p:cTn dur="80"/>
                                        <p:tgtEl>
                                          <p:spTgt spid="3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9"/>
          <p:cNvSpPr txBox="1"/>
          <p:nvPr>
            <p:ph idx="1" type="body"/>
          </p:nvPr>
        </p:nvSpPr>
        <p:spPr>
          <a:xfrm>
            <a:off x="457200" y="1092200"/>
            <a:ext cx="89154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None/>
            </a:pPr>
            <a:r>
              <a:t/>
            </a:r>
            <a:endParaRPr b="0" i="0" sz="24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sng">
              <a:solidFill>
                <a:srgbClr val="FF0066"/>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a:p>
            <a:pPr indent="-139700" lvl="0" marL="342900" rtl="0" algn="l">
              <a:spcBef>
                <a:spcPts val="640"/>
              </a:spcBef>
              <a:spcAft>
                <a:spcPts val="0"/>
              </a:spcAft>
              <a:buClr>
                <a:schemeClr val="dk1"/>
              </a:buClr>
              <a:buSzPts val="3200"/>
              <a:buFont typeface="Arial"/>
              <a:buNone/>
            </a:pPr>
            <a:r>
              <a:t/>
            </a:r>
            <a:endParaRPr b="0" i="0" sz="3200" u="none">
              <a:solidFill>
                <a:srgbClr val="00B0F0"/>
              </a:solidFill>
              <a:latin typeface="Arial"/>
              <a:ea typeface="Arial"/>
              <a:cs typeface="Arial"/>
              <a:sym typeface="Arial"/>
            </a:endParaRPr>
          </a:p>
        </p:txBody>
      </p:sp>
      <p:grpSp>
        <p:nvGrpSpPr>
          <p:cNvPr id="334" name="Google Shape;334;p9"/>
          <p:cNvGrpSpPr/>
          <p:nvPr/>
        </p:nvGrpSpPr>
        <p:grpSpPr>
          <a:xfrm>
            <a:off x="609600" y="228600"/>
            <a:ext cx="8153400" cy="2667000"/>
            <a:chOff x="240" y="1248"/>
            <a:chExt cx="5136" cy="1440"/>
          </a:xfrm>
        </p:grpSpPr>
        <p:sp>
          <p:nvSpPr>
            <p:cNvPr id="335" name="Google Shape;335;p9"/>
            <p:cNvSpPr/>
            <p:nvPr/>
          </p:nvSpPr>
          <p:spPr>
            <a:xfrm>
              <a:off x="2640" y="1248"/>
              <a:ext cx="2736" cy="1440"/>
            </a:xfrm>
            <a:prstGeom prst="cloudCallout">
              <a:avLst>
                <a:gd fmla="val -5416" name="adj1"/>
                <a:gd fmla="val 14205" name="adj2"/>
              </a:avLst>
            </a:prstGeom>
            <a:solidFill>
              <a:srgbClr val="F2F2F2"/>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t/>
              </a:r>
              <a:endParaRPr b="1" i="0" sz="3200" u="non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3200"/>
                <a:buFont typeface="Arial"/>
                <a:buNone/>
              </a:pPr>
              <a:r>
                <a:rPr b="1" i="0" lang="en-US" sz="3200" u="none">
                  <a:solidFill>
                    <a:srgbClr val="C00000"/>
                  </a:solidFill>
                  <a:latin typeface="Arial"/>
                  <a:ea typeface="Arial"/>
                  <a:cs typeface="Arial"/>
                  <a:sym typeface="Arial"/>
                </a:rPr>
                <a:t>Vậy phòng trị bệnh cho vật nuôi có tác dụng gì</a:t>
              </a:r>
              <a:endParaRPr/>
            </a:p>
            <a:p>
              <a:pPr indent="0" lvl="0" marL="0" marR="0" rtl="0" algn="l">
                <a:lnSpc>
                  <a:spcPct val="100000"/>
                </a:lnSpc>
                <a:spcBef>
                  <a:spcPts val="0"/>
                </a:spcBef>
                <a:spcAft>
                  <a:spcPts val="0"/>
                </a:spcAft>
                <a:buNone/>
              </a:pPr>
              <a:r>
                <a:t/>
              </a:r>
              <a:endParaRPr b="1" i="0" sz="3200" u="none">
                <a:solidFill>
                  <a:srgbClr val="C00000"/>
                </a:solidFill>
                <a:latin typeface="Arial"/>
                <a:ea typeface="Arial"/>
                <a:cs typeface="Arial"/>
                <a:sym typeface="Arial"/>
              </a:endParaRPr>
            </a:p>
          </p:txBody>
        </p:sp>
        <p:grpSp>
          <p:nvGrpSpPr>
            <p:cNvPr id="336" name="Google Shape;336;p9"/>
            <p:cNvGrpSpPr/>
            <p:nvPr/>
          </p:nvGrpSpPr>
          <p:grpSpPr>
            <a:xfrm>
              <a:off x="240" y="1680"/>
              <a:ext cx="960" cy="1008"/>
              <a:chOff x="240" y="1680"/>
              <a:chExt cx="960" cy="1008"/>
            </a:xfrm>
          </p:grpSpPr>
          <p:sp>
            <p:nvSpPr>
              <p:cNvPr id="337" name="Google Shape;337;p9"/>
              <p:cNvSpPr/>
              <p:nvPr/>
            </p:nvSpPr>
            <p:spPr>
              <a:xfrm>
                <a:off x="240" y="1680"/>
                <a:ext cx="960" cy="10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 name="Google Shape;338;p9"/>
              <p:cNvSpPr/>
              <p:nvPr/>
            </p:nvSpPr>
            <p:spPr>
              <a:xfrm>
                <a:off x="242" y="1694"/>
                <a:ext cx="944" cy="980"/>
              </a:xfrm>
              <a:custGeom>
                <a:rect b="b" l="l" r="r" t="t"/>
                <a:pathLst>
                  <a:path extrusionOk="0" h="1958" w="188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 name="Google Shape;339;p9"/>
              <p:cNvSpPr/>
              <p:nvPr/>
            </p:nvSpPr>
            <p:spPr>
              <a:xfrm>
                <a:off x="455" y="1714"/>
                <a:ext cx="347" cy="212"/>
              </a:xfrm>
              <a:custGeom>
                <a:rect b="b" l="l" r="r" t="t"/>
                <a:pathLst>
                  <a:path extrusionOk="0" h="424" w="693">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0" name="Google Shape;340;p9"/>
              <p:cNvSpPr/>
              <p:nvPr/>
            </p:nvSpPr>
            <p:spPr>
              <a:xfrm>
                <a:off x="453" y="1786"/>
                <a:ext cx="365" cy="164"/>
              </a:xfrm>
              <a:custGeom>
                <a:rect b="b" l="l" r="r" t="t"/>
                <a:pathLst>
                  <a:path extrusionOk="0" h="328" w="731">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 name="Google Shape;341;p9"/>
              <p:cNvSpPr/>
              <p:nvPr/>
            </p:nvSpPr>
            <p:spPr>
              <a:xfrm>
                <a:off x="486" y="2467"/>
                <a:ext cx="683" cy="184"/>
              </a:xfrm>
              <a:custGeom>
                <a:rect b="b" l="l" r="r" t="t"/>
                <a:pathLst>
                  <a:path extrusionOk="0" h="368" w="1366">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 name="Google Shape;342;p9"/>
              <p:cNvSpPr/>
              <p:nvPr/>
            </p:nvSpPr>
            <p:spPr>
              <a:xfrm>
                <a:off x="474" y="2073"/>
                <a:ext cx="486" cy="358"/>
              </a:xfrm>
              <a:custGeom>
                <a:rect b="b" l="l" r="r" t="t"/>
                <a:pathLst>
                  <a:path extrusionOk="0" h="717" w="972">
                    <a:moveTo>
                      <a:pt x="0" y="0"/>
                    </a:moveTo>
                    <a:lnTo>
                      <a:pt x="770" y="15"/>
                    </a:lnTo>
                    <a:lnTo>
                      <a:pt x="972" y="383"/>
                    </a:lnTo>
                    <a:lnTo>
                      <a:pt x="823" y="520"/>
                    </a:lnTo>
                    <a:lnTo>
                      <a:pt x="826" y="642"/>
                    </a:lnTo>
                    <a:lnTo>
                      <a:pt x="38" y="717"/>
                    </a:lnTo>
                    <a:lnTo>
                      <a:pt x="0" y="0"/>
                    </a:lnTo>
                    <a:close/>
                  </a:path>
                </a:pathLst>
              </a:custGeom>
              <a:solidFill>
                <a:srgbClr val="A1B0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 name="Google Shape;343;p9"/>
              <p:cNvSpPr/>
              <p:nvPr/>
            </p:nvSpPr>
            <p:spPr>
              <a:xfrm>
                <a:off x="533" y="2065"/>
                <a:ext cx="243" cy="99"/>
              </a:xfrm>
              <a:custGeom>
                <a:rect b="b" l="l" r="r" t="t"/>
                <a:pathLst>
                  <a:path extrusionOk="0" h="196" w="488">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4" name="Google Shape;344;p9"/>
              <p:cNvSpPr/>
              <p:nvPr/>
            </p:nvSpPr>
            <p:spPr>
              <a:xfrm>
                <a:off x="854" y="1982"/>
                <a:ext cx="212" cy="397"/>
              </a:xfrm>
              <a:custGeom>
                <a:rect b="b" l="l" r="r" t="t"/>
                <a:pathLst>
                  <a:path extrusionOk="0" h="792" w="423">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p9"/>
              <p:cNvSpPr/>
              <p:nvPr/>
            </p:nvSpPr>
            <p:spPr>
              <a:xfrm>
                <a:off x="349" y="1831"/>
                <a:ext cx="490" cy="585"/>
              </a:xfrm>
              <a:custGeom>
                <a:rect b="b" l="l" r="r" t="t"/>
                <a:pathLst>
                  <a:path extrusionOk="0" h="1170" w="98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p9"/>
              <p:cNvSpPr/>
              <p:nvPr/>
            </p:nvSpPr>
            <p:spPr>
              <a:xfrm>
                <a:off x="560" y="1845"/>
                <a:ext cx="262" cy="283"/>
              </a:xfrm>
              <a:custGeom>
                <a:rect b="b" l="l" r="r" t="t"/>
                <a:pathLst>
                  <a:path extrusionOk="0" h="565" w="524">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p9"/>
              <p:cNvSpPr/>
              <p:nvPr/>
            </p:nvSpPr>
            <p:spPr>
              <a:xfrm>
                <a:off x="937" y="2085"/>
                <a:ext cx="36" cy="27"/>
              </a:xfrm>
              <a:custGeom>
                <a:rect b="b" l="l" r="r" t="t"/>
                <a:pathLst>
                  <a:path extrusionOk="0" h="53" w="73">
                    <a:moveTo>
                      <a:pt x="0" y="53"/>
                    </a:moveTo>
                    <a:lnTo>
                      <a:pt x="17" y="0"/>
                    </a:lnTo>
                    <a:lnTo>
                      <a:pt x="73" y="27"/>
                    </a:lnTo>
                    <a:lnTo>
                      <a:pt x="65" y="53"/>
                    </a:lnTo>
                    <a:lnTo>
                      <a:pt x="0" y="53"/>
                    </a:lnTo>
                    <a:close/>
                  </a:path>
                </a:pathLst>
              </a:custGeom>
              <a:solidFill>
                <a:srgbClr val="FF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p9"/>
              <p:cNvSpPr/>
              <p:nvPr/>
            </p:nvSpPr>
            <p:spPr>
              <a:xfrm>
                <a:off x="738" y="2055"/>
                <a:ext cx="26" cy="29"/>
              </a:xfrm>
              <a:custGeom>
                <a:rect b="b" l="l" r="r" t="t"/>
                <a:pathLst>
                  <a:path extrusionOk="0" h="59" w="52">
                    <a:moveTo>
                      <a:pt x="0" y="49"/>
                    </a:moveTo>
                    <a:lnTo>
                      <a:pt x="21" y="0"/>
                    </a:lnTo>
                    <a:lnTo>
                      <a:pt x="52" y="5"/>
                    </a:lnTo>
                    <a:lnTo>
                      <a:pt x="36" y="59"/>
                    </a:lnTo>
                    <a:lnTo>
                      <a:pt x="0" y="49"/>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p9"/>
              <p:cNvSpPr/>
              <p:nvPr/>
            </p:nvSpPr>
            <p:spPr>
              <a:xfrm>
                <a:off x="756" y="2057"/>
                <a:ext cx="190" cy="58"/>
              </a:xfrm>
              <a:custGeom>
                <a:rect b="b" l="l" r="r" t="t"/>
                <a:pathLst>
                  <a:path extrusionOk="0" h="116" w="380">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p9"/>
              <p:cNvSpPr/>
              <p:nvPr/>
            </p:nvSpPr>
            <p:spPr>
              <a:xfrm>
                <a:off x="702" y="2050"/>
                <a:ext cx="48" cy="29"/>
              </a:xfrm>
              <a:custGeom>
                <a:rect b="b" l="l" r="r" t="t"/>
                <a:pathLst>
                  <a:path extrusionOk="0" h="59" w="96">
                    <a:moveTo>
                      <a:pt x="0" y="45"/>
                    </a:moveTo>
                    <a:lnTo>
                      <a:pt x="41" y="0"/>
                    </a:lnTo>
                    <a:lnTo>
                      <a:pt x="96" y="10"/>
                    </a:lnTo>
                    <a:lnTo>
                      <a:pt x="76" y="59"/>
                    </a:lnTo>
                    <a:lnTo>
                      <a:pt x="0" y="45"/>
                    </a:lnTo>
                    <a:close/>
                  </a:path>
                </a:pathLst>
              </a:custGeom>
              <a:solidFill>
                <a:srgbClr val="F575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9"/>
              <p:cNvSpPr/>
              <p:nvPr/>
            </p:nvSpPr>
            <p:spPr>
              <a:xfrm>
                <a:off x="438" y="2358"/>
                <a:ext cx="725" cy="240"/>
              </a:xfrm>
              <a:custGeom>
                <a:rect b="b" l="l" r="r" t="t"/>
                <a:pathLst>
                  <a:path extrusionOk="0" h="482" w="1450">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2" name="Google Shape;352;p9"/>
              <p:cNvSpPr/>
              <p:nvPr/>
            </p:nvSpPr>
            <p:spPr>
              <a:xfrm>
                <a:off x="444" y="2361"/>
                <a:ext cx="73" cy="75"/>
              </a:xfrm>
              <a:custGeom>
                <a:rect b="b" l="l" r="r" t="t"/>
                <a:pathLst>
                  <a:path extrusionOk="0" h="149" w="144">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p9"/>
              <p:cNvSpPr/>
              <p:nvPr/>
            </p:nvSpPr>
            <p:spPr>
              <a:xfrm>
                <a:off x="395" y="1811"/>
                <a:ext cx="136" cy="305"/>
              </a:xfrm>
              <a:custGeom>
                <a:rect b="b" l="l" r="r" t="t"/>
                <a:pathLst>
                  <a:path extrusionOk="0" h="611" w="274">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9"/>
              <p:cNvSpPr/>
              <p:nvPr/>
            </p:nvSpPr>
            <p:spPr>
              <a:xfrm>
                <a:off x="347" y="2058"/>
                <a:ext cx="453" cy="360"/>
              </a:xfrm>
              <a:custGeom>
                <a:rect b="b" l="l" r="r" t="t"/>
                <a:pathLst>
                  <a:path extrusionOk="0" h="719" w="906">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5" name="Google Shape;355;p9"/>
              <p:cNvSpPr/>
              <p:nvPr/>
            </p:nvSpPr>
            <p:spPr>
              <a:xfrm>
                <a:off x="443" y="1919"/>
                <a:ext cx="106" cy="141"/>
              </a:xfrm>
              <a:custGeom>
                <a:rect b="b" l="l" r="r" t="t"/>
                <a:pathLst>
                  <a:path extrusionOk="0" h="282" w="213">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9"/>
              <p:cNvSpPr/>
              <p:nvPr/>
            </p:nvSpPr>
            <p:spPr>
              <a:xfrm>
                <a:off x="497" y="1898"/>
                <a:ext cx="67" cy="38"/>
              </a:xfrm>
              <a:custGeom>
                <a:rect b="b" l="l" r="r" t="t"/>
                <a:pathLst>
                  <a:path extrusionOk="0" h="77" w="133">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 name="Google Shape;357;p9"/>
              <p:cNvSpPr/>
              <p:nvPr/>
            </p:nvSpPr>
            <p:spPr>
              <a:xfrm>
                <a:off x="598" y="1959"/>
                <a:ext cx="18" cy="38"/>
              </a:xfrm>
              <a:custGeom>
                <a:rect b="b" l="l" r="r" t="t"/>
                <a:pathLst>
                  <a:path extrusionOk="0" h="76" w="3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8" name="Google Shape;358;p9"/>
              <p:cNvSpPr/>
              <p:nvPr/>
            </p:nvSpPr>
            <p:spPr>
              <a:xfrm>
                <a:off x="744" y="1934"/>
                <a:ext cx="20" cy="40"/>
              </a:xfrm>
              <a:custGeom>
                <a:rect b="b" l="l" r="r" t="t"/>
                <a:pathLst>
                  <a:path extrusionOk="0" h="78" w="41">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9" name="Google Shape;359;p9"/>
              <p:cNvSpPr/>
              <p:nvPr/>
            </p:nvSpPr>
            <p:spPr>
              <a:xfrm>
                <a:off x="664" y="1998"/>
                <a:ext cx="51" cy="32"/>
              </a:xfrm>
              <a:custGeom>
                <a:rect b="b" l="l" r="r" t="t"/>
                <a:pathLst>
                  <a:path extrusionOk="0" h="63" w="102">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p9"/>
              <p:cNvSpPr/>
              <p:nvPr/>
            </p:nvSpPr>
            <p:spPr>
              <a:xfrm>
                <a:off x="688" y="2051"/>
                <a:ext cx="311" cy="68"/>
              </a:xfrm>
              <a:custGeom>
                <a:rect b="b" l="l" r="r" t="t"/>
                <a:pathLst>
                  <a:path extrusionOk="0" h="136" w="622">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p9"/>
              <p:cNvSpPr/>
              <p:nvPr/>
            </p:nvSpPr>
            <p:spPr>
              <a:xfrm>
                <a:off x="718" y="1978"/>
                <a:ext cx="316" cy="206"/>
              </a:xfrm>
              <a:custGeom>
                <a:rect b="b" l="l" r="r" t="t"/>
                <a:pathLst>
                  <a:path extrusionOk="0" h="411" w="632">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p9"/>
              <p:cNvSpPr/>
              <p:nvPr/>
            </p:nvSpPr>
            <p:spPr>
              <a:xfrm>
                <a:off x="631" y="1760"/>
                <a:ext cx="193" cy="103"/>
              </a:xfrm>
              <a:custGeom>
                <a:rect b="b" l="l" r="r" t="t"/>
                <a:pathLst>
                  <a:path extrusionOk="0" h="205" w="387">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p9"/>
              <p:cNvSpPr/>
              <p:nvPr/>
            </p:nvSpPr>
            <p:spPr>
              <a:xfrm>
                <a:off x="479" y="1794"/>
                <a:ext cx="56" cy="13"/>
              </a:xfrm>
              <a:custGeom>
                <a:rect b="b" l="l" r="r" t="t"/>
                <a:pathLst>
                  <a:path extrusionOk="0" h="26" w="112">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p9"/>
              <p:cNvSpPr/>
              <p:nvPr/>
            </p:nvSpPr>
            <p:spPr>
              <a:xfrm>
                <a:off x="499" y="1760"/>
                <a:ext cx="75" cy="41"/>
              </a:xfrm>
              <a:custGeom>
                <a:rect b="b" l="l" r="r" t="t"/>
                <a:pathLst>
                  <a:path extrusionOk="0" h="82" w="150">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p9"/>
              <p:cNvSpPr/>
              <p:nvPr/>
            </p:nvSpPr>
            <p:spPr>
              <a:xfrm>
                <a:off x="564" y="1721"/>
                <a:ext cx="116" cy="56"/>
              </a:xfrm>
              <a:custGeom>
                <a:rect b="b" l="l" r="r" t="t"/>
                <a:pathLst>
                  <a:path extrusionOk="0" h="113" w="23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p9"/>
              <p:cNvSpPr/>
              <p:nvPr/>
            </p:nvSpPr>
            <p:spPr>
              <a:xfrm>
                <a:off x="686" y="1709"/>
                <a:ext cx="108" cy="52"/>
              </a:xfrm>
              <a:custGeom>
                <a:rect b="b" l="l" r="r" t="t"/>
                <a:pathLst>
                  <a:path extrusionOk="0" h="103" w="216">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p9"/>
              <p:cNvSpPr/>
              <p:nvPr/>
            </p:nvSpPr>
            <p:spPr>
              <a:xfrm>
                <a:off x="794" y="1858"/>
                <a:ext cx="52" cy="205"/>
              </a:xfrm>
              <a:custGeom>
                <a:rect b="b" l="l" r="r" t="t"/>
                <a:pathLst>
                  <a:path extrusionOk="0" h="410" w="105">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p9"/>
              <p:cNvSpPr/>
              <p:nvPr/>
            </p:nvSpPr>
            <p:spPr>
              <a:xfrm>
                <a:off x="810" y="1881"/>
                <a:ext cx="34" cy="68"/>
              </a:xfrm>
              <a:custGeom>
                <a:rect b="b" l="l" r="r" t="t"/>
                <a:pathLst>
                  <a:path extrusionOk="0" h="138" w="67">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p9"/>
              <p:cNvSpPr/>
              <p:nvPr/>
            </p:nvSpPr>
            <p:spPr>
              <a:xfrm>
                <a:off x="505" y="2103"/>
                <a:ext cx="569" cy="480"/>
              </a:xfrm>
              <a:custGeom>
                <a:rect b="b" l="l" r="r" t="t"/>
                <a:pathLst>
                  <a:path extrusionOk="0" h="958" w="1137">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0" name="Google Shape;370;p9"/>
              <p:cNvSpPr/>
              <p:nvPr/>
            </p:nvSpPr>
            <p:spPr>
              <a:xfrm>
                <a:off x="888" y="2287"/>
                <a:ext cx="68" cy="79"/>
              </a:xfrm>
              <a:custGeom>
                <a:rect b="b" l="l" r="r" t="t"/>
                <a:pathLst>
                  <a:path extrusionOk="0" h="157" w="134">
                    <a:moveTo>
                      <a:pt x="81" y="0"/>
                    </a:moveTo>
                    <a:lnTo>
                      <a:pt x="0" y="78"/>
                    </a:lnTo>
                    <a:lnTo>
                      <a:pt x="134" y="157"/>
                    </a:lnTo>
                    <a:lnTo>
                      <a:pt x="131" y="137"/>
                    </a:lnTo>
                    <a:lnTo>
                      <a:pt x="43" y="73"/>
                    </a:lnTo>
                    <a:lnTo>
                      <a:pt x="87" y="41"/>
                    </a:lnTo>
                    <a:lnTo>
                      <a:pt x="8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1" name="Google Shape;371;p9"/>
              <p:cNvSpPr/>
              <p:nvPr/>
            </p:nvSpPr>
            <p:spPr>
              <a:xfrm>
                <a:off x="885" y="2107"/>
                <a:ext cx="66" cy="54"/>
              </a:xfrm>
              <a:custGeom>
                <a:rect b="b" l="l" r="r" t="t"/>
                <a:pathLst>
                  <a:path extrusionOk="0" h="109" w="131">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2" name="Google Shape;372;p9"/>
              <p:cNvSpPr/>
              <p:nvPr/>
            </p:nvSpPr>
            <p:spPr>
              <a:xfrm>
                <a:off x="438" y="2366"/>
                <a:ext cx="732" cy="253"/>
              </a:xfrm>
              <a:custGeom>
                <a:rect b="b" l="l" r="r" t="t"/>
                <a:pathLst>
                  <a:path extrusionOk="0" h="507" w="1464">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9"/>
              <p:cNvSpPr/>
              <p:nvPr/>
            </p:nvSpPr>
            <p:spPr>
              <a:xfrm>
                <a:off x="490" y="2584"/>
                <a:ext cx="323" cy="72"/>
              </a:xfrm>
              <a:custGeom>
                <a:rect b="b" l="l" r="r" t="t"/>
                <a:pathLst>
                  <a:path extrusionOk="0" h="145" w="646">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4" name="Google Shape;374;p9"/>
              <p:cNvSpPr/>
              <p:nvPr/>
            </p:nvSpPr>
            <p:spPr>
              <a:xfrm>
                <a:off x="858" y="2533"/>
                <a:ext cx="304" cy="84"/>
              </a:xfrm>
              <a:custGeom>
                <a:rect b="b" l="l" r="r" t="t"/>
                <a:pathLst>
                  <a:path extrusionOk="0" h="167" w="60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5" name="Google Shape;375;p9"/>
              <p:cNvSpPr/>
              <p:nvPr/>
            </p:nvSpPr>
            <p:spPr>
              <a:xfrm>
                <a:off x="505" y="2480"/>
                <a:ext cx="12" cy="12"/>
              </a:xfrm>
              <a:custGeom>
                <a:rect b="b" l="l" r="r" t="t"/>
                <a:pathLst>
                  <a:path extrusionOk="0" h="23" w="24">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9"/>
              <p:cNvSpPr/>
              <p:nvPr/>
            </p:nvSpPr>
            <p:spPr>
              <a:xfrm>
                <a:off x="515" y="2483"/>
                <a:ext cx="51" cy="45"/>
              </a:xfrm>
              <a:custGeom>
                <a:rect b="b" l="l" r="r" t="t"/>
                <a:pathLst>
                  <a:path extrusionOk="0" h="90" w="101">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p9"/>
              <p:cNvSpPr/>
              <p:nvPr/>
            </p:nvSpPr>
            <p:spPr>
              <a:xfrm>
                <a:off x="580" y="2408"/>
                <a:ext cx="36" cy="35"/>
              </a:xfrm>
              <a:custGeom>
                <a:rect b="b" l="l" r="r" t="t"/>
                <a:pathLst>
                  <a:path extrusionOk="0" h="70" w="73">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p9"/>
              <p:cNvSpPr/>
              <p:nvPr/>
            </p:nvSpPr>
            <p:spPr>
              <a:xfrm>
                <a:off x="599" y="2477"/>
                <a:ext cx="56" cy="52"/>
              </a:xfrm>
              <a:custGeom>
                <a:rect b="b" l="l" r="r" t="t"/>
                <a:pathLst>
                  <a:path extrusionOk="0" h="103" w="11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9"/>
              <p:cNvSpPr/>
              <p:nvPr/>
            </p:nvSpPr>
            <p:spPr>
              <a:xfrm>
                <a:off x="659" y="2420"/>
                <a:ext cx="12" cy="14"/>
              </a:xfrm>
              <a:custGeom>
                <a:rect b="b" l="l" r="r" t="t"/>
                <a:pathLst>
                  <a:path extrusionOk="0" h="29" w="24">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p9"/>
              <p:cNvSpPr/>
              <p:nvPr/>
            </p:nvSpPr>
            <p:spPr>
              <a:xfrm>
                <a:off x="670" y="2411"/>
                <a:ext cx="36" cy="41"/>
              </a:xfrm>
              <a:custGeom>
                <a:rect b="b" l="l" r="r" t="t"/>
                <a:pathLst>
                  <a:path extrusionOk="0" h="82" w="71">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p9"/>
              <p:cNvSpPr/>
              <p:nvPr/>
            </p:nvSpPr>
            <p:spPr>
              <a:xfrm>
                <a:off x="699" y="2477"/>
                <a:ext cx="53" cy="62"/>
              </a:xfrm>
              <a:custGeom>
                <a:rect b="b" l="l" r="r" t="t"/>
                <a:pathLst>
                  <a:path extrusionOk="0" h="125" w="10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p9"/>
              <p:cNvSpPr/>
              <p:nvPr/>
            </p:nvSpPr>
            <p:spPr>
              <a:xfrm>
                <a:off x="704" y="2517"/>
                <a:ext cx="9" cy="16"/>
              </a:xfrm>
              <a:custGeom>
                <a:rect b="b" l="l" r="r" t="t"/>
                <a:pathLst>
                  <a:path extrusionOk="0" h="33" w="19">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p9"/>
              <p:cNvSpPr/>
              <p:nvPr/>
            </p:nvSpPr>
            <p:spPr>
              <a:xfrm>
                <a:off x="844" y="2407"/>
                <a:ext cx="37" cy="23"/>
              </a:xfrm>
              <a:custGeom>
                <a:rect b="b" l="l" r="r" t="t"/>
                <a:pathLst>
                  <a:path extrusionOk="0" h="46" w="74">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p9"/>
              <p:cNvSpPr/>
              <p:nvPr/>
            </p:nvSpPr>
            <p:spPr>
              <a:xfrm>
                <a:off x="865" y="2431"/>
                <a:ext cx="37" cy="35"/>
              </a:xfrm>
              <a:custGeom>
                <a:rect b="b" l="l" r="r" t="t"/>
                <a:pathLst>
                  <a:path extrusionOk="0" h="70" w="76">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5" name="Google Shape;385;p9"/>
              <p:cNvSpPr/>
              <p:nvPr/>
            </p:nvSpPr>
            <p:spPr>
              <a:xfrm>
                <a:off x="867" y="2487"/>
                <a:ext cx="24" cy="27"/>
              </a:xfrm>
              <a:custGeom>
                <a:rect b="b" l="l" r="r" t="t"/>
                <a:pathLst>
                  <a:path extrusionOk="0" h="53" w="47">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p9"/>
              <p:cNvSpPr/>
              <p:nvPr/>
            </p:nvSpPr>
            <p:spPr>
              <a:xfrm>
                <a:off x="902" y="2478"/>
                <a:ext cx="56" cy="35"/>
              </a:xfrm>
              <a:custGeom>
                <a:rect b="b" l="l" r="r" t="t"/>
                <a:pathLst>
                  <a:path extrusionOk="0" h="70" w="11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7" name="Google Shape;387;p9"/>
              <p:cNvSpPr/>
              <p:nvPr/>
            </p:nvSpPr>
            <p:spPr>
              <a:xfrm>
                <a:off x="975" y="2427"/>
                <a:ext cx="65" cy="22"/>
              </a:xfrm>
              <a:custGeom>
                <a:rect b="b" l="l" r="r" t="t"/>
                <a:pathLst>
                  <a:path extrusionOk="0" h="46" w="129">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8" name="Google Shape;388;p9"/>
              <p:cNvSpPr/>
              <p:nvPr/>
            </p:nvSpPr>
            <p:spPr>
              <a:xfrm>
                <a:off x="998" y="2458"/>
                <a:ext cx="97" cy="38"/>
              </a:xfrm>
              <a:custGeom>
                <a:rect b="b" l="l" r="r" t="t"/>
                <a:pathLst>
                  <a:path extrusionOk="0" h="76" w="195">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9" name="Google Shape;389;p9"/>
              <p:cNvSpPr/>
              <p:nvPr/>
            </p:nvSpPr>
            <p:spPr>
              <a:xfrm>
                <a:off x="889" y="2073"/>
                <a:ext cx="75" cy="42"/>
              </a:xfrm>
              <a:custGeom>
                <a:rect b="b" l="l" r="r" t="t"/>
                <a:pathLst>
                  <a:path extrusionOk="0" h="85" w="150">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0" name="Google Shape;390;p9"/>
              <p:cNvSpPr/>
              <p:nvPr/>
            </p:nvSpPr>
            <p:spPr>
              <a:xfrm>
                <a:off x="269" y="2449"/>
                <a:ext cx="215" cy="151"/>
              </a:xfrm>
              <a:custGeom>
                <a:rect b="b" l="l" r="r" t="t"/>
                <a:pathLst>
                  <a:path extrusionOk="0" h="301" w="428">
                    <a:moveTo>
                      <a:pt x="0" y="137"/>
                    </a:moveTo>
                    <a:lnTo>
                      <a:pt x="280" y="0"/>
                    </a:lnTo>
                    <a:lnTo>
                      <a:pt x="428" y="73"/>
                    </a:lnTo>
                    <a:lnTo>
                      <a:pt x="210" y="301"/>
                    </a:lnTo>
                    <a:lnTo>
                      <a:pt x="0" y="137"/>
                    </a:lnTo>
                    <a:close/>
                  </a:path>
                </a:pathLst>
              </a:custGeom>
              <a:solidFill>
                <a:srgbClr val="B0C7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1" name="Google Shape;391;p9"/>
              <p:cNvSpPr/>
              <p:nvPr/>
            </p:nvSpPr>
            <p:spPr>
              <a:xfrm>
                <a:off x="267" y="2521"/>
                <a:ext cx="112" cy="94"/>
              </a:xfrm>
              <a:custGeom>
                <a:rect b="b" l="l" r="r" t="t"/>
                <a:pathLst>
                  <a:path extrusionOk="0" h="188" w="226">
                    <a:moveTo>
                      <a:pt x="0" y="78"/>
                    </a:moveTo>
                    <a:lnTo>
                      <a:pt x="0" y="0"/>
                    </a:lnTo>
                    <a:lnTo>
                      <a:pt x="226" y="125"/>
                    </a:lnTo>
                    <a:lnTo>
                      <a:pt x="224" y="188"/>
                    </a:lnTo>
                    <a:lnTo>
                      <a:pt x="0" y="78"/>
                    </a:lnTo>
                    <a:close/>
                  </a:path>
                </a:pathLst>
              </a:custGeom>
              <a:solidFill>
                <a:srgbClr val="A6BF7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2" name="Google Shape;392;p9"/>
              <p:cNvSpPr/>
              <p:nvPr/>
            </p:nvSpPr>
            <p:spPr>
              <a:xfrm>
                <a:off x="381" y="2492"/>
                <a:ext cx="102" cy="124"/>
              </a:xfrm>
              <a:custGeom>
                <a:rect b="b" l="l" r="r" t="t"/>
                <a:pathLst>
                  <a:path extrusionOk="0" h="248" w="203">
                    <a:moveTo>
                      <a:pt x="0" y="178"/>
                    </a:moveTo>
                    <a:lnTo>
                      <a:pt x="203" y="0"/>
                    </a:lnTo>
                    <a:lnTo>
                      <a:pt x="203" y="62"/>
                    </a:lnTo>
                    <a:lnTo>
                      <a:pt x="0" y="248"/>
                    </a:lnTo>
                    <a:lnTo>
                      <a:pt x="0" y="178"/>
                    </a:lnTo>
                    <a:close/>
                  </a:path>
                </a:pathLst>
              </a:custGeom>
              <a:solidFill>
                <a:srgbClr val="9CB3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3" name="Google Shape;393;p9"/>
              <p:cNvSpPr/>
              <p:nvPr/>
            </p:nvSpPr>
            <p:spPr>
              <a:xfrm>
                <a:off x="293" y="2506"/>
                <a:ext cx="99" cy="62"/>
              </a:xfrm>
              <a:custGeom>
                <a:rect b="b" l="l" r="r" t="t"/>
                <a:pathLst>
                  <a:path extrusionOk="0" h="123" w="198">
                    <a:moveTo>
                      <a:pt x="0" y="22"/>
                    </a:moveTo>
                    <a:lnTo>
                      <a:pt x="163" y="123"/>
                    </a:lnTo>
                    <a:lnTo>
                      <a:pt x="198" y="87"/>
                    </a:lnTo>
                    <a:lnTo>
                      <a:pt x="52" y="0"/>
                    </a:lnTo>
                    <a:lnTo>
                      <a:pt x="0" y="22"/>
                    </a:lnTo>
                    <a:close/>
                  </a:path>
                </a:pathLst>
              </a:custGeom>
              <a:solidFill>
                <a:srgbClr val="DBDE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p9"/>
              <p:cNvSpPr/>
              <p:nvPr/>
            </p:nvSpPr>
            <p:spPr>
              <a:xfrm>
                <a:off x="351" y="2462"/>
                <a:ext cx="109" cy="71"/>
              </a:xfrm>
              <a:custGeom>
                <a:rect b="b" l="l" r="r" t="t"/>
                <a:pathLst>
                  <a:path extrusionOk="0" h="144" w="219">
                    <a:moveTo>
                      <a:pt x="0" y="65"/>
                    </a:moveTo>
                    <a:lnTo>
                      <a:pt x="110" y="144"/>
                    </a:lnTo>
                    <a:lnTo>
                      <a:pt x="219" y="53"/>
                    </a:lnTo>
                    <a:lnTo>
                      <a:pt x="112" y="0"/>
                    </a:lnTo>
                    <a:lnTo>
                      <a:pt x="0" y="65"/>
                    </a:lnTo>
                    <a:close/>
                  </a:path>
                </a:pathLst>
              </a:custGeom>
              <a:solidFill>
                <a:srgbClr val="CC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p9"/>
              <p:cNvSpPr/>
              <p:nvPr/>
            </p:nvSpPr>
            <p:spPr>
              <a:xfrm>
                <a:off x="376" y="2482"/>
                <a:ext cx="113" cy="138"/>
              </a:xfrm>
              <a:custGeom>
                <a:rect b="b" l="l" r="r" t="t"/>
                <a:pathLst>
                  <a:path extrusionOk="0" h="277" w="225">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p9"/>
              <p:cNvSpPr/>
              <p:nvPr/>
            </p:nvSpPr>
            <p:spPr>
              <a:xfrm>
                <a:off x="264" y="2447"/>
                <a:ext cx="225" cy="173"/>
              </a:xfrm>
              <a:custGeom>
                <a:rect b="b" l="l" r="r" t="t"/>
                <a:pathLst>
                  <a:path extrusionOk="0" h="347" w="449">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p9"/>
              <p:cNvSpPr/>
              <p:nvPr/>
            </p:nvSpPr>
            <p:spPr>
              <a:xfrm>
                <a:off x="268" y="2517"/>
                <a:ext cx="113" cy="68"/>
              </a:xfrm>
              <a:custGeom>
                <a:rect b="b" l="l" r="r" t="t"/>
                <a:pathLst>
                  <a:path extrusionOk="0" h="135" w="227">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p9"/>
              <p:cNvSpPr/>
              <p:nvPr/>
            </p:nvSpPr>
            <p:spPr>
              <a:xfrm>
                <a:off x="290" y="2517"/>
                <a:ext cx="105" cy="53"/>
              </a:xfrm>
              <a:custGeom>
                <a:rect b="b" l="l" r="r" t="t"/>
                <a:pathLst>
                  <a:path extrusionOk="0" h="105" w="208">
                    <a:moveTo>
                      <a:pt x="0" y="7"/>
                    </a:moveTo>
                    <a:lnTo>
                      <a:pt x="169" y="105"/>
                    </a:lnTo>
                    <a:lnTo>
                      <a:pt x="208" y="70"/>
                    </a:lnTo>
                    <a:lnTo>
                      <a:pt x="200" y="62"/>
                    </a:lnTo>
                    <a:lnTo>
                      <a:pt x="168" y="93"/>
                    </a:lnTo>
                    <a:lnTo>
                      <a:pt x="8" y="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p9"/>
              <p:cNvSpPr/>
              <p:nvPr/>
            </p:nvSpPr>
            <p:spPr>
              <a:xfrm>
                <a:off x="287" y="2503"/>
                <a:ext cx="109" cy="49"/>
              </a:xfrm>
              <a:custGeom>
                <a:rect b="b" l="l" r="r" t="t"/>
                <a:pathLst>
                  <a:path extrusionOk="0" h="98" w="218">
                    <a:moveTo>
                      <a:pt x="12" y="36"/>
                    </a:moveTo>
                    <a:lnTo>
                      <a:pt x="0" y="33"/>
                    </a:lnTo>
                    <a:lnTo>
                      <a:pt x="67" y="0"/>
                    </a:lnTo>
                    <a:lnTo>
                      <a:pt x="218" y="92"/>
                    </a:lnTo>
                    <a:lnTo>
                      <a:pt x="210" y="98"/>
                    </a:lnTo>
                    <a:lnTo>
                      <a:pt x="66" y="10"/>
                    </a:lnTo>
                    <a:lnTo>
                      <a:pt x="12"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p9"/>
              <p:cNvSpPr/>
              <p:nvPr/>
            </p:nvSpPr>
            <p:spPr>
              <a:xfrm>
                <a:off x="349" y="2460"/>
                <a:ext cx="116" cy="75"/>
              </a:xfrm>
              <a:custGeom>
                <a:rect b="b" l="l" r="r" t="t"/>
                <a:pathLst>
                  <a:path extrusionOk="0" h="149" w="233">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p9"/>
              <p:cNvSpPr/>
              <p:nvPr/>
            </p:nvSpPr>
            <p:spPr>
              <a:xfrm>
                <a:off x="344" y="2461"/>
                <a:ext cx="67" cy="34"/>
              </a:xfrm>
              <a:custGeom>
                <a:rect b="b" l="l" r="r" t="t"/>
                <a:pathLst>
                  <a:path extrusionOk="0" h="69" w="133">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p9"/>
              <p:cNvSpPr/>
              <p:nvPr/>
            </p:nvSpPr>
            <p:spPr>
              <a:xfrm>
                <a:off x="367" y="2481"/>
                <a:ext cx="60" cy="36"/>
              </a:xfrm>
              <a:custGeom>
                <a:rect b="b" l="l" r="r" t="t"/>
                <a:pathLst>
                  <a:path extrusionOk="0" h="73" w="119">
                    <a:moveTo>
                      <a:pt x="0" y="4"/>
                    </a:moveTo>
                    <a:lnTo>
                      <a:pt x="112" y="73"/>
                    </a:lnTo>
                    <a:lnTo>
                      <a:pt x="119" y="67"/>
                    </a:lnTo>
                    <a:lnTo>
                      <a:pt x="11" y="0"/>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3" name="Google Shape;403;p9"/>
              <p:cNvSpPr/>
              <p:nvPr/>
            </p:nvSpPr>
            <p:spPr>
              <a:xfrm>
                <a:off x="389" y="2469"/>
                <a:ext cx="55" cy="34"/>
              </a:xfrm>
              <a:custGeom>
                <a:rect b="b" l="l" r="r" t="t"/>
                <a:pathLst>
                  <a:path extrusionOk="0" h="67" w="111">
                    <a:moveTo>
                      <a:pt x="0" y="6"/>
                    </a:moveTo>
                    <a:lnTo>
                      <a:pt x="105" y="67"/>
                    </a:lnTo>
                    <a:lnTo>
                      <a:pt x="111" y="62"/>
                    </a:lnTo>
                    <a:lnTo>
                      <a:pt x="11"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4" name="Google Shape;404;p9"/>
              <p:cNvSpPr/>
              <p:nvPr/>
            </p:nvSpPr>
            <p:spPr>
              <a:xfrm>
                <a:off x="388" y="2481"/>
                <a:ext cx="57" cy="43"/>
              </a:xfrm>
              <a:custGeom>
                <a:rect b="b" l="l" r="r" t="t"/>
                <a:pathLst>
                  <a:path extrusionOk="0" h="86" w="115">
                    <a:moveTo>
                      <a:pt x="115" y="3"/>
                    </a:moveTo>
                    <a:lnTo>
                      <a:pt x="10" y="86"/>
                    </a:lnTo>
                    <a:lnTo>
                      <a:pt x="0" y="77"/>
                    </a:lnTo>
                    <a:lnTo>
                      <a:pt x="108" y="0"/>
                    </a:lnTo>
                    <a:lnTo>
                      <a:pt x="115"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5" name="Google Shape;405;p9"/>
              <p:cNvSpPr/>
              <p:nvPr/>
            </p:nvSpPr>
            <p:spPr>
              <a:xfrm>
                <a:off x="364" y="2469"/>
                <a:ext cx="59" cy="37"/>
              </a:xfrm>
              <a:custGeom>
                <a:rect b="b" l="l" r="r" t="t"/>
                <a:pathLst>
                  <a:path extrusionOk="0" h="74" w="118">
                    <a:moveTo>
                      <a:pt x="118" y="7"/>
                    </a:moveTo>
                    <a:lnTo>
                      <a:pt x="12" y="74"/>
                    </a:lnTo>
                    <a:lnTo>
                      <a:pt x="0" y="67"/>
                    </a:lnTo>
                    <a:lnTo>
                      <a:pt x="111" y="0"/>
                    </a:lnTo>
                    <a:lnTo>
                      <a:pt x="11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pic>
        <p:nvPicPr>
          <p:cNvPr id="406" name="Google Shape;406;p9"/>
          <p:cNvPicPr preferRelativeResize="0"/>
          <p:nvPr/>
        </p:nvPicPr>
        <p:blipFill rotWithShape="1">
          <a:blip r:embed="rId3">
            <a:alphaModFix/>
          </a:blip>
          <a:srcRect b="0" l="0" r="0" t="0"/>
          <a:stretch/>
        </p:blipFill>
        <p:spPr>
          <a:xfrm>
            <a:off x="600075" y="3246437"/>
            <a:ext cx="7858125" cy="3517900"/>
          </a:xfrm>
          <a:prstGeom prst="rect">
            <a:avLst/>
          </a:prstGeom>
          <a:noFill/>
          <a:ln>
            <a:noFill/>
          </a:ln>
        </p:spPr>
      </p:pic>
    </p:spTree>
  </p:cSld>
  <p:clrMapOvr>
    <a:masterClrMapping/>
  </p:clrMapOvr>
  <p:transition spd="slow">
    <p:blinds/>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2010-03-11T13:33:56Z</dcterms:created>
  <dc:creator>Tin Thanh Dat</dc:creator>
</cp:coreProperties>
</file>

<file path=docProps/custom.xml><?xml version="1.0" encoding="utf-8"?>
<Properties xmlns="http://schemas.openxmlformats.org/officeDocument/2006/custom-properties" xmlns:vt="http://schemas.openxmlformats.org/officeDocument/2006/docPropsVTypes"/>
</file>