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</p:sldIdLst>
  <p:sldSz cy="6858000" cx="12192000"/>
  <p:notesSz cx="6858000" cy="9144000"/>
  <p:embeddedFontLst>
    <p:embeddedFont>
      <p:font typeface="Tahoma"/>
      <p:regular r:id="rId26"/>
      <p:bold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8" roundtripDataSignature="AMtx7mhDWiASqBhSjk2ua1szAYFsz8Bjf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Tahoma-regular.fntdata"/><Relationship Id="rId25" Type="http://schemas.openxmlformats.org/officeDocument/2006/relationships/slide" Target="slides/slide21.xml"/><Relationship Id="rId28" Type="http://customschemas.google.com/relationships/presentationmetadata" Target="metadata"/><Relationship Id="rId27" Type="http://schemas.openxmlformats.org/officeDocument/2006/relationships/font" Target="fonts/Tahoma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4" name="Google Shape;164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3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9" name="Google Shape;179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91" name="Google Shape;191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4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4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4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16" name="Google Shape;216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24" name="Google Shape;224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30" name="Google Shape;230;p2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0" name="Google Shape;90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35" name="Google Shape;235;p2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4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2" name="Google Shape;242;p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43" name="Google Shape;243;p4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6" name="Google Shape;96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1" name="Google Shape;101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3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1" name="Google Shape;131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6" name="Google Shape;136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6" name="Google Shape;146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4" name="Google Shape;154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8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Times New Roman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8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6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3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3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3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7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7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3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3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3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2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0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Times New Roman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30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3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3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3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31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31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3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3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3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2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32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32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32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32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3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3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3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3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3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3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4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34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34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3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3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3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5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35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35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3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3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imes New Roman"/>
              <a:buNone/>
              <a:defRPr b="0" i="0" sz="4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2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8" name="Google Shape;8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9" name="Google Shape;9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0" name="Google Shape;10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0.jpg"/><Relationship Id="rId4" Type="http://schemas.openxmlformats.org/officeDocument/2006/relationships/image" Target="../media/image9.gif"/><Relationship Id="rId5" Type="http://schemas.openxmlformats.org/officeDocument/2006/relationships/image" Target="../media/image14.gif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5.png"/><Relationship Id="rId4" Type="http://schemas.openxmlformats.org/officeDocument/2006/relationships/image" Target="../media/image6.png"/><Relationship Id="rId5" Type="http://schemas.openxmlformats.org/officeDocument/2006/relationships/image" Target="../media/image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png"/><Relationship Id="rId4" Type="http://schemas.openxmlformats.org/officeDocument/2006/relationships/hyperlink" Target="https://lh3.googleusercontent.com/-myzuBQYzdNY/WsHEwG81ulI/AAAAAAAABHs/jqYtA6G5fy4nkhWRm_1ucMihbvJShBY1gCHMYCw/1-mau_slide_powerpoint_dep_ctu.vn_(11).gif" TargetMode="External"/><Relationship Id="rId5" Type="http://schemas.openxmlformats.org/officeDocument/2006/relationships/image" Target="../media/image7.gif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lh3.googleusercontent.com/-myzuBQYzdNY/WsHEwG81ulI/AAAAAAAABHs/jqYtA6G5fy4nkhWRm_1ucMihbvJShBY1gCHMYCw/1-mau_slide_powerpoint_dep_ctu.vn_(11).gif" TargetMode="External"/><Relationship Id="rId4" Type="http://schemas.openxmlformats.org/officeDocument/2006/relationships/image" Target="../media/image7.gif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8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hyperlink" Target="https://lh3.googleusercontent.com/-RrZIxp8kWo8/WsHEshs0rxI/AAAAAAAABHU/E5JBOyFJNlkIBSBAyyltIWmUmyF5nKqLQCHMYCw/1-mau_slide_powerpoint_dep_ctu.vn_(5).gif" TargetMode="External"/><Relationship Id="rId6" Type="http://schemas.openxmlformats.org/officeDocument/2006/relationships/image" Target="../media/image24.gif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7.png"/><Relationship Id="rId4" Type="http://schemas.openxmlformats.org/officeDocument/2006/relationships/image" Target="../media/image11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7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1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Relationship Id="rId4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lh3.googleusercontent.com/-myzuBQYzdNY/WsHEwG81ulI/AAAAAAAABHs/jqYtA6G5fy4nkhWRm_1ucMihbvJShBY1gCHMYCw/1-mau_slide_powerpoint_dep_ctu.vn_(11).gif" TargetMode="External"/><Relationship Id="rId4" Type="http://schemas.openxmlformats.org/officeDocument/2006/relationships/image" Target="../media/image7.gif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Relationship Id="rId4" Type="http://schemas.openxmlformats.org/officeDocument/2006/relationships/hyperlink" Target="https://lh3.googleusercontent.com/-myzuBQYzdNY/WsHEwG81ulI/AAAAAAAABHs/jqYtA6G5fy4nkhWRm_1ucMihbvJShBY1gCHMYCw/1-mau_slide_powerpoint_dep_ctu.vn_(11).gif" TargetMode="External"/><Relationship Id="rId5" Type="http://schemas.openxmlformats.org/officeDocument/2006/relationships/image" Target="../media/image7.gi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s://lh3.googleusercontent.com/-Tk55LJDFflU/WsHNwwaiKSI/AAAAAAAAB6g/jFfcR8uLDVMfXANO8wdQVpwHcT3NMu_AQCHMYCw/h136/5-mau_slide_powerpoint_dep_ctu.vn_(27).gif" id="84" name="Google Shape;84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8993" y="4979963"/>
            <a:ext cx="3032007" cy="18780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lh3.googleusercontent.com/-hCZmtIGIYWo/WsHN9xcCJ-I/AAAAAAAAB7c/XZXLuzX8LEgcBZyvQvRyNuKebeDk0QYhwCHMYCw/h136/6-mau_slide_powerpoint_dep_ctu.vn_(38).jpg" id="85" name="Google Shape;85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67044" y="440934"/>
            <a:ext cx="3028950" cy="129540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2"/>
          <p:cNvSpPr/>
          <p:nvPr/>
        </p:nvSpPr>
        <p:spPr>
          <a:xfrm>
            <a:off x="1903751" y="1336536"/>
            <a:ext cx="7879544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1" i="0" lang="en-US" sz="5400" u="none" cap="none" strike="noStrike">
                <a:solidFill>
                  <a:schemeClr val="accent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Chào mừng các thầy cô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1" i="0" lang="en-US" sz="5400" u="none" cap="none" strike="noStrike">
                <a:solidFill>
                  <a:schemeClr val="accent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về dự giờ thăm lớp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2"/>
          <p:cNvSpPr txBox="1"/>
          <p:nvPr/>
        </p:nvSpPr>
        <p:spPr>
          <a:xfrm flipH="1">
            <a:off x="4008706" y="3991771"/>
            <a:ext cx="6814192" cy="1200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Giáo viên:…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Trường:…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92617" y="357187"/>
            <a:ext cx="7858125" cy="3705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92617" y="4933950"/>
            <a:ext cx="8528685" cy="1267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928937" y="4256722"/>
            <a:ext cx="5671479" cy="4829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9"/>
          <p:cNvSpPr/>
          <p:nvPr/>
        </p:nvSpPr>
        <p:spPr>
          <a:xfrm>
            <a:off x="5227320" y="527745"/>
            <a:ext cx="5334000" cy="18158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Hình 10.1a: Cho bê con bú thêm sữa nhằm cho bê con có đủ chất dinh dưỡng, nhiều kháng thể, giúp vật nuôi non chống lại bệnh tật.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4" name="Google Shape;174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31582" y="274320"/>
            <a:ext cx="3876675" cy="368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3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39012" y="2768917"/>
            <a:ext cx="3914775" cy="3819525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39"/>
          <p:cNvSpPr/>
          <p:nvPr/>
        </p:nvSpPr>
        <p:spPr>
          <a:xfrm>
            <a:off x="975360" y="4490145"/>
            <a:ext cx="5867400" cy="1384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Hình 10.1b: Sưởi ấm cho gà con để tránh nhiễm lạnh, phát sinh các bệnh về hô hấp, tiêu hóa cho vật nuôi con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3"/>
          <p:cNvSpPr/>
          <p:nvPr/>
        </p:nvSpPr>
        <p:spPr>
          <a:xfrm>
            <a:off x="768128" y="333792"/>
            <a:ext cx="8725466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sng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III. Nuôi dưỡng và chăm sóc vật nuôi đực giống</a:t>
            </a:r>
            <a:endParaRPr b="0" i="0" sz="3200" u="sng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2" name="Google Shape;182;p13"/>
          <p:cNvSpPr/>
          <p:nvPr/>
        </p:nvSpPr>
        <p:spPr>
          <a:xfrm>
            <a:off x="1484408" y="1196667"/>
            <a:ext cx="9486892" cy="492443"/>
          </a:xfrm>
          <a:prstGeom prst="rect">
            <a:avLst/>
          </a:prstGeom>
          <a:solidFill>
            <a:srgbClr val="FFFF00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? </a:t>
            </a:r>
            <a:r>
              <a:rPr b="0" i="0" lang="en-US" sz="2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Vật nuôi đực giống là gì? </a:t>
            </a:r>
            <a:endParaRPr b="0" i="0" sz="26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3" name="Google Shape;183;p13"/>
          <p:cNvSpPr txBox="1"/>
          <p:nvPr/>
        </p:nvSpPr>
        <p:spPr>
          <a:xfrm>
            <a:off x="1112520" y="1676400"/>
            <a:ext cx="10332720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Vật nuôi đực giống là vật nuôi để phối giống trực tiếp với con cái hay lấy tinh để thụ tinh nhân tạo.</a:t>
            </a:r>
            <a:endParaRPr b="0" i="0" sz="2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4" name="Google Shape;184;p13"/>
          <p:cNvSpPr/>
          <p:nvPr/>
        </p:nvSpPr>
        <p:spPr>
          <a:xfrm>
            <a:off x="1410399" y="2692747"/>
            <a:ext cx="9736961" cy="492443"/>
          </a:xfrm>
          <a:prstGeom prst="rect">
            <a:avLst/>
          </a:prstGeom>
          <a:solidFill>
            <a:srgbClr val="FFFF00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? </a:t>
            </a:r>
            <a:r>
              <a:rPr b="0" i="0" lang="en-US" sz="2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Nuôi dưỡng và chăm sóc vật nuôi đực giống cần chú ý đến vấn đề gì?</a:t>
            </a:r>
            <a:endParaRPr b="0" i="0" sz="2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13"/>
          <p:cNvSpPr/>
          <p:nvPr/>
        </p:nvSpPr>
        <p:spPr>
          <a:xfrm>
            <a:off x="1112520" y="3388340"/>
            <a:ext cx="9662160" cy="27161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Cần chú ý đến vấn đề:</a:t>
            </a:r>
            <a:endParaRPr b="0" i="0" sz="2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Cho ăn thức ăn chất lượng cao, giàu chất đạm.</a:t>
            </a:r>
            <a:endParaRPr b="0" i="0" sz="2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Cho ăn vừa đủ để vật nuôi không quá gầy hay quá béo</a:t>
            </a:r>
            <a:endParaRPr b="0" i="0" sz="2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Chuồng nuôi rộng rãi, vệ sinh sạch sẽ, thoáng mát</a:t>
            </a:r>
            <a:endParaRPr b="0" i="0" sz="2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Tắm chải và cho vật nuôi vận động thường xuyên.</a:t>
            </a:r>
            <a:endParaRPr b="0" i="0" sz="2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Khai thác tinh hay cho giao phối khoa học</a:t>
            </a:r>
            <a:endParaRPr b="0" i="0" sz="2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86" name="Google Shape;186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2799" y="1060729"/>
            <a:ext cx="751609" cy="7516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8128" y="2535156"/>
            <a:ext cx="751609" cy="75160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Ảnh động Powerpoint CTU" id="188" name="Google Shape;188;p13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938346" y="186390"/>
            <a:ext cx="1784563" cy="12501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Google Shape;193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8227" y="518160"/>
            <a:ext cx="9762064" cy="4319587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14"/>
          <p:cNvSpPr/>
          <p:nvPr/>
        </p:nvSpPr>
        <p:spPr>
          <a:xfrm>
            <a:off x="1058227" y="5038784"/>
            <a:ext cx="9609773" cy="861774"/>
          </a:xfrm>
          <a:prstGeom prst="rect">
            <a:avLst/>
          </a:prstGeom>
          <a:gradFill>
            <a:gsLst>
              <a:gs pos="0">
                <a:srgbClr val="FFAF82"/>
              </a:gs>
              <a:gs pos="35000">
                <a:srgbClr val="FFC5A7"/>
              </a:gs>
              <a:gs pos="100000">
                <a:srgbClr val="FFE8DA"/>
              </a:gs>
            </a:gsLst>
            <a:lin ang="16200000" scaled="0"/>
          </a:gradFill>
          <a:ln cap="flat" cmpd="sng" w="9525">
            <a:solidFill>
              <a:srgbClr val="EB792A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Ý nghĩa: có vai trò hết sức quan trọng trong khả năng phối giống và ảnh hưởng đến số lượng và chất lượng của vật nuôi đời sau.</a:t>
            </a:r>
            <a:endParaRPr b="0" i="0" sz="2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40"/>
          <p:cNvSpPr/>
          <p:nvPr/>
        </p:nvSpPr>
        <p:spPr>
          <a:xfrm>
            <a:off x="955852" y="714792"/>
            <a:ext cx="8911414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sng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IV. Nuôi dưỡng và chăm sóc vật nuôi cái sinh sản</a:t>
            </a:r>
            <a:endParaRPr b="0" i="0" sz="3200" u="sng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00" name="Google Shape;200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52594" y="1299567"/>
            <a:ext cx="9639243" cy="42700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41"/>
          <p:cNvSpPr/>
          <p:nvPr/>
        </p:nvSpPr>
        <p:spPr>
          <a:xfrm>
            <a:off x="975360" y="1710556"/>
            <a:ext cx="10637520" cy="18928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Vật nuôi cái sinh sản có ảnh hưởng quyết định đến chất lượng của đàn vật nuôi con  </a:t>
            </a:r>
            <a:endParaRPr b="0" i="0" sz="2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Cần chú ý đến 3 giai đoạn: hậu bị, mang thai, đẻ và nuôi con (gia súc cái); 2 giai đoạn: hậu bị, đẻ trứng (gia cầm mái)</a:t>
            </a:r>
            <a:endParaRPr b="0" i="0" sz="2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6" name="Google Shape;206;p41"/>
          <p:cNvSpPr/>
          <p:nvPr/>
        </p:nvSpPr>
        <p:spPr>
          <a:xfrm>
            <a:off x="651052" y="989112"/>
            <a:ext cx="8911414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sng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IV. Nuôi dưỡng và chăm sóc vật nuôi cái sinh sản</a:t>
            </a:r>
            <a:endParaRPr b="0" i="0" sz="3200" u="sng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7" name="Google Shape;207;p41"/>
          <p:cNvSpPr/>
          <p:nvPr/>
        </p:nvSpPr>
        <p:spPr>
          <a:xfrm>
            <a:off x="1043940" y="3740051"/>
            <a:ext cx="10500360" cy="1384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Ý nghĩa </a:t>
            </a:r>
            <a:r>
              <a:rPr b="0" i="0" lang="en-US" sz="2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của việc nuôi dưỡng và chăm sóc vật nuôi cái sinh sản: </a:t>
            </a:r>
            <a:r>
              <a:rPr b="0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có ý nghĩa quan trọng, có ảnh hưởng trực tiếp đến chất lượng trứng và con non.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Ảnh động Powerpoint CTU" id="208" name="Google Shape;208;p41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828317" y="323743"/>
            <a:ext cx="1784563" cy="12501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Google Shape;213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8098" y="838200"/>
            <a:ext cx="11063359" cy="40643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Google Shape;218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91577" y="250507"/>
            <a:ext cx="3550715" cy="9839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9097" y="1234440"/>
            <a:ext cx="11580833" cy="3230880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16"/>
          <p:cNvSpPr txBox="1"/>
          <p:nvPr/>
        </p:nvSpPr>
        <p:spPr>
          <a:xfrm>
            <a:off x="1341120" y="4756755"/>
            <a:ext cx="8260080" cy="1384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rabicParenBoth"/>
            </a:pPr>
            <a:r>
              <a:rPr b="1" i="1" lang="en-US" sz="28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Kháng thể</a:t>
            </a:r>
            <a:endParaRPr b="1" i="1" sz="2800" u="none" cap="none" strike="noStrik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rabicParenBoth"/>
            </a:pPr>
            <a:r>
              <a:rPr b="1" i="1" lang="en-US" sz="28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Tập cho vật nuôi non ăn sớm</a:t>
            </a:r>
            <a:endParaRPr b="1" i="1" sz="2800" u="none" cap="none" strike="noStrik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rabicParenBoth"/>
            </a:pPr>
            <a:r>
              <a:rPr b="1" i="1" lang="en-US" sz="28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Phòng bệnh</a:t>
            </a:r>
            <a:endParaRPr b="1" i="1" sz="2800" u="none" cap="none" strike="noStrik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Ảnh động Powerpoint CTU" id="221" name="Google Shape;221;p16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601200" y="250506"/>
            <a:ext cx="1508851" cy="9839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Google Shape;226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9655" y="1463040"/>
            <a:ext cx="10730358" cy="18135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61097" y="250507"/>
            <a:ext cx="3550715" cy="9839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Google Shape;232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1467" y="332422"/>
            <a:ext cx="11365990" cy="33099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ác trò chơi khởi động cho một buổi sinh hoạt tập thể - Sinh Viên Công Giáo  Trung Chí" id="92" name="Google Shape;92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46947" y="340894"/>
            <a:ext cx="6368717" cy="6517106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3"/>
          <p:cNvSpPr/>
          <p:nvPr/>
        </p:nvSpPr>
        <p:spPr>
          <a:xfrm>
            <a:off x="4738255" y="2690200"/>
            <a:ext cx="1990927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1" i="0" lang="en-US" sz="5400" u="none" cap="none" strike="noStrike">
                <a:solidFill>
                  <a:srgbClr val="8DA9D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Khởi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1" i="0" lang="en-US" sz="5400" u="none" cap="none" strike="noStrike">
                <a:solidFill>
                  <a:srgbClr val="8DA9D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động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5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Ngôi nhà hoạt hình, phim hoạt hình png | Klipartz" id="237" name="Google Shape;237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1473" y="1444228"/>
            <a:ext cx="5342889" cy="4366847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23"/>
          <p:cNvSpPr txBox="1"/>
          <p:nvPr/>
        </p:nvSpPr>
        <p:spPr>
          <a:xfrm>
            <a:off x="6008077" y="859453"/>
            <a:ext cx="443801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HƯỚNG DẪN VỀ NHÀ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23"/>
          <p:cNvSpPr/>
          <p:nvPr/>
        </p:nvSpPr>
        <p:spPr>
          <a:xfrm>
            <a:off x="5514362" y="1921252"/>
            <a:ext cx="6096000" cy="26776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Noto Sans Symbols"/>
              <a:buChar char="❑"/>
            </a:pPr>
            <a:r>
              <a:rPr b="0" i="0" lang="en-US" sz="2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Tìm hiểu các công việc nuôi dưỡng và chăm sóc các loại vật nuôi ở địa phương.</a:t>
            </a:r>
            <a:endParaRPr b="0" i="0" sz="2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Noto Sans Symbols"/>
              <a:buChar char="❑"/>
            </a:pPr>
            <a:r>
              <a:rPr b="0" i="0" lang="en-US" sz="2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Về nhà học bài và trả lời toàn bộ câu hỏi SGK</a:t>
            </a:r>
            <a:endParaRPr b="0" i="0" sz="2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Noto Sans Symbols"/>
              <a:buChar char="❑"/>
            </a:pPr>
            <a:r>
              <a:rPr b="0" i="0" lang="en-US" sz="2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Đọc và xem trước bài 11 SGK. </a:t>
            </a:r>
            <a:endParaRPr b="0" i="0" sz="2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" name="Google Shape;245;p43"/>
          <p:cNvGrpSpPr/>
          <p:nvPr/>
        </p:nvGrpSpPr>
        <p:grpSpPr>
          <a:xfrm>
            <a:off x="9800035" y="-510901"/>
            <a:ext cx="3059113" cy="1616075"/>
            <a:chOff x="9559925" y="2573338"/>
            <a:chExt cx="3059113" cy="1616075"/>
          </a:xfrm>
        </p:grpSpPr>
        <p:sp>
          <p:nvSpPr>
            <p:cNvPr id="246" name="Google Shape;246;p43"/>
            <p:cNvSpPr/>
            <p:nvPr/>
          </p:nvSpPr>
          <p:spPr>
            <a:xfrm>
              <a:off x="9577388" y="2573338"/>
              <a:ext cx="3041650" cy="1497013"/>
            </a:xfrm>
            <a:custGeom>
              <a:rect b="b" l="l" r="r" t="t"/>
              <a:pathLst>
                <a:path extrusionOk="0" h="349" w="709">
                  <a:moveTo>
                    <a:pt x="709" y="297"/>
                  </a:moveTo>
                  <a:cubicBezTo>
                    <a:pt x="425" y="349"/>
                    <a:pt x="166" y="243"/>
                    <a:pt x="0" y="7"/>
                  </a:cubicBezTo>
                  <a:cubicBezTo>
                    <a:pt x="4" y="4"/>
                    <a:pt x="6" y="3"/>
                    <a:pt x="10" y="0"/>
                  </a:cubicBezTo>
                  <a:cubicBezTo>
                    <a:pt x="173" y="233"/>
                    <a:pt x="427" y="337"/>
                    <a:pt x="706" y="285"/>
                  </a:cubicBezTo>
                  <a:cubicBezTo>
                    <a:pt x="707" y="290"/>
                    <a:pt x="708" y="292"/>
                    <a:pt x="709" y="297"/>
                  </a:cubicBezTo>
                  <a:close/>
                </a:path>
              </a:pathLst>
            </a:custGeom>
            <a:solidFill>
              <a:srgbClr val="FF754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43"/>
            <p:cNvSpPr/>
            <p:nvPr/>
          </p:nvSpPr>
          <p:spPr>
            <a:xfrm>
              <a:off x="9559925" y="2722563"/>
              <a:ext cx="338138" cy="322263"/>
            </a:xfrm>
            <a:custGeom>
              <a:rect b="b" l="l" r="r" t="t"/>
              <a:pathLst>
                <a:path extrusionOk="0" h="75" w="79">
                  <a:moveTo>
                    <a:pt x="0" y="75"/>
                  </a:moveTo>
                  <a:cubicBezTo>
                    <a:pt x="10" y="44"/>
                    <a:pt x="16" y="29"/>
                    <a:pt x="28" y="0"/>
                  </a:cubicBezTo>
                  <a:cubicBezTo>
                    <a:pt x="47" y="26"/>
                    <a:pt x="57" y="39"/>
                    <a:pt x="79" y="62"/>
                  </a:cubicBezTo>
                  <a:cubicBezTo>
                    <a:pt x="48" y="69"/>
                    <a:pt x="33" y="72"/>
                    <a:pt x="0" y="75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43"/>
            <p:cNvSpPr/>
            <p:nvPr/>
          </p:nvSpPr>
          <p:spPr>
            <a:xfrm>
              <a:off x="9932988" y="3092450"/>
              <a:ext cx="322263" cy="333375"/>
            </a:xfrm>
            <a:custGeom>
              <a:rect b="b" l="l" r="r" t="t"/>
              <a:pathLst>
                <a:path extrusionOk="0" h="78" w="75">
                  <a:moveTo>
                    <a:pt x="0" y="78"/>
                  </a:moveTo>
                  <a:cubicBezTo>
                    <a:pt x="4" y="46"/>
                    <a:pt x="8" y="31"/>
                    <a:pt x="15" y="0"/>
                  </a:cubicBezTo>
                  <a:cubicBezTo>
                    <a:pt x="38" y="22"/>
                    <a:pt x="50" y="33"/>
                    <a:pt x="75" y="52"/>
                  </a:cubicBezTo>
                  <a:cubicBezTo>
                    <a:pt x="46" y="64"/>
                    <a:pt x="31" y="69"/>
                    <a:pt x="0" y="78"/>
                  </a:cubicBezTo>
                  <a:close/>
                </a:path>
              </a:pathLst>
            </a:custGeom>
            <a:solidFill>
              <a:srgbClr val="FFC0AD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43"/>
            <p:cNvSpPr/>
            <p:nvPr/>
          </p:nvSpPr>
          <p:spPr>
            <a:xfrm>
              <a:off x="10353675" y="3397250"/>
              <a:ext cx="300038" cy="338138"/>
            </a:xfrm>
            <a:custGeom>
              <a:rect b="b" l="l" r="r" t="t"/>
              <a:pathLst>
                <a:path extrusionOk="0" h="79" w="70">
                  <a:moveTo>
                    <a:pt x="1" y="79"/>
                  </a:moveTo>
                  <a:cubicBezTo>
                    <a:pt x="0" y="47"/>
                    <a:pt x="1" y="31"/>
                    <a:pt x="3" y="0"/>
                  </a:cubicBezTo>
                  <a:cubicBezTo>
                    <a:pt x="29" y="18"/>
                    <a:pt x="43" y="26"/>
                    <a:pt x="70" y="41"/>
                  </a:cubicBezTo>
                  <a:cubicBezTo>
                    <a:pt x="44" y="57"/>
                    <a:pt x="30" y="65"/>
                    <a:pt x="1" y="79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43"/>
            <p:cNvSpPr/>
            <p:nvPr/>
          </p:nvSpPr>
          <p:spPr>
            <a:xfrm>
              <a:off x="10777538" y="3632200"/>
              <a:ext cx="314325" cy="339725"/>
            </a:xfrm>
            <a:custGeom>
              <a:rect b="b" l="l" r="r" t="t"/>
              <a:pathLst>
                <a:path extrusionOk="0" h="79" w="73">
                  <a:moveTo>
                    <a:pt x="11" y="79"/>
                  </a:moveTo>
                  <a:cubicBezTo>
                    <a:pt x="5" y="47"/>
                    <a:pt x="3" y="31"/>
                    <a:pt x="0" y="0"/>
                  </a:cubicBezTo>
                  <a:cubicBezTo>
                    <a:pt x="29" y="13"/>
                    <a:pt x="43" y="19"/>
                    <a:pt x="73" y="29"/>
                  </a:cubicBezTo>
                  <a:cubicBezTo>
                    <a:pt x="49" y="50"/>
                    <a:pt x="37" y="60"/>
                    <a:pt x="11" y="79"/>
                  </a:cubicBezTo>
                  <a:close/>
                </a:path>
              </a:pathLst>
            </a:custGeom>
            <a:solidFill>
              <a:srgbClr val="FFC0AD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43"/>
            <p:cNvSpPr/>
            <p:nvPr/>
          </p:nvSpPr>
          <p:spPr>
            <a:xfrm>
              <a:off x="11223625" y="3795713"/>
              <a:ext cx="327025" cy="325438"/>
            </a:xfrm>
            <a:custGeom>
              <a:rect b="b" l="l" r="r" t="t"/>
              <a:pathLst>
                <a:path extrusionOk="0" h="76" w="76">
                  <a:moveTo>
                    <a:pt x="24" y="76"/>
                  </a:moveTo>
                  <a:cubicBezTo>
                    <a:pt x="12" y="46"/>
                    <a:pt x="8" y="31"/>
                    <a:pt x="0" y="0"/>
                  </a:cubicBezTo>
                  <a:cubicBezTo>
                    <a:pt x="30" y="9"/>
                    <a:pt x="45" y="12"/>
                    <a:pt x="76" y="17"/>
                  </a:cubicBezTo>
                  <a:cubicBezTo>
                    <a:pt x="57" y="41"/>
                    <a:pt x="46" y="53"/>
                    <a:pt x="24" y="76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43"/>
            <p:cNvSpPr/>
            <p:nvPr/>
          </p:nvSpPr>
          <p:spPr>
            <a:xfrm>
              <a:off x="11691938" y="3886200"/>
              <a:ext cx="338138" cy="303213"/>
            </a:xfrm>
            <a:custGeom>
              <a:rect b="b" l="l" r="r" t="t"/>
              <a:pathLst>
                <a:path extrusionOk="0" h="71" w="79">
                  <a:moveTo>
                    <a:pt x="36" y="71"/>
                  </a:moveTo>
                  <a:cubicBezTo>
                    <a:pt x="20" y="43"/>
                    <a:pt x="13" y="29"/>
                    <a:pt x="0" y="0"/>
                  </a:cubicBezTo>
                  <a:cubicBezTo>
                    <a:pt x="31" y="3"/>
                    <a:pt x="47" y="4"/>
                    <a:pt x="79" y="3"/>
                  </a:cubicBezTo>
                  <a:cubicBezTo>
                    <a:pt x="63" y="31"/>
                    <a:pt x="55" y="44"/>
                    <a:pt x="36" y="71"/>
                  </a:cubicBezTo>
                  <a:close/>
                </a:path>
              </a:pathLst>
            </a:custGeom>
            <a:solidFill>
              <a:srgbClr val="FFC0AD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43"/>
            <p:cNvSpPr/>
            <p:nvPr/>
          </p:nvSpPr>
          <p:spPr>
            <a:xfrm>
              <a:off x="12172950" y="3851275"/>
              <a:ext cx="342900" cy="312738"/>
            </a:xfrm>
            <a:custGeom>
              <a:rect b="b" l="l" r="r" t="t"/>
              <a:pathLst>
                <a:path extrusionOk="0" h="73" w="80">
                  <a:moveTo>
                    <a:pt x="49" y="73"/>
                  </a:moveTo>
                  <a:cubicBezTo>
                    <a:pt x="28" y="49"/>
                    <a:pt x="18" y="36"/>
                    <a:pt x="0" y="10"/>
                  </a:cubicBezTo>
                  <a:cubicBezTo>
                    <a:pt x="32" y="8"/>
                    <a:pt x="48" y="6"/>
                    <a:pt x="80" y="0"/>
                  </a:cubicBezTo>
                  <a:cubicBezTo>
                    <a:pt x="69" y="29"/>
                    <a:pt x="63" y="44"/>
                    <a:pt x="49" y="73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4" name="Google Shape;254;p43"/>
          <p:cNvGrpSpPr/>
          <p:nvPr/>
        </p:nvGrpSpPr>
        <p:grpSpPr>
          <a:xfrm>
            <a:off x="-667147" y="-526964"/>
            <a:ext cx="3092451" cy="1617663"/>
            <a:chOff x="-920750" y="2238375"/>
            <a:chExt cx="3092451" cy="1617663"/>
          </a:xfrm>
        </p:grpSpPr>
        <p:sp>
          <p:nvSpPr>
            <p:cNvPr id="255" name="Google Shape;255;p43"/>
            <p:cNvSpPr/>
            <p:nvPr/>
          </p:nvSpPr>
          <p:spPr>
            <a:xfrm>
              <a:off x="-920750" y="2238375"/>
              <a:ext cx="3036888" cy="1501775"/>
            </a:xfrm>
            <a:custGeom>
              <a:rect b="b" l="l" r="r" t="t"/>
              <a:pathLst>
                <a:path extrusionOk="0" h="350" w="708">
                  <a:moveTo>
                    <a:pt x="708" y="6"/>
                  </a:moveTo>
                  <a:cubicBezTo>
                    <a:pt x="543" y="244"/>
                    <a:pt x="284" y="350"/>
                    <a:pt x="0" y="298"/>
                  </a:cubicBezTo>
                  <a:cubicBezTo>
                    <a:pt x="1" y="294"/>
                    <a:pt x="2" y="291"/>
                    <a:pt x="3" y="287"/>
                  </a:cubicBezTo>
                  <a:cubicBezTo>
                    <a:pt x="282" y="338"/>
                    <a:pt x="536" y="233"/>
                    <a:pt x="698" y="0"/>
                  </a:cubicBezTo>
                  <a:cubicBezTo>
                    <a:pt x="702" y="3"/>
                    <a:pt x="704" y="4"/>
                    <a:pt x="708" y="6"/>
                  </a:cubicBezTo>
                  <a:close/>
                </a:path>
              </a:pathLst>
            </a:custGeom>
            <a:solidFill>
              <a:srgbClr val="FF754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43"/>
            <p:cNvSpPr/>
            <p:nvPr/>
          </p:nvSpPr>
          <p:spPr>
            <a:xfrm>
              <a:off x="-762000" y="3533775"/>
              <a:ext cx="342900" cy="312738"/>
            </a:xfrm>
            <a:custGeom>
              <a:rect b="b" l="l" r="r" t="t"/>
              <a:pathLst>
                <a:path extrusionOk="0" h="73" w="80">
                  <a:moveTo>
                    <a:pt x="33" y="73"/>
                  </a:moveTo>
                  <a:cubicBezTo>
                    <a:pt x="18" y="44"/>
                    <a:pt x="12" y="29"/>
                    <a:pt x="0" y="0"/>
                  </a:cubicBezTo>
                  <a:cubicBezTo>
                    <a:pt x="32" y="5"/>
                    <a:pt x="48" y="7"/>
                    <a:pt x="80" y="8"/>
                  </a:cubicBezTo>
                  <a:cubicBezTo>
                    <a:pt x="63" y="35"/>
                    <a:pt x="54" y="47"/>
                    <a:pt x="33" y="73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43"/>
            <p:cNvSpPr/>
            <p:nvPr/>
          </p:nvSpPr>
          <p:spPr>
            <a:xfrm>
              <a:off x="-277812" y="3551238"/>
              <a:ext cx="339725" cy="304800"/>
            </a:xfrm>
            <a:custGeom>
              <a:rect b="b" l="l" r="r" t="t"/>
              <a:pathLst>
                <a:path extrusionOk="0" h="71" w="79">
                  <a:moveTo>
                    <a:pt x="44" y="71"/>
                  </a:moveTo>
                  <a:cubicBezTo>
                    <a:pt x="25" y="45"/>
                    <a:pt x="16" y="32"/>
                    <a:pt x="0" y="5"/>
                  </a:cubicBezTo>
                  <a:cubicBezTo>
                    <a:pt x="32" y="5"/>
                    <a:pt x="48" y="3"/>
                    <a:pt x="79" y="0"/>
                  </a:cubicBezTo>
                  <a:cubicBezTo>
                    <a:pt x="67" y="28"/>
                    <a:pt x="60" y="43"/>
                    <a:pt x="44" y="71"/>
                  </a:cubicBezTo>
                  <a:close/>
                </a:path>
              </a:pathLst>
            </a:custGeom>
            <a:solidFill>
              <a:srgbClr val="FFC0AD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43"/>
            <p:cNvSpPr/>
            <p:nvPr/>
          </p:nvSpPr>
          <p:spPr>
            <a:xfrm>
              <a:off x="198438" y="3452813"/>
              <a:ext cx="325438" cy="325438"/>
            </a:xfrm>
            <a:custGeom>
              <a:rect b="b" l="l" r="r" t="t"/>
              <a:pathLst>
                <a:path extrusionOk="0" h="76" w="76">
                  <a:moveTo>
                    <a:pt x="54" y="76"/>
                  </a:moveTo>
                  <a:cubicBezTo>
                    <a:pt x="31" y="53"/>
                    <a:pt x="20" y="42"/>
                    <a:pt x="0" y="18"/>
                  </a:cubicBezTo>
                  <a:cubicBezTo>
                    <a:pt x="31" y="12"/>
                    <a:pt x="46" y="9"/>
                    <a:pt x="76" y="0"/>
                  </a:cubicBezTo>
                  <a:cubicBezTo>
                    <a:pt x="69" y="30"/>
                    <a:pt x="65" y="45"/>
                    <a:pt x="54" y="76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43"/>
            <p:cNvSpPr/>
            <p:nvPr/>
          </p:nvSpPr>
          <p:spPr>
            <a:xfrm>
              <a:off x="657225" y="3276600"/>
              <a:ext cx="309563" cy="338138"/>
            </a:xfrm>
            <a:custGeom>
              <a:rect b="b" l="l" r="r" t="t"/>
              <a:pathLst>
                <a:path extrusionOk="0" h="79" w="72">
                  <a:moveTo>
                    <a:pt x="63" y="79"/>
                  </a:moveTo>
                  <a:cubicBezTo>
                    <a:pt x="37" y="61"/>
                    <a:pt x="24" y="51"/>
                    <a:pt x="0" y="30"/>
                  </a:cubicBezTo>
                  <a:cubicBezTo>
                    <a:pt x="30" y="20"/>
                    <a:pt x="44" y="14"/>
                    <a:pt x="72" y="0"/>
                  </a:cubicBezTo>
                  <a:cubicBezTo>
                    <a:pt x="70" y="31"/>
                    <a:pt x="68" y="47"/>
                    <a:pt x="63" y="79"/>
                  </a:cubicBezTo>
                  <a:close/>
                </a:path>
              </a:pathLst>
            </a:custGeom>
            <a:solidFill>
              <a:srgbClr val="FFC0AD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43"/>
            <p:cNvSpPr/>
            <p:nvPr/>
          </p:nvSpPr>
          <p:spPr>
            <a:xfrm>
              <a:off x="1090613" y="3032125"/>
              <a:ext cx="300038" cy="338138"/>
            </a:xfrm>
            <a:custGeom>
              <a:rect b="b" l="l" r="r" t="t"/>
              <a:pathLst>
                <a:path extrusionOk="0" h="79" w="70">
                  <a:moveTo>
                    <a:pt x="70" y="79"/>
                  </a:moveTo>
                  <a:cubicBezTo>
                    <a:pt x="41" y="65"/>
                    <a:pt x="27" y="58"/>
                    <a:pt x="0" y="42"/>
                  </a:cubicBezTo>
                  <a:cubicBezTo>
                    <a:pt x="27" y="27"/>
                    <a:pt x="40" y="18"/>
                    <a:pt x="66" y="0"/>
                  </a:cubicBezTo>
                  <a:cubicBezTo>
                    <a:pt x="69" y="31"/>
                    <a:pt x="70" y="47"/>
                    <a:pt x="70" y="79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43"/>
            <p:cNvSpPr/>
            <p:nvPr/>
          </p:nvSpPr>
          <p:spPr>
            <a:xfrm>
              <a:off x="1485900" y="2719388"/>
              <a:ext cx="325438" cy="333375"/>
            </a:xfrm>
            <a:custGeom>
              <a:rect b="b" l="l" r="r" t="t"/>
              <a:pathLst>
                <a:path extrusionOk="0" h="78" w="76">
                  <a:moveTo>
                    <a:pt x="76" y="78"/>
                  </a:moveTo>
                  <a:cubicBezTo>
                    <a:pt x="44" y="69"/>
                    <a:pt x="29" y="64"/>
                    <a:pt x="0" y="53"/>
                  </a:cubicBezTo>
                  <a:cubicBezTo>
                    <a:pt x="24" y="33"/>
                    <a:pt x="36" y="23"/>
                    <a:pt x="58" y="0"/>
                  </a:cubicBezTo>
                  <a:cubicBezTo>
                    <a:pt x="67" y="30"/>
                    <a:pt x="70" y="46"/>
                    <a:pt x="76" y="78"/>
                  </a:cubicBezTo>
                  <a:close/>
                </a:path>
              </a:pathLst>
            </a:custGeom>
            <a:solidFill>
              <a:srgbClr val="FFC0AD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43"/>
            <p:cNvSpPr/>
            <p:nvPr/>
          </p:nvSpPr>
          <p:spPr>
            <a:xfrm>
              <a:off x="1833563" y="2341563"/>
              <a:ext cx="338138" cy="322263"/>
            </a:xfrm>
            <a:custGeom>
              <a:rect b="b" l="l" r="r" t="t"/>
              <a:pathLst>
                <a:path extrusionOk="0" h="75" w="79">
                  <a:moveTo>
                    <a:pt x="79" y="75"/>
                  </a:moveTo>
                  <a:cubicBezTo>
                    <a:pt x="47" y="72"/>
                    <a:pt x="31" y="70"/>
                    <a:pt x="0" y="64"/>
                  </a:cubicBezTo>
                  <a:cubicBezTo>
                    <a:pt x="21" y="40"/>
                    <a:pt x="31" y="27"/>
                    <a:pt x="50" y="0"/>
                  </a:cubicBezTo>
                  <a:cubicBezTo>
                    <a:pt x="63" y="29"/>
                    <a:pt x="69" y="44"/>
                    <a:pt x="79" y="75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3" name="Google Shape;263;p43"/>
          <p:cNvSpPr/>
          <p:nvPr/>
        </p:nvSpPr>
        <p:spPr>
          <a:xfrm>
            <a:off x="8156575" y="126320"/>
            <a:ext cx="682625" cy="682625"/>
          </a:xfrm>
          <a:prstGeom prst="ellipse">
            <a:avLst/>
          </a:prstGeom>
          <a:solidFill>
            <a:srgbClr val="FFD01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p43"/>
          <p:cNvSpPr/>
          <p:nvPr/>
        </p:nvSpPr>
        <p:spPr>
          <a:xfrm>
            <a:off x="3313113" y="302532"/>
            <a:ext cx="412750" cy="201613"/>
          </a:xfrm>
          <a:custGeom>
            <a:rect b="b" l="l" r="r" t="t"/>
            <a:pathLst>
              <a:path extrusionOk="0" h="47" w="96">
                <a:moveTo>
                  <a:pt x="1" y="47"/>
                </a:moveTo>
                <a:cubicBezTo>
                  <a:pt x="1" y="45"/>
                  <a:pt x="0" y="44"/>
                  <a:pt x="0" y="42"/>
                </a:cubicBezTo>
                <a:cubicBezTo>
                  <a:pt x="0" y="38"/>
                  <a:pt x="1" y="34"/>
                  <a:pt x="3" y="31"/>
                </a:cubicBezTo>
                <a:cubicBezTo>
                  <a:pt x="6" y="27"/>
                  <a:pt x="11" y="23"/>
                  <a:pt x="16" y="21"/>
                </a:cubicBezTo>
                <a:cubicBezTo>
                  <a:pt x="22" y="20"/>
                  <a:pt x="22" y="21"/>
                  <a:pt x="28" y="21"/>
                </a:cubicBezTo>
                <a:cubicBezTo>
                  <a:pt x="30" y="22"/>
                  <a:pt x="31" y="22"/>
                  <a:pt x="32" y="23"/>
                </a:cubicBezTo>
                <a:cubicBezTo>
                  <a:pt x="32" y="20"/>
                  <a:pt x="32" y="18"/>
                  <a:pt x="33" y="15"/>
                </a:cubicBezTo>
                <a:cubicBezTo>
                  <a:pt x="34" y="12"/>
                  <a:pt x="35" y="9"/>
                  <a:pt x="38" y="7"/>
                </a:cubicBezTo>
                <a:cubicBezTo>
                  <a:pt x="39" y="6"/>
                  <a:pt x="40" y="5"/>
                  <a:pt x="42" y="4"/>
                </a:cubicBezTo>
                <a:cubicBezTo>
                  <a:pt x="45" y="1"/>
                  <a:pt x="50" y="0"/>
                  <a:pt x="54" y="0"/>
                </a:cubicBezTo>
                <a:cubicBezTo>
                  <a:pt x="59" y="0"/>
                  <a:pt x="63" y="1"/>
                  <a:pt x="66" y="4"/>
                </a:cubicBezTo>
                <a:cubicBezTo>
                  <a:pt x="66" y="4"/>
                  <a:pt x="66" y="4"/>
                  <a:pt x="66" y="4"/>
                </a:cubicBezTo>
                <a:cubicBezTo>
                  <a:pt x="71" y="6"/>
                  <a:pt x="74" y="11"/>
                  <a:pt x="76" y="16"/>
                </a:cubicBezTo>
                <a:cubicBezTo>
                  <a:pt x="77" y="19"/>
                  <a:pt x="77" y="24"/>
                  <a:pt x="76" y="27"/>
                </a:cubicBezTo>
                <a:cubicBezTo>
                  <a:pt x="76" y="28"/>
                  <a:pt x="75" y="29"/>
                  <a:pt x="75" y="30"/>
                </a:cubicBezTo>
                <a:cubicBezTo>
                  <a:pt x="76" y="30"/>
                  <a:pt x="78" y="29"/>
                  <a:pt x="79" y="29"/>
                </a:cubicBezTo>
                <a:cubicBezTo>
                  <a:pt x="91" y="29"/>
                  <a:pt x="96" y="39"/>
                  <a:pt x="95" y="47"/>
                </a:cubicBezTo>
                <a:lnTo>
                  <a:pt x="1" y="47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43"/>
          <p:cNvSpPr/>
          <p:nvPr/>
        </p:nvSpPr>
        <p:spPr>
          <a:xfrm>
            <a:off x="5162550" y="640670"/>
            <a:ext cx="814388" cy="334963"/>
          </a:xfrm>
          <a:custGeom>
            <a:rect b="b" l="l" r="r" t="t"/>
            <a:pathLst>
              <a:path extrusionOk="0" h="78" w="190">
                <a:moveTo>
                  <a:pt x="190" y="78"/>
                </a:moveTo>
                <a:cubicBezTo>
                  <a:pt x="187" y="65"/>
                  <a:pt x="177" y="54"/>
                  <a:pt x="163" y="51"/>
                </a:cubicBezTo>
                <a:cubicBezTo>
                  <a:pt x="153" y="48"/>
                  <a:pt x="142" y="50"/>
                  <a:pt x="133" y="55"/>
                </a:cubicBezTo>
                <a:cubicBezTo>
                  <a:pt x="133" y="54"/>
                  <a:pt x="133" y="54"/>
                  <a:pt x="133" y="54"/>
                </a:cubicBezTo>
                <a:cubicBezTo>
                  <a:pt x="127" y="44"/>
                  <a:pt x="116" y="38"/>
                  <a:pt x="105" y="36"/>
                </a:cubicBezTo>
                <a:cubicBezTo>
                  <a:pt x="105" y="36"/>
                  <a:pt x="105" y="36"/>
                  <a:pt x="105" y="36"/>
                </a:cubicBezTo>
                <a:cubicBezTo>
                  <a:pt x="105" y="16"/>
                  <a:pt x="89" y="0"/>
                  <a:pt x="70" y="0"/>
                </a:cubicBezTo>
                <a:cubicBezTo>
                  <a:pt x="50" y="0"/>
                  <a:pt x="34" y="16"/>
                  <a:pt x="34" y="36"/>
                </a:cubicBezTo>
                <a:cubicBezTo>
                  <a:pt x="34" y="40"/>
                  <a:pt x="35" y="44"/>
                  <a:pt x="37" y="48"/>
                </a:cubicBezTo>
                <a:cubicBezTo>
                  <a:pt x="35" y="48"/>
                  <a:pt x="34" y="48"/>
                  <a:pt x="32" y="48"/>
                </a:cubicBezTo>
                <a:cubicBezTo>
                  <a:pt x="12" y="48"/>
                  <a:pt x="1" y="63"/>
                  <a:pt x="0" y="78"/>
                </a:cubicBezTo>
                <a:lnTo>
                  <a:pt x="190" y="78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43"/>
          <p:cNvSpPr/>
          <p:nvPr/>
        </p:nvSpPr>
        <p:spPr>
          <a:xfrm>
            <a:off x="9504363" y="859745"/>
            <a:ext cx="539750" cy="265113"/>
          </a:xfrm>
          <a:custGeom>
            <a:rect b="b" l="l" r="r" t="t"/>
            <a:pathLst>
              <a:path extrusionOk="0" h="62" w="126">
                <a:moveTo>
                  <a:pt x="1" y="62"/>
                </a:moveTo>
                <a:cubicBezTo>
                  <a:pt x="120" y="62"/>
                  <a:pt x="120" y="62"/>
                  <a:pt x="120" y="62"/>
                </a:cubicBezTo>
                <a:cubicBezTo>
                  <a:pt x="126" y="46"/>
                  <a:pt x="118" y="23"/>
                  <a:pt x="95" y="23"/>
                </a:cubicBezTo>
                <a:cubicBezTo>
                  <a:pt x="93" y="23"/>
                  <a:pt x="91" y="23"/>
                  <a:pt x="90" y="23"/>
                </a:cubicBezTo>
                <a:cubicBezTo>
                  <a:pt x="89" y="12"/>
                  <a:pt x="81" y="0"/>
                  <a:pt x="66" y="0"/>
                </a:cubicBezTo>
                <a:cubicBezTo>
                  <a:pt x="48" y="0"/>
                  <a:pt x="40" y="17"/>
                  <a:pt x="43" y="31"/>
                </a:cubicBezTo>
                <a:cubicBezTo>
                  <a:pt x="40" y="30"/>
                  <a:pt x="36" y="29"/>
                  <a:pt x="33" y="29"/>
                </a:cubicBezTo>
                <a:cubicBezTo>
                  <a:pt x="16" y="29"/>
                  <a:pt x="0" y="44"/>
                  <a:pt x="1" y="61"/>
                </a:cubicBezTo>
                <a:lnTo>
                  <a:pt x="1" y="62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43"/>
          <p:cNvSpPr/>
          <p:nvPr/>
        </p:nvSpPr>
        <p:spPr>
          <a:xfrm>
            <a:off x="6934200" y="620032"/>
            <a:ext cx="481013" cy="217488"/>
          </a:xfrm>
          <a:custGeom>
            <a:rect b="b" l="l" r="r" t="t"/>
            <a:pathLst>
              <a:path extrusionOk="0" h="51" w="112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p43"/>
          <p:cNvSpPr/>
          <p:nvPr/>
        </p:nvSpPr>
        <p:spPr>
          <a:xfrm>
            <a:off x="8015288" y="1237570"/>
            <a:ext cx="481013" cy="217488"/>
          </a:xfrm>
          <a:custGeom>
            <a:rect b="b" l="l" r="r" t="t"/>
            <a:pathLst>
              <a:path extrusionOk="0" h="51" w="112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p43"/>
          <p:cNvSpPr/>
          <p:nvPr/>
        </p:nvSpPr>
        <p:spPr>
          <a:xfrm>
            <a:off x="4119563" y="224745"/>
            <a:ext cx="481013" cy="219075"/>
          </a:xfrm>
          <a:custGeom>
            <a:rect b="b" l="l" r="r" t="t"/>
            <a:pathLst>
              <a:path extrusionOk="0" h="51" w="112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43"/>
          <p:cNvSpPr/>
          <p:nvPr/>
        </p:nvSpPr>
        <p:spPr>
          <a:xfrm>
            <a:off x="10482263" y="1409020"/>
            <a:ext cx="493713" cy="231775"/>
          </a:xfrm>
          <a:custGeom>
            <a:rect b="b" l="l" r="r" t="t"/>
            <a:pathLst>
              <a:path extrusionOk="0" h="54" w="115">
                <a:moveTo>
                  <a:pt x="115" y="54"/>
                </a:moveTo>
                <a:cubicBezTo>
                  <a:pt x="115" y="39"/>
                  <a:pt x="106" y="23"/>
                  <a:pt x="86" y="23"/>
                </a:cubicBezTo>
                <a:cubicBezTo>
                  <a:pt x="85" y="23"/>
                  <a:pt x="84" y="23"/>
                  <a:pt x="82" y="23"/>
                </a:cubicBezTo>
                <a:cubicBezTo>
                  <a:pt x="81" y="11"/>
                  <a:pt x="73" y="0"/>
                  <a:pt x="58" y="0"/>
                </a:cubicBezTo>
                <a:cubicBezTo>
                  <a:pt x="40" y="0"/>
                  <a:pt x="31" y="15"/>
                  <a:pt x="33" y="29"/>
                </a:cubicBezTo>
                <a:cubicBezTo>
                  <a:pt x="30" y="28"/>
                  <a:pt x="28" y="28"/>
                  <a:pt x="24" y="28"/>
                </a:cubicBezTo>
                <a:cubicBezTo>
                  <a:pt x="8" y="28"/>
                  <a:pt x="0" y="41"/>
                  <a:pt x="2" y="54"/>
                </a:cubicBezTo>
                <a:lnTo>
                  <a:pt x="115" y="54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71" name="Google Shape;271;p43"/>
          <p:cNvGrpSpPr/>
          <p:nvPr/>
        </p:nvGrpSpPr>
        <p:grpSpPr>
          <a:xfrm>
            <a:off x="57897" y="3829411"/>
            <a:ext cx="12091335" cy="3026546"/>
            <a:chOff x="44450" y="4062455"/>
            <a:chExt cx="11814175" cy="2887672"/>
          </a:xfrm>
        </p:grpSpPr>
        <p:sp>
          <p:nvSpPr>
            <p:cNvPr id="272" name="Google Shape;272;p43"/>
            <p:cNvSpPr/>
            <p:nvPr/>
          </p:nvSpPr>
          <p:spPr>
            <a:xfrm>
              <a:off x="8169275" y="5348288"/>
              <a:ext cx="892175" cy="892175"/>
            </a:xfrm>
            <a:custGeom>
              <a:rect b="b" l="l" r="r" t="t"/>
              <a:pathLst>
                <a:path extrusionOk="0" h="208" w="208">
                  <a:moveTo>
                    <a:pt x="152" y="68"/>
                  </a:moveTo>
                  <a:cubicBezTo>
                    <a:pt x="128" y="29"/>
                    <a:pt x="105" y="0"/>
                    <a:pt x="105" y="0"/>
                  </a:cubicBezTo>
                  <a:cubicBezTo>
                    <a:pt x="105" y="0"/>
                    <a:pt x="83" y="30"/>
                    <a:pt x="58" y="68"/>
                  </a:cubicBezTo>
                  <a:cubicBezTo>
                    <a:pt x="0" y="154"/>
                    <a:pt x="64" y="205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48" y="205"/>
                    <a:pt x="208" y="160"/>
                    <a:pt x="152" y="68"/>
                  </a:cubicBezTo>
                  <a:close/>
                </a:path>
              </a:pathLst>
            </a:custGeom>
            <a:solidFill>
              <a:srgbClr val="E6E3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43"/>
            <p:cNvSpPr/>
            <p:nvPr/>
          </p:nvSpPr>
          <p:spPr>
            <a:xfrm>
              <a:off x="8431213" y="5799138"/>
              <a:ext cx="385763" cy="882650"/>
            </a:xfrm>
            <a:custGeom>
              <a:rect b="b" l="l" r="r" t="t"/>
              <a:pathLst>
                <a:path extrusionOk="0" h="556" w="243">
                  <a:moveTo>
                    <a:pt x="243" y="97"/>
                  </a:moveTo>
                  <a:lnTo>
                    <a:pt x="138" y="159"/>
                  </a:lnTo>
                  <a:lnTo>
                    <a:pt x="122" y="0"/>
                  </a:lnTo>
                  <a:lnTo>
                    <a:pt x="106" y="159"/>
                  </a:lnTo>
                  <a:lnTo>
                    <a:pt x="0" y="97"/>
                  </a:lnTo>
                  <a:lnTo>
                    <a:pt x="97" y="210"/>
                  </a:lnTo>
                  <a:lnTo>
                    <a:pt x="100" y="556"/>
                  </a:lnTo>
                  <a:lnTo>
                    <a:pt x="151" y="556"/>
                  </a:lnTo>
                  <a:lnTo>
                    <a:pt x="146" y="210"/>
                  </a:lnTo>
                  <a:lnTo>
                    <a:pt x="243" y="97"/>
                  </a:lnTo>
                  <a:close/>
                </a:path>
              </a:pathLst>
            </a:custGeom>
            <a:solidFill>
              <a:srgbClr val="C56D2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74;p43"/>
            <p:cNvSpPr/>
            <p:nvPr/>
          </p:nvSpPr>
          <p:spPr>
            <a:xfrm>
              <a:off x="1760538" y="4062455"/>
              <a:ext cx="1882775" cy="1295400"/>
            </a:xfrm>
            <a:custGeom>
              <a:rect b="b" l="l" r="r" t="t"/>
              <a:pathLst>
                <a:path extrusionOk="0" h="302" w="439">
                  <a:moveTo>
                    <a:pt x="406" y="302"/>
                  </a:moveTo>
                  <a:cubicBezTo>
                    <a:pt x="409" y="295"/>
                    <a:pt x="411" y="288"/>
                    <a:pt x="412" y="280"/>
                  </a:cubicBezTo>
                  <a:cubicBezTo>
                    <a:pt x="439" y="168"/>
                    <a:pt x="370" y="54"/>
                    <a:pt x="257" y="27"/>
                  </a:cubicBezTo>
                  <a:cubicBezTo>
                    <a:pt x="144" y="0"/>
                    <a:pt x="31" y="69"/>
                    <a:pt x="4" y="182"/>
                  </a:cubicBezTo>
                  <a:cubicBezTo>
                    <a:pt x="2" y="190"/>
                    <a:pt x="1" y="197"/>
                    <a:pt x="0" y="204"/>
                  </a:cubicBezTo>
                  <a:cubicBezTo>
                    <a:pt x="406" y="302"/>
                    <a:pt x="406" y="302"/>
                    <a:pt x="406" y="302"/>
                  </a:cubicBezTo>
                </a:path>
              </a:pathLst>
            </a:custGeom>
            <a:solidFill>
              <a:srgbClr val="FF7C6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75;p43"/>
            <p:cNvSpPr/>
            <p:nvPr/>
          </p:nvSpPr>
          <p:spPr>
            <a:xfrm>
              <a:off x="1893888" y="4230733"/>
              <a:ext cx="1595438" cy="1093788"/>
            </a:xfrm>
            <a:custGeom>
              <a:rect b="b" l="l" r="r" t="t"/>
              <a:pathLst>
                <a:path extrusionOk="0" h="255" w="372">
                  <a:moveTo>
                    <a:pt x="344" y="255"/>
                  </a:moveTo>
                  <a:cubicBezTo>
                    <a:pt x="346" y="249"/>
                    <a:pt x="348" y="243"/>
                    <a:pt x="349" y="237"/>
                  </a:cubicBezTo>
                  <a:cubicBezTo>
                    <a:pt x="372" y="142"/>
                    <a:pt x="313" y="46"/>
                    <a:pt x="218" y="23"/>
                  </a:cubicBezTo>
                  <a:cubicBezTo>
                    <a:pt x="122" y="0"/>
                    <a:pt x="26" y="59"/>
                    <a:pt x="3" y="154"/>
                  </a:cubicBezTo>
                  <a:cubicBezTo>
                    <a:pt x="2" y="160"/>
                    <a:pt x="1" y="166"/>
                    <a:pt x="0" y="172"/>
                  </a:cubicBezTo>
                  <a:cubicBezTo>
                    <a:pt x="344" y="255"/>
                    <a:pt x="344" y="255"/>
                    <a:pt x="344" y="255"/>
                  </a:cubicBezTo>
                </a:path>
              </a:pathLst>
            </a:custGeom>
            <a:solidFill>
              <a:srgbClr val="FFA1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43"/>
            <p:cNvSpPr/>
            <p:nvPr/>
          </p:nvSpPr>
          <p:spPr>
            <a:xfrm>
              <a:off x="2073275" y="4432345"/>
              <a:ext cx="1209675" cy="849313"/>
            </a:xfrm>
            <a:custGeom>
              <a:rect b="b" l="l" r="r" t="t"/>
              <a:pathLst>
                <a:path extrusionOk="0" h="198" w="282">
                  <a:moveTo>
                    <a:pt x="259" y="198"/>
                  </a:moveTo>
                  <a:cubicBezTo>
                    <a:pt x="262" y="192"/>
                    <a:pt x="264" y="186"/>
                    <a:pt x="265" y="180"/>
                  </a:cubicBezTo>
                  <a:cubicBezTo>
                    <a:pt x="282" y="108"/>
                    <a:pt x="238" y="35"/>
                    <a:pt x="166" y="18"/>
                  </a:cubicBezTo>
                  <a:cubicBezTo>
                    <a:pt x="93" y="0"/>
                    <a:pt x="21" y="45"/>
                    <a:pt x="3" y="117"/>
                  </a:cubicBezTo>
                  <a:cubicBezTo>
                    <a:pt x="2" y="123"/>
                    <a:pt x="1" y="130"/>
                    <a:pt x="0" y="136"/>
                  </a:cubicBezTo>
                  <a:cubicBezTo>
                    <a:pt x="259" y="198"/>
                    <a:pt x="259" y="198"/>
                    <a:pt x="259" y="198"/>
                  </a:cubicBezTo>
                </a:path>
              </a:pathLst>
            </a:custGeom>
            <a:solidFill>
              <a:srgbClr val="FFD01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77;p43"/>
            <p:cNvSpPr/>
            <p:nvPr/>
          </p:nvSpPr>
          <p:spPr>
            <a:xfrm>
              <a:off x="2274888" y="4654601"/>
              <a:ext cx="788988" cy="579438"/>
            </a:xfrm>
            <a:custGeom>
              <a:rect b="b" l="l" r="r" t="t"/>
              <a:pathLst>
                <a:path extrusionOk="0" h="135" w="184">
                  <a:moveTo>
                    <a:pt x="166" y="135"/>
                  </a:moveTo>
                  <a:cubicBezTo>
                    <a:pt x="169" y="129"/>
                    <a:pt x="171" y="123"/>
                    <a:pt x="172" y="117"/>
                  </a:cubicBezTo>
                  <a:cubicBezTo>
                    <a:pt x="184" y="70"/>
                    <a:pt x="155" y="23"/>
                    <a:pt x="108" y="11"/>
                  </a:cubicBezTo>
                  <a:cubicBezTo>
                    <a:pt x="61" y="0"/>
                    <a:pt x="13" y="29"/>
                    <a:pt x="2" y="76"/>
                  </a:cubicBezTo>
                  <a:cubicBezTo>
                    <a:pt x="0" y="82"/>
                    <a:pt x="0" y="89"/>
                    <a:pt x="0" y="95"/>
                  </a:cubicBezTo>
                  <a:cubicBezTo>
                    <a:pt x="166" y="135"/>
                    <a:pt x="166" y="135"/>
                    <a:pt x="166" y="135"/>
                  </a:cubicBezTo>
                </a:path>
              </a:pathLst>
            </a:custGeom>
            <a:solidFill>
              <a:srgbClr val="A4E7E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43"/>
            <p:cNvSpPr/>
            <p:nvPr/>
          </p:nvSpPr>
          <p:spPr>
            <a:xfrm>
              <a:off x="2459038" y="4860970"/>
              <a:ext cx="400050" cy="325438"/>
            </a:xfrm>
            <a:custGeom>
              <a:rect b="b" l="l" r="r" t="t"/>
              <a:pathLst>
                <a:path extrusionOk="0" h="76" w="93">
                  <a:moveTo>
                    <a:pt x="79" y="76"/>
                  </a:moveTo>
                  <a:cubicBezTo>
                    <a:pt x="83" y="71"/>
                    <a:pt x="86" y="65"/>
                    <a:pt x="87" y="59"/>
                  </a:cubicBezTo>
                  <a:cubicBezTo>
                    <a:pt x="93" y="35"/>
                    <a:pt x="78" y="11"/>
                    <a:pt x="55" y="6"/>
                  </a:cubicBezTo>
                  <a:cubicBezTo>
                    <a:pt x="31" y="0"/>
                    <a:pt x="7" y="15"/>
                    <a:pt x="1" y="38"/>
                  </a:cubicBezTo>
                  <a:cubicBezTo>
                    <a:pt x="0" y="45"/>
                    <a:pt x="0" y="51"/>
                    <a:pt x="1" y="57"/>
                  </a:cubicBezTo>
                  <a:cubicBezTo>
                    <a:pt x="79" y="76"/>
                    <a:pt x="79" y="76"/>
                    <a:pt x="79" y="76"/>
                  </a:cubicBezTo>
                </a:path>
              </a:pathLst>
            </a:custGeom>
            <a:solidFill>
              <a:srgbClr val="70516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43"/>
            <p:cNvSpPr/>
            <p:nvPr/>
          </p:nvSpPr>
          <p:spPr>
            <a:xfrm>
              <a:off x="44450" y="4432345"/>
              <a:ext cx="3011488" cy="2517775"/>
            </a:xfrm>
            <a:custGeom>
              <a:rect b="b" l="l" r="r" t="t"/>
              <a:pathLst>
                <a:path extrusionOk="0" h="587" w="702">
                  <a:moveTo>
                    <a:pt x="702" y="587"/>
                  </a:moveTo>
                  <a:cubicBezTo>
                    <a:pt x="702" y="582"/>
                    <a:pt x="702" y="578"/>
                    <a:pt x="702" y="573"/>
                  </a:cubicBezTo>
                  <a:cubicBezTo>
                    <a:pt x="702" y="257"/>
                    <a:pt x="545" y="0"/>
                    <a:pt x="351" y="0"/>
                  </a:cubicBezTo>
                  <a:cubicBezTo>
                    <a:pt x="157" y="0"/>
                    <a:pt x="0" y="257"/>
                    <a:pt x="0" y="573"/>
                  </a:cubicBezTo>
                  <a:cubicBezTo>
                    <a:pt x="0" y="578"/>
                    <a:pt x="0" y="582"/>
                    <a:pt x="0" y="587"/>
                  </a:cubicBezTo>
                  <a:cubicBezTo>
                    <a:pt x="702" y="587"/>
                    <a:pt x="702" y="587"/>
                    <a:pt x="702" y="587"/>
                  </a:cubicBezTo>
                </a:path>
              </a:pathLst>
            </a:custGeom>
            <a:solidFill>
              <a:srgbClr val="BBCE1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43"/>
            <p:cNvSpPr/>
            <p:nvPr/>
          </p:nvSpPr>
          <p:spPr>
            <a:xfrm>
              <a:off x="44450" y="6527800"/>
              <a:ext cx="0" cy="85725"/>
            </a:xfrm>
            <a:custGeom>
              <a:rect b="b" l="l" r="r" t="t"/>
              <a:pathLst>
                <a:path extrusionOk="0" h="20" w="120000">
                  <a:moveTo>
                    <a:pt x="0" y="19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7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5"/>
                  </a:moveTo>
                  <a:cubicBezTo>
                    <a:pt x="0" y="15"/>
                    <a:pt x="0" y="16"/>
                    <a:pt x="0" y="16"/>
                  </a:cubicBezTo>
                  <a:cubicBezTo>
                    <a:pt x="0" y="16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4"/>
                  </a:moveTo>
                  <a:cubicBezTo>
                    <a:pt x="0" y="14"/>
                    <a:pt x="0" y="15"/>
                    <a:pt x="0" y="15"/>
                  </a:cubicBezTo>
                  <a:cubicBezTo>
                    <a:pt x="0" y="15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3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1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9"/>
                  </a:moveTo>
                  <a:cubicBezTo>
                    <a:pt x="0" y="9"/>
                    <a:pt x="0" y="10"/>
                    <a:pt x="0" y="10"/>
                  </a:cubicBezTo>
                  <a:cubicBezTo>
                    <a:pt x="0" y="10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8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4"/>
                  </a:moveTo>
                  <a:cubicBezTo>
                    <a:pt x="0" y="4"/>
                    <a:pt x="0" y="5"/>
                    <a:pt x="0" y="5"/>
                  </a:cubicBezTo>
                  <a:cubicBezTo>
                    <a:pt x="0" y="5"/>
                    <a:pt x="0" y="4"/>
                    <a:pt x="0" y="4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43"/>
            <p:cNvSpPr/>
            <p:nvPr/>
          </p:nvSpPr>
          <p:spPr>
            <a:xfrm>
              <a:off x="44450" y="4435525"/>
              <a:ext cx="1458913" cy="2514600"/>
            </a:xfrm>
            <a:custGeom>
              <a:rect b="b" l="l" r="r" t="t"/>
              <a:pathLst>
                <a:path extrusionOk="0" h="586" w="340">
                  <a:moveTo>
                    <a:pt x="340" y="0"/>
                  </a:moveTo>
                  <a:cubicBezTo>
                    <a:pt x="156" y="9"/>
                    <a:pt x="7" y="251"/>
                    <a:pt x="0" y="552"/>
                  </a:cubicBezTo>
                  <a:cubicBezTo>
                    <a:pt x="0" y="552"/>
                    <a:pt x="0" y="552"/>
                    <a:pt x="0" y="552"/>
                  </a:cubicBezTo>
                  <a:cubicBezTo>
                    <a:pt x="0" y="552"/>
                    <a:pt x="0" y="552"/>
                    <a:pt x="0" y="552"/>
                  </a:cubicBezTo>
                  <a:cubicBezTo>
                    <a:pt x="0" y="552"/>
                    <a:pt x="0" y="552"/>
                    <a:pt x="0" y="552"/>
                  </a:cubicBezTo>
                  <a:cubicBezTo>
                    <a:pt x="0" y="552"/>
                    <a:pt x="0" y="552"/>
                    <a:pt x="0" y="552"/>
                  </a:cubicBezTo>
                  <a:cubicBezTo>
                    <a:pt x="0" y="552"/>
                    <a:pt x="0" y="552"/>
                    <a:pt x="0" y="552"/>
                  </a:cubicBezTo>
                  <a:cubicBezTo>
                    <a:pt x="0" y="553"/>
                    <a:pt x="0" y="553"/>
                    <a:pt x="0" y="553"/>
                  </a:cubicBezTo>
                  <a:cubicBezTo>
                    <a:pt x="0" y="553"/>
                    <a:pt x="0" y="553"/>
                    <a:pt x="0" y="553"/>
                  </a:cubicBezTo>
                  <a:cubicBezTo>
                    <a:pt x="0" y="553"/>
                    <a:pt x="0" y="553"/>
                    <a:pt x="0" y="553"/>
                  </a:cubicBezTo>
                  <a:cubicBezTo>
                    <a:pt x="0" y="553"/>
                    <a:pt x="0" y="553"/>
                    <a:pt x="0" y="553"/>
                  </a:cubicBezTo>
                  <a:cubicBezTo>
                    <a:pt x="0" y="553"/>
                    <a:pt x="0" y="554"/>
                    <a:pt x="0" y="554"/>
                  </a:cubicBezTo>
                  <a:cubicBezTo>
                    <a:pt x="0" y="554"/>
                    <a:pt x="0" y="554"/>
                    <a:pt x="0" y="554"/>
                  </a:cubicBezTo>
                  <a:cubicBezTo>
                    <a:pt x="0" y="554"/>
                    <a:pt x="0" y="554"/>
                    <a:pt x="0" y="554"/>
                  </a:cubicBezTo>
                  <a:cubicBezTo>
                    <a:pt x="0" y="554"/>
                    <a:pt x="0" y="554"/>
                    <a:pt x="0" y="554"/>
                  </a:cubicBezTo>
                  <a:cubicBezTo>
                    <a:pt x="0" y="554"/>
                    <a:pt x="0" y="555"/>
                    <a:pt x="0" y="555"/>
                  </a:cubicBezTo>
                  <a:cubicBezTo>
                    <a:pt x="0" y="555"/>
                    <a:pt x="0" y="555"/>
                    <a:pt x="0" y="555"/>
                  </a:cubicBezTo>
                  <a:cubicBezTo>
                    <a:pt x="0" y="555"/>
                    <a:pt x="0" y="555"/>
                    <a:pt x="0" y="555"/>
                  </a:cubicBezTo>
                  <a:cubicBezTo>
                    <a:pt x="0" y="555"/>
                    <a:pt x="0" y="555"/>
                    <a:pt x="0" y="555"/>
                  </a:cubicBezTo>
                  <a:cubicBezTo>
                    <a:pt x="0" y="555"/>
                    <a:pt x="0" y="555"/>
                    <a:pt x="0" y="556"/>
                  </a:cubicBezTo>
                  <a:cubicBezTo>
                    <a:pt x="0" y="556"/>
                    <a:pt x="0" y="556"/>
                    <a:pt x="0" y="556"/>
                  </a:cubicBezTo>
                  <a:cubicBezTo>
                    <a:pt x="0" y="556"/>
                    <a:pt x="0" y="556"/>
                    <a:pt x="0" y="556"/>
                  </a:cubicBezTo>
                  <a:cubicBezTo>
                    <a:pt x="0" y="556"/>
                    <a:pt x="0" y="556"/>
                    <a:pt x="0" y="556"/>
                  </a:cubicBezTo>
                  <a:cubicBezTo>
                    <a:pt x="0" y="556"/>
                    <a:pt x="0" y="556"/>
                    <a:pt x="0" y="556"/>
                  </a:cubicBezTo>
                  <a:cubicBezTo>
                    <a:pt x="0" y="556"/>
                    <a:pt x="0" y="557"/>
                    <a:pt x="0" y="557"/>
                  </a:cubicBezTo>
                  <a:cubicBezTo>
                    <a:pt x="0" y="557"/>
                    <a:pt x="0" y="557"/>
                    <a:pt x="0" y="557"/>
                  </a:cubicBezTo>
                  <a:cubicBezTo>
                    <a:pt x="0" y="557"/>
                    <a:pt x="0" y="557"/>
                    <a:pt x="0" y="557"/>
                  </a:cubicBezTo>
                  <a:cubicBezTo>
                    <a:pt x="0" y="557"/>
                    <a:pt x="0" y="557"/>
                    <a:pt x="0" y="557"/>
                  </a:cubicBezTo>
                  <a:cubicBezTo>
                    <a:pt x="0" y="557"/>
                    <a:pt x="0" y="557"/>
                    <a:pt x="0" y="557"/>
                  </a:cubicBezTo>
                  <a:cubicBezTo>
                    <a:pt x="0" y="558"/>
                    <a:pt x="0" y="558"/>
                    <a:pt x="0" y="558"/>
                  </a:cubicBezTo>
                  <a:cubicBezTo>
                    <a:pt x="0" y="558"/>
                    <a:pt x="0" y="558"/>
                    <a:pt x="0" y="558"/>
                  </a:cubicBezTo>
                  <a:cubicBezTo>
                    <a:pt x="0" y="558"/>
                    <a:pt x="0" y="558"/>
                    <a:pt x="0" y="558"/>
                  </a:cubicBezTo>
                  <a:cubicBezTo>
                    <a:pt x="0" y="558"/>
                    <a:pt x="0" y="558"/>
                    <a:pt x="0" y="558"/>
                  </a:cubicBezTo>
                  <a:cubicBezTo>
                    <a:pt x="0" y="558"/>
                    <a:pt x="0" y="559"/>
                    <a:pt x="0" y="559"/>
                  </a:cubicBezTo>
                  <a:cubicBezTo>
                    <a:pt x="0" y="559"/>
                    <a:pt x="0" y="559"/>
                    <a:pt x="0" y="559"/>
                  </a:cubicBezTo>
                  <a:cubicBezTo>
                    <a:pt x="0" y="559"/>
                    <a:pt x="0" y="559"/>
                    <a:pt x="0" y="559"/>
                  </a:cubicBezTo>
                  <a:cubicBezTo>
                    <a:pt x="0" y="559"/>
                    <a:pt x="0" y="559"/>
                    <a:pt x="0" y="559"/>
                  </a:cubicBezTo>
                  <a:cubicBezTo>
                    <a:pt x="0" y="559"/>
                    <a:pt x="0" y="559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61"/>
                    <a:pt x="0" y="561"/>
                    <a:pt x="0" y="561"/>
                  </a:cubicBezTo>
                  <a:cubicBezTo>
                    <a:pt x="0" y="561"/>
                    <a:pt x="0" y="561"/>
                    <a:pt x="0" y="561"/>
                  </a:cubicBezTo>
                  <a:cubicBezTo>
                    <a:pt x="0" y="561"/>
                    <a:pt x="0" y="561"/>
                    <a:pt x="0" y="561"/>
                  </a:cubicBezTo>
                  <a:cubicBezTo>
                    <a:pt x="0" y="561"/>
                    <a:pt x="0" y="561"/>
                    <a:pt x="0" y="561"/>
                  </a:cubicBezTo>
                  <a:cubicBezTo>
                    <a:pt x="0" y="561"/>
                    <a:pt x="0" y="562"/>
                    <a:pt x="0" y="562"/>
                  </a:cubicBezTo>
                  <a:cubicBezTo>
                    <a:pt x="0" y="562"/>
                    <a:pt x="0" y="562"/>
                    <a:pt x="0" y="562"/>
                  </a:cubicBezTo>
                  <a:cubicBezTo>
                    <a:pt x="0" y="562"/>
                    <a:pt x="0" y="562"/>
                    <a:pt x="0" y="562"/>
                  </a:cubicBezTo>
                  <a:cubicBezTo>
                    <a:pt x="0" y="562"/>
                    <a:pt x="0" y="562"/>
                    <a:pt x="0" y="562"/>
                  </a:cubicBezTo>
                  <a:cubicBezTo>
                    <a:pt x="0" y="562"/>
                    <a:pt x="0" y="562"/>
                    <a:pt x="0" y="563"/>
                  </a:cubicBezTo>
                  <a:cubicBezTo>
                    <a:pt x="0" y="563"/>
                    <a:pt x="0" y="563"/>
                    <a:pt x="0" y="563"/>
                  </a:cubicBezTo>
                  <a:cubicBezTo>
                    <a:pt x="0" y="563"/>
                    <a:pt x="0" y="563"/>
                    <a:pt x="0" y="563"/>
                  </a:cubicBezTo>
                  <a:cubicBezTo>
                    <a:pt x="0" y="563"/>
                    <a:pt x="0" y="563"/>
                    <a:pt x="0" y="563"/>
                  </a:cubicBezTo>
                  <a:cubicBezTo>
                    <a:pt x="0" y="563"/>
                    <a:pt x="0" y="563"/>
                    <a:pt x="0" y="563"/>
                  </a:cubicBezTo>
                  <a:cubicBezTo>
                    <a:pt x="0" y="564"/>
                    <a:pt x="0" y="564"/>
                    <a:pt x="0" y="564"/>
                  </a:cubicBezTo>
                  <a:cubicBezTo>
                    <a:pt x="0" y="564"/>
                    <a:pt x="0" y="564"/>
                    <a:pt x="0" y="564"/>
                  </a:cubicBezTo>
                  <a:cubicBezTo>
                    <a:pt x="0" y="564"/>
                    <a:pt x="0" y="564"/>
                    <a:pt x="0" y="564"/>
                  </a:cubicBezTo>
                  <a:cubicBezTo>
                    <a:pt x="0" y="564"/>
                    <a:pt x="0" y="564"/>
                    <a:pt x="0" y="564"/>
                  </a:cubicBezTo>
                  <a:cubicBezTo>
                    <a:pt x="0" y="564"/>
                    <a:pt x="0" y="565"/>
                    <a:pt x="0" y="565"/>
                  </a:cubicBezTo>
                  <a:cubicBezTo>
                    <a:pt x="0" y="565"/>
                    <a:pt x="0" y="565"/>
                    <a:pt x="0" y="565"/>
                  </a:cubicBezTo>
                  <a:cubicBezTo>
                    <a:pt x="0" y="565"/>
                    <a:pt x="0" y="565"/>
                    <a:pt x="0" y="565"/>
                  </a:cubicBezTo>
                  <a:cubicBezTo>
                    <a:pt x="0" y="565"/>
                    <a:pt x="0" y="565"/>
                    <a:pt x="0" y="565"/>
                  </a:cubicBezTo>
                  <a:cubicBezTo>
                    <a:pt x="0" y="565"/>
                    <a:pt x="0" y="565"/>
                    <a:pt x="0" y="565"/>
                  </a:cubicBezTo>
                  <a:cubicBezTo>
                    <a:pt x="0" y="566"/>
                    <a:pt x="0" y="566"/>
                    <a:pt x="0" y="566"/>
                  </a:cubicBezTo>
                  <a:cubicBezTo>
                    <a:pt x="0" y="566"/>
                    <a:pt x="0" y="566"/>
                    <a:pt x="0" y="566"/>
                  </a:cubicBezTo>
                  <a:cubicBezTo>
                    <a:pt x="0" y="566"/>
                    <a:pt x="0" y="566"/>
                    <a:pt x="0" y="566"/>
                  </a:cubicBezTo>
                  <a:cubicBezTo>
                    <a:pt x="0" y="566"/>
                    <a:pt x="0" y="566"/>
                    <a:pt x="0" y="566"/>
                  </a:cubicBezTo>
                  <a:cubicBezTo>
                    <a:pt x="0" y="566"/>
                    <a:pt x="0" y="567"/>
                    <a:pt x="0" y="567"/>
                  </a:cubicBezTo>
                  <a:cubicBezTo>
                    <a:pt x="0" y="567"/>
                    <a:pt x="0" y="567"/>
                    <a:pt x="0" y="567"/>
                  </a:cubicBezTo>
                  <a:cubicBezTo>
                    <a:pt x="0" y="567"/>
                    <a:pt x="0" y="567"/>
                    <a:pt x="0" y="567"/>
                  </a:cubicBezTo>
                  <a:cubicBezTo>
                    <a:pt x="0" y="567"/>
                    <a:pt x="0" y="567"/>
                    <a:pt x="0" y="567"/>
                  </a:cubicBezTo>
                  <a:cubicBezTo>
                    <a:pt x="0" y="567"/>
                    <a:pt x="0" y="568"/>
                    <a:pt x="0" y="568"/>
                  </a:cubicBezTo>
                  <a:cubicBezTo>
                    <a:pt x="0" y="568"/>
                    <a:pt x="0" y="568"/>
                    <a:pt x="0" y="568"/>
                  </a:cubicBezTo>
                  <a:cubicBezTo>
                    <a:pt x="0" y="568"/>
                    <a:pt x="0" y="568"/>
                    <a:pt x="0" y="568"/>
                  </a:cubicBezTo>
                  <a:cubicBezTo>
                    <a:pt x="0" y="568"/>
                    <a:pt x="0" y="568"/>
                    <a:pt x="0" y="568"/>
                  </a:cubicBezTo>
                  <a:cubicBezTo>
                    <a:pt x="0" y="568"/>
                    <a:pt x="0" y="568"/>
                    <a:pt x="0" y="569"/>
                  </a:cubicBezTo>
                  <a:cubicBezTo>
                    <a:pt x="0" y="569"/>
                    <a:pt x="0" y="569"/>
                    <a:pt x="0" y="569"/>
                  </a:cubicBezTo>
                  <a:cubicBezTo>
                    <a:pt x="0" y="569"/>
                    <a:pt x="0" y="569"/>
                    <a:pt x="0" y="569"/>
                  </a:cubicBezTo>
                  <a:cubicBezTo>
                    <a:pt x="0" y="569"/>
                    <a:pt x="0" y="569"/>
                    <a:pt x="0" y="569"/>
                  </a:cubicBezTo>
                  <a:cubicBezTo>
                    <a:pt x="0" y="569"/>
                    <a:pt x="0" y="569"/>
                    <a:pt x="0" y="570"/>
                  </a:cubicBezTo>
                  <a:cubicBezTo>
                    <a:pt x="0" y="570"/>
                    <a:pt x="0" y="570"/>
                    <a:pt x="0" y="570"/>
                  </a:cubicBezTo>
                  <a:cubicBezTo>
                    <a:pt x="0" y="570"/>
                    <a:pt x="0" y="570"/>
                    <a:pt x="0" y="570"/>
                  </a:cubicBezTo>
                  <a:cubicBezTo>
                    <a:pt x="0" y="570"/>
                    <a:pt x="0" y="570"/>
                    <a:pt x="0" y="570"/>
                  </a:cubicBezTo>
                  <a:cubicBezTo>
                    <a:pt x="0" y="570"/>
                    <a:pt x="0" y="570"/>
                    <a:pt x="0" y="570"/>
                  </a:cubicBezTo>
                  <a:cubicBezTo>
                    <a:pt x="0" y="570"/>
                    <a:pt x="0" y="570"/>
                    <a:pt x="0" y="571"/>
                  </a:cubicBezTo>
                  <a:cubicBezTo>
                    <a:pt x="0" y="571"/>
                    <a:pt x="0" y="571"/>
                    <a:pt x="0" y="571"/>
                  </a:cubicBezTo>
                  <a:cubicBezTo>
                    <a:pt x="0" y="571"/>
                    <a:pt x="0" y="571"/>
                    <a:pt x="0" y="571"/>
                  </a:cubicBezTo>
                  <a:cubicBezTo>
                    <a:pt x="0" y="571"/>
                    <a:pt x="0" y="571"/>
                    <a:pt x="0" y="571"/>
                  </a:cubicBezTo>
                  <a:cubicBezTo>
                    <a:pt x="0" y="571"/>
                    <a:pt x="0" y="571"/>
                    <a:pt x="0" y="571"/>
                  </a:cubicBezTo>
                  <a:cubicBezTo>
                    <a:pt x="0" y="572"/>
                    <a:pt x="0" y="572"/>
                    <a:pt x="0" y="572"/>
                  </a:cubicBezTo>
                  <a:cubicBezTo>
                    <a:pt x="0" y="577"/>
                    <a:pt x="0" y="581"/>
                    <a:pt x="0" y="586"/>
                  </a:cubicBezTo>
                  <a:cubicBezTo>
                    <a:pt x="340" y="586"/>
                    <a:pt x="340" y="586"/>
                    <a:pt x="340" y="586"/>
                  </a:cubicBezTo>
                  <a:cubicBezTo>
                    <a:pt x="340" y="0"/>
                    <a:pt x="340" y="0"/>
                    <a:pt x="340" y="0"/>
                  </a:cubicBezTo>
                </a:path>
              </a:pathLst>
            </a:custGeom>
            <a:solidFill>
              <a:srgbClr val="C9D84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43"/>
            <p:cNvSpPr/>
            <p:nvPr/>
          </p:nvSpPr>
          <p:spPr>
            <a:xfrm>
              <a:off x="1952625" y="4981627"/>
              <a:ext cx="2355850" cy="1968500"/>
            </a:xfrm>
            <a:custGeom>
              <a:rect b="b" l="l" r="r" t="t"/>
              <a:pathLst>
                <a:path extrusionOk="0" h="459" w="549">
                  <a:moveTo>
                    <a:pt x="549" y="459"/>
                  </a:moveTo>
                  <a:cubicBezTo>
                    <a:pt x="549" y="455"/>
                    <a:pt x="549" y="452"/>
                    <a:pt x="549" y="448"/>
                  </a:cubicBezTo>
                  <a:cubicBezTo>
                    <a:pt x="549" y="201"/>
                    <a:pt x="427" y="0"/>
                    <a:pt x="275" y="0"/>
                  </a:cubicBezTo>
                  <a:cubicBezTo>
                    <a:pt x="123" y="0"/>
                    <a:pt x="0" y="201"/>
                    <a:pt x="0" y="448"/>
                  </a:cubicBezTo>
                  <a:cubicBezTo>
                    <a:pt x="0" y="452"/>
                    <a:pt x="1" y="455"/>
                    <a:pt x="1" y="459"/>
                  </a:cubicBezTo>
                  <a:cubicBezTo>
                    <a:pt x="549" y="459"/>
                    <a:pt x="549" y="459"/>
                    <a:pt x="549" y="459"/>
                  </a:cubicBezTo>
                </a:path>
              </a:pathLst>
            </a:custGeom>
            <a:solidFill>
              <a:srgbClr val="E6E3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43"/>
            <p:cNvSpPr/>
            <p:nvPr/>
          </p:nvSpPr>
          <p:spPr>
            <a:xfrm>
              <a:off x="1952625" y="6527800"/>
              <a:ext cx="4763" cy="93663"/>
            </a:xfrm>
            <a:custGeom>
              <a:rect b="b" l="l" r="r" t="t"/>
              <a:pathLst>
                <a:path extrusionOk="0" h="22" w="1"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1" y="20"/>
                  </a:moveTo>
                  <a:cubicBezTo>
                    <a:pt x="1" y="20"/>
                    <a:pt x="1" y="21"/>
                    <a:pt x="1" y="21"/>
                  </a:cubicBezTo>
                  <a:cubicBezTo>
                    <a:pt x="1" y="21"/>
                    <a:pt x="1" y="20"/>
                    <a:pt x="1" y="20"/>
                  </a:cubicBezTo>
                  <a:moveTo>
                    <a:pt x="1" y="20"/>
                  </a:move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moveTo>
                    <a:pt x="1" y="20"/>
                  </a:move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moveTo>
                    <a:pt x="1" y="19"/>
                  </a:moveTo>
                  <a:cubicBezTo>
                    <a:pt x="1" y="19"/>
                    <a:pt x="1" y="19"/>
                    <a:pt x="1" y="20"/>
                  </a:cubicBezTo>
                  <a:cubicBezTo>
                    <a:pt x="1" y="19"/>
                    <a:pt x="1" y="19"/>
                    <a:pt x="1" y="19"/>
                  </a:cubicBezTo>
                  <a:moveTo>
                    <a:pt x="1" y="19"/>
                  </a:moveTo>
                  <a:cubicBezTo>
                    <a:pt x="1" y="19"/>
                    <a:pt x="1" y="19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moveTo>
                    <a:pt x="1" y="19"/>
                  </a:moveTo>
                  <a:cubicBezTo>
                    <a:pt x="1" y="19"/>
                    <a:pt x="1" y="19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moveTo>
                    <a:pt x="1" y="18"/>
                  </a:moveTo>
                  <a:cubicBezTo>
                    <a:pt x="1" y="18"/>
                    <a:pt x="1" y="18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moveTo>
                    <a:pt x="1" y="18"/>
                  </a:moveTo>
                  <a:cubicBezTo>
                    <a:pt x="1" y="18"/>
                    <a:pt x="1" y="18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moveTo>
                    <a:pt x="1" y="18"/>
                  </a:moveTo>
                  <a:cubicBezTo>
                    <a:pt x="1" y="18"/>
                    <a:pt x="1" y="18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moveTo>
                    <a:pt x="1" y="17"/>
                  </a:move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moveTo>
                    <a:pt x="1" y="17"/>
                  </a:move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moveTo>
                    <a:pt x="1" y="16"/>
                  </a:move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5"/>
                    <a:pt x="1" y="16"/>
                    <a:pt x="1" y="16"/>
                  </a:cubicBezTo>
                  <a:cubicBezTo>
                    <a:pt x="1" y="16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0"/>
                  </a:moveTo>
                  <a:cubicBezTo>
                    <a:pt x="1" y="10"/>
                    <a:pt x="1" y="11"/>
                    <a:pt x="1" y="11"/>
                  </a:cubicBezTo>
                  <a:cubicBezTo>
                    <a:pt x="1" y="11"/>
                    <a:pt x="1" y="10"/>
                    <a:pt x="1" y="10"/>
                  </a:cubicBezTo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1" y="9"/>
                  </a:moveTo>
                  <a:cubicBezTo>
                    <a:pt x="1" y="9"/>
                    <a:pt x="1" y="9"/>
                    <a:pt x="1" y="10"/>
                  </a:cubicBezTo>
                  <a:cubicBezTo>
                    <a:pt x="1" y="9"/>
                    <a:pt x="1" y="9"/>
                    <a:pt x="1" y="9"/>
                  </a:cubicBezTo>
                  <a:moveTo>
                    <a:pt x="1" y="9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moveTo>
                    <a:pt x="1" y="9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moveTo>
                    <a:pt x="1" y="8"/>
                  </a:move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moveTo>
                    <a:pt x="1" y="8"/>
                  </a:move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moveTo>
                    <a:pt x="1" y="8"/>
                  </a:move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C9D84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43"/>
            <p:cNvSpPr/>
            <p:nvPr/>
          </p:nvSpPr>
          <p:spPr>
            <a:xfrm>
              <a:off x="1952625" y="4984800"/>
              <a:ext cx="1141413" cy="1965325"/>
            </a:xfrm>
            <a:custGeom>
              <a:rect b="b" l="l" r="r" t="t"/>
              <a:pathLst>
                <a:path extrusionOk="0" h="458" w="266">
                  <a:moveTo>
                    <a:pt x="266" y="0"/>
                  </a:moveTo>
                  <a:cubicBezTo>
                    <a:pt x="123" y="7"/>
                    <a:pt x="8" y="192"/>
                    <a:pt x="1" y="424"/>
                  </a:cubicBezTo>
                  <a:cubicBezTo>
                    <a:pt x="1" y="424"/>
                    <a:pt x="1" y="424"/>
                    <a:pt x="1" y="424"/>
                  </a:cubicBezTo>
                  <a:cubicBezTo>
                    <a:pt x="1" y="427"/>
                    <a:pt x="1" y="429"/>
                    <a:pt x="1" y="432"/>
                  </a:cubicBezTo>
                  <a:cubicBezTo>
                    <a:pt x="1" y="432"/>
                    <a:pt x="1" y="432"/>
                    <a:pt x="1" y="432"/>
                  </a:cubicBezTo>
                  <a:cubicBezTo>
                    <a:pt x="1" y="432"/>
                    <a:pt x="1" y="432"/>
                    <a:pt x="1" y="432"/>
                  </a:cubicBezTo>
                  <a:cubicBezTo>
                    <a:pt x="1" y="432"/>
                    <a:pt x="1" y="432"/>
                    <a:pt x="1" y="432"/>
                  </a:cubicBezTo>
                  <a:cubicBezTo>
                    <a:pt x="1" y="432"/>
                    <a:pt x="1" y="432"/>
                    <a:pt x="1" y="432"/>
                  </a:cubicBezTo>
                  <a:cubicBezTo>
                    <a:pt x="1" y="432"/>
                    <a:pt x="1" y="432"/>
                    <a:pt x="1" y="432"/>
                  </a:cubicBezTo>
                  <a:cubicBezTo>
                    <a:pt x="1" y="433"/>
                    <a:pt x="1" y="433"/>
                    <a:pt x="1" y="433"/>
                  </a:cubicBezTo>
                  <a:cubicBezTo>
                    <a:pt x="1" y="433"/>
                    <a:pt x="1" y="433"/>
                    <a:pt x="1" y="433"/>
                  </a:cubicBezTo>
                  <a:cubicBezTo>
                    <a:pt x="1" y="433"/>
                    <a:pt x="1" y="433"/>
                    <a:pt x="1" y="433"/>
                  </a:cubicBezTo>
                  <a:cubicBezTo>
                    <a:pt x="1" y="433"/>
                    <a:pt x="1" y="433"/>
                    <a:pt x="1" y="433"/>
                  </a:cubicBezTo>
                  <a:cubicBezTo>
                    <a:pt x="1" y="433"/>
                    <a:pt x="1" y="433"/>
                    <a:pt x="1" y="433"/>
                  </a:cubicBezTo>
                  <a:cubicBezTo>
                    <a:pt x="1" y="433"/>
                    <a:pt x="1" y="433"/>
                    <a:pt x="1" y="434"/>
                  </a:cubicBezTo>
                  <a:cubicBezTo>
                    <a:pt x="1" y="434"/>
                    <a:pt x="1" y="434"/>
                    <a:pt x="1" y="434"/>
                  </a:cubicBezTo>
                  <a:cubicBezTo>
                    <a:pt x="1" y="434"/>
                    <a:pt x="1" y="434"/>
                    <a:pt x="1" y="434"/>
                  </a:cubicBezTo>
                  <a:cubicBezTo>
                    <a:pt x="1" y="434"/>
                    <a:pt x="1" y="434"/>
                    <a:pt x="1" y="434"/>
                  </a:cubicBezTo>
                  <a:cubicBezTo>
                    <a:pt x="1" y="434"/>
                    <a:pt x="1" y="434"/>
                    <a:pt x="1" y="434"/>
                  </a:cubicBezTo>
                  <a:cubicBezTo>
                    <a:pt x="1" y="434"/>
                    <a:pt x="1" y="434"/>
                    <a:pt x="1" y="434"/>
                  </a:cubicBezTo>
                  <a:cubicBezTo>
                    <a:pt x="1" y="434"/>
                    <a:pt x="1" y="435"/>
                    <a:pt x="1" y="435"/>
                  </a:cubicBezTo>
                  <a:cubicBezTo>
                    <a:pt x="1" y="435"/>
                    <a:pt x="1" y="435"/>
                    <a:pt x="1" y="435"/>
                  </a:cubicBezTo>
                  <a:cubicBezTo>
                    <a:pt x="1" y="435"/>
                    <a:pt x="1" y="435"/>
                    <a:pt x="1" y="435"/>
                  </a:cubicBezTo>
                  <a:cubicBezTo>
                    <a:pt x="1" y="435"/>
                    <a:pt x="1" y="435"/>
                    <a:pt x="1" y="435"/>
                  </a:cubicBezTo>
                  <a:cubicBezTo>
                    <a:pt x="1" y="435"/>
                    <a:pt x="1" y="435"/>
                    <a:pt x="1" y="435"/>
                  </a:cubicBezTo>
                  <a:cubicBezTo>
                    <a:pt x="1" y="435"/>
                    <a:pt x="1" y="435"/>
                    <a:pt x="1" y="436"/>
                  </a:cubicBezTo>
                  <a:cubicBezTo>
                    <a:pt x="1" y="436"/>
                    <a:pt x="1" y="436"/>
                    <a:pt x="1" y="436"/>
                  </a:cubicBezTo>
                  <a:cubicBezTo>
                    <a:pt x="1" y="436"/>
                    <a:pt x="1" y="436"/>
                    <a:pt x="1" y="436"/>
                  </a:cubicBezTo>
                  <a:cubicBezTo>
                    <a:pt x="1" y="436"/>
                    <a:pt x="1" y="436"/>
                    <a:pt x="1" y="436"/>
                  </a:cubicBezTo>
                  <a:cubicBezTo>
                    <a:pt x="1" y="436"/>
                    <a:pt x="1" y="436"/>
                    <a:pt x="1" y="436"/>
                  </a:cubicBezTo>
                  <a:cubicBezTo>
                    <a:pt x="1" y="436"/>
                    <a:pt x="1" y="436"/>
                    <a:pt x="1" y="436"/>
                  </a:cubicBezTo>
                  <a:cubicBezTo>
                    <a:pt x="1" y="436"/>
                    <a:pt x="1" y="437"/>
                    <a:pt x="1" y="437"/>
                  </a:cubicBezTo>
                  <a:cubicBezTo>
                    <a:pt x="1" y="437"/>
                    <a:pt x="1" y="437"/>
                    <a:pt x="1" y="437"/>
                  </a:cubicBezTo>
                  <a:cubicBezTo>
                    <a:pt x="1" y="437"/>
                    <a:pt x="1" y="437"/>
                    <a:pt x="1" y="437"/>
                  </a:cubicBezTo>
                  <a:cubicBezTo>
                    <a:pt x="1" y="437"/>
                    <a:pt x="1" y="437"/>
                    <a:pt x="1" y="437"/>
                  </a:cubicBezTo>
                  <a:cubicBezTo>
                    <a:pt x="1" y="437"/>
                    <a:pt x="1" y="437"/>
                    <a:pt x="1" y="437"/>
                  </a:cubicBezTo>
                  <a:cubicBezTo>
                    <a:pt x="1" y="437"/>
                    <a:pt x="1" y="437"/>
                    <a:pt x="1" y="437"/>
                  </a:cubicBezTo>
                  <a:cubicBezTo>
                    <a:pt x="1" y="438"/>
                    <a:pt x="1" y="438"/>
                    <a:pt x="1" y="438"/>
                  </a:cubicBezTo>
                  <a:cubicBezTo>
                    <a:pt x="1" y="438"/>
                    <a:pt x="1" y="438"/>
                    <a:pt x="1" y="438"/>
                  </a:cubicBezTo>
                  <a:cubicBezTo>
                    <a:pt x="1" y="438"/>
                    <a:pt x="1" y="438"/>
                    <a:pt x="1" y="438"/>
                  </a:cubicBezTo>
                  <a:cubicBezTo>
                    <a:pt x="1" y="438"/>
                    <a:pt x="1" y="438"/>
                    <a:pt x="1" y="438"/>
                  </a:cubicBezTo>
                  <a:cubicBezTo>
                    <a:pt x="1" y="438"/>
                    <a:pt x="1" y="438"/>
                    <a:pt x="1" y="438"/>
                  </a:cubicBezTo>
                  <a:cubicBezTo>
                    <a:pt x="1" y="438"/>
                    <a:pt x="1" y="438"/>
                    <a:pt x="1" y="438"/>
                  </a:cubicBezTo>
                  <a:cubicBezTo>
                    <a:pt x="1" y="439"/>
                    <a:pt x="1" y="439"/>
                    <a:pt x="1" y="439"/>
                  </a:cubicBezTo>
                  <a:cubicBezTo>
                    <a:pt x="1" y="439"/>
                    <a:pt x="1" y="439"/>
                    <a:pt x="1" y="439"/>
                  </a:cubicBezTo>
                  <a:cubicBezTo>
                    <a:pt x="1" y="439"/>
                    <a:pt x="1" y="439"/>
                    <a:pt x="1" y="439"/>
                  </a:cubicBezTo>
                  <a:cubicBezTo>
                    <a:pt x="1" y="439"/>
                    <a:pt x="1" y="439"/>
                    <a:pt x="1" y="439"/>
                  </a:cubicBezTo>
                  <a:cubicBezTo>
                    <a:pt x="1" y="439"/>
                    <a:pt x="1" y="439"/>
                    <a:pt x="1" y="439"/>
                  </a:cubicBezTo>
                  <a:cubicBezTo>
                    <a:pt x="1" y="439"/>
                    <a:pt x="1" y="440"/>
                    <a:pt x="1" y="440"/>
                  </a:cubicBezTo>
                  <a:cubicBezTo>
                    <a:pt x="1" y="440"/>
                    <a:pt x="1" y="440"/>
                    <a:pt x="1" y="440"/>
                  </a:cubicBezTo>
                  <a:cubicBezTo>
                    <a:pt x="1" y="440"/>
                    <a:pt x="1" y="440"/>
                    <a:pt x="1" y="440"/>
                  </a:cubicBezTo>
                  <a:cubicBezTo>
                    <a:pt x="1" y="440"/>
                    <a:pt x="1" y="440"/>
                    <a:pt x="1" y="440"/>
                  </a:cubicBezTo>
                  <a:cubicBezTo>
                    <a:pt x="1" y="440"/>
                    <a:pt x="1" y="440"/>
                    <a:pt x="1" y="440"/>
                  </a:cubicBezTo>
                  <a:cubicBezTo>
                    <a:pt x="1" y="440"/>
                    <a:pt x="1" y="440"/>
                    <a:pt x="1" y="440"/>
                  </a:cubicBezTo>
                  <a:cubicBezTo>
                    <a:pt x="1" y="441"/>
                    <a:pt x="1" y="441"/>
                    <a:pt x="1" y="441"/>
                  </a:cubicBezTo>
                  <a:cubicBezTo>
                    <a:pt x="1" y="441"/>
                    <a:pt x="1" y="441"/>
                    <a:pt x="1" y="441"/>
                  </a:cubicBezTo>
                  <a:cubicBezTo>
                    <a:pt x="1" y="441"/>
                    <a:pt x="1" y="441"/>
                    <a:pt x="1" y="441"/>
                  </a:cubicBezTo>
                  <a:cubicBezTo>
                    <a:pt x="1" y="441"/>
                    <a:pt x="1" y="441"/>
                    <a:pt x="1" y="441"/>
                  </a:cubicBezTo>
                  <a:cubicBezTo>
                    <a:pt x="1" y="441"/>
                    <a:pt x="1" y="441"/>
                    <a:pt x="1" y="441"/>
                  </a:cubicBezTo>
                  <a:cubicBezTo>
                    <a:pt x="1" y="441"/>
                    <a:pt x="1" y="441"/>
                    <a:pt x="1" y="442"/>
                  </a:cubicBezTo>
                  <a:cubicBezTo>
                    <a:pt x="1" y="442"/>
                    <a:pt x="1" y="442"/>
                    <a:pt x="1" y="442"/>
                  </a:cubicBezTo>
                  <a:cubicBezTo>
                    <a:pt x="1" y="442"/>
                    <a:pt x="1" y="442"/>
                    <a:pt x="1" y="442"/>
                  </a:cubicBezTo>
                  <a:cubicBezTo>
                    <a:pt x="1" y="442"/>
                    <a:pt x="1" y="442"/>
                    <a:pt x="1" y="442"/>
                  </a:cubicBezTo>
                  <a:cubicBezTo>
                    <a:pt x="1" y="442"/>
                    <a:pt x="1" y="442"/>
                    <a:pt x="1" y="442"/>
                  </a:cubicBezTo>
                  <a:cubicBezTo>
                    <a:pt x="1" y="442"/>
                    <a:pt x="1" y="442"/>
                    <a:pt x="1" y="442"/>
                  </a:cubicBezTo>
                  <a:cubicBezTo>
                    <a:pt x="1" y="443"/>
                    <a:pt x="1" y="443"/>
                    <a:pt x="1" y="443"/>
                  </a:cubicBezTo>
                  <a:cubicBezTo>
                    <a:pt x="1" y="443"/>
                    <a:pt x="1" y="443"/>
                    <a:pt x="1" y="443"/>
                  </a:cubicBezTo>
                  <a:cubicBezTo>
                    <a:pt x="1" y="443"/>
                    <a:pt x="1" y="443"/>
                    <a:pt x="1" y="443"/>
                  </a:cubicBezTo>
                  <a:cubicBezTo>
                    <a:pt x="1" y="443"/>
                    <a:pt x="1" y="443"/>
                    <a:pt x="1" y="443"/>
                  </a:cubicBezTo>
                  <a:cubicBezTo>
                    <a:pt x="1" y="443"/>
                    <a:pt x="1" y="443"/>
                    <a:pt x="1" y="443"/>
                  </a:cubicBezTo>
                  <a:cubicBezTo>
                    <a:pt x="1" y="443"/>
                    <a:pt x="1" y="443"/>
                    <a:pt x="1" y="444"/>
                  </a:cubicBezTo>
                  <a:cubicBezTo>
                    <a:pt x="1" y="444"/>
                    <a:pt x="1" y="444"/>
                    <a:pt x="1" y="444"/>
                  </a:cubicBezTo>
                  <a:cubicBezTo>
                    <a:pt x="1" y="444"/>
                    <a:pt x="1" y="444"/>
                    <a:pt x="1" y="444"/>
                  </a:cubicBezTo>
                  <a:cubicBezTo>
                    <a:pt x="1" y="444"/>
                    <a:pt x="1" y="444"/>
                    <a:pt x="1" y="444"/>
                  </a:cubicBezTo>
                  <a:cubicBezTo>
                    <a:pt x="1" y="444"/>
                    <a:pt x="1" y="444"/>
                    <a:pt x="1" y="444"/>
                  </a:cubicBezTo>
                  <a:cubicBezTo>
                    <a:pt x="1" y="444"/>
                    <a:pt x="1" y="444"/>
                    <a:pt x="1" y="444"/>
                  </a:cubicBezTo>
                  <a:cubicBezTo>
                    <a:pt x="1" y="444"/>
                    <a:pt x="1" y="445"/>
                    <a:pt x="1" y="445"/>
                  </a:cubicBezTo>
                  <a:cubicBezTo>
                    <a:pt x="0" y="445"/>
                    <a:pt x="0" y="445"/>
                    <a:pt x="0" y="445"/>
                  </a:cubicBezTo>
                  <a:cubicBezTo>
                    <a:pt x="0" y="445"/>
                    <a:pt x="0" y="445"/>
                    <a:pt x="0" y="445"/>
                  </a:cubicBezTo>
                  <a:cubicBezTo>
                    <a:pt x="0" y="445"/>
                    <a:pt x="0" y="445"/>
                    <a:pt x="0" y="445"/>
                  </a:cubicBezTo>
                  <a:cubicBezTo>
                    <a:pt x="0" y="445"/>
                    <a:pt x="0" y="445"/>
                    <a:pt x="0" y="445"/>
                  </a:cubicBezTo>
                  <a:cubicBezTo>
                    <a:pt x="0" y="445"/>
                    <a:pt x="0" y="445"/>
                    <a:pt x="0" y="445"/>
                  </a:cubicBezTo>
                  <a:cubicBezTo>
                    <a:pt x="0" y="446"/>
                    <a:pt x="0" y="446"/>
                    <a:pt x="0" y="446"/>
                  </a:cubicBezTo>
                  <a:cubicBezTo>
                    <a:pt x="0" y="446"/>
                    <a:pt x="0" y="446"/>
                    <a:pt x="0" y="446"/>
                  </a:cubicBezTo>
                  <a:cubicBezTo>
                    <a:pt x="0" y="446"/>
                    <a:pt x="0" y="446"/>
                    <a:pt x="0" y="446"/>
                  </a:cubicBezTo>
                  <a:cubicBezTo>
                    <a:pt x="0" y="446"/>
                    <a:pt x="0" y="446"/>
                    <a:pt x="0" y="446"/>
                  </a:cubicBezTo>
                  <a:cubicBezTo>
                    <a:pt x="0" y="446"/>
                    <a:pt x="0" y="446"/>
                    <a:pt x="0" y="446"/>
                  </a:cubicBezTo>
                  <a:cubicBezTo>
                    <a:pt x="0" y="447"/>
                    <a:pt x="0" y="447"/>
                    <a:pt x="0" y="447"/>
                  </a:cubicBezTo>
                  <a:cubicBezTo>
                    <a:pt x="0" y="447"/>
                    <a:pt x="0" y="447"/>
                    <a:pt x="0" y="447"/>
                  </a:cubicBezTo>
                  <a:cubicBezTo>
                    <a:pt x="0" y="451"/>
                    <a:pt x="1" y="454"/>
                    <a:pt x="1" y="458"/>
                  </a:cubicBezTo>
                  <a:cubicBezTo>
                    <a:pt x="266" y="458"/>
                    <a:pt x="266" y="458"/>
                    <a:pt x="266" y="458"/>
                  </a:cubicBezTo>
                  <a:cubicBezTo>
                    <a:pt x="266" y="0"/>
                    <a:pt x="266" y="0"/>
                    <a:pt x="266" y="0"/>
                  </a:cubicBezTo>
                </a:path>
              </a:pathLst>
            </a:custGeom>
            <a:solidFill>
              <a:srgbClr val="EBE93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43"/>
            <p:cNvSpPr/>
            <p:nvPr/>
          </p:nvSpPr>
          <p:spPr>
            <a:xfrm>
              <a:off x="10499725" y="5537200"/>
              <a:ext cx="1358900" cy="1136650"/>
            </a:xfrm>
            <a:custGeom>
              <a:rect b="b" l="l" r="r" t="t"/>
              <a:pathLst>
                <a:path extrusionOk="0" h="265" w="317">
                  <a:moveTo>
                    <a:pt x="317" y="265"/>
                  </a:moveTo>
                  <a:cubicBezTo>
                    <a:pt x="317" y="263"/>
                    <a:pt x="317" y="261"/>
                    <a:pt x="317" y="259"/>
                  </a:cubicBezTo>
                  <a:cubicBezTo>
                    <a:pt x="317" y="116"/>
                    <a:pt x="247" y="0"/>
                    <a:pt x="159" y="0"/>
                  </a:cubicBezTo>
                  <a:cubicBezTo>
                    <a:pt x="71" y="0"/>
                    <a:pt x="0" y="116"/>
                    <a:pt x="0" y="259"/>
                  </a:cubicBezTo>
                  <a:cubicBezTo>
                    <a:pt x="0" y="261"/>
                    <a:pt x="1" y="263"/>
                    <a:pt x="1" y="265"/>
                  </a:cubicBezTo>
                  <a:cubicBezTo>
                    <a:pt x="317" y="265"/>
                    <a:pt x="317" y="265"/>
                    <a:pt x="317" y="265"/>
                  </a:cubicBezTo>
                </a:path>
              </a:pathLst>
            </a:custGeom>
            <a:solidFill>
              <a:srgbClr val="E6E3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43"/>
            <p:cNvSpPr/>
            <p:nvPr/>
          </p:nvSpPr>
          <p:spPr>
            <a:xfrm>
              <a:off x="10499725" y="6570663"/>
              <a:ext cx="3175" cy="73025"/>
            </a:xfrm>
            <a:custGeom>
              <a:rect b="b" l="l" r="r" t="t"/>
              <a:pathLst>
                <a:path extrusionOk="0" h="17" w="1"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3"/>
                    <a:pt x="1" y="14"/>
                    <a:pt x="1" y="14"/>
                  </a:cubicBezTo>
                  <a:cubicBezTo>
                    <a:pt x="1" y="14"/>
                    <a:pt x="1" y="13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2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0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0"/>
                  </a:cubicBezTo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1" y="9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moveTo>
                    <a:pt x="1" y="9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moveTo>
                    <a:pt x="1" y="8"/>
                  </a:moveTo>
                  <a:cubicBezTo>
                    <a:pt x="1" y="8"/>
                    <a:pt x="1" y="9"/>
                    <a:pt x="1" y="9"/>
                  </a:cubicBezTo>
                  <a:cubicBezTo>
                    <a:pt x="1" y="9"/>
                    <a:pt x="1" y="8"/>
                    <a:pt x="1" y="8"/>
                  </a:cubicBezTo>
                  <a:moveTo>
                    <a:pt x="1" y="8"/>
                  </a:move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moveTo>
                    <a:pt x="1" y="8"/>
                  </a:move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moveTo>
                    <a:pt x="1" y="7"/>
                  </a:move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moveTo>
                    <a:pt x="1" y="7"/>
                  </a:move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moveTo>
                    <a:pt x="1" y="6"/>
                  </a:moveTo>
                  <a:cubicBezTo>
                    <a:pt x="1" y="6"/>
                    <a:pt x="1" y="7"/>
                    <a:pt x="1" y="7"/>
                  </a:cubicBezTo>
                  <a:cubicBezTo>
                    <a:pt x="1" y="7"/>
                    <a:pt x="1" y="6"/>
                    <a:pt x="1" y="6"/>
                  </a:cubicBezTo>
                  <a:moveTo>
                    <a:pt x="1" y="6"/>
                  </a:move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moveTo>
                    <a:pt x="1" y="6"/>
                  </a:move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5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43"/>
            <p:cNvSpPr/>
            <p:nvPr/>
          </p:nvSpPr>
          <p:spPr>
            <a:xfrm>
              <a:off x="10499725" y="5537200"/>
              <a:ext cx="660400" cy="1136650"/>
            </a:xfrm>
            <a:custGeom>
              <a:rect b="b" l="l" r="r" t="t"/>
              <a:pathLst>
                <a:path extrusionOk="0" h="265" w="154">
                  <a:moveTo>
                    <a:pt x="154" y="0"/>
                  </a:moveTo>
                  <a:cubicBezTo>
                    <a:pt x="72" y="4"/>
                    <a:pt x="6" y="109"/>
                    <a:pt x="1" y="241"/>
                  </a:cubicBezTo>
                  <a:cubicBezTo>
                    <a:pt x="1" y="241"/>
                    <a:pt x="1" y="241"/>
                    <a:pt x="1" y="241"/>
                  </a:cubicBezTo>
                  <a:cubicBezTo>
                    <a:pt x="1" y="242"/>
                    <a:pt x="1" y="242"/>
                    <a:pt x="1" y="242"/>
                  </a:cubicBezTo>
                  <a:cubicBezTo>
                    <a:pt x="1" y="242"/>
                    <a:pt x="1" y="242"/>
                    <a:pt x="1" y="242"/>
                  </a:cubicBezTo>
                  <a:cubicBezTo>
                    <a:pt x="1" y="242"/>
                    <a:pt x="1" y="242"/>
                    <a:pt x="1" y="242"/>
                  </a:cubicBezTo>
                  <a:cubicBezTo>
                    <a:pt x="1" y="242"/>
                    <a:pt x="1" y="242"/>
                    <a:pt x="1" y="242"/>
                  </a:cubicBezTo>
                  <a:cubicBezTo>
                    <a:pt x="1" y="242"/>
                    <a:pt x="1" y="242"/>
                    <a:pt x="1" y="243"/>
                  </a:cubicBezTo>
                  <a:cubicBezTo>
                    <a:pt x="1" y="243"/>
                    <a:pt x="1" y="243"/>
                    <a:pt x="1" y="243"/>
                  </a:cubicBezTo>
                  <a:cubicBezTo>
                    <a:pt x="1" y="243"/>
                    <a:pt x="1" y="243"/>
                    <a:pt x="1" y="243"/>
                  </a:cubicBezTo>
                  <a:cubicBezTo>
                    <a:pt x="1" y="243"/>
                    <a:pt x="1" y="243"/>
                    <a:pt x="1" y="243"/>
                  </a:cubicBezTo>
                  <a:cubicBezTo>
                    <a:pt x="1" y="243"/>
                    <a:pt x="1" y="243"/>
                    <a:pt x="1" y="243"/>
                  </a:cubicBezTo>
                  <a:cubicBezTo>
                    <a:pt x="1" y="243"/>
                    <a:pt x="1" y="243"/>
                    <a:pt x="1" y="243"/>
                  </a:cubicBezTo>
                  <a:cubicBezTo>
                    <a:pt x="1" y="244"/>
                    <a:pt x="1" y="244"/>
                    <a:pt x="1" y="244"/>
                  </a:cubicBezTo>
                  <a:cubicBezTo>
                    <a:pt x="1" y="244"/>
                    <a:pt x="1" y="244"/>
                    <a:pt x="1" y="244"/>
                  </a:cubicBezTo>
                  <a:cubicBezTo>
                    <a:pt x="1" y="244"/>
                    <a:pt x="1" y="244"/>
                    <a:pt x="1" y="244"/>
                  </a:cubicBezTo>
                  <a:cubicBezTo>
                    <a:pt x="1" y="244"/>
                    <a:pt x="1" y="244"/>
                    <a:pt x="1" y="244"/>
                  </a:cubicBezTo>
                  <a:cubicBezTo>
                    <a:pt x="1" y="244"/>
                    <a:pt x="1" y="244"/>
                    <a:pt x="1" y="245"/>
                  </a:cubicBezTo>
                  <a:cubicBezTo>
                    <a:pt x="1" y="245"/>
                    <a:pt x="1" y="245"/>
                    <a:pt x="1" y="245"/>
                  </a:cubicBezTo>
                  <a:cubicBezTo>
                    <a:pt x="1" y="245"/>
                    <a:pt x="1" y="245"/>
                    <a:pt x="1" y="245"/>
                  </a:cubicBezTo>
                  <a:cubicBezTo>
                    <a:pt x="1" y="245"/>
                    <a:pt x="1" y="245"/>
                    <a:pt x="1" y="245"/>
                  </a:cubicBezTo>
                  <a:cubicBezTo>
                    <a:pt x="1" y="245"/>
                    <a:pt x="1" y="245"/>
                    <a:pt x="1" y="245"/>
                  </a:cubicBezTo>
                  <a:cubicBezTo>
                    <a:pt x="1" y="245"/>
                    <a:pt x="1" y="245"/>
                    <a:pt x="1" y="246"/>
                  </a:cubicBezTo>
                  <a:cubicBezTo>
                    <a:pt x="1" y="246"/>
                    <a:pt x="1" y="246"/>
                    <a:pt x="1" y="246"/>
                  </a:cubicBezTo>
                  <a:cubicBezTo>
                    <a:pt x="1" y="246"/>
                    <a:pt x="1" y="246"/>
                    <a:pt x="1" y="246"/>
                  </a:cubicBezTo>
                  <a:cubicBezTo>
                    <a:pt x="1" y="246"/>
                    <a:pt x="1" y="246"/>
                    <a:pt x="1" y="246"/>
                  </a:cubicBezTo>
                  <a:cubicBezTo>
                    <a:pt x="1" y="246"/>
                    <a:pt x="1" y="246"/>
                    <a:pt x="1" y="246"/>
                  </a:cubicBezTo>
                  <a:cubicBezTo>
                    <a:pt x="1" y="246"/>
                    <a:pt x="1" y="247"/>
                    <a:pt x="1" y="247"/>
                  </a:cubicBezTo>
                  <a:cubicBezTo>
                    <a:pt x="1" y="247"/>
                    <a:pt x="1" y="247"/>
                    <a:pt x="1" y="247"/>
                  </a:cubicBezTo>
                  <a:cubicBezTo>
                    <a:pt x="1" y="247"/>
                    <a:pt x="1" y="247"/>
                    <a:pt x="1" y="247"/>
                  </a:cubicBezTo>
                  <a:cubicBezTo>
                    <a:pt x="1" y="247"/>
                    <a:pt x="1" y="247"/>
                    <a:pt x="1" y="247"/>
                  </a:cubicBezTo>
                  <a:cubicBezTo>
                    <a:pt x="1" y="247"/>
                    <a:pt x="1" y="247"/>
                    <a:pt x="1" y="247"/>
                  </a:cubicBezTo>
                  <a:cubicBezTo>
                    <a:pt x="1" y="247"/>
                    <a:pt x="1" y="248"/>
                    <a:pt x="1" y="248"/>
                  </a:cubicBezTo>
                  <a:cubicBezTo>
                    <a:pt x="1" y="248"/>
                    <a:pt x="1" y="248"/>
                    <a:pt x="1" y="248"/>
                  </a:cubicBezTo>
                  <a:cubicBezTo>
                    <a:pt x="1" y="248"/>
                    <a:pt x="1" y="248"/>
                    <a:pt x="1" y="248"/>
                  </a:cubicBezTo>
                  <a:cubicBezTo>
                    <a:pt x="1" y="248"/>
                    <a:pt x="1" y="248"/>
                    <a:pt x="1" y="248"/>
                  </a:cubicBezTo>
                  <a:cubicBezTo>
                    <a:pt x="1" y="248"/>
                    <a:pt x="1" y="248"/>
                    <a:pt x="1" y="248"/>
                  </a:cubicBezTo>
                  <a:cubicBezTo>
                    <a:pt x="1" y="248"/>
                    <a:pt x="1" y="249"/>
                    <a:pt x="1" y="249"/>
                  </a:cubicBezTo>
                  <a:cubicBezTo>
                    <a:pt x="1" y="249"/>
                    <a:pt x="1" y="249"/>
                    <a:pt x="1" y="249"/>
                  </a:cubicBezTo>
                  <a:cubicBezTo>
                    <a:pt x="1" y="249"/>
                    <a:pt x="1" y="249"/>
                    <a:pt x="1" y="249"/>
                  </a:cubicBezTo>
                  <a:cubicBezTo>
                    <a:pt x="1" y="249"/>
                    <a:pt x="1" y="249"/>
                    <a:pt x="1" y="249"/>
                  </a:cubicBezTo>
                  <a:cubicBezTo>
                    <a:pt x="1" y="249"/>
                    <a:pt x="1" y="249"/>
                    <a:pt x="1" y="249"/>
                  </a:cubicBezTo>
                  <a:cubicBezTo>
                    <a:pt x="1" y="249"/>
                    <a:pt x="1" y="250"/>
                    <a:pt x="1" y="250"/>
                  </a:cubicBezTo>
                  <a:cubicBezTo>
                    <a:pt x="1" y="250"/>
                    <a:pt x="1" y="250"/>
                    <a:pt x="1" y="250"/>
                  </a:cubicBezTo>
                  <a:cubicBezTo>
                    <a:pt x="1" y="250"/>
                    <a:pt x="1" y="250"/>
                    <a:pt x="1" y="250"/>
                  </a:cubicBezTo>
                  <a:cubicBezTo>
                    <a:pt x="1" y="250"/>
                    <a:pt x="1" y="250"/>
                    <a:pt x="1" y="250"/>
                  </a:cubicBezTo>
                  <a:cubicBezTo>
                    <a:pt x="1" y="250"/>
                    <a:pt x="1" y="250"/>
                    <a:pt x="1" y="250"/>
                  </a:cubicBezTo>
                  <a:cubicBezTo>
                    <a:pt x="1" y="251"/>
                    <a:pt x="1" y="251"/>
                    <a:pt x="1" y="251"/>
                  </a:cubicBezTo>
                  <a:cubicBezTo>
                    <a:pt x="1" y="251"/>
                    <a:pt x="1" y="251"/>
                    <a:pt x="1" y="251"/>
                  </a:cubicBezTo>
                  <a:cubicBezTo>
                    <a:pt x="1" y="251"/>
                    <a:pt x="1" y="251"/>
                    <a:pt x="1" y="251"/>
                  </a:cubicBezTo>
                  <a:cubicBezTo>
                    <a:pt x="1" y="251"/>
                    <a:pt x="1" y="251"/>
                    <a:pt x="1" y="251"/>
                  </a:cubicBezTo>
                  <a:cubicBezTo>
                    <a:pt x="1" y="251"/>
                    <a:pt x="1" y="251"/>
                    <a:pt x="1" y="251"/>
                  </a:cubicBezTo>
                  <a:cubicBezTo>
                    <a:pt x="1" y="252"/>
                    <a:pt x="1" y="252"/>
                    <a:pt x="1" y="252"/>
                  </a:cubicBezTo>
                  <a:cubicBezTo>
                    <a:pt x="1" y="252"/>
                    <a:pt x="1" y="252"/>
                    <a:pt x="1" y="252"/>
                  </a:cubicBezTo>
                  <a:cubicBezTo>
                    <a:pt x="1" y="252"/>
                    <a:pt x="1" y="252"/>
                    <a:pt x="1" y="252"/>
                  </a:cubicBezTo>
                  <a:cubicBezTo>
                    <a:pt x="1" y="252"/>
                    <a:pt x="1" y="252"/>
                    <a:pt x="1" y="252"/>
                  </a:cubicBezTo>
                  <a:cubicBezTo>
                    <a:pt x="1" y="252"/>
                    <a:pt x="1" y="252"/>
                    <a:pt x="1" y="253"/>
                  </a:cubicBezTo>
                  <a:cubicBezTo>
                    <a:pt x="1" y="253"/>
                    <a:pt x="1" y="253"/>
                    <a:pt x="1" y="253"/>
                  </a:cubicBezTo>
                  <a:cubicBezTo>
                    <a:pt x="1" y="253"/>
                    <a:pt x="1" y="253"/>
                    <a:pt x="1" y="253"/>
                  </a:cubicBezTo>
                  <a:cubicBezTo>
                    <a:pt x="1" y="253"/>
                    <a:pt x="1" y="253"/>
                    <a:pt x="1" y="253"/>
                  </a:cubicBezTo>
                  <a:cubicBezTo>
                    <a:pt x="1" y="253"/>
                    <a:pt x="1" y="253"/>
                    <a:pt x="1" y="253"/>
                  </a:cubicBezTo>
                  <a:cubicBezTo>
                    <a:pt x="1" y="253"/>
                    <a:pt x="1" y="253"/>
                    <a:pt x="1" y="254"/>
                  </a:cubicBezTo>
                  <a:cubicBezTo>
                    <a:pt x="1" y="254"/>
                    <a:pt x="1" y="254"/>
                    <a:pt x="1" y="254"/>
                  </a:cubicBezTo>
                  <a:cubicBezTo>
                    <a:pt x="1" y="254"/>
                    <a:pt x="1" y="254"/>
                    <a:pt x="1" y="254"/>
                  </a:cubicBezTo>
                  <a:cubicBezTo>
                    <a:pt x="1" y="254"/>
                    <a:pt x="1" y="254"/>
                    <a:pt x="1" y="254"/>
                  </a:cubicBezTo>
                  <a:cubicBezTo>
                    <a:pt x="1" y="254"/>
                    <a:pt x="1" y="254"/>
                    <a:pt x="1" y="254"/>
                  </a:cubicBezTo>
                  <a:cubicBezTo>
                    <a:pt x="1" y="254"/>
                    <a:pt x="1" y="255"/>
                    <a:pt x="1" y="255"/>
                  </a:cubicBezTo>
                  <a:cubicBezTo>
                    <a:pt x="1" y="255"/>
                    <a:pt x="1" y="255"/>
                    <a:pt x="1" y="255"/>
                  </a:cubicBezTo>
                  <a:cubicBezTo>
                    <a:pt x="1" y="255"/>
                    <a:pt x="1" y="255"/>
                    <a:pt x="1" y="255"/>
                  </a:cubicBezTo>
                  <a:cubicBezTo>
                    <a:pt x="1" y="255"/>
                    <a:pt x="1" y="255"/>
                    <a:pt x="1" y="255"/>
                  </a:cubicBezTo>
                  <a:cubicBezTo>
                    <a:pt x="1" y="255"/>
                    <a:pt x="1" y="255"/>
                    <a:pt x="1" y="255"/>
                  </a:cubicBezTo>
                  <a:cubicBezTo>
                    <a:pt x="1" y="255"/>
                    <a:pt x="1" y="256"/>
                    <a:pt x="1" y="256"/>
                  </a:cubicBezTo>
                  <a:cubicBezTo>
                    <a:pt x="1" y="256"/>
                    <a:pt x="1" y="256"/>
                    <a:pt x="1" y="256"/>
                  </a:cubicBezTo>
                  <a:cubicBezTo>
                    <a:pt x="1" y="256"/>
                    <a:pt x="1" y="256"/>
                    <a:pt x="1" y="256"/>
                  </a:cubicBezTo>
                  <a:cubicBezTo>
                    <a:pt x="1" y="256"/>
                    <a:pt x="1" y="256"/>
                    <a:pt x="1" y="256"/>
                  </a:cubicBezTo>
                  <a:cubicBezTo>
                    <a:pt x="1" y="256"/>
                    <a:pt x="1" y="256"/>
                    <a:pt x="1" y="256"/>
                  </a:cubicBezTo>
                  <a:cubicBezTo>
                    <a:pt x="1" y="257"/>
                    <a:pt x="1" y="257"/>
                    <a:pt x="1" y="257"/>
                  </a:cubicBezTo>
                  <a:cubicBezTo>
                    <a:pt x="1" y="257"/>
                    <a:pt x="0" y="257"/>
                    <a:pt x="0" y="257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0" y="258"/>
                    <a:pt x="0" y="258"/>
                    <a:pt x="0" y="258"/>
                  </a:cubicBezTo>
                  <a:cubicBezTo>
                    <a:pt x="0" y="258"/>
                    <a:pt x="0" y="258"/>
                    <a:pt x="0" y="258"/>
                  </a:cubicBezTo>
                  <a:cubicBezTo>
                    <a:pt x="0" y="258"/>
                    <a:pt x="0" y="258"/>
                    <a:pt x="0" y="259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0" y="261"/>
                    <a:pt x="1" y="263"/>
                    <a:pt x="1" y="265"/>
                  </a:cubicBezTo>
                  <a:cubicBezTo>
                    <a:pt x="154" y="265"/>
                    <a:pt x="154" y="265"/>
                    <a:pt x="154" y="265"/>
                  </a:cubicBezTo>
                  <a:cubicBezTo>
                    <a:pt x="154" y="0"/>
                    <a:pt x="154" y="0"/>
                    <a:pt x="154" y="0"/>
                  </a:cubicBezTo>
                </a:path>
              </a:pathLst>
            </a:custGeom>
            <a:solidFill>
              <a:srgbClr val="EBE93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43"/>
            <p:cNvSpPr/>
            <p:nvPr/>
          </p:nvSpPr>
          <p:spPr>
            <a:xfrm>
              <a:off x="8877300" y="6132513"/>
              <a:ext cx="1093788" cy="415925"/>
            </a:xfrm>
            <a:custGeom>
              <a:rect b="b" l="l" r="r" t="t"/>
              <a:pathLst>
                <a:path extrusionOk="0" h="97" w="255">
                  <a:moveTo>
                    <a:pt x="0" y="97"/>
                  </a:moveTo>
                  <a:cubicBezTo>
                    <a:pt x="255" y="97"/>
                    <a:pt x="255" y="97"/>
                    <a:pt x="255" y="97"/>
                  </a:cubicBezTo>
                  <a:cubicBezTo>
                    <a:pt x="255" y="94"/>
                    <a:pt x="254" y="91"/>
                    <a:pt x="254" y="89"/>
                  </a:cubicBezTo>
                  <a:cubicBezTo>
                    <a:pt x="252" y="85"/>
                    <a:pt x="251" y="81"/>
                    <a:pt x="249" y="78"/>
                  </a:cubicBezTo>
                  <a:cubicBezTo>
                    <a:pt x="245" y="71"/>
                    <a:pt x="239" y="65"/>
                    <a:pt x="232" y="61"/>
                  </a:cubicBezTo>
                  <a:cubicBezTo>
                    <a:pt x="232" y="61"/>
                    <a:pt x="232" y="61"/>
                    <a:pt x="232" y="61"/>
                  </a:cubicBezTo>
                  <a:cubicBezTo>
                    <a:pt x="225" y="57"/>
                    <a:pt x="217" y="54"/>
                    <a:pt x="209" y="54"/>
                  </a:cubicBezTo>
                  <a:cubicBezTo>
                    <a:pt x="206" y="55"/>
                    <a:pt x="204" y="55"/>
                    <a:pt x="202" y="55"/>
                  </a:cubicBezTo>
                  <a:cubicBezTo>
                    <a:pt x="202" y="54"/>
                    <a:pt x="202" y="53"/>
                    <a:pt x="202" y="52"/>
                  </a:cubicBezTo>
                  <a:cubicBezTo>
                    <a:pt x="202" y="29"/>
                    <a:pt x="182" y="9"/>
                    <a:pt x="159" y="9"/>
                  </a:cubicBezTo>
                  <a:cubicBezTo>
                    <a:pt x="150" y="9"/>
                    <a:pt x="142" y="12"/>
                    <a:pt x="135" y="16"/>
                  </a:cubicBezTo>
                  <a:cubicBezTo>
                    <a:pt x="130" y="7"/>
                    <a:pt x="121" y="0"/>
                    <a:pt x="108" y="0"/>
                  </a:cubicBezTo>
                  <a:cubicBezTo>
                    <a:pt x="90" y="0"/>
                    <a:pt x="80" y="12"/>
                    <a:pt x="78" y="26"/>
                  </a:cubicBezTo>
                  <a:cubicBezTo>
                    <a:pt x="74" y="25"/>
                    <a:pt x="71" y="24"/>
                    <a:pt x="67" y="24"/>
                  </a:cubicBezTo>
                  <a:cubicBezTo>
                    <a:pt x="50" y="24"/>
                    <a:pt x="37" y="38"/>
                    <a:pt x="37" y="55"/>
                  </a:cubicBezTo>
                  <a:cubicBezTo>
                    <a:pt x="37" y="57"/>
                    <a:pt x="37" y="60"/>
                    <a:pt x="38" y="62"/>
                  </a:cubicBezTo>
                  <a:cubicBezTo>
                    <a:pt x="37" y="62"/>
                    <a:pt x="37" y="62"/>
                    <a:pt x="37" y="62"/>
                  </a:cubicBezTo>
                  <a:cubicBezTo>
                    <a:pt x="18" y="62"/>
                    <a:pt x="1" y="78"/>
                    <a:pt x="0" y="97"/>
                  </a:cubicBezTo>
                </a:path>
              </a:pathLst>
            </a:custGeom>
            <a:solidFill>
              <a:srgbClr val="F7D1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43"/>
            <p:cNvSpPr/>
            <p:nvPr/>
          </p:nvSpPr>
          <p:spPr>
            <a:xfrm>
              <a:off x="9426575" y="6167438"/>
              <a:ext cx="544513" cy="381000"/>
            </a:xfrm>
            <a:custGeom>
              <a:rect b="b" l="l" r="r" t="t"/>
              <a:pathLst>
                <a:path extrusionOk="0" h="89" w="127">
                  <a:moveTo>
                    <a:pt x="0" y="0"/>
                  </a:moveTo>
                  <a:cubicBezTo>
                    <a:pt x="0" y="89"/>
                    <a:pt x="0" y="89"/>
                    <a:pt x="0" y="89"/>
                  </a:cubicBezTo>
                  <a:cubicBezTo>
                    <a:pt x="127" y="89"/>
                    <a:pt x="127" y="89"/>
                    <a:pt x="127" y="89"/>
                  </a:cubicBezTo>
                  <a:cubicBezTo>
                    <a:pt x="127" y="86"/>
                    <a:pt x="126" y="83"/>
                    <a:pt x="126" y="81"/>
                  </a:cubicBezTo>
                  <a:cubicBezTo>
                    <a:pt x="124" y="77"/>
                    <a:pt x="123" y="73"/>
                    <a:pt x="121" y="70"/>
                  </a:cubicBezTo>
                  <a:cubicBezTo>
                    <a:pt x="117" y="63"/>
                    <a:pt x="111" y="57"/>
                    <a:pt x="104" y="53"/>
                  </a:cubicBezTo>
                  <a:cubicBezTo>
                    <a:pt x="104" y="53"/>
                    <a:pt x="104" y="53"/>
                    <a:pt x="104" y="53"/>
                  </a:cubicBezTo>
                  <a:cubicBezTo>
                    <a:pt x="97" y="49"/>
                    <a:pt x="89" y="46"/>
                    <a:pt x="81" y="46"/>
                  </a:cubicBezTo>
                  <a:cubicBezTo>
                    <a:pt x="78" y="47"/>
                    <a:pt x="76" y="47"/>
                    <a:pt x="74" y="47"/>
                  </a:cubicBezTo>
                  <a:cubicBezTo>
                    <a:pt x="74" y="47"/>
                    <a:pt x="74" y="47"/>
                    <a:pt x="74" y="47"/>
                  </a:cubicBezTo>
                  <a:cubicBezTo>
                    <a:pt x="74" y="47"/>
                    <a:pt x="74" y="47"/>
                    <a:pt x="74" y="47"/>
                  </a:cubicBezTo>
                  <a:cubicBezTo>
                    <a:pt x="74" y="46"/>
                    <a:pt x="74" y="45"/>
                    <a:pt x="74" y="44"/>
                  </a:cubicBezTo>
                  <a:cubicBezTo>
                    <a:pt x="74" y="21"/>
                    <a:pt x="54" y="1"/>
                    <a:pt x="31" y="1"/>
                  </a:cubicBezTo>
                  <a:cubicBezTo>
                    <a:pt x="22" y="1"/>
                    <a:pt x="14" y="4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5" y="5"/>
                    <a:pt x="3" y="2"/>
                    <a:pt x="0" y="0"/>
                  </a:cubicBezTo>
                </a:path>
              </a:pathLst>
            </a:custGeom>
            <a:solidFill>
              <a:srgbClr val="F9DA3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43"/>
            <p:cNvSpPr/>
            <p:nvPr/>
          </p:nvSpPr>
          <p:spPr>
            <a:xfrm>
              <a:off x="9061450" y="6369050"/>
              <a:ext cx="120650" cy="93663"/>
            </a:xfrm>
            <a:custGeom>
              <a:rect b="b" l="l" r="r" t="t"/>
              <a:pathLst>
                <a:path extrusionOk="0" h="22" w="28">
                  <a:moveTo>
                    <a:pt x="16" y="0"/>
                  </a:moveTo>
                  <a:cubicBezTo>
                    <a:pt x="0" y="0"/>
                    <a:pt x="0" y="22"/>
                    <a:pt x="16" y="22"/>
                  </a:cubicBezTo>
                  <a:cubicBezTo>
                    <a:pt x="28" y="22"/>
                    <a:pt x="28" y="0"/>
                    <a:pt x="16" y="0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43"/>
            <p:cNvSpPr/>
            <p:nvPr/>
          </p:nvSpPr>
          <p:spPr>
            <a:xfrm>
              <a:off x="9250363" y="6223000"/>
              <a:ext cx="138113" cy="107950"/>
            </a:xfrm>
            <a:custGeom>
              <a:rect b="b" l="l" r="r" t="t"/>
              <a:pathLst>
                <a:path extrusionOk="0" h="25" w="32">
                  <a:moveTo>
                    <a:pt x="16" y="0"/>
                  </a:moveTo>
                  <a:cubicBezTo>
                    <a:pt x="0" y="0"/>
                    <a:pt x="0" y="25"/>
                    <a:pt x="16" y="25"/>
                  </a:cubicBezTo>
                  <a:cubicBezTo>
                    <a:pt x="32" y="25"/>
                    <a:pt x="32" y="0"/>
                    <a:pt x="16" y="0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43"/>
            <p:cNvSpPr/>
            <p:nvPr/>
          </p:nvSpPr>
          <p:spPr>
            <a:xfrm>
              <a:off x="9302750" y="6381750"/>
              <a:ext cx="136525" cy="107950"/>
            </a:xfrm>
            <a:custGeom>
              <a:rect b="b" l="l" r="r" t="t"/>
              <a:pathLst>
                <a:path extrusionOk="0" h="25" w="32">
                  <a:moveTo>
                    <a:pt x="16" y="0"/>
                  </a:moveTo>
                  <a:cubicBezTo>
                    <a:pt x="0" y="0"/>
                    <a:pt x="0" y="25"/>
                    <a:pt x="16" y="25"/>
                  </a:cubicBezTo>
                  <a:cubicBezTo>
                    <a:pt x="32" y="25"/>
                    <a:pt x="32" y="0"/>
                    <a:pt x="16" y="0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43"/>
            <p:cNvSpPr/>
            <p:nvPr/>
          </p:nvSpPr>
          <p:spPr>
            <a:xfrm>
              <a:off x="9491663" y="6270625"/>
              <a:ext cx="119063" cy="93663"/>
            </a:xfrm>
            <a:custGeom>
              <a:rect b="b" l="l" r="r" t="t"/>
              <a:pathLst>
                <a:path extrusionOk="0" h="22" w="28">
                  <a:moveTo>
                    <a:pt x="16" y="0"/>
                  </a:moveTo>
                  <a:cubicBezTo>
                    <a:pt x="0" y="0"/>
                    <a:pt x="0" y="22"/>
                    <a:pt x="16" y="22"/>
                  </a:cubicBezTo>
                  <a:cubicBezTo>
                    <a:pt x="28" y="22"/>
                    <a:pt x="28" y="0"/>
                    <a:pt x="16" y="0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43"/>
            <p:cNvSpPr/>
            <p:nvPr/>
          </p:nvSpPr>
          <p:spPr>
            <a:xfrm>
              <a:off x="9628188" y="6389688"/>
              <a:ext cx="120650" cy="95250"/>
            </a:xfrm>
            <a:custGeom>
              <a:rect b="b" l="l" r="r" t="t"/>
              <a:pathLst>
                <a:path extrusionOk="0" h="22" w="28">
                  <a:moveTo>
                    <a:pt x="16" y="0"/>
                  </a:moveTo>
                  <a:cubicBezTo>
                    <a:pt x="0" y="0"/>
                    <a:pt x="0" y="22"/>
                    <a:pt x="16" y="22"/>
                  </a:cubicBezTo>
                  <a:cubicBezTo>
                    <a:pt x="28" y="22"/>
                    <a:pt x="28" y="0"/>
                    <a:pt x="16" y="0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295;p43"/>
            <p:cNvSpPr/>
            <p:nvPr/>
          </p:nvSpPr>
          <p:spPr>
            <a:xfrm>
              <a:off x="3789363" y="6081713"/>
              <a:ext cx="974725" cy="471488"/>
            </a:xfrm>
            <a:custGeom>
              <a:rect b="b" l="l" r="r" t="t"/>
              <a:pathLst>
                <a:path extrusionOk="0" h="110" w="227">
                  <a:moveTo>
                    <a:pt x="226" y="110"/>
                  </a:moveTo>
                  <a:cubicBezTo>
                    <a:pt x="227" y="106"/>
                    <a:pt x="227" y="102"/>
                    <a:pt x="227" y="97"/>
                  </a:cubicBezTo>
                  <a:cubicBezTo>
                    <a:pt x="227" y="66"/>
                    <a:pt x="201" y="39"/>
                    <a:pt x="170" y="40"/>
                  </a:cubicBezTo>
                  <a:cubicBezTo>
                    <a:pt x="168" y="40"/>
                    <a:pt x="166" y="40"/>
                    <a:pt x="165" y="40"/>
                  </a:cubicBezTo>
                  <a:cubicBezTo>
                    <a:pt x="159" y="17"/>
                    <a:pt x="139" y="0"/>
                    <a:pt x="115" y="0"/>
                  </a:cubicBezTo>
                  <a:cubicBezTo>
                    <a:pt x="87" y="0"/>
                    <a:pt x="64" y="24"/>
                    <a:pt x="63" y="51"/>
                  </a:cubicBezTo>
                  <a:cubicBezTo>
                    <a:pt x="59" y="50"/>
                    <a:pt x="54" y="49"/>
                    <a:pt x="49" y="49"/>
                  </a:cubicBezTo>
                  <a:cubicBezTo>
                    <a:pt x="23" y="49"/>
                    <a:pt x="0" y="72"/>
                    <a:pt x="0" y="99"/>
                  </a:cubicBezTo>
                  <a:cubicBezTo>
                    <a:pt x="0" y="102"/>
                    <a:pt x="1" y="106"/>
                    <a:pt x="1" y="110"/>
                  </a:cubicBezTo>
                  <a:cubicBezTo>
                    <a:pt x="226" y="110"/>
                    <a:pt x="226" y="110"/>
                    <a:pt x="226" y="110"/>
                  </a:cubicBezTo>
                </a:path>
              </a:pathLst>
            </a:custGeom>
            <a:solidFill>
              <a:srgbClr val="FFC0AD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296;p43"/>
            <p:cNvSpPr/>
            <p:nvPr/>
          </p:nvSpPr>
          <p:spPr>
            <a:xfrm>
              <a:off x="3879850" y="6376988"/>
              <a:ext cx="136525" cy="107950"/>
            </a:xfrm>
            <a:custGeom>
              <a:rect b="b" l="l" r="r" t="t"/>
              <a:pathLst>
                <a:path extrusionOk="0" h="25" w="32">
                  <a:moveTo>
                    <a:pt x="16" y="0"/>
                  </a:moveTo>
                  <a:cubicBezTo>
                    <a:pt x="0" y="0"/>
                    <a:pt x="0" y="25"/>
                    <a:pt x="16" y="25"/>
                  </a:cubicBezTo>
                  <a:cubicBezTo>
                    <a:pt x="32" y="25"/>
                    <a:pt x="32" y="0"/>
                    <a:pt x="16" y="0"/>
                  </a:cubicBezTo>
                </a:path>
              </a:pathLst>
            </a:custGeom>
            <a:solidFill>
              <a:srgbClr val="FF7C6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297;p43"/>
            <p:cNvSpPr/>
            <p:nvPr/>
          </p:nvSpPr>
          <p:spPr>
            <a:xfrm>
              <a:off x="4114800" y="6369050"/>
              <a:ext cx="120650" cy="133350"/>
            </a:xfrm>
            <a:custGeom>
              <a:rect b="b" l="l" r="r" t="t"/>
              <a:pathLst>
                <a:path extrusionOk="0" h="31" w="28">
                  <a:moveTo>
                    <a:pt x="25" y="7"/>
                  </a:moveTo>
                  <a:cubicBezTo>
                    <a:pt x="23" y="1"/>
                    <a:pt x="16" y="0"/>
                    <a:pt x="11" y="2"/>
                  </a:cubicBezTo>
                  <a:cubicBezTo>
                    <a:pt x="8" y="2"/>
                    <a:pt x="6" y="3"/>
                    <a:pt x="5" y="5"/>
                  </a:cubicBezTo>
                  <a:cubicBezTo>
                    <a:pt x="1" y="9"/>
                    <a:pt x="0" y="13"/>
                    <a:pt x="1" y="18"/>
                  </a:cubicBezTo>
                  <a:cubicBezTo>
                    <a:pt x="4" y="27"/>
                    <a:pt x="16" y="31"/>
                    <a:pt x="23" y="24"/>
                  </a:cubicBezTo>
                  <a:cubicBezTo>
                    <a:pt x="28" y="19"/>
                    <a:pt x="28" y="13"/>
                    <a:pt x="25" y="7"/>
                  </a:cubicBezTo>
                </a:path>
              </a:pathLst>
            </a:custGeom>
            <a:solidFill>
              <a:srgbClr val="FF7C6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298;p43"/>
            <p:cNvSpPr/>
            <p:nvPr/>
          </p:nvSpPr>
          <p:spPr>
            <a:xfrm>
              <a:off x="4137025" y="6215063"/>
              <a:ext cx="153988" cy="119063"/>
            </a:xfrm>
            <a:custGeom>
              <a:rect b="b" l="l" r="r" t="t"/>
              <a:pathLst>
                <a:path extrusionOk="0" h="28" w="36">
                  <a:moveTo>
                    <a:pt x="20" y="0"/>
                  </a:moveTo>
                  <a:cubicBezTo>
                    <a:pt x="0" y="0"/>
                    <a:pt x="0" y="28"/>
                    <a:pt x="20" y="28"/>
                  </a:cubicBezTo>
                  <a:cubicBezTo>
                    <a:pt x="36" y="28"/>
                    <a:pt x="36" y="0"/>
                    <a:pt x="20" y="0"/>
                  </a:cubicBezTo>
                </a:path>
              </a:pathLst>
            </a:custGeom>
            <a:solidFill>
              <a:srgbClr val="FF7C6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299;p43"/>
            <p:cNvSpPr/>
            <p:nvPr/>
          </p:nvSpPr>
          <p:spPr>
            <a:xfrm>
              <a:off x="4346575" y="6343650"/>
              <a:ext cx="115888" cy="128588"/>
            </a:xfrm>
            <a:custGeom>
              <a:rect b="b" l="l" r="r" t="t"/>
              <a:pathLst>
                <a:path extrusionOk="0" h="30" w="27">
                  <a:moveTo>
                    <a:pt x="24" y="6"/>
                  </a:moveTo>
                  <a:cubicBezTo>
                    <a:pt x="23" y="5"/>
                    <a:pt x="22" y="3"/>
                    <a:pt x="20" y="3"/>
                  </a:cubicBezTo>
                  <a:cubicBezTo>
                    <a:pt x="16" y="0"/>
                    <a:pt x="11" y="0"/>
                    <a:pt x="7" y="3"/>
                  </a:cubicBezTo>
                  <a:cubicBezTo>
                    <a:pt x="4" y="4"/>
                    <a:pt x="3" y="6"/>
                    <a:pt x="2" y="8"/>
                  </a:cubicBezTo>
                  <a:cubicBezTo>
                    <a:pt x="0" y="10"/>
                    <a:pt x="0" y="12"/>
                    <a:pt x="0" y="15"/>
                  </a:cubicBezTo>
                  <a:cubicBezTo>
                    <a:pt x="0" y="21"/>
                    <a:pt x="4" y="27"/>
                    <a:pt x="10" y="28"/>
                  </a:cubicBezTo>
                  <a:cubicBezTo>
                    <a:pt x="16" y="30"/>
                    <a:pt x="22" y="27"/>
                    <a:pt x="26" y="22"/>
                  </a:cubicBezTo>
                  <a:cubicBezTo>
                    <a:pt x="27" y="20"/>
                    <a:pt x="27" y="17"/>
                    <a:pt x="27" y="15"/>
                  </a:cubicBezTo>
                  <a:cubicBezTo>
                    <a:pt x="27" y="12"/>
                    <a:pt x="26" y="9"/>
                    <a:pt x="24" y="6"/>
                  </a:cubicBezTo>
                  <a:close/>
                </a:path>
              </a:pathLst>
            </a:custGeom>
            <a:solidFill>
              <a:srgbClr val="FF7C6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43"/>
            <p:cNvSpPr/>
            <p:nvPr/>
          </p:nvSpPr>
          <p:spPr>
            <a:xfrm>
              <a:off x="4514850" y="6373813"/>
              <a:ext cx="153988" cy="115888"/>
            </a:xfrm>
            <a:custGeom>
              <a:rect b="b" l="l" r="r" t="t"/>
              <a:pathLst>
                <a:path extrusionOk="0" h="27" w="36">
                  <a:moveTo>
                    <a:pt x="16" y="0"/>
                  </a:moveTo>
                  <a:cubicBezTo>
                    <a:pt x="0" y="0"/>
                    <a:pt x="0" y="27"/>
                    <a:pt x="16" y="27"/>
                  </a:cubicBezTo>
                  <a:cubicBezTo>
                    <a:pt x="36" y="27"/>
                    <a:pt x="36" y="0"/>
                    <a:pt x="16" y="0"/>
                  </a:cubicBezTo>
                  <a:close/>
                </a:path>
              </a:pathLst>
            </a:custGeom>
            <a:solidFill>
              <a:srgbClr val="FF7C6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43"/>
            <p:cNvSpPr/>
            <p:nvPr/>
          </p:nvSpPr>
          <p:spPr>
            <a:xfrm>
              <a:off x="3789363" y="6291263"/>
              <a:ext cx="269875" cy="214313"/>
            </a:xfrm>
            <a:custGeom>
              <a:rect b="b" l="l" r="r" t="t"/>
              <a:pathLst>
                <a:path extrusionOk="0" h="50" w="63">
                  <a:moveTo>
                    <a:pt x="63" y="2"/>
                  </a:moveTo>
                  <a:cubicBezTo>
                    <a:pt x="63" y="2"/>
                    <a:pt x="63" y="2"/>
                    <a:pt x="63" y="2"/>
                  </a:cubicBezTo>
                  <a:cubicBezTo>
                    <a:pt x="63" y="2"/>
                    <a:pt x="63" y="2"/>
                    <a:pt x="63" y="2"/>
                  </a:cubicBezTo>
                  <a:moveTo>
                    <a:pt x="63" y="2"/>
                  </a:moveTo>
                  <a:cubicBezTo>
                    <a:pt x="63" y="2"/>
                    <a:pt x="63" y="2"/>
                    <a:pt x="63" y="2"/>
                  </a:cubicBezTo>
                  <a:cubicBezTo>
                    <a:pt x="63" y="2"/>
                    <a:pt x="63" y="2"/>
                    <a:pt x="63" y="2"/>
                  </a:cubicBezTo>
                  <a:moveTo>
                    <a:pt x="63" y="2"/>
                  </a:moveTo>
                  <a:cubicBezTo>
                    <a:pt x="63" y="2"/>
                    <a:pt x="63" y="2"/>
                    <a:pt x="63" y="2"/>
                  </a:cubicBezTo>
                  <a:cubicBezTo>
                    <a:pt x="63" y="2"/>
                    <a:pt x="63" y="2"/>
                    <a:pt x="63" y="2"/>
                  </a:cubicBezTo>
                  <a:moveTo>
                    <a:pt x="63" y="2"/>
                  </a:moveTo>
                  <a:cubicBezTo>
                    <a:pt x="63" y="2"/>
                    <a:pt x="63" y="2"/>
                    <a:pt x="63" y="2"/>
                  </a:cubicBezTo>
                  <a:cubicBezTo>
                    <a:pt x="63" y="2"/>
                    <a:pt x="63" y="2"/>
                    <a:pt x="63" y="2"/>
                  </a:cubicBezTo>
                  <a:moveTo>
                    <a:pt x="63" y="1"/>
                  </a:moveTo>
                  <a:cubicBezTo>
                    <a:pt x="63" y="1"/>
                    <a:pt x="63" y="2"/>
                    <a:pt x="63" y="2"/>
                  </a:cubicBezTo>
                  <a:cubicBezTo>
                    <a:pt x="63" y="2"/>
                    <a:pt x="63" y="1"/>
                    <a:pt x="63" y="1"/>
                  </a:cubicBezTo>
                  <a:moveTo>
                    <a:pt x="63" y="1"/>
                  </a:moveTo>
                  <a:cubicBezTo>
                    <a:pt x="63" y="1"/>
                    <a:pt x="63" y="1"/>
                    <a:pt x="63" y="1"/>
                  </a:cubicBezTo>
                  <a:cubicBezTo>
                    <a:pt x="63" y="1"/>
                    <a:pt x="63" y="1"/>
                    <a:pt x="63" y="1"/>
                  </a:cubicBezTo>
                  <a:moveTo>
                    <a:pt x="63" y="1"/>
                  </a:moveTo>
                  <a:cubicBezTo>
                    <a:pt x="63" y="1"/>
                    <a:pt x="63" y="1"/>
                    <a:pt x="63" y="1"/>
                  </a:cubicBezTo>
                  <a:cubicBezTo>
                    <a:pt x="63" y="1"/>
                    <a:pt x="63" y="1"/>
                    <a:pt x="63" y="1"/>
                  </a:cubicBezTo>
                  <a:moveTo>
                    <a:pt x="63" y="1"/>
                  </a:moveTo>
                  <a:cubicBezTo>
                    <a:pt x="63" y="1"/>
                    <a:pt x="63" y="1"/>
                    <a:pt x="63" y="1"/>
                  </a:cubicBezTo>
                  <a:cubicBezTo>
                    <a:pt x="63" y="1"/>
                    <a:pt x="63" y="1"/>
                    <a:pt x="63" y="1"/>
                  </a:cubicBezTo>
                  <a:moveTo>
                    <a:pt x="63" y="1"/>
                  </a:moveTo>
                  <a:cubicBezTo>
                    <a:pt x="63" y="1"/>
                    <a:pt x="63" y="1"/>
                    <a:pt x="63" y="1"/>
                  </a:cubicBezTo>
                  <a:cubicBezTo>
                    <a:pt x="63" y="1"/>
                    <a:pt x="63" y="1"/>
                    <a:pt x="63" y="1"/>
                  </a:cubicBezTo>
                  <a:moveTo>
                    <a:pt x="63" y="1"/>
                  </a:moveTo>
                  <a:cubicBezTo>
                    <a:pt x="63" y="1"/>
                    <a:pt x="63" y="1"/>
                    <a:pt x="63" y="1"/>
                  </a:cubicBezTo>
                  <a:cubicBezTo>
                    <a:pt x="63" y="1"/>
                    <a:pt x="63" y="1"/>
                    <a:pt x="63" y="1"/>
                  </a:cubicBezTo>
                  <a:moveTo>
                    <a:pt x="63" y="0"/>
                  </a:moveTo>
                  <a:cubicBezTo>
                    <a:pt x="63" y="1"/>
                    <a:pt x="63" y="1"/>
                    <a:pt x="63" y="1"/>
                  </a:cubicBezTo>
                  <a:cubicBezTo>
                    <a:pt x="63" y="1"/>
                    <a:pt x="63" y="1"/>
                    <a:pt x="63" y="0"/>
                  </a:cubicBezTo>
                  <a:moveTo>
                    <a:pt x="63" y="0"/>
                  </a:moveTo>
                  <a:cubicBezTo>
                    <a:pt x="63" y="0"/>
                    <a:pt x="63" y="0"/>
                    <a:pt x="63" y="0"/>
                  </a:cubicBezTo>
                  <a:cubicBezTo>
                    <a:pt x="63" y="0"/>
                    <a:pt x="63" y="0"/>
                    <a:pt x="63" y="0"/>
                  </a:cubicBezTo>
                  <a:moveTo>
                    <a:pt x="49" y="0"/>
                  </a:moveTo>
                  <a:cubicBezTo>
                    <a:pt x="23" y="0"/>
                    <a:pt x="0" y="23"/>
                    <a:pt x="0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23"/>
                    <a:pt x="23" y="0"/>
                    <a:pt x="49" y="0"/>
                  </a:cubicBezTo>
                  <a:cubicBezTo>
                    <a:pt x="54" y="0"/>
                    <a:pt x="59" y="1"/>
                    <a:pt x="63" y="2"/>
                  </a:cubicBezTo>
                  <a:cubicBezTo>
                    <a:pt x="63" y="2"/>
                    <a:pt x="63" y="2"/>
                    <a:pt x="63" y="2"/>
                  </a:cubicBezTo>
                  <a:cubicBezTo>
                    <a:pt x="63" y="2"/>
                    <a:pt x="63" y="2"/>
                    <a:pt x="63" y="2"/>
                  </a:cubicBezTo>
                  <a:cubicBezTo>
                    <a:pt x="59" y="1"/>
                    <a:pt x="54" y="0"/>
                    <a:pt x="49" y="0"/>
                  </a:cubicBezTo>
                  <a:moveTo>
                    <a:pt x="63" y="0"/>
                  </a:moveTo>
                  <a:cubicBezTo>
                    <a:pt x="63" y="0"/>
                    <a:pt x="63" y="0"/>
                    <a:pt x="63" y="0"/>
                  </a:cubicBezTo>
                  <a:cubicBezTo>
                    <a:pt x="63" y="0"/>
                    <a:pt x="63" y="0"/>
                    <a:pt x="63" y="0"/>
                  </a:cubicBezTo>
                  <a:moveTo>
                    <a:pt x="63" y="0"/>
                  </a:moveTo>
                  <a:cubicBezTo>
                    <a:pt x="63" y="0"/>
                    <a:pt x="63" y="0"/>
                    <a:pt x="63" y="0"/>
                  </a:cubicBezTo>
                  <a:cubicBezTo>
                    <a:pt x="63" y="0"/>
                    <a:pt x="63" y="0"/>
                    <a:pt x="63" y="0"/>
                  </a:cubicBezTo>
                  <a:moveTo>
                    <a:pt x="63" y="0"/>
                  </a:moveTo>
                  <a:cubicBezTo>
                    <a:pt x="63" y="0"/>
                    <a:pt x="63" y="0"/>
                    <a:pt x="63" y="0"/>
                  </a:cubicBezTo>
                  <a:cubicBezTo>
                    <a:pt x="63" y="0"/>
                    <a:pt x="63" y="0"/>
                    <a:pt x="63" y="0"/>
                  </a:cubicBezTo>
                  <a:moveTo>
                    <a:pt x="63" y="0"/>
                  </a:moveTo>
                  <a:cubicBezTo>
                    <a:pt x="63" y="0"/>
                    <a:pt x="63" y="0"/>
                    <a:pt x="63" y="0"/>
                  </a:cubicBezTo>
                  <a:cubicBezTo>
                    <a:pt x="63" y="0"/>
                    <a:pt x="63" y="0"/>
                    <a:pt x="63" y="0"/>
                  </a:cubicBezTo>
                  <a:moveTo>
                    <a:pt x="63" y="0"/>
                  </a:moveTo>
                  <a:cubicBezTo>
                    <a:pt x="63" y="0"/>
                    <a:pt x="63" y="0"/>
                    <a:pt x="63" y="0"/>
                  </a:cubicBezTo>
                  <a:cubicBezTo>
                    <a:pt x="63" y="0"/>
                    <a:pt x="63" y="0"/>
                    <a:pt x="63" y="0"/>
                  </a:cubicBezTo>
                </a:path>
              </a:pathLst>
            </a:custGeom>
            <a:solidFill>
              <a:srgbClr val="F2F1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43"/>
            <p:cNvSpPr/>
            <p:nvPr/>
          </p:nvSpPr>
          <p:spPr>
            <a:xfrm>
              <a:off x="3789363" y="6086475"/>
              <a:ext cx="458788" cy="466725"/>
            </a:xfrm>
            <a:custGeom>
              <a:rect b="b" l="l" r="r" t="t"/>
              <a:pathLst>
                <a:path extrusionOk="0" h="109" w="107">
                  <a:moveTo>
                    <a:pt x="37" y="93"/>
                  </a:moveTo>
                  <a:cubicBezTo>
                    <a:pt x="21" y="93"/>
                    <a:pt x="21" y="68"/>
                    <a:pt x="37" y="68"/>
                  </a:cubicBezTo>
                  <a:cubicBezTo>
                    <a:pt x="53" y="68"/>
                    <a:pt x="53" y="93"/>
                    <a:pt x="37" y="93"/>
                  </a:cubicBezTo>
                  <a:moveTo>
                    <a:pt x="90" y="94"/>
                  </a:moveTo>
                  <a:cubicBezTo>
                    <a:pt x="85" y="94"/>
                    <a:pt x="79" y="90"/>
                    <a:pt x="77" y="84"/>
                  </a:cubicBezTo>
                  <a:cubicBezTo>
                    <a:pt x="76" y="79"/>
                    <a:pt x="77" y="75"/>
                    <a:pt x="81" y="71"/>
                  </a:cubicBezTo>
                  <a:cubicBezTo>
                    <a:pt x="82" y="69"/>
                    <a:pt x="84" y="68"/>
                    <a:pt x="87" y="68"/>
                  </a:cubicBezTo>
                  <a:cubicBezTo>
                    <a:pt x="88" y="67"/>
                    <a:pt x="90" y="67"/>
                    <a:pt x="92" y="67"/>
                  </a:cubicBezTo>
                  <a:cubicBezTo>
                    <a:pt x="96" y="67"/>
                    <a:pt x="99" y="69"/>
                    <a:pt x="101" y="73"/>
                  </a:cubicBezTo>
                  <a:cubicBezTo>
                    <a:pt x="104" y="79"/>
                    <a:pt x="104" y="85"/>
                    <a:pt x="99" y="90"/>
                  </a:cubicBezTo>
                  <a:cubicBezTo>
                    <a:pt x="97" y="92"/>
                    <a:pt x="93" y="94"/>
                    <a:pt x="90" y="94"/>
                  </a:cubicBezTo>
                  <a:moveTo>
                    <a:pt x="107" y="0"/>
                  </a:moveTo>
                  <a:cubicBezTo>
                    <a:pt x="83" y="4"/>
                    <a:pt x="65" y="24"/>
                    <a:pt x="63" y="48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63" y="49"/>
                    <a:pt x="63" y="50"/>
                    <a:pt x="63" y="50"/>
                  </a:cubicBezTo>
                  <a:cubicBezTo>
                    <a:pt x="63" y="50"/>
                    <a:pt x="63" y="50"/>
                    <a:pt x="63" y="50"/>
                  </a:cubicBezTo>
                  <a:cubicBezTo>
                    <a:pt x="63" y="50"/>
                    <a:pt x="63" y="50"/>
                    <a:pt x="63" y="50"/>
                  </a:cubicBezTo>
                  <a:cubicBezTo>
                    <a:pt x="63" y="50"/>
                    <a:pt x="63" y="50"/>
                    <a:pt x="63" y="50"/>
                  </a:cubicBezTo>
                  <a:cubicBezTo>
                    <a:pt x="63" y="50"/>
                    <a:pt x="63" y="50"/>
                    <a:pt x="63" y="50"/>
                  </a:cubicBezTo>
                  <a:cubicBezTo>
                    <a:pt x="63" y="50"/>
                    <a:pt x="63" y="50"/>
                    <a:pt x="63" y="50"/>
                  </a:cubicBezTo>
                  <a:cubicBezTo>
                    <a:pt x="63" y="50"/>
                    <a:pt x="63" y="50"/>
                    <a:pt x="63" y="50"/>
                  </a:cubicBezTo>
                  <a:cubicBezTo>
                    <a:pt x="63" y="50"/>
                    <a:pt x="63" y="50"/>
                    <a:pt x="63" y="50"/>
                  </a:cubicBezTo>
                  <a:cubicBezTo>
                    <a:pt x="63" y="50"/>
                    <a:pt x="63" y="50"/>
                    <a:pt x="63" y="50"/>
                  </a:cubicBezTo>
                  <a:cubicBezTo>
                    <a:pt x="63" y="50"/>
                    <a:pt x="63" y="50"/>
                    <a:pt x="63" y="50"/>
                  </a:cubicBezTo>
                  <a:cubicBezTo>
                    <a:pt x="63" y="50"/>
                    <a:pt x="63" y="50"/>
                    <a:pt x="63" y="50"/>
                  </a:cubicBezTo>
                  <a:cubicBezTo>
                    <a:pt x="59" y="49"/>
                    <a:pt x="54" y="48"/>
                    <a:pt x="49" y="48"/>
                  </a:cubicBezTo>
                  <a:cubicBezTo>
                    <a:pt x="23" y="48"/>
                    <a:pt x="0" y="71"/>
                    <a:pt x="0" y="98"/>
                  </a:cubicBezTo>
                  <a:cubicBezTo>
                    <a:pt x="0" y="101"/>
                    <a:pt x="1" y="105"/>
                    <a:pt x="1" y="109"/>
                  </a:cubicBezTo>
                  <a:cubicBezTo>
                    <a:pt x="107" y="109"/>
                    <a:pt x="107" y="109"/>
                    <a:pt x="107" y="109"/>
                  </a:cubicBezTo>
                  <a:cubicBezTo>
                    <a:pt x="107" y="56"/>
                    <a:pt x="107" y="56"/>
                    <a:pt x="107" y="56"/>
                  </a:cubicBezTo>
                  <a:cubicBezTo>
                    <a:pt x="105" y="57"/>
                    <a:pt x="103" y="58"/>
                    <a:pt x="101" y="58"/>
                  </a:cubicBezTo>
                  <a:cubicBezTo>
                    <a:pt x="81" y="58"/>
                    <a:pt x="81" y="30"/>
                    <a:pt x="101" y="30"/>
                  </a:cubicBezTo>
                  <a:cubicBezTo>
                    <a:pt x="103" y="30"/>
                    <a:pt x="105" y="30"/>
                    <a:pt x="107" y="31"/>
                  </a:cubicBezTo>
                  <a:cubicBezTo>
                    <a:pt x="107" y="0"/>
                    <a:pt x="107" y="0"/>
                    <a:pt x="107" y="0"/>
                  </a:cubicBezTo>
                </a:path>
              </a:pathLst>
            </a:custGeom>
            <a:solidFill>
              <a:srgbClr val="FFDD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43"/>
            <p:cNvSpPr/>
            <p:nvPr/>
          </p:nvSpPr>
          <p:spPr>
            <a:xfrm>
              <a:off x="3879850" y="6376988"/>
              <a:ext cx="136525" cy="107950"/>
            </a:xfrm>
            <a:custGeom>
              <a:rect b="b" l="l" r="r" t="t"/>
              <a:pathLst>
                <a:path extrusionOk="0" h="25" w="32">
                  <a:moveTo>
                    <a:pt x="16" y="0"/>
                  </a:moveTo>
                  <a:cubicBezTo>
                    <a:pt x="0" y="0"/>
                    <a:pt x="0" y="25"/>
                    <a:pt x="16" y="25"/>
                  </a:cubicBezTo>
                  <a:cubicBezTo>
                    <a:pt x="32" y="25"/>
                    <a:pt x="32" y="0"/>
                    <a:pt x="16" y="0"/>
                  </a:cubicBezTo>
                </a:path>
              </a:pathLst>
            </a:custGeom>
            <a:solidFill>
              <a:srgbClr val="FFB29D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43"/>
            <p:cNvSpPr/>
            <p:nvPr/>
          </p:nvSpPr>
          <p:spPr>
            <a:xfrm>
              <a:off x="4114800" y="6373813"/>
              <a:ext cx="120650" cy="115888"/>
            </a:xfrm>
            <a:custGeom>
              <a:rect b="b" l="l" r="r" t="t"/>
              <a:pathLst>
                <a:path extrusionOk="0" h="27" w="28">
                  <a:moveTo>
                    <a:pt x="16" y="0"/>
                  </a:moveTo>
                  <a:cubicBezTo>
                    <a:pt x="14" y="0"/>
                    <a:pt x="12" y="0"/>
                    <a:pt x="11" y="1"/>
                  </a:cubicBezTo>
                  <a:cubicBezTo>
                    <a:pt x="8" y="1"/>
                    <a:pt x="6" y="2"/>
                    <a:pt x="5" y="4"/>
                  </a:cubicBezTo>
                  <a:cubicBezTo>
                    <a:pt x="1" y="8"/>
                    <a:pt x="0" y="12"/>
                    <a:pt x="1" y="17"/>
                  </a:cubicBezTo>
                  <a:cubicBezTo>
                    <a:pt x="3" y="23"/>
                    <a:pt x="9" y="27"/>
                    <a:pt x="14" y="27"/>
                  </a:cubicBezTo>
                  <a:cubicBezTo>
                    <a:pt x="17" y="27"/>
                    <a:pt x="21" y="25"/>
                    <a:pt x="23" y="23"/>
                  </a:cubicBezTo>
                  <a:cubicBezTo>
                    <a:pt x="28" y="18"/>
                    <a:pt x="28" y="12"/>
                    <a:pt x="25" y="6"/>
                  </a:cubicBezTo>
                  <a:cubicBezTo>
                    <a:pt x="23" y="2"/>
                    <a:pt x="20" y="0"/>
                    <a:pt x="16" y="0"/>
                  </a:cubicBezTo>
                </a:path>
              </a:pathLst>
            </a:custGeom>
            <a:solidFill>
              <a:srgbClr val="FFB29D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43"/>
            <p:cNvSpPr/>
            <p:nvPr/>
          </p:nvSpPr>
          <p:spPr>
            <a:xfrm>
              <a:off x="4137025" y="6215063"/>
              <a:ext cx="111125" cy="119063"/>
            </a:xfrm>
            <a:custGeom>
              <a:rect b="b" l="l" r="r" t="t"/>
              <a:pathLst>
                <a:path extrusionOk="0" h="28" w="26">
                  <a:moveTo>
                    <a:pt x="20" y="0"/>
                  </a:moveTo>
                  <a:cubicBezTo>
                    <a:pt x="0" y="0"/>
                    <a:pt x="0" y="28"/>
                    <a:pt x="20" y="28"/>
                  </a:cubicBezTo>
                  <a:cubicBezTo>
                    <a:pt x="22" y="28"/>
                    <a:pt x="24" y="27"/>
                    <a:pt x="26" y="26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4" y="0"/>
                    <a:pt x="22" y="0"/>
                    <a:pt x="20" y="0"/>
                  </a:cubicBezTo>
                </a:path>
              </a:pathLst>
            </a:custGeom>
            <a:solidFill>
              <a:srgbClr val="FFB29D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43"/>
            <p:cNvSpPr/>
            <p:nvPr/>
          </p:nvSpPr>
          <p:spPr>
            <a:xfrm>
              <a:off x="2773363" y="6069013"/>
              <a:ext cx="158750" cy="698500"/>
            </a:xfrm>
            <a:custGeom>
              <a:rect b="b" l="l" r="r" t="t"/>
              <a:pathLst>
                <a:path extrusionOk="0" h="163" w="37">
                  <a:moveTo>
                    <a:pt x="7" y="163"/>
                  </a:moveTo>
                  <a:cubicBezTo>
                    <a:pt x="7" y="163"/>
                    <a:pt x="7" y="160"/>
                    <a:pt x="7" y="156"/>
                  </a:cubicBezTo>
                  <a:cubicBezTo>
                    <a:pt x="8" y="151"/>
                    <a:pt x="8" y="145"/>
                    <a:pt x="9" y="137"/>
                  </a:cubicBezTo>
                  <a:cubicBezTo>
                    <a:pt x="10" y="122"/>
                    <a:pt x="11" y="101"/>
                    <a:pt x="11" y="81"/>
                  </a:cubicBezTo>
                  <a:cubicBezTo>
                    <a:pt x="11" y="76"/>
                    <a:pt x="11" y="71"/>
                    <a:pt x="11" y="66"/>
                  </a:cubicBezTo>
                  <a:cubicBezTo>
                    <a:pt x="11" y="60"/>
                    <a:pt x="10" y="56"/>
                    <a:pt x="10" y="51"/>
                  </a:cubicBezTo>
                  <a:cubicBezTo>
                    <a:pt x="9" y="46"/>
                    <a:pt x="9" y="41"/>
                    <a:pt x="9" y="37"/>
                  </a:cubicBezTo>
                  <a:cubicBezTo>
                    <a:pt x="8" y="33"/>
                    <a:pt x="8" y="28"/>
                    <a:pt x="7" y="25"/>
                  </a:cubicBezTo>
                  <a:cubicBezTo>
                    <a:pt x="6" y="21"/>
                    <a:pt x="5" y="17"/>
                    <a:pt x="5" y="14"/>
                  </a:cubicBezTo>
                  <a:cubicBezTo>
                    <a:pt x="4" y="11"/>
                    <a:pt x="3" y="9"/>
                    <a:pt x="2" y="6"/>
                  </a:cubicBezTo>
                  <a:cubicBezTo>
                    <a:pt x="1" y="2"/>
                    <a:pt x="0" y="0"/>
                    <a:pt x="0" y="0"/>
                  </a:cubicBezTo>
                  <a:cubicBezTo>
                    <a:pt x="0" y="0"/>
                    <a:pt x="1" y="2"/>
                    <a:pt x="3" y="6"/>
                  </a:cubicBezTo>
                  <a:cubicBezTo>
                    <a:pt x="5" y="8"/>
                    <a:pt x="6" y="10"/>
                    <a:pt x="7" y="13"/>
                  </a:cubicBezTo>
                  <a:cubicBezTo>
                    <a:pt x="9" y="16"/>
                    <a:pt x="10" y="20"/>
                    <a:pt x="11" y="23"/>
                  </a:cubicBezTo>
                  <a:cubicBezTo>
                    <a:pt x="13" y="27"/>
                    <a:pt x="14" y="31"/>
                    <a:pt x="16" y="35"/>
                  </a:cubicBezTo>
                  <a:cubicBezTo>
                    <a:pt x="17" y="40"/>
                    <a:pt x="18" y="44"/>
                    <a:pt x="20" y="49"/>
                  </a:cubicBezTo>
                  <a:cubicBezTo>
                    <a:pt x="21" y="54"/>
                    <a:pt x="22" y="59"/>
                    <a:pt x="23" y="64"/>
                  </a:cubicBezTo>
                  <a:cubicBezTo>
                    <a:pt x="24" y="69"/>
                    <a:pt x="25" y="74"/>
                    <a:pt x="26" y="79"/>
                  </a:cubicBezTo>
                  <a:cubicBezTo>
                    <a:pt x="30" y="100"/>
                    <a:pt x="33" y="121"/>
                    <a:pt x="35" y="137"/>
                  </a:cubicBezTo>
                  <a:cubicBezTo>
                    <a:pt x="36" y="145"/>
                    <a:pt x="36" y="151"/>
                    <a:pt x="37" y="156"/>
                  </a:cubicBezTo>
                  <a:cubicBezTo>
                    <a:pt x="37" y="160"/>
                    <a:pt x="37" y="163"/>
                    <a:pt x="37" y="163"/>
                  </a:cubicBezTo>
                  <a:lnTo>
                    <a:pt x="7" y="163"/>
                  </a:lnTo>
                  <a:close/>
                </a:path>
              </a:pathLst>
            </a:custGeom>
            <a:solidFill>
              <a:srgbClr val="768B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43"/>
            <p:cNvSpPr/>
            <p:nvPr/>
          </p:nvSpPr>
          <p:spPr>
            <a:xfrm>
              <a:off x="2506663" y="5772150"/>
              <a:ext cx="531813" cy="561975"/>
            </a:xfrm>
            <a:custGeom>
              <a:rect b="b" l="l" r="r" t="t"/>
              <a:pathLst>
                <a:path extrusionOk="0" h="131" w="124">
                  <a:moveTo>
                    <a:pt x="105" y="55"/>
                  </a:moveTo>
                  <a:cubicBezTo>
                    <a:pt x="101" y="53"/>
                    <a:pt x="97" y="52"/>
                    <a:pt x="92" y="52"/>
                  </a:cubicBezTo>
                  <a:cubicBezTo>
                    <a:pt x="101" y="39"/>
                    <a:pt x="100" y="20"/>
                    <a:pt x="82" y="11"/>
                  </a:cubicBezTo>
                  <a:cubicBezTo>
                    <a:pt x="62" y="0"/>
                    <a:pt x="44" y="15"/>
                    <a:pt x="41" y="33"/>
                  </a:cubicBezTo>
                  <a:cubicBezTo>
                    <a:pt x="37" y="31"/>
                    <a:pt x="34" y="31"/>
                    <a:pt x="30" y="31"/>
                  </a:cubicBezTo>
                  <a:cubicBezTo>
                    <a:pt x="27" y="31"/>
                    <a:pt x="23" y="32"/>
                    <a:pt x="20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14" y="36"/>
                    <a:pt x="9" y="41"/>
                    <a:pt x="7" y="46"/>
                  </a:cubicBezTo>
                  <a:cubicBezTo>
                    <a:pt x="0" y="58"/>
                    <a:pt x="5" y="73"/>
                    <a:pt x="17" y="80"/>
                  </a:cubicBezTo>
                  <a:cubicBezTo>
                    <a:pt x="19" y="80"/>
                    <a:pt x="20" y="81"/>
                    <a:pt x="21" y="81"/>
                  </a:cubicBezTo>
                  <a:cubicBezTo>
                    <a:pt x="20" y="83"/>
                    <a:pt x="19" y="84"/>
                    <a:pt x="18" y="86"/>
                  </a:cubicBezTo>
                  <a:cubicBezTo>
                    <a:pt x="11" y="99"/>
                    <a:pt x="17" y="117"/>
                    <a:pt x="30" y="124"/>
                  </a:cubicBezTo>
                  <a:cubicBezTo>
                    <a:pt x="44" y="131"/>
                    <a:pt x="61" y="125"/>
                    <a:pt x="68" y="112"/>
                  </a:cubicBezTo>
                  <a:cubicBezTo>
                    <a:pt x="70" y="109"/>
                    <a:pt x="70" y="106"/>
                    <a:pt x="71" y="102"/>
                  </a:cubicBezTo>
                  <a:cubicBezTo>
                    <a:pt x="71" y="103"/>
                    <a:pt x="72" y="103"/>
                    <a:pt x="72" y="104"/>
                  </a:cubicBezTo>
                  <a:cubicBezTo>
                    <a:pt x="76" y="107"/>
                    <a:pt x="79" y="109"/>
                    <a:pt x="84" y="110"/>
                  </a:cubicBezTo>
                  <a:cubicBezTo>
                    <a:pt x="86" y="110"/>
                    <a:pt x="88" y="110"/>
                    <a:pt x="90" y="110"/>
                  </a:cubicBezTo>
                  <a:cubicBezTo>
                    <a:pt x="92" y="110"/>
                    <a:pt x="94" y="110"/>
                    <a:pt x="96" y="110"/>
                  </a:cubicBezTo>
                  <a:cubicBezTo>
                    <a:pt x="97" y="109"/>
                    <a:pt x="98" y="109"/>
                    <a:pt x="100" y="109"/>
                  </a:cubicBezTo>
                  <a:cubicBezTo>
                    <a:pt x="107" y="106"/>
                    <a:pt x="114" y="101"/>
                    <a:pt x="117" y="94"/>
                  </a:cubicBezTo>
                  <a:cubicBezTo>
                    <a:pt x="124" y="80"/>
                    <a:pt x="119" y="63"/>
                    <a:pt x="105" y="5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43"/>
            <p:cNvSpPr/>
            <p:nvPr/>
          </p:nvSpPr>
          <p:spPr>
            <a:xfrm>
              <a:off x="2597150" y="5915025"/>
              <a:ext cx="320675" cy="295275"/>
            </a:xfrm>
            <a:custGeom>
              <a:rect b="b" l="l" r="r" t="t"/>
              <a:pathLst>
                <a:path extrusionOk="0" h="69" w="75">
                  <a:moveTo>
                    <a:pt x="48" y="15"/>
                  </a:moveTo>
                  <a:cubicBezTo>
                    <a:pt x="21" y="0"/>
                    <a:pt x="0" y="41"/>
                    <a:pt x="27" y="55"/>
                  </a:cubicBezTo>
                  <a:cubicBezTo>
                    <a:pt x="54" y="69"/>
                    <a:pt x="75" y="29"/>
                    <a:pt x="48" y="15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43"/>
            <p:cNvSpPr/>
            <p:nvPr/>
          </p:nvSpPr>
          <p:spPr>
            <a:xfrm>
              <a:off x="2862263" y="6283325"/>
              <a:ext cx="236538" cy="188913"/>
            </a:xfrm>
            <a:custGeom>
              <a:rect b="b" l="l" r="r" t="t"/>
              <a:pathLst>
                <a:path extrusionOk="0" h="44" w="55">
                  <a:moveTo>
                    <a:pt x="7" y="44"/>
                  </a:moveTo>
                  <a:cubicBezTo>
                    <a:pt x="7" y="44"/>
                    <a:pt x="0" y="5"/>
                    <a:pt x="43" y="0"/>
                  </a:cubicBezTo>
                  <a:cubicBezTo>
                    <a:pt x="43" y="0"/>
                    <a:pt x="55" y="40"/>
                    <a:pt x="7" y="44"/>
                  </a:cubicBezTo>
                  <a:close/>
                </a:path>
              </a:pathLst>
            </a:custGeom>
            <a:solidFill>
              <a:srgbClr val="9DB9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43"/>
            <p:cNvSpPr/>
            <p:nvPr/>
          </p:nvSpPr>
          <p:spPr>
            <a:xfrm>
              <a:off x="2047875" y="6154738"/>
              <a:ext cx="158750" cy="698500"/>
            </a:xfrm>
            <a:custGeom>
              <a:rect b="b" l="l" r="r" t="t"/>
              <a:pathLst>
                <a:path extrusionOk="0" h="163" w="37">
                  <a:moveTo>
                    <a:pt x="0" y="163"/>
                  </a:moveTo>
                  <a:cubicBezTo>
                    <a:pt x="0" y="163"/>
                    <a:pt x="0" y="160"/>
                    <a:pt x="0" y="156"/>
                  </a:cubicBezTo>
                  <a:cubicBezTo>
                    <a:pt x="1" y="151"/>
                    <a:pt x="1" y="145"/>
                    <a:pt x="2" y="137"/>
                  </a:cubicBezTo>
                  <a:cubicBezTo>
                    <a:pt x="4" y="121"/>
                    <a:pt x="7" y="100"/>
                    <a:pt x="11" y="79"/>
                  </a:cubicBezTo>
                  <a:cubicBezTo>
                    <a:pt x="12" y="74"/>
                    <a:pt x="13" y="69"/>
                    <a:pt x="14" y="64"/>
                  </a:cubicBezTo>
                  <a:cubicBezTo>
                    <a:pt x="15" y="59"/>
                    <a:pt x="16" y="54"/>
                    <a:pt x="17" y="49"/>
                  </a:cubicBezTo>
                  <a:cubicBezTo>
                    <a:pt x="19" y="44"/>
                    <a:pt x="20" y="40"/>
                    <a:pt x="21" y="35"/>
                  </a:cubicBezTo>
                  <a:cubicBezTo>
                    <a:pt x="23" y="31"/>
                    <a:pt x="24" y="27"/>
                    <a:pt x="26" y="23"/>
                  </a:cubicBezTo>
                  <a:cubicBezTo>
                    <a:pt x="27" y="20"/>
                    <a:pt x="28" y="16"/>
                    <a:pt x="30" y="13"/>
                  </a:cubicBezTo>
                  <a:cubicBezTo>
                    <a:pt x="31" y="10"/>
                    <a:pt x="32" y="8"/>
                    <a:pt x="34" y="6"/>
                  </a:cubicBezTo>
                  <a:cubicBezTo>
                    <a:pt x="36" y="2"/>
                    <a:pt x="37" y="0"/>
                    <a:pt x="37" y="0"/>
                  </a:cubicBezTo>
                  <a:cubicBezTo>
                    <a:pt x="37" y="0"/>
                    <a:pt x="36" y="2"/>
                    <a:pt x="35" y="6"/>
                  </a:cubicBezTo>
                  <a:cubicBezTo>
                    <a:pt x="34" y="9"/>
                    <a:pt x="33" y="11"/>
                    <a:pt x="32" y="14"/>
                  </a:cubicBezTo>
                  <a:cubicBezTo>
                    <a:pt x="32" y="17"/>
                    <a:pt x="31" y="21"/>
                    <a:pt x="30" y="25"/>
                  </a:cubicBezTo>
                  <a:cubicBezTo>
                    <a:pt x="29" y="28"/>
                    <a:pt x="29" y="33"/>
                    <a:pt x="28" y="37"/>
                  </a:cubicBezTo>
                  <a:cubicBezTo>
                    <a:pt x="28" y="41"/>
                    <a:pt x="28" y="46"/>
                    <a:pt x="27" y="51"/>
                  </a:cubicBezTo>
                  <a:cubicBezTo>
                    <a:pt x="27" y="56"/>
                    <a:pt x="26" y="60"/>
                    <a:pt x="26" y="66"/>
                  </a:cubicBezTo>
                  <a:cubicBezTo>
                    <a:pt x="26" y="71"/>
                    <a:pt x="26" y="76"/>
                    <a:pt x="26" y="81"/>
                  </a:cubicBezTo>
                  <a:cubicBezTo>
                    <a:pt x="26" y="101"/>
                    <a:pt x="27" y="122"/>
                    <a:pt x="28" y="137"/>
                  </a:cubicBezTo>
                  <a:cubicBezTo>
                    <a:pt x="29" y="145"/>
                    <a:pt x="29" y="151"/>
                    <a:pt x="30" y="156"/>
                  </a:cubicBezTo>
                  <a:cubicBezTo>
                    <a:pt x="30" y="160"/>
                    <a:pt x="30" y="163"/>
                    <a:pt x="30" y="163"/>
                  </a:cubicBezTo>
                  <a:lnTo>
                    <a:pt x="0" y="163"/>
                  </a:lnTo>
                  <a:close/>
                </a:path>
              </a:pathLst>
            </a:custGeom>
            <a:solidFill>
              <a:srgbClr val="768B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43"/>
            <p:cNvSpPr/>
            <p:nvPr/>
          </p:nvSpPr>
          <p:spPr>
            <a:xfrm>
              <a:off x="1939925" y="5857875"/>
              <a:ext cx="531813" cy="561975"/>
            </a:xfrm>
            <a:custGeom>
              <a:rect b="b" l="l" r="r" t="t"/>
              <a:pathLst>
                <a:path extrusionOk="0" h="131" w="124">
                  <a:moveTo>
                    <a:pt x="19" y="55"/>
                  </a:moveTo>
                  <a:cubicBezTo>
                    <a:pt x="23" y="53"/>
                    <a:pt x="27" y="52"/>
                    <a:pt x="32" y="52"/>
                  </a:cubicBezTo>
                  <a:cubicBezTo>
                    <a:pt x="23" y="39"/>
                    <a:pt x="24" y="20"/>
                    <a:pt x="42" y="11"/>
                  </a:cubicBezTo>
                  <a:cubicBezTo>
                    <a:pt x="62" y="0"/>
                    <a:pt x="80" y="15"/>
                    <a:pt x="83" y="33"/>
                  </a:cubicBezTo>
                  <a:cubicBezTo>
                    <a:pt x="87" y="31"/>
                    <a:pt x="90" y="31"/>
                    <a:pt x="94" y="31"/>
                  </a:cubicBezTo>
                  <a:cubicBezTo>
                    <a:pt x="97" y="31"/>
                    <a:pt x="101" y="32"/>
                    <a:pt x="104" y="34"/>
                  </a:cubicBezTo>
                  <a:cubicBezTo>
                    <a:pt x="104" y="34"/>
                    <a:pt x="104" y="34"/>
                    <a:pt x="104" y="34"/>
                  </a:cubicBezTo>
                  <a:cubicBezTo>
                    <a:pt x="110" y="36"/>
                    <a:pt x="115" y="41"/>
                    <a:pt x="117" y="46"/>
                  </a:cubicBezTo>
                  <a:cubicBezTo>
                    <a:pt x="124" y="58"/>
                    <a:pt x="119" y="73"/>
                    <a:pt x="107" y="80"/>
                  </a:cubicBezTo>
                  <a:cubicBezTo>
                    <a:pt x="105" y="80"/>
                    <a:pt x="104" y="81"/>
                    <a:pt x="103" y="81"/>
                  </a:cubicBezTo>
                  <a:cubicBezTo>
                    <a:pt x="104" y="83"/>
                    <a:pt x="105" y="84"/>
                    <a:pt x="106" y="86"/>
                  </a:cubicBezTo>
                  <a:cubicBezTo>
                    <a:pt x="113" y="99"/>
                    <a:pt x="107" y="117"/>
                    <a:pt x="94" y="124"/>
                  </a:cubicBezTo>
                  <a:cubicBezTo>
                    <a:pt x="80" y="131"/>
                    <a:pt x="63" y="125"/>
                    <a:pt x="56" y="112"/>
                  </a:cubicBezTo>
                  <a:cubicBezTo>
                    <a:pt x="54" y="109"/>
                    <a:pt x="54" y="106"/>
                    <a:pt x="53" y="102"/>
                  </a:cubicBezTo>
                  <a:cubicBezTo>
                    <a:pt x="53" y="103"/>
                    <a:pt x="52" y="103"/>
                    <a:pt x="52" y="104"/>
                  </a:cubicBezTo>
                  <a:cubicBezTo>
                    <a:pt x="48" y="107"/>
                    <a:pt x="45" y="109"/>
                    <a:pt x="40" y="110"/>
                  </a:cubicBezTo>
                  <a:cubicBezTo>
                    <a:pt x="38" y="110"/>
                    <a:pt x="36" y="110"/>
                    <a:pt x="34" y="110"/>
                  </a:cubicBezTo>
                  <a:cubicBezTo>
                    <a:pt x="32" y="110"/>
                    <a:pt x="30" y="110"/>
                    <a:pt x="28" y="110"/>
                  </a:cubicBezTo>
                  <a:cubicBezTo>
                    <a:pt x="27" y="109"/>
                    <a:pt x="26" y="109"/>
                    <a:pt x="24" y="109"/>
                  </a:cubicBezTo>
                  <a:cubicBezTo>
                    <a:pt x="17" y="106"/>
                    <a:pt x="10" y="101"/>
                    <a:pt x="7" y="94"/>
                  </a:cubicBezTo>
                  <a:cubicBezTo>
                    <a:pt x="0" y="80"/>
                    <a:pt x="5" y="63"/>
                    <a:pt x="19" y="5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43"/>
            <p:cNvSpPr/>
            <p:nvPr/>
          </p:nvSpPr>
          <p:spPr>
            <a:xfrm>
              <a:off x="2060575" y="6000750"/>
              <a:ext cx="322263" cy="295275"/>
            </a:xfrm>
            <a:custGeom>
              <a:rect b="b" l="l" r="r" t="t"/>
              <a:pathLst>
                <a:path extrusionOk="0" h="69" w="75">
                  <a:moveTo>
                    <a:pt x="27" y="15"/>
                  </a:moveTo>
                  <a:cubicBezTo>
                    <a:pt x="54" y="0"/>
                    <a:pt x="75" y="41"/>
                    <a:pt x="48" y="55"/>
                  </a:cubicBezTo>
                  <a:cubicBezTo>
                    <a:pt x="21" y="69"/>
                    <a:pt x="0" y="29"/>
                    <a:pt x="27" y="15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43"/>
            <p:cNvSpPr/>
            <p:nvPr/>
          </p:nvSpPr>
          <p:spPr>
            <a:xfrm>
              <a:off x="1879600" y="6369050"/>
              <a:ext cx="236538" cy="188913"/>
            </a:xfrm>
            <a:custGeom>
              <a:rect b="b" l="l" r="r" t="t"/>
              <a:pathLst>
                <a:path extrusionOk="0" h="44" w="55">
                  <a:moveTo>
                    <a:pt x="48" y="44"/>
                  </a:moveTo>
                  <a:cubicBezTo>
                    <a:pt x="48" y="44"/>
                    <a:pt x="55" y="5"/>
                    <a:pt x="12" y="0"/>
                  </a:cubicBezTo>
                  <a:cubicBezTo>
                    <a:pt x="12" y="0"/>
                    <a:pt x="0" y="40"/>
                    <a:pt x="48" y="44"/>
                  </a:cubicBezTo>
                  <a:close/>
                </a:path>
              </a:pathLst>
            </a:custGeom>
            <a:solidFill>
              <a:srgbClr val="9DB9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43"/>
            <p:cNvSpPr/>
            <p:nvPr/>
          </p:nvSpPr>
          <p:spPr>
            <a:xfrm>
              <a:off x="5646738" y="5154613"/>
              <a:ext cx="257175" cy="806450"/>
            </a:xfrm>
            <a:prstGeom prst="rect">
              <a:avLst/>
            </a:prstGeom>
            <a:solidFill>
              <a:srgbClr val="FFC89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43"/>
            <p:cNvSpPr/>
            <p:nvPr/>
          </p:nvSpPr>
          <p:spPr>
            <a:xfrm>
              <a:off x="5646738" y="5035550"/>
              <a:ext cx="257175" cy="136525"/>
            </a:xfrm>
            <a:prstGeom prst="rect">
              <a:avLst/>
            </a:prstGeom>
            <a:solidFill>
              <a:srgbClr val="D7603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43"/>
            <p:cNvSpPr/>
            <p:nvPr/>
          </p:nvSpPr>
          <p:spPr>
            <a:xfrm>
              <a:off x="4729163" y="5194300"/>
              <a:ext cx="1257300" cy="1350963"/>
            </a:xfrm>
            <a:custGeom>
              <a:rect b="b" l="l" r="r" t="t"/>
              <a:pathLst>
                <a:path extrusionOk="0" h="851" w="792">
                  <a:moveTo>
                    <a:pt x="792" y="851"/>
                  </a:moveTo>
                  <a:lnTo>
                    <a:pt x="792" y="405"/>
                  </a:lnTo>
                  <a:lnTo>
                    <a:pt x="397" y="0"/>
                  </a:lnTo>
                  <a:lnTo>
                    <a:pt x="0" y="405"/>
                  </a:lnTo>
                  <a:lnTo>
                    <a:pt x="0" y="851"/>
                  </a:lnTo>
                  <a:lnTo>
                    <a:pt x="792" y="851"/>
                  </a:lnTo>
                  <a:close/>
                </a:path>
              </a:pathLst>
            </a:custGeom>
            <a:solidFill>
              <a:srgbClr val="A4E7E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Google Shape;317;p43"/>
            <p:cNvSpPr/>
            <p:nvPr/>
          </p:nvSpPr>
          <p:spPr>
            <a:xfrm>
              <a:off x="4651375" y="5103813"/>
              <a:ext cx="1408113" cy="814388"/>
            </a:xfrm>
            <a:custGeom>
              <a:rect b="b" l="l" r="r" t="t"/>
              <a:pathLst>
                <a:path extrusionOk="0" h="190" w="328">
                  <a:moveTo>
                    <a:pt x="22" y="185"/>
                  </a:moveTo>
                  <a:cubicBezTo>
                    <a:pt x="163" y="37"/>
                    <a:pt x="163" y="37"/>
                    <a:pt x="163" y="37"/>
                  </a:cubicBezTo>
                  <a:cubicBezTo>
                    <a:pt x="307" y="190"/>
                    <a:pt x="307" y="190"/>
                    <a:pt x="307" y="190"/>
                  </a:cubicBezTo>
                  <a:cubicBezTo>
                    <a:pt x="328" y="170"/>
                    <a:pt x="328" y="170"/>
                    <a:pt x="328" y="170"/>
                  </a:cubicBezTo>
                  <a:cubicBezTo>
                    <a:pt x="174" y="5"/>
                    <a:pt x="174" y="5"/>
                    <a:pt x="174" y="5"/>
                  </a:cubicBezTo>
                  <a:cubicBezTo>
                    <a:pt x="171" y="2"/>
                    <a:pt x="167" y="0"/>
                    <a:pt x="163" y="0"/>
                  </a:cubicBezTo>
                  <a:cubicBezTo>
                    <a:pt x="159" y="0"/>
                    <a:pt x="155" y="2"/>
                    <a:pt x="153" y="5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22" y="185"/>
                    <a:pt x="22" y="185"/>
                    <a:pt x="22" y="185"/>
                  </a:cubicBezTo>
                  <a:close/>
                </a:path>
              </a:pathLst>
            </a:custGeom>
            <a:solidFill>
              <a:srgbClr val="D7603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43"/>
            <p:cNvSpPr/>
            <p:nvPr/>
          </p:nvSpPr>
          <p:spPr>
            <a:xfrm>
              <a:off x="4883150" y="5927725"/>
              <a:ext cx="153988" cy="350838"/>
            </a:xfrm>
            <a:custGeom>
              <a:rect b="b" l="l" r="r" t="t"/>
              <a:pathLst>
                <a:path extrusionOk="0" h="82" w="36">
                  <a:moveTo>
                    <a:pt x="36" y="82"/>
                  </a:moveTo>
                  <a:cubicBezTo>
                    <a:pt x="36" y="23"/>
                    <a:pt x="36" y="23"/>
                    <a:pt x="36" y="23"/>
                  </a:cubicBezTo>
                  <a:cubicBezTo>
                    <a:pt x="36" y="10"/>
                    <a:pt x="28" y="0"/>
                    <a:pt x="18" y="0"/>
                  </a:cubicBezTo>
                  <a:cubicBezTo>
                    <a:pt x="8" y="0"/>
                    <a:pt x="0" y="10"/>
                    <a:pt x="0" y="23"/>
                  </a:cubicBezTo>
                  <a:cubicBezTo>
                    <a:pt x="0" y="82"/>
                    <a:pt x="0" y="82"/>
                    <a:pt x="0" y="82"/>
                  </a:cubicBezTo>
                  <a:lnTo>
                    <a:pt x="36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Google Shape;319;p43"/>
            <p:cNvSpPr/>
            <p:nvPr/>
          </p:nvSpPr>
          <p:spPr>
            <a:xfrm>
              <a:off x="4840288" y="5884863"/>
              <a:ext cx="239713" cy="436563"/>
            </a:xfrm>
            <a:custGeom>
              <a:rect b="b" l="l" r="r" t="t"/>
              <a:pathLst>
                <a:path extrusionOk="0" h="102" w="56">
                  <a:moveTo>
                    <a:pt x="46" y="92"/>
                  </a:moveTo>
                  <a:cubicBezTo>
                    <a:pt x="56" y="92"/>
                    <a:pt x="56" y="92"/>
                    <a:pt x="56" y="92"/>
                  </a:cubicBezTo>
                  <a:cubicBezTo>
                    <a:pt x="56" y="33"/>
                    <a:pt x="56" y="33"/>
                    <a:pt x="56" y="33"/>
                  </a:cubicBezTo>
                  <a:cubicBezTo>
                    <a:pt x="56" y="24"/>
                    <a:pt x="53" y="17"/>
                    <a:pt x="49" y="11"/>
                  </a:cubicBezTo>
                  <a:cubicBezTo>
                    <a:pt x="46" y="8"/>
                    <a:pt x="43" y="5"/>
                    <a:pt x="40" y="3"/>
                  </a:cubicBezTo>
                  <a:cubicBezTo>
                    <a:pt x="36" y="1"/>
                    <a:pt x="32" y="0"/>
                    <a:pt x="28" y="0"/>
                  </a:cubicBezTo>
                  <a:cubicBezTo>
                    <a:pt x="24" y="0"/>
                    <a:pt x="20" y="1"/>
                    <a:pt x="16" y="3"/>
                  </a:cubicBezTo>
                  <a:cubicBezTo>
                    <a:pt x="11" y="6"/>
                    <a:pt x="7" y="10"/>
                    <a:pt x="4" y="15"/>
                  </a:cubicBezTo>
                  <a:cubicBezTo>
                    <a:pt x="1" y="21"/>
                    <a:pt x="0" y="27"/>
                    <a:pt x="0" y="33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56" y="102"/>
                    <a:pt x="56" y="102"/>
                    <a:pt x="56" y="10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46" y="92"/>
                    <a:pt x="46" y="92"/>
                    <a:pt x="46" y="9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20" y="82"/>
                    <a:pt x="20" y="82"/>
                    <a:pt x="20" y="82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0" y="29"/>
                    <a:pt x="21" y="25"/>
                    <a:pt x="23" y="23"/>
                  </a:cubicBezTo>
                  <a:cubicBezTo>
                    <a:pt x="24" y="22"/>
                    <a:pt x="25" y="21"/>
                    <a:pt x="25" y="21"/>
                  </a:cubicBezTo>
                  <a:cubicBezTo>
                    <a:pt x="26" y="20"/>
                    <a:pt x="27" y="20"/>
                    <a:pt x="28" y="20"/>
                  </a:cubicBezTo>
                  <a:cubicBezTo>
                    <a:pt x="29" y="20"/>
                    <a:pt x="30" y="20"/>
                    <a:pt x="31" y="21"/>
                  </a:cubicBezTo>
                  <a:cubicBezTo>
                    <a:pt x="32" y="21"/>
                    <a:pt x="33" y="23"/>
                    <a:pt x="34" y="25"/>
                  </a:cubicBezTo>
                  <a:cubicBezTo>
                    <a:pt x="36" y="27"/>
                    <a:pt x="36" y="30"/>
                    <a:pt x="36" y="33"/>
                  </a:cubicBezTo>
                  <a:cubicBezTo>
                    <a:pt x="36" y="92"/>
                    <a:pt x="36" y="92"/>
                    <a:pt x="36" y="92"/>
                  </a:cubicBezTo>
                  <a:cubicBezTo>
                    <a:pt x="46" y="92"/>
                    <a:pt x="46" y="92"/>
                    <a:pt x="46" y="92"/>
                  </a:cubicBezTo>
                  <a:cubicBezTo>
                    <a:pt x="46" y="82"/>
                    <a:pt x="46" y="82"/>
                    <a:pt x="46" y="82"/>
                  </a:cubicBezTo>
                  <a:lnTo>
                    <a:pt x="46" y="92"/>
                  </a:lnTo>
                  <a:close/>
                </a:path>
              </a:pathLst>
            </a:custGeom>
            <a:solidFill>
              <a:srgbClr val="D7603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Google Shape;320;p43"/>
            <p:cNvSpPr/>
            <p:nvPr/>
          </p:nvSpPr>
          <p:spPr>
            <a:xfrm>
              <a:off x="5694363" y="5927725"/>
              <a:ext cx="158750" cy="350838"/>
            </a:xfrm>
            <a:custGeom>
              <a:rect b="b" l="l" r="r" t="t"/>
              <a:pathLst>
                <a:path extrusionOk="0" h="82" w="37">
                  <a:moveTo>
                    <a:pt x="37" y="82"/>
                  </a:moveTo>
                  <a:cubicBezTo>
                    <a:pt x="37" y="22"/>
                    <a:pt x="37" y="22"/>
                    <a:pt x="37" y="22"/>
                  </a:cubicBezTo>
                  <a:cubicBezTo>
                    <a:pt x="37" y="10"/>
                    <a:pt x="28" y="0"/>
                    <a:pt x="18" y="0"/>
                  </a:cubicBezTo>
                  <a:cubicBezTo>
                    <a:pt x="8" y="0"/>
                    <a:pt x="0" y="10"/>
                    <a:pt x="0" y="22"/>
                  </a:cubicBezTo>
                  <a:cubicBezTo>
                    <a:pt x="0" y="82"/>
                    <a:pt x="0" y="82"/>
                    <a:pt x="0" y="82"/>
                  </a:cubicBezTo>
                  <a:lnTo>
                    <a:pt x="37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321;p43"/>
            <p:cNvSpPr/>
            <p:nvPr/>
          </p:nvSpPr>
          <p:spPr>
            <a:xfrm>
              <a:off x="5651500" y="5884863"/>
              <a:ext cx="239713" cy="436563"/>
            </a:xfrm>
            <a:custGeom>
              <a:rect b="b" l="l" r="r" t="t"/>
              <a:pathLst>
                <a:path extrusionOk="0" h="102" w="56">
                  <a:moveTo>
                    <a:pt x="47" y="92"/>
                  </a:moveTo>
                  <a:cubicBezTo>
                    <a:pt x="56" y="92"/>
                    <a:pt x="56" y="92"/>
                    <a:pt x="56" y="92"/>
                  </a:cubicBezTo>
                  <a:cubicBezTo>
                    <a:pt x="56" y="32"/>
                    <a:pt x="56" y="32"/>
                    <a:pt x="56" y="32"/>
                  </a:cubicBezTo>
                  <a:cubicBezTo>
                    <a:pt x="56" y="24"/>
                    <a:pt x="54" y="16"/>
                    <a:pt x="49" y="10"/>
                  </a:cubicBezTo>
                  <a:cubicBezTo>
                    <a:pt x="46" y="7"/>
                    <a:pt x="43" y="5"/>
                    <a:pt x="40" y="3"/>
                  </a:cubicBezTo>
                  <a:cubicBezTo>
                    <a:pt x="37" y="1"/>
                    <a:pt x="32" y="0"/>
                    <a:pt x="28" y="0"/>
                  </a:cubicBezTo>
                  <a:cubicBezTo>
                    <a:pt x="24" y="0"/>
                    <a:pt x="20" y="1"/>
                    <a:pt x="17" y="3"/>
                  </a:cubicBezTo>
                  <a:cubicBezTo>
                    <a:pt x="11" y="6"/>
                    <a:pt x="7" y="10"/>
                    <a:pt x="4" y="15"/>
                  </a:cubicBezTo>
                  <a:cubicBezTo>
                    <a:pt x="2" y="20"/>
                    <a:pt x="0" y="26"/>
                    <a:pt x="0" y="3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56" y="102"/>
                    <a:pt x="56" y="102"/>
                    <a:pt x="56" y="10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47" y="92"/>
                    <a:pt x="47" y="92"/>
                    <a:pt x="47" y="92"/>
                  </a:cubicBezTo>
                  <a:cubicBezTo>
                    <a:pt x="47" y="82"/>
                    <a:pt x="47" y="82"/>
                    <a:pt x="47" y="82"/>
                  </a:cubicBezTo>
                  <a:cubicBezTo>
                    <a:pt x="20" y="82"/>
                    <a:pt x="20" y="82"/>
                    <a:pt x="20" y="8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0" y="28"/>
                    <a:pt x="21" y="25"/>
                    <a:pt x="23" y="23"/>
                  </a:cubicBezTo>
                  <a:cubicBezTo>
                    <a:pt x="24" y="21"/>
                    <a:pt x="25" y="21"/>
                    <a:pt x="26" y="20"/>
                  </a:cubicBezTo>
                  <a:cubicBezTo>
                    <a:pt x="27" y="20"/>
                    <a:pt x="27" y="20"/>
                    <a:pt x="28" y="20"/>
                  </a:cubicBezTo>
                  <a:cubicBezTo>
                    <a:pt x="29" y="20"/>
                    <a:pt x="30" y="20"/>
                    <a:pt x="31" y="20"/>
                  </a:cubicBezTo>
                  <a:cubicBezTo>
                    <a:pt x="32" y="21"/>
                    <a:pt x="34" y="22"/>
                    <a:pt x="35" y="24"/>
                  </a:cubicBezTo>
                  <a:cubicBezTo>
                    <a:pt x="36" y="27"/>
                    <a:pt x="37" y="29"/>
                    <a:pt x="37" y="32"/>
                  </a:cubicBezTo>
                  <a:cubicBezTo>
                    <a:pt x="37" y="92"/>
                    <a:pt x="37" y="92"/>
                    <a:pt x="37" y="92"/>
                  </a:cubicBezTo>
                  <a:cubicBezTo>
                    <a:pt x="47" y="92"/>
                    <a:pt x="47" y="92"/>
                    <a:pt x="47" y="92"/>
                  </a:cubicBezTo>
                  <a:cubicBezTo>
                    <a:pt x="47" y="82"/>
                    <a:pt x="47" y="82"/>
                    <a:pt x="47" y="82"/>
                  </a:cubicBezTo>
                  <a:lnTo>
                    <a:pt x="47" y="92"/>
                  </a:lnTo>
                  <a:close/>
                </a:path>
              </a:pathLst>
            </a:custGeom>
            <a:solidFill>
              <a:srgbClr val="D7603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Google Shape;322;p43"/>
            <p:cNvSpPr/>
            <p:nvPr/>
          </p:nvSpPr>
          <p:spPr>
            <a:xfrm>
              <a:off x="5192713" y="5549900"/>
              <a:ext cx="330200" cy="330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323;p43"/>
            <p:cNvSpPr/>
            <p:nvPr/>
          </p:nvSpPr>
          <p:spPr>
            <a:xfrm>
              <a:off x="5149850" y="5511800"/>
              <a:ext cx="415925" cy="411163"/>
            </a:xfrm>
            <a:custGeom>
              <a:rect b="b" l="l" r="r" t="t"/>
              <a:pathLst>
                <a:path extrusionOk="0" h="96" w="97">
                  <a:moveTo>
                    <a:pt x="10" y="48"/>
                  </a:moveTo>
                  <a:cubicBezTo>
                    <a:pt x="20" y="48"/>
                    <a:pt x="20" y="48"/>
                    <a:pt x="20" y="48"/>
                  </a:cubicBezTo>
                  <a:cubicBezTo>
                    <a:pt x="20" y="40"/>
                    <a:pt x="23" y="33"/>
                    <a:pt x="28" y="28"/>
                  </a:cubicBezTo>
                  <a:cubicBezTo>
                    <a:pt x="34" y="22"/>
                    <a:pt x="41" y="19"/>
                    <a:pt x="48" y="19"/>
                  </a:cubicBezTo>
                  <a:cubicBezTo>
                    <a:pt x="56" y="19"/>
                    <a:pt x="63" y="22"/>
                    <a:pt x="69" y="28"/>
                  </a:cubicBezTo>
                  <a:cubicBezTo>
                    <a:pt x="74" y="33"/>
                    <a:pt x="77" y="40"/>
                    <a:pt x="77" y="48"/>
                  </a:cubicBezTo>
                  <a:cubicBezTo>
                    <a:pt x="77" y="56"/>
                    <a:pt x="74" y="63"/>
                    <a:pt x="69" y="68"/>
                  </a:cubicBezTo>
                  <a:cubicBezTo>
                    <a:pt x="63" y="73"/>
                    <a:pt x="56" y="76"/>
                    <a:pt x="48" y="76"/>
                  </a:cubicBezTo>
                  <a:cubicBezTo>
                    <a:pt x="41" y="76"/>
                    <a:pt x="34" y="73"/>
                    <a:pt x="28" y="68"/>
                  </a:cubicBezTo>
                  <a:cubicBezTo>
                    <a:pt x="23" y="63"/>
                    <a:pt x="20" y="56"/>
                    <a:pt x="20" y="48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74"/>
                    <a:pt x="22" y="96"/>
                    <a:pt x="48" y="96"/>
                  </a:cubicBezTo>
                  <a:cubicBezTo>
                    <a:pt x="75" y="96"/>
                    <a:pt x="97" y="74"/>
                    <a:pt x="97" y="48"/>
                  </a:cubicBezTo>
                  <a:cubicBezTo>
                    <a:pt x="97" y="21"/>
                    <a:pt x="75" y="0"/>
                    <a:pt x="48" y="0"/>
                  </a:cubicBezTo>
                  <a:cubicBezTo>
                    <a:pt x="22" y="0"/>
                    <a:pt x="0" y="21"/>
                    <a:pt x="0" y="48"/>
                  </a:cubicBezTo>
                  <a:lnTo>
                    <a:pt x="10" y="48"/>
                  </a:lnTo>
                  <a:close/>
                </a:path>
              </a:pathLst>
            </a:custGeom>
            <a:solidFill>
              <a:srgbClr val="D7603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43"/>
            <p:cNvSpPr/>
            <p:nvPr/>
          </p:nvSpPr>
          <p:spPr>
            <a:xfrm>
              <a:off x="5195888" y="6119813"/>
              <a:ext cx="322263" cy="425450"/>
            </a:xfrm>
            <a:prstGeom prst="rect">
              <a:avLst/>
            </a:prstGeom>
            <a:solidFill>
              <a:srgbClr val="8E503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325;p43"/>
            <p:cNvSpPr/>
            <p:nvPr/>
          </p:nvSpPr>
          <p:spPr>
            <a:xfrm>
              <a:off x="6145213" y="5519738"/>
              <a:ext cx="496888" cy="827088"/>
            </a:xfrm>
            <a:custGeom>
              <a:rect b="b" l="l" r="r" t="t"/>
              <a:pathLst>
                <a:path extrusionOk="0" h="521" w="313">
                  <a:moveTo>
                    <a:pt x="313" y="521"/>
                  </a:moveTo>
                  <a:lnTo>
                    <a:pt x="156" y="0"/>
                  </a:lnTo>
                  <a:lnTo>
                    <a:pt x="0" y="521"/>
                  </a:lnTo>
                  <a:lnTo>
                    <a:pt x="313" y="521"/>
                  </a:ln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Google Shape;326;p43"/>
            <p:cNvSpPr/>
            <p:nvPr/>
          </p:nvSpPr>
          <p:spPr>
            <a:xfrm>
              <a:off x="6342063" y="5875338"/>
              <a:ext cx="107950" cy="673100"/>
            </a:xfrm>
            <a:custGeom>
              <a:rect b="b" l="l" r="r" t="t"/>
              <a:pathLst>
                <a:path extrusionOk="0" h="424" w="68">
                  <a:moveTo>
                    <a:pt x="68" y="424"/>
                  </a:moveTo>
                  <a:lnTo>
                    <a:pt x="32" y="0"/>
                  </a:lnTo>
                  <a:lnTo>
                    <a:pt x="0" y="424"/>
                  </a:lnTo>
                  <a:lnTo>
                    <a:pt x="68" y="424"/>
                  </a:lnTo>
                  <a:close/>
                </a:path>
              </a:pathLst>
            </a:custGeom>
            <a:solidFill>
              <a:srgbClr val="D7603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27" name="Google Shape;327;p43"/>
            <p:cNvGrpSpPr/>
            <p:nvPr/>
          </p:nvGrpSpPr>
          <p:grpSpPr>
            <a:xfrm>
              <a:off x="395288" y="5437503"/>
              <a:ext cx="498475" cy="1310960"/>
              <a:chOff x="395288" y="5237478"/>
              <a:chExt cx="498475" cy="1310960"/>
            </a:xfrm>
          </p:grpSpPr>
          <p:sp>
            <p:nvSpPr>
              <p:cNvPr id="328" name="Google Shape;328;p43"/>
              <p:cNvSpPr/>
              <p:nvPr/>
            </p:nvSpPr>
            <p:spPr>
              <a:xfrm>
                <a:off x="395288" y="5237478"/>
                <a:ext cx="498475" cy="827088"/>
              </a:xfrm>
              <a:custGeom>
                <a:rect b="b" l="l" r="r" t="t"/>
                <a:pathLst>
                  <a:path extrusionOk="0" h="521" w="314">
                    <a:moveTo>
                      <a:pt x="314" y="521"/>
                    </a:moveTo>
                    <a:lnTo>
                      <a:pt x="157" y="0"/>
                    </a:lnTo>
                    <a:lnTo>
                      <a:pt x="0" y="521"/>
                    </a:lnTo>
                    <a:lnTo>
                      <a:pt x="314" y="521"/>
                    </a:lnTo>
                    <a:close/>
                  </a:path>
                </a:pathLst>
              </a:custGeom>
              <a:solidFill>
                <a:srgbClr val="F590A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9" name="Google Shape;329;p43"/>
              <p:cNvSpPr/>
              <p:nvPr/>
            </p:nvSpPr>
            <p:spPr>
              <a:xfrm>
                <a:off x="593725" y="5875338"/>
                <a:ext cx="106363" cy="673100"/>
              </a:xfrm>
              <a:custGeom>
                <a:rect b="b" l="l" r="r" t="t"/>
                <a:pathLst>
                  <a:path extrusionOk="0" h="424" w="67">
                    <a:moveTo>
                      <a:pt x="67" y="424"/>
                    </a:moveTo>
                    <a:lnTo>
                      <a:pt x="32" y="0"/>
                    </a:lnTo>
                    <a:lnTo>
                      <a:pt x="0" y="424"/>
                    </a:lnTo>
                    <a:lnTo>
                      <a:pt x="67" y="424"/>
                    </a:lnTo>
                    <a:close/>
                  </a:path>
                </a:pathLst>
              </a:custGeom>
              <a:solidFill>
                <a:srgbClr val="8E503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30" name="Google Shape;330;p43"/>
            <p:cNvSpPr/>
            <p:nvPr/>
          </p:nvSpPr>
          <p:spPr>
            <a:xfrm>
              <a:off x="654050" y="5434013"/>
              <a:ext cx="892175" cy="892175"/>
            </a:xfrm>
            <a:custGeom>
              <a:rect b="b" l="l" r="r" t="t"/>
              <a:pathLst>
                <a:path extrusionOk="0" h="208" w="208">
                  <a:moveTo>
                    <a:pt x="152" y="68"/>
                  </a:moveTo>
                  <a:cubicBezTo>
                    <a:pt x="128" y="29"/>
                    <a:pt x="105" y="0"/>
                    <a:pt x="105" y="0"/>
                  </a:cubicBezTo>
                  <a:cubicBezTo>
                    <a:pt x="105" y="0"/>
                    <a:pt x="83" y="30"/>
                    <a:pt x="58" y="68"/>
                  </a:cubicBezTo>
                  <a:cubicBezTo>
                    <a:pt x="0" y="154"/>
                    <a:pt x="64" y="205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48" y="205"/>
                    <a:pt x="208" y="160"/>
                    <a:pt x="152" y="68"/>
                  </a:cubicBezTo>
                  <a:close/>
                </a:path>
              </a:pathLst>
            </a:custGeom>
            <a:solidFill>
              <a:srgbClr val="FFECA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43"/>
            <p:cNvSpPr/>
            <p:nvPr/>
          </p:nvSpPr>
          <p:spPr>
            <a:xfrm>
              <a:off x="914400" y="5884863"/>
              <a:ext cx="387350" cy="882650"/>
            </a:xfrm>
            <a:custGeom>
              <a:rect b="b" l="l" r="r" t="t"/>
              <a:pathLst>
                <a:path extrusionOk="0" h="556" w="244">
                  <a:moveTo>
                    <a:pt x="244" y="97"/>
                  </a:moveTo>
                  <a:lnTo>
                    <a:pt x="138" y="159"/>
                  </a:lnTo>
                  <a:lnTo>
                    <a:pt x="122" y="0"/>
                  </a:lnTo>
                  <a:lnTo>
                    <a:pt x="106" y="159"/>
                  </a:lnTo>
                  <a:lnTo>
                    <a:pt x="0" y="97"/>
                  </a:lnTo>
                  <a:lnTo>
                    <a:pt x="98" y="210"/>
                  </a:lnTo>
                  <a:lnTo>
                    <a:pt x="100" y="556"/>
                  </a:lnTo>
                  <a:lnTo>
                    <a:pt x="152" y="556"/>
                  </a:lnTo>
                  <a:lnTo>
                    <a:pt x="146" y="210"/>
                  </a:lnTo>
                  <a:lnTo>
                    <a:pt x="244" y="97"/>
                  </a:lnTo>
                  <a:close/>
                </a:path>
              </a:pathLst>
            </a:custGeom>
            <a:solidFill>
              <a:srgbClr val="C56D2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43"/>
            <p:cNvSpPr/>
            <p:nvPr/>
          </p:nvSpPr>
          <p:spPr>
            <a:xfrm>
              <a:off x="10709275" y="6030913"/>
              <a:ext cx="120650" cy="514350"/>
            </a:xfrm>
            <a:prstGeom prst="rect">
              <a:avLst/>
            </a:prstGeom>
            <a:solidFill>
              <a:srgbClr val="FFC0AD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43"/>
            <p:cNvSpPr/>
            <p:nvPr/>
          </p:nvSpPr>
          <p:spPr>
            <a:xfrm>
              <a:off x="10709275" y="6030913"/>
              <a:ext cx="120650" cy="514350"/>
            </a:xfrm>
            <a:custGeom>
              <a:rect b="b" l="l" r="r" t="t"/>
              <a:pathLst>
                <a:path extrusionOk="0" h="324" w="76">
                  <a:moveTo>
                    <a:pt x="0" y="0"/>
                  </a:moveTo>
                  <a:lnTo>
                    <a:pt x="0" y="324"/>
                  </a:lnTo>
                  <a:lnTo>
                    <a:pt x="76" y="324"/>
                  </a:lnTo>
                  <a:lnTo>
                    <a:pt x="76" y="0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43"/>
            <p:cNvSpPr/>
            <p:nvPr/>
          </p:nvSpPr>
          <p:spPr>
            <a:xfrm>
              <a:off x="10401300" y="6030913"/>
              <a:ext cx="119063" cy="514350"/>
            </a:xfrm>
            <a:prstGeom prst="rect">
              <a:avLst/>
            </a:prstGeom>
            <a:solidFill>
              <a:srgbClr val="FFC0AD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335;p43"/>
            <p:cNvSpPr/>
            <p:nvPr/>
          </p:nvSpPr>
          <p:spPr>
            <a:xfrm>
              <a:off x="10401300" y="6030913"/>
              <a:ext cx="119063" cy="514350"/>
            </a:xfrm>
            <a:custGeom>
              <a:rect b="b" l="l" r="r" t="t"/>
              <a:pathLst>
                <a:path extrusionOk="0" h="324" w="75">
                  <a:moveTo>
                    <a:pt x="0" y="0"/>
                  </a:moveTo>
                  <a:lnTo>
                    <a:pt x="0" y="324"/>
                  </a:lnTo>
                  <a:lnTo>
                    <a:pt x="75" y="324"/>
                  </a:lnTo>
                  <a:lnTo>
                    <a:pt x="75" y="0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43"/>
            <p:cNvSpPr/>
            <p:nvPr/>
          </p:nvSpPr>
          <p:spPr>
            <a:xfrm>
              <a:off x="10126663" y="6030913"/>
              <a:ext cx="119063" cy="514350"/>
            </a:xfrm>
            <a:prstGeom prst="rect">
              <a:avLst/>
            </a:prstGeom>
            <a:solidFill>
              <a:srgbClr val="FFC0AD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43"/>
            <p:cNvSpPr/>
            <p:nvPr/>
          </p:nvSpPr>
          <p:spPr>
            <a:xfrm>
              <a:off x="10126663" y="6030913"/>
              <a:ext cx="119063" cy="514350"/>
            </a:xfrm>
            <a:custGeom>
              <a:rect b="b" l="l" r="r" t="t"/>
              <a:pathLst>
                <a:path extrusionOk="0" h="324" w="75">
                  <a:moveTo>
                    <a:pt x="0" y="0"/>
                  </a:moveTo>
                  <a:lnTo>
                    <a:pt x="0" y="324"/>
                  </a:lnTo>
                  <a:lnTo>
                    <a:pt x="75" y="324"/>
                  </a:lnTo>
                  <a:lnTo>
                    <a:pt x="75" y="0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43"/>
            <p:cNvSpPr/>
            <p:nvPr/>
          </p:nvSpPr>
          <p:spPr>
            <a:xfrm>
              <a:off x="9834563" y="6030913"/>
              <a:ext cx="119063" cy="514350"/>
            </a:xfrm>
            <a:prstGeom prst="rect">
              <a:avLst/>
            </a:prstGeom>
            <a:solidFill>
              <a:srgbClr val="FFC0AD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43"/>
            <p:cNvSpPr/>
            <p:nvPr/>
          </p:nvSpPr>
          <p:spPr>
            <a:xfrm>
              <a:off x="9834563" y="6030913"/>
              <a:ext cx="119063" cy="514350"/>
            </a:xfrm>
            <a:custGeom>
              <a:rect b="b" l="l" r="r" t="t"/>
              <a:pathLst>
                <a:path extrusionOk="0" h="324" w="75">
                  <a:moveTo>
                    <a:pt x="0" y="0"/>
                  </a:moveTo>
                  <a:lnTo>
                    <a:pt x="0" y="324"/>
                  </a:lnTo>
                  <a:lnTo>
                    <a:pt x="75" y="324"/>
                  </a:lnTo>
                  <a:lnTo>
                    <a:pt x="75" y="0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43"/>
            <p:cNvSpPr/>
            <p:nvPr/>
          </p:nvSpPr>
          <p:spPr>
            <a:xfrm>
              <a:off x="9885363" y="6218238"/>
              <a:ext cx="858838" cy="155575"/>
            </a:xfrm>
            <a:prstGeom prst="rect">
              <a:avLst/>
            </a:prstGeom>
            <a:solidFill>
              <a:srgbClr val="FFC0AD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43"/>
            <p:cNvSpPr/>
            <p:nvPr/>
          </p:nvSpPr>
          <p:spPr>
            <a:xfrm>
              <a:off x="9885363" y="6218238"/>
              <a:ext cx="858838" cy="155575"/>
            </a:xfrm>
            <a:custGeom>
              <a:rect b="b" l="l" r="r" t="t"/>
              <a:pathLst>
                <a:path extrusionOk="0" h="98" w="541">
                  <a:moveTo>
                    <a:pt x="0" y="98"/>
                  </a:moveTo>
                  <a:lnTo>
                    <a:pt x="541" y="98"/>
                  </a:lnTo>
                  <a:lnTo>
                    <a:pt x="541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43"/>
            <p:cNvSpPr/>
            <p:nvPr/>
          </p:nvSpPr>
          <p:spPr>
            <a:xfrm>
              <a:off x="6762750" y="5824538"/>
              <a:ext cx="1355725" cy="617538"/>
            </a:xfrm>
            <a:custGeom>
              <a:rect b="b" l="l" r="r" t="t"/>
              <a:pathLst>
                <a:path extrusionOk="0" h="144" w="316">
                  <a:moveTo>
                    <a:pt x="48" y="56"/>
                  </a:moveTo>
                  <a:cubicBezTo>
                    <a:pt x="80" y="56"/>
                    <a:pt x="80" y="56"/>
                    <a:pt x="80" y="56"/>
                  </a:cubicBezTo>
                  <a:cubicBezTo>
                    <a:pt x="80" y="45"/>
                    <a:pt x="80" y="45"/>
                    <a:pt x="80" y="45"/>
                  </a:cubicBezTo>
                  <a:cubicBezTo>
                    <a:pt x="80" y="20"/>
                    <a:pt x="98" y="0"/>
                    <a:pt x="122" y="0"/>
                  </a:cubicBezTo>
                  <a:cubicBezTo>
                    <a:pt x="213" y="0"/>
                    <a:pt x="213" y="0"/>
                    <a:pt x="213" y="0"/>
                  </a:cubicBezTo>
                  <a:cubicBezTo>
                    <a:pt x="237" y="0"/>
                    <a:pt x="256" y="20"/>
                    <a:pt x="256" y="45"/>
                  </a:cubicBezTo>
                  <a:cubicBezTo>
                    <a:pt x="256" y="56"/>
                    <a:pt x="256" y="56"/>
                    <a:pt x="256" y="56"/>
                  </a:cubicBezTo>
                  <a:cubicBezTo>
                    <a:pt x="272" y="56"/>
                    <a:pt x="272" y="56"/>
                    <a:pt x="272" y="56"/>
                  </a:cubicBezTo>
                  <a:cubicBezTo>
                    <a:pt x="296" y="56"/>
                    <a:pt x="316" y="76"/>
                    <a:pt x="316" y="101"/>
                  </a:cubicBezTo>
                  <a:cubicBezTo>
                    <a:pt x="316" y="99"/>
                    <a:pt x="316" y="99"/>
                    <a:pt x="316" y="99"/>
                  </a:cubicBezTo>
                  <a:cubicBezTo>
                    <a:pt x="316" y="123"/>
                    <a:pt x="296" y="144"/>
                    <a:pt x="272" y="144"/>
                  </a:cubicBezTo>
                  <a:cubicBezTo>
                    <a:pt x="201" y="144"/>
                    <a:pt x="201" y="144"/>
                    <a:pt x="201" y="144"/>
                  </a:cubicBezTo>
                  <a:cubicBezTo>
                    <a:pt x="181" y="144"/>
                    <a:pt x="181" y="144"/>
                    <a:pt x="181" y="144"/>
                  </a:cubicBezTo>
                  <a:cubicBezTo>
                    <a:pt x="48" y="144"/>
                    <a:pt x="48" y="144"/>
                    <a:pt x="48" y="144"/>
                  </a:cubicBezTo>
                  <a:cubicBezTo>
                    <a:pt x="24" y="144"/>
                    <a:pt x="0" y="123"/>
                    <a:pt x="0" y="99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76"/>
                    <a:pt x="24" y="56"/>
                    <a:pt x="48" y="56"/>
                  </a:cubicBezTo>
                  <a:close/>
                </a:path>
              </a:pathLst>
            </a:custGeom>
            <a:solidFill>
              <a:srgbClr val="FF754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43"/>
            <p:cNvSpPr/>
            <p:nvPr/>
          </p:nvSpPr>
          <p:spPr>
            <a:xfrm>
              <a:off x="6757988" y="6172200"/>
              <a:ext cx="77788" cy="179388"/>
            </a:xfrm>
            <a:custGeom>
              <a:rect b="b" l="l" r="r" t="t"/>
              <a:pathLst>
                <a:path extrusionOk="0" h="42" w="18">
                  <a:moveTo>
                    <a:pt x="8" y="42"/>
                  </a:moveTo>
                  <a:cubicBezTo>
                    <a:pt x="3" y="36"/>
                    <a:pt x="0" y="27"/>
                    <a:pt x="0" y="19"/>
                  </a:cubicBezTo>
                  <a:cubicBezTo>
                    <a:pt x="0" y="12"/>
                    <a:pt x="2" y="6"/>
                    <a:pt x="5" y="0"/>
                  </a:cubicBezTo>
                  <a:cubicBezTo>
                    <a:pt x="15" y="6"/>
                    <a:pt x="18" y="16"/>
                    <a:pt x="12" y="33"/>
                  </a:cubicBezTo>
                  <a:cubicBezTo>
                    <a:pt x="11" y="36"/>
                    <a:pt x="9" y="39"/>
                    <a:pt x="8" y="42"/>
                  </a:cubicBezTo>
                  <a:close/>
                </a:path>
              </a:pathLst>
            </a:custGeom>
            <a:solidFill>
              <a:srgbClr val="FCF9E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43"/>
            <p:cNvSpPr/>
            <p:nvPr/>
          </p:nvSpPr>
          <p:spPr>
            <a:xfrm>
              <a:off x="7213600" y="5918200"/>
              <a:ext cx="531813" cy="155575"/>
            </a:xfrm>
            <a:custGeom>
              <a:rect b="b" l="l" r="r" t="t"/>
              <a:pathLst>
                <a:path extrusionOk="0" h="36" w="124">
                  <a:moveTo>
                    <a:pt x="0" y="36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9" y="0"/>
                    <a:pt x="124" y="5"/>
                    <a:pt x="124" y="11"/>
                  </a:cubicBezTo>
                  <a:cubicBezTo>
                    <a:pt x="124" y="36"/>
                    <a:pt x="124" y="36"/>
                    <a:pt x="124" y="36"/>
                  </a:cubicBezTo>
                  <a:lnTo>
                    <a:pt x="0" y="36"/>
                  </a:lnTo>
                  <a:close/>
                </a:path>
              </a:pathLst>
            </a:custGeom>
            <a:solidFill>
              <a:srgbClr val="FCF9E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43"/>
            <p:cNvSpPr/>
            <p:nvPr/>
          </p:nvSpPr>
          <p:spPr>
            <a:xfrm>
              <a:off x="7586663" y="6223000"/>
              <a:ext cx="334963" cy="334963"/>
            </a:xfrm>
            <a:prstGeom prst="ellipse">
              <a:avLst/>
            </a:prstGeom>
            <a:solidFill>
              <a:srgbClr val="FFC89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43"/>
            <p:cNvSpPr/>
            <p:nvPr/>
          </p:nvSpPr>
          <p:spPr>
            <a:xfrm>
              <a:off x="7659688" y="6296025"/>
              <a:ext cx="188913" cy="188913"/>
            </a:xfrm>
            <a:prstGeom prst="ellipse">
              <a:avLst/>
            </a:prstGeom>
            <a:solidFill>
              <a:srgbClr val="FCF9E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43"/>
            <p:cNvSpPr/>
            <p:nvPr/>
          </p:nvSpPr>
          <p:spPr>
            <a:xfrm>
              <a:off x="7024688" y="6223000"/>
              <a:ext cx="334963" cy="334963"/>
            </a:xfrm>
            <a:prstGeom prst="ellipse">
              <a:avLst/>
            </a:prstGeom>
            <a:solidFill>
              <a:srgbClr val="FFC89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43"/>
            <p:cNvSpPr/>
            <p:nvPr/>
          </p:nvSpPr>
          <p:spPr>
            <a:xfrm>
              <a:off x="7097713" y="6296025"/>
              <a:ext cx="188913" cy="188913"/>
            </a:xfrm>
            <a:prstGeom prst="ellipse">
              <a:avLst/>
            </a:prstGeom>
            <a:solidFill>
              <a:srgbClr val="FCF9E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43"/>
            <p:cNvSpPr/>
            <p:nvPr/>
          </p:nvSpPr>
          <p:spPr>
            <a:xfrm>
              <a:off x="6551613" y="5026025"/>
              <a:ext cx="352425" cy="184150"/>
            </a:xfrm>
            <a:custGeom>
              <a:rect b="b" l="l" r="r" t="t"/>
              <a:pathLst>
                <a:path extrusionOk="0" h="43" w="82">
                  <a:moveTo>
                    <a:pt x="45" y="26"/>
                  </a:moveTo>
                  <a:cubicBezTo>
                    <a:pt x="45" y="26"/>
                    <a:pt x="37" y="0"/>
                    <a:pt x="19" y="3"/>
                  </a:cubicBezTo>
                  <a:cubicBezTo>
                    <a:pt x="0" y="7"/>
                    <a:pt x="5" y="40"/>
                    <a:pt x="43" y="41"/>
                  </a:cubicBezTo>
                  <a:cubicBezTo>
                    <a:pt x="82" y="43"/>
                    <a:pt x="45" y="26"/>
                    <a:pt x="45" y="26"/>
                  </a:cubicBezTo>
                  <a:close/>
                </a:path>
              </a:pathLst>
            </a:custGeom>
            <a:solidFill>
              <a:srgbClr val="D1E8E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43"/>
            <p:cNvSpPr/>
            <p:nvPr/>
          </p:nvSpPr>
          <p:spPr>
            <a:xfrm>
              <a:off x="6518275" y="5164138"/>
              <a:ext cx="381000" cy="201613"/>
            </a:xfrm>
            <a:custGeom>
              <a:rect b="b" l="l" r="r" t="t"/>
              <a:pathLst>
                <a:path extrusionOk="0" h="47" w="89">
                  <a:moveTo>
                    <a:pt x="49" y="24"/>
                  </a:moveTo>
                  <a:cubicBezTo>
                    <a:pt x="49" y="24"/>
                    <a:pt x="35" y="47"/>
                    <a:pt x="18" y="39"/>
                  </a:cubicBezTo>
                  <a:cubicBezTo>
                    <a:pt x="0" y="31"/>
                    <a:pt x="14" y="0"/>
                    <a:pt x="51" y="9"/>
                  </a:cubicBezTo>
                  <a:cubicBezTo>
                    <a:pt x="89" y="18"/>
                    <a:pt x="49" y="24"/>
                    <a:pt x="49" y="24"/>
                  </a:cubicBezTo>
                  <a:close/>
                </a:path>
              </a:pathLst>
            </a:custGeom>
            <a:solidFill>
              <a:srgbClr val="D1E8E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43"/>
            <p:cNvSpPr/>
            <p:nvPr/>
          </p:nvSpPr>
          <p:spPr>
            <a:xfrm>
              <a:off x="6621463" y="5051425"/>
              <a:ext cx="385763" cy="211138"/>
            </a:xfrm>
            <a:custGeom>
              <a:rect b="b" l="l" r="r" t="t"/>
              <a:pathLst>
                <a:path extrusionOk="0" h="49" w="90">
                  <a:moveTo>
                    <a:pt x="41" y="22"/>
                  </a:moveTo>
                  <a:cubicBezTo>
                    <a:pt x="41" y="22"/>
                    <a:pt x="57" y="0"/>
                    <a:pt x="73" y="9"/>
                  </a:cubicBezTo>
                  <a:cubicBezTo>
                    <a:pt x="90" y="19"/>
                    <a:pt x="74" y="49"/>
                    <a:pt x="37" y="37"/>
                  </a:cubicBezTo>
                  <a:cubicBezTo>
                    <a:pt x="0" y="26"/>
                    <a:pt x="41" y="22"/>
                    <a:pt x="41" y="22"/>
                  </a:cubicBezTo>
                  <a:close/>
                </a:path>
              </a:pathLst>
            </a:custGeom>
            <a:solidFill>
              <a:srgbClr val="D1E8E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43"/>
            <p:cNvSpPr/>
            <p:nvPr/>
          </p:nvSpPr>
          <p:spPr>
            <a:xfrm>
              <a:off x="6616700" y="5194300"/>
              <a:ext cx="338138" cy="192088"/>
            </a:xfrm>
            <a:custGeom>
              <a:rect b="b" l="l" r="r" t="t"/>
              <a:pathLst>
                <a:path extrusionOk="0" h="45" w="79">
                  <a:moveTo>
                    <a:pt x="36" y="19"/>
                  </a:moveTo>
                  <a:cubicBezTo>
                    <a:pt x="36" y="19"/>
                    <a:pt x="42" y="45"/>
                    <a:pt x="61" y="43"/>
                  </a:cubicBezTo>
                  <a:cubicBezTo>
                    <a:pt x="79" y="41"/>
                    <a:pt x="77" y="8"/>
                    <a:pt x="38" y="4"/>
                  </a:cubicBezTo>
                  <a:cubicBezTo>
                    <a:pt x="0" y="0"/>
                    <a:pt x="36" y="19"/>
                    <a:pt x="36" y="19"/>
                  </a:cubicBezTo>
                  <a:close/>
                </a:path>
              </a:pathLst>
            </a:custGeom>
            <a:solidFill>
              <a:srgbClr val="D1E8E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" name="Google Shape;353;p43"/>
            <p:cNvSpPr/>
            <p:nvPr/>
          </p:nvSpPr>
          <p:spPr>
            <a:xfrm>
              <a:off x="6694488" y="5091113"/>
              <a:ext cx="141288" cy="234950"/>
            </a:xfrm>
            <a:custGeom>
              <a:rect b="b" l="l" r="r" t="t"/>
              <a:pathLst>
                <a:path extrusionOk="0" h="55" w="33">
                  <a:moveTo>
                    <a:pt x="31" y="30"/>
                  </a:moveTo>
                  <a:cubicBezTo>
                    <a:pt x="28" y="44"/>
                    <a:pt x="20" y="55"/>
                    <a:pt x="12" y="54"/>
                  </a:cubicBezTo>
                  <a:cubicBezTo>
                    <a:pt x="4" y="53"/>
                    <a:pt x="0" y="40"/>
                    <a:pt x="3" y="25"/>
                  </a:cubicBezTo>
                  <a:cubicBezTo>
                    <a:pt x="5" y="10"/>
                    <a:pt x="13" y="0"/>
                    <a:pt x="21" y="1"/>
                  </a:cubicBezTo>
                  <a:cubicBezTo>
                    <a:pt x="29" y="2"/>
                    <a:pt x="33" y="15"/>
                    <a:pt x="31" y="30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Google Shape;354;p43"/>
            <p:cNvSpPr/>
            <p:nvPr/>
          </p:nvSpPr>
          <p:spPr>
            <a:xfrm>
              <a:off x="6710363" y="5133975"/>
              <a:ext cx="115888" cy="63500"/>
            </a:xfrm>
            <a:custGeom>
              <a:rect b="b" l="l" r="r" t="t"/>
              <a:pathLst>
                <a:path extrusionOk="0" h="15" w="27">
                  <a:moveTo>
                    <a:pt x="27" y="15"/>
                  </a:moveTo>
                  <a:cubicBezTo>
                    <a:pt x="27" y="11"/>
                    <a:pt x="27" y="7"/>
                    <a:pt x="27" y="4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3"/>
                    <a:pt x="1" y="6"/>
                    <a:pt x="0" y="10"/>
                  </a:cubicBezTo>
                  <a:lnTo>
                    <a:pt x="27" y="15"/>
                  </a:lnTo>
                  <a:close/>
                </a:path>
              </a:pathLst>
            </a:custGeom>
            <a:solidFill>
              <a:srgbClr val="854C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" name="Google Shape;355;p43"/>
            <p:cNvSpPr/>
            <p:nvPr/>
          </p:nvSpPr>
          <p:spPr>
            <a:xfrm>
              <a:off x="6702425" y="5240338"/>
              <a:ext cx="111125" cy="60325"/>
            </a:xfrm>
            <a:custGeom>
              <a:rect b="b" l="l" r="r" t="t"/>
              <a:pathLst>
                <a:path extrusionOk="0" h="14" w="26">
                  <a:moveTo>
                    <a:pt x="20" y="14"/>
                  </a:moveTo>
                  <a:cubicBezTo>
                    <a:pt x="22" y="12"/>
                    <a:pt x="24" y="9"/>
                    <a:pt x="26" y="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1" y="8"/>
                    <a:pt x="2" y="11"/>
                  </a:cubicBezTo>
                  <a:lnTo>
                    <a:pt x="20" y="14"/>
                  </a:lnTo>
                  <a:close/>
                </a:path>
              </a:pathLst>
            </a:custGeom>
            <a:solidFill>
              <a:srgbClr val="854C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" name="Google Shape;356;p43"/>
            <p:cNvSpPr/>
            <p:nvPr/>
          </p:nvSpPr>
          <p:spPr>
            <a:xfrm>
              <a:off x="4330700" y="4730750"/>
              <a:ext cx="222250" cy="363538"/>
            </a:xfrm>
            <a:custGeom>
              <a:rect b="b" l="l" r="r" t="t"/>
              <a:pathLst>
                <a:path extrusionOk="0" h="85" w="52">
                  <a:moveTo>
                    <a:pt x="37" y="46"/>
                  </a:moveTo>
                  <a:cubicBezTo>
                    <a:pt x="37" y="46"/>
                    <a:pt x="52" y="24"/>
                    <a:pt x="37" y="12"/>
                  </a:cubicBezTo>
                  <a:cubicBezTo>
                    <a:pt x="22" y="0"/>
                    <a:pt x="0" y="25"/>
                    <a:pt x="24" y="55"/>
                  </a:cubicBezTo>
                  <a:cubicBezTo>
                    <a:pt x="48" y="85"/>
                    <a:pt x="37" y="46"/>
                    <a:pt x="37" y="46"/>
                  </a:cubicBezTo>
                  <a:close/>
                </a:path>
              </a:pathLst>
            </a:custGeom>
            <a:solidFill>
              <a:srgbClr val="D1E8E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Google Shape;357;p43"/>
            <p:cNvSpPr/>
            <p:nvPr/>
          </p:nvSpPr>
          <p:spPr>
            <a:xfrm>
              <a:off x="4217988" y="4821238"/>
              <a:ext cx="292100" cy="290513"/>
            </a:xfrm>
            <a:custGeom>
              <a:rect b="b" l="l" r="r" t="t"/>
              <a:pathLst>
                <a:path extrusionOk="0" h="68" w="68">
                  <a:moveTo>
                    <a:pt x="37" y="42"/>
                  </a:moveTo>
                  <a:cubicBezTo>
                    <a:pt x="37" y="42"/>
                    <a:pt x="11" y="46"/>
                    <a:pt x="6" y="28"/>
                  </a:cubicBezTo>
                  <a:cubicBezTo>
                    <a:pt x="0" y="10"/>
                    <a:pt x="33" y="0"/>
                    <a:pt x="50" y="34"/>
                  </a:cubicBezTo>
                  <a:cubicBezTo>
                    <a:pt x="68" y="68"/>
                    <a:pt x="37" y="42"/>
                    <a:pt x="37" y="42"/>
                  </a:cubicBezTo>
                  <a:close/>
                </a:path>
              </a:pathLst>
            </a:custGeom>
            <a:solidFill>
              <a:srgbClr val="D1E8E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Google Shape;358;p43"/>
            <p:cNvSpPr/>
            <p:nvPr/>
          </p:nvSpPr>
          <p:spPr>
            <a:xfrm>
              <a:off x="4389438" y="4849813"/>
              <a:ext cx="274638" cy="304800"/>
            </a:xfrm>
            <a:custGeom>
              <a:rect b="b" l="l" r="r" t="t"/>
              <a:pathLst>
                <a:path extrusionOk="0" h="71" w="64">
                  <a:moveTo>
                    <a:pt x="29" y="29"/>
                  </a:moveTo>
                  <a:cubicBezTo>
                    <a:pt x="29" y="29"/>
                    <a:pt x="56" y="26"/>
                    <a:pt x="60" y="45"/>
                  </a:cubicBezTo>
                  <a:cubicBezTo>
                    <a:pt x="64" y="64"/>
                    <a:pt x="31" y="71"/>
                    <a:pt x="15" y="36"/>
                  </a:cubicBezTo>
                  <a:cubicBezTo>
                    <a:pt x="0" y="0"/>
                    <a:pt x="29" y="29"/>
                    <a:pt x="29" y="29"/>
                  </a:cubicBezTo>
                  <a:close/>
                </a:path>
              </a:pathLst>
            </a:custGeom>
            <a:solidFill>
              <a:srgbClr val="D1E8E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43"/>
            <p:cNvSpPr/>
            <p:nvPr/>
          </p:nvSpPr>
          <p:spPr>
            <a:xfrm>
              <a:off x="4330700" y="4867275"/>
              <a:ext cx="222250" cy="373063"/>
            </a:xfrm>
            <a:custGeom>
              <a:rect b="b" l="l" r="r" t="t"/>
              <a:pathLst>
                <a:path extrusionOk="0" h="87" w="52">
                  <a:moveTo>
                    <a:pt x="17" y="40"/>
                  </a:moveTo>
                  <a:cubicBezTo>
                    <a:pt x="17" y="40"/>
                    <a:pt x="0" y="61"/>
                    <a:pt x="14" y="74"/>
                  </a:cubicBezTo>
                  <a:cubicBezTo>
                    <a:pt x="28" y="87"/>
                    <a:pt x="52" y="64"/>
                    <a:pt x="30" y="32"/>
                  </a:cubicBezTo>
                  <a:cubicBezTo>
                    <a:pt x="8" y="0"/>
                    <a:pt x="17" y="40"/>
                    <a:pt x="17" y="40"/>
                  </a:cubicBezTo>
                  <a:close/>
                </a:path>
              </a:pathLst>
            </a:custGeom>
            <a:solidFill>
              <a:srgbClr val="D1E8E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43"/>
            <p:cNvSpPr/>
            <p:nvPr/>
          </p:nvSpPr>
          <p:spPr>
            <a:xfrm>
              <a:off x="4330700" y="4902200"/>
              <a:ext cx="234950" cy="176213"/>
            </a:xfrm>
            <a:custGeom>
              <a:rect b="b" l="l" r="r" t="t"/>
              <a:pathLst>
                <a:path extrusionOk="0" h="41" w="55">
                  <a:moveTo>
                    <a:pt x="35" y="33"/>
                  </a:moveTo>
                  <a:cubicBezTo>
                    <a:pt x="22" y="40"/>
                    <a:pt x="8" y="41"/>
                    <a:pt x="4" y="35"/>
                  </a:cubicBezTo>
                  <a:cubicBezTo>
                    <a:pt x="0" y="28"/>
                    <a:pt x="7" y="16"/>
                    <a:pt x="20" y="9"/>
                  </a:cubicBezTo>
                  <a:cubicBezTo>
                    <a:pt x="33" y="1"/>
                    <a:pt x="46" y="0"/>
                    <a:pt x="51" y="7"/>
                  </a:cubicBezTo>
                  <a:cubicBezTo>
                    <a:pt x="55" y="13"/>
                    <a:pt x="47" y="25"/>
                    <a:pt x="35" y="33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" name="Google Shape;361;p43"/>
            <p:cNvSpPr/>
            <p:nvPr/>
          </p:nvSpPr>
          <p:spPr>
            <a:xfrm>
              <a:off x="4437063" y="4914900"/>
              <a:ext cx="95250" cy="115888"/>
            </a:xfrm>
            <a:custGeom>
              <a:rect b="b" l="l" r="r" t="t"/>
              <a:pathLst>
                <a:path extrusionOk="0" h="27" w="22">
                  <a:moveTo>
                    <a:pt x="14" y="27"/>
                  </a:moveTo>
                  <a:cubicBezTo>
                    <a:pt x="17" y="25"/>
                    <a:pt x="20" y="22"/>
                    <a:pt x="22" y="2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7" y="0"/>
                    <a:pt x="3" y="2"/>
                    <a:pt x="0" y="3"/>
                  </a:cubicBezTo>
                  <a:lnTo>
                    <a:pt x="14" y="27"/>
                  </a:lnTo>
                  <a:close/>
                </a:path>
              </a:pathLst>
            </a:custGeom>
            <a:solidFill>
              <a:srgbClr val="854C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43"/>
            <p:cNvSpPr/>
            <p:nvPr/>
          </p:nvSpPr>
          <p:spPr>
            <a:xfrm>
              <a:off x="4351338" y="4965700"/>
              <a:ext cx="85725" cy="103188"/>
            </a:xfrm>
            <a:custGeom>
              <a:rect b="b" l="l" r="r" t="t"/>
              <a:pathLst>
                <a:path extrusionOk="0" h="24" w="20">
                  <a:moveTo>
                    <a:pt x="10" y="24"/>
                  </a:moveTo>
                  <a:cubicBezTo>
                    <a:pt x="13" y="24"/>
                    <a:pt x="17" y="23"/>
                    <a:pt x="20" y="22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4" y="3"/>
                    <a:pt x="2" y="6"/>
                    <a:pt x="0" y="8"/>
                  </a:cubicBezTo>
                  <a:lnTo>
                    <a:pt x="10" y="24"/>
                  </a:lnTo>
                  <a:close/>
                </a:path>
              </a:pathLst>
            </a:custGeom>
            <a:solidFill>
              <a:srgbClr val="854C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3" name="Google Shape;363;p43"/>
          <p:cNvSpPr/>
          <p:nvPr/>
        </p:nvSpPr>
        <p:spPr>
          <a:xfrm>
            <a:off x="-130969" y="6424845"/>
            <a:ext cx="12552363" cy="444501"/>
          </a:xfrm>
          <a:custGeom>
            <a:rect b="b" l="l" r="r" t="t"/>
            <a:pathLst>
              <a:path extrusionOk="0" h="100" w="2904">
                <a:moveTo>
                  <a:pt x="2904" y="58"/>
                </a:moveTo>
                <a:cubicBezTo>
                  <a:pt x="2904" y="81"/>
                  <a:pt x="2884" y="100"/>
                  <a:pt x="2859" y="100"/>
                </a:cubicBezTo>
                <a:cubicBezTo>
                  <a:pt x="45" y="100"/>
                  <a:pt x="45" y="100"/>
                  <a:pt x="45" y="100"/>
                </a:cubicBezTo>
                <a:cubicBezTo>
                  <a:pt x="20" y="100"/>
                  <a:pt x="0" y="81"/>
                  <a:pt x="0" y="58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19"/>
                  <a:pt x="20" y="0"/>
                  <a:pt x="45" y="0"/>
                </a:cubicBezTo>
                <a:cubicBezTo>
                  <a:pt x="2859" y="0"/>
                  <a:pt x="2859" y="0"/>
                  <a:pt x="2859" y="0"/>
                </a:cubicBezTo>
                <a:cubicBezTo>
                  <a:pt x="2884" y="0"/>
                  <a:pt x="2904" y="19"/>
                  <a:pt x="2904" y="42"/>
                </a:cubicBezTo>
                <a:lnTo>
                  <a:pt x="2904" y="58"/>
                </a:lnTo>
                <a:close/>
              </a:path>
            </a:pathLst>
          </a:custGeom>
          <a:solidFill>
            <a:srgbClr val="9DB9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4" name="Google Shape;364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92141" y="68736"/>
            <a:ext cx="60960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365" name="Google Shape;365;p43"/>
          <p:cNvSpPr/>
          <p:nvPr/>
        </p:nvSpPr>
        <p:spPr>
          <a:xfrm>
            <a:off x="995506" y="1799717"/>
            <a:ext cx="9666429" cy="17542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1" i="0" lang="en-US" sz="5400" u="none" cap="none" strike="noStrike">
                <a:solidFill>
                  <a:srgbClr val="F7CAA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Cảm ơn thầy cô giáo và các em đã lắng nghe!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4"/>
          <p:cNvSpPr/>
          <p:nvPr/>
        </p:nvSpPr>
        <p:spPr>
          <a:xfrm>
            <a:off x="1798820" y="1259173"/>
            <a:ext cx="9009088" cy="2800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KIỂM TRA</a:t>
            </a:r>
            <a:endParaRPr b="1" i="0" sz="3200" u="none" cap="none" strike="noStrike">
              <a:solidFill>
                <a:srgbClr val="CC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8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Câu 1:</a:t>
            </a:r>
            <a:r>
              <a:rPr b="0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2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Ngành chăn nuôi có vai trò, triển vọng như thế nào trong nền kinh tế nước ta?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b="1" i="0" lang="en-US" sz="28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Câu 2:</a:t>
            </a:r>
            <a:r>
              <a:rPr b="1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2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Kể tên các vật nuôi phổ biến ở nước ta?</a:t>
            </a:r>
            <a:endParaRPr b="0" i="0" sz="2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1837" y="163512"/>
            <a:ext cx="9991725" cy="1400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60487" y="1722437"/>
            <a:ext cx="9834078" cy="38528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Google Shape;109;p38"/>
          <p:cNvGrpSpPr/>
          <p:nvPr/>
        </p:nvGrpSpPr>
        <p:grpSpPr>
          <a:xfrm>
            <a:off x="-4094982" y="-217744"/>
            <a:ext cx="15425913" cy="7293488"/>
            <a:chOff x="-6126981" y="-937410"/>
            <a:chExt cx="15425913" cy="7293488"/>
          </a:xfrm>
        </p:grpSpPr>
        <p:sp>
          <p:nvSpPr>
            <p:cNvPr id="110" name="Google Shape;110;p38"/>
            <p:cNvSpPr/>
            <p:nvPr/>
          </p:nvSpPr>
          <p:spPr>
            <a:xfrm>
              <a:off x="-6126981" y="-937410"/>
              <a:ext cx="7293488" cy="7293488"/>
            </a:xfrm>
            <a:prstGeom prst="blockArc">
              <a:avLst>
                <a:gd fmla="val 18900000" name="adj1"/>
                <a:gd fmla="val 2700000" name="adj2"/>
                <a:gd fmla="val 296" name="adj3"/>
              </a:avLst>
            </a:prstGeom>
            <a:noFill/>
            <a:ln cap="flat" cmpd="sng" w="25400">
              <a:solidFill>
                <a:srgbClr val="599BD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38"/>
            <p:cNvSpPr/>
            <p:nvPr/>
          </p:nvSpPr>
          <p:spPr>
            <a:xfrm>
              <a:off x="610504" y="416587"/>
              <a:ext cx="8688428" cy="833607"/>
            </a:xfrm>
            <a:prstGeom prst="rect">
              <a:avLst/>
            </a:prstGeom>
            <a:solidFill>
              <a:schemeClr val="accent4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38"/>
            <p:cNvSpPr txBox="1"/>
            <p:nvPr/>
          </p:nvSpPr>
          <p:spPr>
            <a:xfrm>
              <a:off x="610504" y="416587"/>
              <a:ext cx="8688428" cy="83360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1100" lIns="661675" spcFirstLastPara="1" rIns="71100" wrap="square" tIns="711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800" u="none" cap="none" strike="noStrik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Vai trò của nuôi dưỡng và chăm sóc vật nuôi</a:t>
              </a:r>
              <a:endPara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3" name="Google Shape;113;p38"/>
            <p:cNvSpPr/>
            <p:nvPr/>
          </p:nvSpPr>
          <p:spPr>
            <a:xfrm>
              <a:off x="89500" y="312386"/>
              <a:ext cx="1042009" cy="1042009"/>
            </a:xfrm>
            <a:prstGeom prst="ellipse">
              <a:avLst/>
            </a:prstGeom>
            <a:solidFill>
              <a:schemeClr val="lt1"/>
            </a:solidFill>
            <a:ln cap="flat" cmpd="sng" w="254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38"/>
            <p:cNvSpPr/>
            <p:nvPr/>
          </p:nvSpPr>
          <p:spPr>
            <a:xfrm>
              <a:off x="1088431" y="1667215"/>
              <a:ext cx="8210501" cy="833607"/>
            </a:xfrm>
            <a:prstGeom prst="rect">
              <a:avLst/>
            </a:prstGeom>
            <a:solidFill>
              <a:srgbClr val="65EE1F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38"/>
            <p:cNvSpPr txBox="1"/>
            <p:nvPr/>
          </p:nvSpPr>
          <p:spPr>
            <a:xfrm>
              <a:off x="1088431" y="1667215"/>
              <a:ext cx="8210501" cy="83360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1100" lIns="661675" spcFirstLastPara="1" rIns="71100" wrap="square" tIns="711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800" u="none" cap="none" strike="noStrik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Nuôi dưỡng và chăm sóc vật nuôi non</a:t>
              </a:r>
              <a:endPara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6" name="Google Shape;116;p38"/>
            <p:cNvSpPr/>
            <p:nvPr/>
          </p:nvSpPr>
          <p:spPr>
            <a:xfrm>
              <a:off x="567426" y="1563014"/>
              <a:ext cx="1042009" cy="1042009"/>
            </a:xfrm>
            <a:prstGeom prst="ellipse">
              <a:avLst/>
            </a:prstGeom>
            <a:solidFill>
              <a:schemeClr val="lt1"/>
            </a:solidFill>
            <a:ln cap="flat" cmpd="sng" w="25400">
              <a:solidFill>
                <a:srgbClr val="65EE1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38"/>
            <p:cNvSpPr/>
            <p:nvPr/>
          </p:nvSpPr>
          <p:spPr>
            <a:xfrm>
              <a:off x="1088431" y="2917843"/>
              <a:ext cx="8210501" cy="833607"/>
            </a:xfrm>
            <a:prstGeom prst="rect">
              <a:avLst/>
            </a:prstGeom>
            <a:solidFill>
              <a:srgbClr val="3DE199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38"/>
            <p:cNvSpPr txBox="1"/>
            <p:nvPr/>
          </p:nvSpPr>
          <p:spPr>
            <a:xfrm>
              <a:off x="1088431" y="2917843"/>
              <a:ext cx="8210501" cy="83360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1100" lIns="661675" spcFirstLastPara="1" rIns="71100" wrap="square" tIns="711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800" u="none" cap="none" strike="noStrik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Nuôi dưỡng và chăm sóc vật nuôi đực giống</a:t>
              </a:r>
              <a:endPara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9" name="Google Shape;119;p38"/>
            <p:cNvSpPr/>
            <p:nvPr/>
          </p:nvSpPr>
          <p:spPr>
            <a:xfrm>
              <a:off x="567426" y="2813642"/>
              <a:ext cx="1042009" cy="1042009"/>
            </a:xfrm>
            <a:prstGeom prst="ellipse">
              <a:avLst/>
            </a:prstGeom>
            <a:solidFill>
              <a:schemeClr val="lt1"/>
            </a:solidFill>
            <a:ln cap="flat" cmpd="sng" w="25400">
              <a:solidFill>
                <a:srgbClr val="3DE19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38"/>
            <p:cNvSpPr/>
            <p:nvPr/>
          </p:nvSpPr>
          <p:spPr>
            <a:xfrm>
              <a:off x="610504" y="4168472"/>
              <a:ext cx="8688428" cy="833607"/>
            </a:xfrm>
            <a:prstGeom prst="rect">
              <a:avLst/>
            </a:prstGeom>
            <a:solidFill>
              <a:srgbClr val="5999D5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38"/>
            <p:cNvSpPr txBox="1"/>
            <p:nvPr/>
          </p:nvSpPr>
          <p:spPr>
            <a:xfrm>
              <a:off x="610504" y="4168472"/>
              <a:ext cx="8688428" cy="83360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1100" lIns="661675" spcFirstLastPara="1" rIns="71100" wrap="square" tIns="711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800" u="none" cap="none" strike="noStrik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Nuôi dưỡng và chăm sóc vật nuôi cái sinh sản</a:t>
              </a:r>
              <a:endPara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2" name="Google Shape;122;p38"/>
            <p:cNvSpPr/>
            <p:nvPr/>
          </p:nvSpPr>
          <p:spPr>
            <a:xfrm>
              <a:off x="89500" y="4064271"/>
              <a:ext cx="1042009" cy="1042009"/>
            </a:xfrm>
            <a:prstGeom prst="ellipse">
              <a:avLst/>
            </a:prstGeom>
            <a:solidFill>
              <a:schemeClr val="lt1"/>
            </a:solidFill>
            <a:ln cap="flat" cmpd="sng" w="25400">
              <a:solidFill>
                <a:srgbClr val="5999D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3" name="Google Shape;123;p38"/>
          <p:cNvSpPr txBox="1"/>
          <p:nvPr/>
        </p:nvSpPr>
        <p:spPr>
          <a:xfrm>
            <a:off x="4055165" y="291548"/>
            <a:ext cx="4703211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CẤU TRÚC BÀI HỌC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38"/>
          <p:cNvSpPr txBox="1"/>
          <p:nvPr/>
        </p:nvSpPr>
        <p:spPr>
          <a:xfrm>
            <a:off x="994628" y="1818620"/>
            <a:ext cx="1419020" cy="30469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Nuôi dưỡng và chăm sóc vật nuôi</a:t>
            </a:r>
            <a:endParaRPr b="1" i="0" sz="3200" u="none" cap="none" strike="noStrike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38"/>
          <p:cNvSpPr txBox="1"/>
          <p:nvPr/>
        </p:nvSpPr>
        <p:spPr>
          <a:xfrm>
            <a:off x="2235200" y="1295400"/>
            <a:ext cx="87630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endParaRPr/>
          </a:p>
        </p:txBody>
      </p:sp>
      <p:sp>
        <p:nvSpPr>
          <p:cNvPr id="126" name="Google Shape;126;p38"/>
          <p:cNvSpPr txBox="1"/>
          <p:nvPr/>
        </p:nvSpPr>
        <p:spPr>
          <a:xfrm>
            <a:off x="2673350" y="2610645"/>
            <a:ext cx="87630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II</a:t>
            </a:r>
            <a:endParaRPr b="1" i="0" sz="2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7" name="Google Shape;127;p38"/>
          <p:cNvSpPr txBox="1"/>
          <p:nvPr/>
        </p:nvSpPr>
        <p:spPr>
          <a:xfrm>
            <a:off x="2673350" y="3797300"/>
            <a:ext cx="87630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III</a:t>
            </a:r>
            <a:endParaRPr b="1" i="0" sz="2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8" name="Google Shape;128;p38"/>
          <p:cNvSpPr txBox="1"/>
          <p:nvPr/>
        </p:nvSpPr>
        <p:spPr>
          <a:xfrm>
            <a:off x="2235200" y="5031185"/>
            <a:ext cx="87630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IV</a:t>
            </a:r>
            <a:endParaRPr b="1" i="0" sz="2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8"/>
          <p:cNvSpPr/>
          <p:nvPr/>
        </p:nvSpPr>
        <p:spPr>
          <a:xfrm>
            <a:off x="2459269" y="3869343"/>
            <a:ext cx="9072741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1" i="0" lang="en-US" sz="5400" u="none" cap="none" strike="noStrike">
                <a:solidFill>
                  <a:srgbClr val="8DA9D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HÌNH THÀNH KIẾN THỨC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"/>
          <p:cNvSpPr/>
          <p:nvPr/>
        </p:nvSpPr>
        <p:spPr>
          <a:xfrm>
            <a:off x="3930862" y="4826077"/>
            <a:ext cx="505779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Hình 10.1. Nuôi dưỡng và chăm sóc vật nuôi</a:t>
            </a:r>
            <a:endParaRPr b="1" i="1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9"/>
          <p:cNvSpPr/>
          <p:nvPr/>
        </p:nvSpPr>
        <p:spPr>
          <a:xfrm>
            <a:off x="495310" y="390121"/>
            <a:ext cx="8374408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sng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I. Vai trò của nuôi dưỡng và chăm sóc vật nuôi</a:t>
            </a:r>
            <a:endParaRPr b="1" i="0" sz="3200" u="sng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0" name="Google Shape;140;p9"/>
          <p:cNvSpPr/>
          <p:nvPr/>
        </p:nvSpPr>
        <p:spPr>
          <a:xfrm>
            <a:off x="1172249" y="5223835"/>
            <a:ext cx="10063973" cy="4924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Cho biết nuôi dưỡng và chăm sóc vật nuôi bao gồm những công việc gì?</a:t>
            </a:r>
            <a:endParaRPr b="0" i="0" sz="26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1" name="Google Shape;141;p9"/>
          <p:cNvSpPr/>
          <p:nvPr/>
        </p:nvSpPr>
        <p:spPr>
          <a:xfrm>
            <a:off x="1172248" y="5709982"/>
            <a:ext cx="10063973" cy="8925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Các biện pháp nuôi dưỡng và chăm sóc vật nuôi cần quan tâm đến những yếu tố môi trường nào và mục đích là gì? </a:t>
            </a:r>
            <a:endParaRPr b="0" i="0" sz="2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2" name="Google Shape;142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00399" y="934675"/>
            <a:ext cx="6118509" cy="4004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2480" y="4559300"/>
            <a:ext cx="2438350" cy="689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0"/>
          <p:cNvSpPr/>
          <p:nvPr/>
        </p:nvSpPr>
        <p:spPr>
          <a:xfrm>
            <a:off x="495310" y="390121"/>
            <a:ext cx="8374408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sng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I. Vai trò của nuôi dưỡng và chăm sóc vật nuôi</a:t>
            </a:r>
            <a:endParaRPr b="1" i="0" sz="3200" u="sng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9" name="Google Shape;149;p10"/>
          <p:cNvSpPr txBox="1"/>
          <p:nvPr/>
        </p:nvSpPr>
        <p:spPr>
          <a:xfrm>
            <a:off x="1051560" y="1463040"/>
            <a:ext cx="9845040" cy="12926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Nuôi dưỡng và chăm sóc vật nuôi có vai trò quan trọng ảnh hưởng đến hiệu quả chăn nuôi</a:t>
            </a:r>
            <a:endParaRPr b="0" i="0" sz="26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6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0" name="Google Shape;150;p10"/>
          <p:cNvSpPr/>
          <p:nvPr/>
        </p:nvSpPr>
        <p:spPr>
          <a:xfrm>
            <a:off x="1051560" y="2618542"/>
            <a:ext cx="9845040" cy="23237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Gồm các công việc:</a:t>
            </a:r>
            <a:endParaRPr b="0" i="0" sz="26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Noto Sans Symbols"/>
              <a:buChar char="✔"/>
            </a:pPr>
            <a:r>
              <a:rPr b="0" i="0" lang="en-US" sz="2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Cung cấp chất dinh dưỡng cần thiết...</a:t>
            </a:r>
            <a:endParaRPr b="0" i="0" sz="26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Noto Sans Symbols"/>
              <a:buChar char="✔"/>
            </a:pPr>
            <a:r>
              <a:rPr b="0" i="0" lang="en-US" sz="2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Cần quan tâm đến các yếu tố: thức ăn, nhiệt độ, độ ẩm, ánh sáng,...</a:t>
            </a:r>
            <a:endParaRPr b="0" i="0" sz="26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Noto Sans Symbols"/>
              <a:buChar char="✔"/>
            </a:pPr>
            <a:r>
              <a:rPr b="0" i="0" lang="en-US" sz="2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Giúp vật nuôi khỏe mạnh lớn nhanh, ít bị bệnh, đạt hiệu quả về năng suất, chất lượng trong chăn nuôi</a:t>
            </a:r>
            <a:endParaRPr b="0" i="0" sz="26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Ảnh động Powerpoint CTU" id="151" name="Google Shape;151;p10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004318" y="212896"/>
            <a:ext cx="1784563" cy="12501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1"/>
          <p:cNvSpPr/>
          <p:nvPr/>
        </p:nvSpPr>
        <p:spPr>
          <a:xfrm>
            <a:off x="629949" y="153173"/>
            <a:ext cx="7406195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sng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II. Nuôi dưỡng và chăm sóc vật nuôi non</a:t>
            </a:r>
            <a:endParaRPr b="0" i="0" sz="3200" u="sng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7" name="Google Shape;157;p11"/>
          <p:cNvSpPr/>
          <p:nvPr/>
        </p:nvSpPr>
        <p:spPr>
          <a:xfrm>
            <a:off x="934749" y="959105"/>
            <a:ext cx="10393680" cy="931024"/>
          </a:xfrm>
          <a:prstGeom prst="rect">
            <a:avLst/>
          </a:prstGeom>
          <a:solidFill>
            <a:srgbClr val="FFFF00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?1</a:t>
            </a:r>
            <a:r>
              <a:rPr b="0" i="0" lang="en-US" sz="2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Cho biết đặc điểm của sự phát triển cơ thể vật nuôi non?</a:t>
            </a:r>
            <a:endParaRPr b="0" i="0" sz="26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b="1" i="0" lang="en-US" sz="2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?2</a:t>
            </a:r>
            <a:r>
              <a:rPr b="0" i="0" lang="en-US" sz="2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 Nêu các biện pháp kĩ thuật nuôi dưỡng và chăm sóc vật nuôi non?  </a:t>
            </a:r>
            <a:endParaRPr b="0" i="0" sz="26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8" name="Google Shape;158;p11"/>
          <p:cNvSpPr/>
          <p:nvPr/>
        </p:nvSpPr>
        <p:spPr>
          <a:xfrm>
            <a:off x="934749" y="1920027"/>
            <a:ext cx="10104120" cy="15388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Đặc điểm: </a:t>
            </a:r>
            <a:endParaRPr b="0" i="0" sz="2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Sự điều tiết thân nhiệt</a:t>
            </a:r>
            <a:r>
              <a:rPr lang="en-US" sz="2800">
                <a:latin typeface="Times New Roman"/>
                <a:ea typeface="Times New Roman"/>
                <a:cs typeface="Times New Roman"/>
                <a:sym typeface="Times New Roman"/>
              </a:rPr>
              <a:t> chưa tốt</a:t>
            </a:r>
            <a:endParaRPr b="0" i="0" sz="2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Chức năng miễn dịch, tiêu hóa chưa tốt. </a:t>
            </a:r>
            <a:endParaRPr b="0" i="0" sz="2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9" name="Google Shape;159;p11"/>
          <p:cNvSpPr/>
          <p:nvPr/>
        </p:nvSpPr>
        <p:spPr>
          <a:xfrm>
            <a:off x="850929" y="3511845"/>
            <a:ext cx="10561320" cy="30623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Cần lưu ý:</a:t>
            </a:r>
            <a:endParaRPr b="0" i="0" sz="2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Giữ ấm cho cơ thể</a:t>
            </a:r>
            <a:endParaRPr b="0" i="0" sz="2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Giữ vệ sinh phòng bệnh cho vật nuôi</a:t>
            </a:r>
            <a:endParaRPr b="0" i="0" sz="2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Cho bú sữa đầu của mẹ</a:t>
            </a:r>
            <a:endParaRPr b="0" i="0" sz="2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Tập cho vật nuôi non ăn sớm</a:t>
            </a:r>
            <a:endParaRPr b="0" i="0" sz="2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Cho vật nuôi vận động và tiếp xúc với ánh sáng</a:t>
            </a:r>
            <a:endParaRPr b="0" i="0" sz="2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60" name="Google Shape;160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4144" y="1108621"/>
            <a:ext cx="751609" cy="75160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Ảnh động Powerpoint CTU" id="161" name="Google Shape;161;p11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627686" y="112876"/>
            <a:ext cx="1784563" cy="12501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2021-06-21T15:30:30Z</dcterms:created>
  <dc:creator>Windows User</dc:creator>
</cp:coreProperties>
</file>