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50" r:id="rId6"/>
    <p:sldMasterId id="2147483652" r:id="rId7"/>
    <p:sldMasterId id="2147483654" r:id="rId8"/>
    <p:sldMasterId id="2147483666" r:id="rId9"/>
    <p:sldMasterId id="2147483678" r:id="rId10"/>
    <p:sldMasterId id="2147483679" r:id="rId11"/>
    <p:sldMasterId id="2147483681" r:id="rId12"/>
    <p:sldMasterId id="2147483683" r:id="rId13"/>
    <p:sldMasterId id="2147483685" r:id="rId14"/>
    <p:sldMasterId id="2147483687" r:id="rId15"/>
    <p:sldMasterId id="2147483689" r:id="rId16"/>
    <p:sldMasterId id="2147483691" r:id="rId17"/>
    <p:sldMasterId id="2147483693" r:id="rId18"/>
    <p:sldMasterId id="2147483695" r:id="rId19"/>
  </p:sldMasterIdLst>
  <p:notesMasterIdLst>
    <p:notesMasterId r:id="rId20"/>
  </p:notes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63" roundtripDataSignature="AMtx7mhWoGsspF5NWPisMopyxFd3TynI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D88660-6830-4C52-968E-DD55F911FAB1}">
  <a:tblStyle styleId="{78D88660-6830-4C52-968E-DD55F911FAB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0.xml"/><Relationship Id="rId42" Type="http://schemas.openxmlformats.org/officeDocument/2006/relationships/slide" Target="slides/slide22.xml"/><Relationship Id="rId41" Type="http://schemas.openxmlformats.org/officeDocument/2006/relationships/slide" Target="slides/slide21.xml"/><Relationship Id="rId44" Type="http://schemas.openxmlformats.org/officeDocument/2006/relationships/slide" Target="slides/slide24.xml"/><Relationship Id="rId43" Type="http://schemas.openxmlformats.org/officeDocument/2006/relationships/slide" Target="slides/slide23.xml"/><Relationship Id="rId46" Type="http://schemas.openxmlformats.org/officeDocument/2006/relationships/slide" Target="slides/slide26.xml"/><Relationship Id="rId45" Type="http://schemas.openxmlformats.org/officeDocument/2006/relationships/slide" Target="slides/slide2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28.xml"/><Relationship Id="rId47" Type="http://schemas.openxmlformats.org/officeDocument/2006/relationships/slide" Target="slides/slide27.xml"/><Relationship Id="rId49" Type="http://schemas.openxmlformats.org/officeDocument/2006/relationships/slide" Target="slides/slide2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1.xml"/><Relationship Id="rId30" Type="http://schemas.openxmlformats.org/officeDocument/2006/relationships/slide" Target="slides/slide10.xml"/><Relationship Id="rId33" Type="http://schemas.openxmlformats.org/officeDocument/2006/relationships/slide" Target="slides/slide13.xml"/><Relationship Id="rId32" Type="http://schemas.openxmlformats.org/officeDocument/2006/relationships/slide" Target="slides/slide12.xml"/><Relationship Id="rId35" Type="http://schemas.openxmlformats.org/officeDocument/2006/relationships/slide" Target="slides/slide15.xml"/><Relationship Id="rId34" Type="http://schemas.openxmlformats.org/officeDocument/2006/relationships/slide" Target="slides/slide14.xml"/><Relationship Id="rId37" Type="http://schemas.openxmlformats.org/officeDocument/2006/relationships/slide" Target="slides/slide17.xml"/><Relationship Id="rId36" Type="http://schemas.openxmlformats.org/officeDocument/2006/relationships/slide" Target="slides/slide16.xml"/><Relationship Id="rId39" Type="http://schemas.openxmlformats.org/officeDocument/2006/relationships/slide" Target="slides/slide19.xml"/><Relationship Id="rId38" Type="http://schemas.openxmlformats.org/officeDocument/2006/relationships/slide" Target="slides/slide18.xml"/><Relationship Id="rId62" Type="http://schemas.openxmlformats.org/officeDocument/2006/relationships/slide" Target="slides/slide42.xml"/><Relationship Id="rId61" Type="http://schemas.openxmlformats.org/officeDocument/2006/relationships/slide" Target="slides/slide41.xml"/><Relationship Id="rId20" Type="http://schemas.openxmlformats.org/officeDocument/2006/relationships/notesMaster" Target="notesMasters/notesMaster1.xml"/><Relationship Id="rId63" Type="http://customschemas.google.com/relationships/presentationmetadata" Target="metadata"/><Relationship Id="rId22" Type="http://schemas.openxmlformats.org/officeDocument/2006/relationships/slide" Target="slides/slide2.xml"/><Relationship Id="rId21" Type="http://schemas.openxmlformats.org/officeDocument/2006/relationships/slide" Target="slides/slide1.xml"/><Relationship Id="rId24" Type="http://schemas.openxmlformats.org/officeDocument/2006/relationships/slide" Target="slides/slide4.xml"/><Relationship Id="rId23" Type="http://schemas.openxmlformats.org/officeDocument/2006/relationships/slide" Target="slides/slide3.xml"/><Relationship Id="rId60" Type="http://schemas.openxmlformats.org/officeDocument/2006/relationships/slide" Target="slides/slide40.xml"/><Relationship Id="rId26" Type="http://schemas.openxmlformats.org/officeDocument/2006/relationships/slide" Target="slides/slide6.xml"/><Relationship Id="rId25" Type="http://schemas.openxmlformats.org/officeDocument/2006/relationships/slide" Target="slides/slide5.xml"/><Relationship Id="rId28" Type="http://schemas.openxmlformats.org/officeDocument/2006/relationships/slide" Target="slides/slide8.xml"/><Relationship Id="rId27" Type="http://schemas.openxmlformats.org/officeDocument/2006/relationships/slide" Target="slides/slide7.xml"/><Relationship Id="rId29" Type="http://schemas.openxmlformats.org/officeDocument/2006/relationships/slide" Target="slides/slide9.xml"/><Relationship Id="rId51" Type="http://schemas.openxmlformats.org/officeDocument/2006/relationships/slide" Target="slides/slide31.xml"/><Relationship Id="rId50" Type="http://schemas.openxmlformats.org/officeDocument/2006/relationships/slide" Target="slides/slide30.xml"/><Relationship Id="rId53" Type="http://schemas.openxmlformats.org/officeDocument/2006/relationships/slide" Target="slides/slide33.xml"/><Relationship Id="rId52" Type="http://schemas.openxmlformats.org/officeDocument/2006/relationships/slide" Target="slides/slide32.xml"/><Relationship Id="rId11" Type="http://schemas.openxmlformats.org/officeDocument/2006/relationships/slideMaster" Target="slideMasters/slideMaster7.xml"/><Relationship Id="rId55" Type="http://schemas.openxmlformats.org/officeDocument/2006/relationships/slide" Target="slides/slide35.xml"/><Relationship Id="rId10" Type="http://schemas.openxmlformats.org/officeDocument/2006/relationships/slideMaster" Target="slideMasters/slideMaster6.xml"/><Relationship Id="rId54" Type="http://schemas.openxmlformats.org/officeDocument/2006/relationships/slide" Target="slides/slide34.xml"/><Relationship Id="rId13" Type="http://schemas.openxmlformats.org/officeDocument/2006/relationships/slideMaster" Target="slideMasters/slideMaster9.xml"/><Relationship Id="rId57" Type="http://schemas.openxmlformats.org/officeDocument/2006/relationships/slide" Target="slides/slide37.xml"/><Relationship Id="rId12" Type="http://schemas.openxmlformats.org/officeDocument/2006/relationships/slideMaster" Target="slideMasters/slideMaster8.xml"/><Relationship Id="rId56" Type="http://schemas.openxmlformats.org/officeDocument/2006/relationships/slide" Target="slides/slide36.xml"/><Relationship Id="rId15" Type="http://schemas.openxmlformats.org/officeDocument/2006/relationships/slideMaster" Target="slideMasters/slideMaster11.xml"/><Relationship Id="rId59" Type="http://schemas.openxmlformats.org/officeDocument/2006/relationships/slide" Target="slides/slide39.xml"/><Relationship Id="rId14" Type="http://schemas.openxmlformats.org/officeDocument/2006/relationships/slideMaster" Target="slideMasters/slideMaster10.xml"/><Relationship Id="rId58" Type="http://schemas.openxmlformats.org/officeDocument/2006/relationships/slide" Target="slides/slide38.xml"/><Relationship Id="rId17" Type="http://schemas.openxmlformats.org/officeDocument/2006/relationships/slideMaster" Target="slideMasters/slideMaster13.xml"/><Relationship Id="rId16" Type="http://schemas.openxmlformats.org/officeDocument/2006/relationships/slideMaster" Target="slideMasters/slideMaster12.xml"/><Relationship Id="rId19" Type="http://schemas.openxmlformats.org/officeDocument/2006/relationships/slideMaster" Target="slideMasters/slideMaster15.xml"/><Relationship Id="rId18" Type="http://schemas.openxmlformats.org/officeDocument/2006/relationships/slideMaster" Target="slideMasters/slideMaster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58" name="Google Shape;458;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1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01" name="Google Shape;50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1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96" name="Google Shape;59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2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91" name="Google Shape;691;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2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83" name="Google Shape;783;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2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1" name="Google Shape;95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91" name="Google Shape;991;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4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02" name="Google Shape;1002;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p4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44"/>
          <p:cNvSpPr txBox="1"/>
          <p:nvPr>
            <p:ph idx="11" type="ftr"/>
          </p:nvPr>
        </p:nvSpPr>
        <p:spPr>
          <a:xfrm>
            <a:off x="3124200" y="6400800"/>
            <a:ext cx="2895600" cy="3206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 Tiêu đề" type="titleOnly">
  <p:cSld name="TITLE_ONLY">
    <p:spTree>
      <p:nvGrpSpPr>
        <p:cNvPr id="79" name="Shape 79"/>
        <p:cNvGrpSpPr/>
        <p:nvPr/>
      </p:nvGrpSpPr>
      <p:grpSpPr>
        <a:xfrm>
          <a:off x="0" y="0"/>
          <a:ext cx="0" cy="0"/>
          <a:chOff x="0" y="0"/>
          <a:chExt cx="0" cy="0"/>
        </a:xfrm>
      </p:grpSpPr>
      <p:sp>
        <p:nvSpPr>
          <p:cNvPr id="80" name="Google Shape;80;p68"/>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1" name="Google Shape;81;p68"/>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8"/>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8"/>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ép so sánh" type="twoTxTwoObj">
  <p:cSld name="TWO_OBJECTS_WITH_TEXT">
    <p:spTree>
      <p:nvGrpSpPr>
        <p:cNvPr id="84" name="Shape 84"/>
        <p:cNvGrpSpPr/>
        <p:nvPr/>
      </p:nvGrpSpPr>
      <p:grpSpPr>
        <a:xfrm>
          <a:off x="0" y="0"/>
          <a:ext cx="0" cy="0"/>
          <a:chOff x="0" y="0"/>
          <a:chExt cx="0" cy="0"/>
        </a:xfrm>
      </p:grpSpPr>
      <p:sp>
        <p:nvSpPr>
          <p:cNvPr id="85" name="Google Shape;85;p69"/>
          <p:cNvSpPr txBox="1"/>
          <p:nvPr>
            <p:ph type="title"/>
          </p:nvPr>
        </p:nvSpPr>
        <p:spPr>
          <a:xfrm>
            <a:off x="629842" y="365129"/>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6" name="Google Shape;86;p69"/>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7" name="Google Shape;87;p69"/>
          <p:cNvSpPr txBox="1"/>
          <p:nvPr>
            <p:ph idx="2" type="body"/>
          </p:nvPr>
        </p:nvSpPr>
        <p:spPr>
          <a:xfrm>
            <a:off x="629842" y="2505076"/>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8" name="Google Shape;88;p69"/>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9" name="Google Shape;89;p69"/>
          <p:cNvSpPr txBox="1"/>
          <p:nvPr>
            <p:ph idx="4" type="body"/>
          </p:nvPr>
        </p:nvSpPr>
        <p:spPr>
          <a:xfrm>
            <a:off x="4629152" y="2505076"/>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 name="Google Shape;90;p6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i Nội dung" type="twoObj">
  <p:cSld name="TWO_OBJECTS">
    <p:spTree>
      <p:nvGrpSpPr>
        <p:cNvPr id="93" name="Shape 93"/>
        <p:cNvGrpSpPr/>
        <p:nvPr/>
      </p:nvGrpSpPr>
      <p:grpSpPr>
        <a:xfrm>
          <a:off x="0" y="0"/>
          <a:ext cx="0" cy="0"/>
          <a:chOff x="0" y="0"/>
          <a:chExt cx="0" cy="0"/>
        </a:xfrm>
      </p:grpSpPr>
      <p:sp>
        <p:nvSpPr>
          <p:cNvPr id="94" name="Google Shape;94;p70"/>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5" name="Google Shape;95;p70"/>
          <p:cNvSpPr txBox="1"/>
          <p:nvPr>
            <p:ph idx="1" type="body"/>
          </p:nvPr>
        </p:nvSpPr>
        <p:spPr>
          <a:xfrm>
            <a:off x="628651"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6" name="Google Shape;96;p70"/>
          <p:cNvSpPr txBox="1"/>
          <p:nvPr>
            <p:ph idx="2" type="body"/>
          </p:nvPr>
        </p:nvSpPr>
        <p:spPr>
          <a:xfrm>
            <a:off x="4629151"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7" name="Google Shape;97;p70"/>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70"/>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70"/>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Đầu trang của Phần" type="secHead">
  <p:cSld name="SECTION_HEADER">
    <p:spTree>
      <p:nvGrpSpPr>
        <p:cNvPr id="100" name="Shape 100"/>
        <p:cNvGrpSpPr/>
        <p:nvPr/>
      </p:nvGrpSpPr>
      <p:grpSpPr>
        <a:xfrm>
          <a:off x="0" y="0"/>
          <a:ext cx="0" cy="0"/>
          <a:chOff x="0" y="0"/>
          <a:chExt cx="0" cy="0"/>
        </a:xfrm>
      </p:grpSpPr>
      <p:sp>
        <p:nvSpPr>
          <p:cNvPr id="101" name="Google Shape;101;p71"/>
          <p:cNvSpPr txBox="1"/>
          <p:nvPr>
            <p:ph type="title"/>
          </p:nvPr>
        </p:nvSpPr>
        <p:spPr>
          <a:xfrm>
            <a:off x="623889" y="1709747"/>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2" name="Google Shape;102;p71"/>
          <p:cNvSpPr txBox="1"/>
          <p:nvPr>
            <p:ph idx="1" type="body"/>
          </p:nvPr>
        </p:nvSpPr>
        <p:spPr>
          <a:xfrm>
            <a:off x="623889" y="4589473"/>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03" name="Google Shape;103;p71"/>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71"/>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71"/>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Bản chiếu" type="title">
  <p:cSld name="TITLE">
    <p:spTree>
      <p:nvGrpSpPr>
        <p:cNvPr id="106" name="Shape 106"/>
        <p:cNvGrpSpPr/>
        <p:nvPr/>
      </p:nvGrpSpPr>
      <p:grpSpPr>
        <a:xfrm>
          <a:off x="0" y="0"/>
          <a:ext cx="0" cy="0"/>
          <a:chOff x="0" y="0"/>
          <a:chExt cx="0" cy="0"/>
        </a:xfrm>
      </p:grpSpPr>
      <p:sp>
        <p:nvSpPr>
          <p:cNvPr id="107" name="Google Shape;107;p7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8" name="Google Shape;108;p7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09" name="Google Shape;109;p72"/>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72"/>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72"/>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ống" type="blank">
  <p:cSld name="BLANK">
    <p:spTree>
      <p:nvGrpSpPr>
        <p:cNvPr id="118" name="Shape 118"/>
        <p:cNvGrpSpPr/>
        <p:nvPr/>
      </p:nvGrpSpPr>
      <p:grpSpPr>
        <a:xfrm>
          <a:off x="0" y="0"/>
          <a:ext cx="0" cy="0"/>
          <a:chOff x="0" y="0"/>
          <a:chExt cx="0" cy="0"/>
        </a:xfrm>
      </p:grpSpPr>
      <p:sp>
        <p:nvSpPr>
          <p:cNvPr id="119" name="Google Shape;119;p52"/>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2"/>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2"/>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và Nội dung" type="obj">
  <p:cSld name="OBJECT">
    <p:spTree>
      <p:nvGrpSpPr>
        <p:cNvPr id="122" name="Shape 122"/>
        <p:cNvGrpSpPr/>
        <p:nvPr/>
      </p:nvGrpSpPr>
      <p:grpSpPr>
        <a:xfrm>
          <a:off x="0" y="0"/>
          <a:ext cx="0" cy="0"/>
          <a:chOff x="0" y="0"/>
          <a:chExt cx="0" cy="0"/>
        </a:xfrm>
      </p:grpSpPr>
      <p:sp>
        <p:nvSpPr>
          <p:cNvPr id="123" name="Google Shape;123;p53"/>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24" name="Google Shape;124;p53"/>
          <p:cNvSpPr txBox="1"/>
          <p:nvPr>
            <p:ph idx="1" type="body"/>
          </p:nvPr>
        </p:nvSpPr>
        <p:spPr>
          <a:xfrm>
            <a:off x="628650" y="1825625"/>
            <a:ext cx="78867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5" name="Google Shape;125;p53"/>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53"/>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53"/>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Bản chiếu" type="title">
  <p:cSld name="TITLE">
    <p:spTree>
      <p:nvGrpSpPr>
        <p:cNvPr id="128" name="Shape 128"/>
        <p:cNvGrpSpPr/>
        <p:nvPr/>
      </p:nvGrpSpPr>
      <p:grpSpPr>
        <a:xfrm>
          <a:off x="0" y="0"/>
          <a:ext cx="0" cy="0"/>
          <a:chOff x="0" y="0"/>
          <a:chExt cx="0" cy="0"/>
        </a:xfrm>
      </p:grpSpPr>
      <p:sp>
        <p:nvSpPr>
          <p:cNvPr id="129" name="Google Shape;129;p54"/>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0" name="Google Shape;130;p5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31" name="Google Shape;131;p54"/>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54"/>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54"/>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Dọc và Văn bản" type="vertTitleAndTx">
  <p:cSld name="VERTICAL_TITLE_AND_VERTICAL_TEXT">
    <p:spTree>
      <p:nvGrpSpPr>
        <p:cNvPr id="134" name="Shape 134"/>
        <p:cNvGrpSpPr/>
        <p:nvPr/>
      </p:nvGrpSpPr>
      <p:grpSpPr>
        <a:xfrm>
          <a:off x="0" y="0"/>
          <a:ext cx="0" cy="0"/>
          <a:chOff x="0" y="0"/>
          <a:chExt cx="0" cy="0"/>
        </a:xfrm>
      </p:grpSpPr>
      <p:sp>
        <p:nvSpPr>
          <p:cNvPr id="135" name="Google Shape;135;p55"/>
          <p:cNvSpPr txBox="1"/>
          <p:nvPr>
            <p:ph type="title"/>
          </p:nvPr>
        </p:nvSpPr>
        <p:spPr>
          <a:xfrm rot="5400000">
            <a:off x="4623592" y="2285207"/>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6" name="Google Shape;136;p55"/>
          <p:cNvSpPr txBox="1"/>
          <p:nvPr>
            <p:ph idx="1" type="body"/>
          </p:nvPr>
        </p:nvSpPr>
        <p:spPr>
          <a:xfrm rot="5400000">
            <a:off x="623092"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7" name="Google Shape;137;p55"/>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55"/>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55"/>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và Văn bản Dọc" type="vertTx">
  <p:cSld name="VERTICAL_TEXT">
    <p:spTree>
      <p:nvGrpSpPr>
        <p:cNvPr id="140" name="Shape 140"/>
        <p:cNvGrpSpPr/>
        <p:nvPr/>
      </p:nvGrpSpPr>
      <p:grpSpPr>
        <a:xfrm>
          <a:off x="0" y="0"/>
          <a:ext cx="0" cy="0"/>
          <a:chOff x="0" y="0"/>
          <a:chExt cx="0" cy="0"/>
        </a:xfrm>
      </p:grpSpPr>
      <p:sp>
        <p:nvSpPr>
          <p:cNvPr id="141" name="Google Shape;141;p56"/>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42" name="Google Shape;142;p56"/>
          <p:cNvSpPr txBox="1"/>
          <p:nvPr>
            <p:ph idx="1" type="body"/>
          </p:nvPr>
        </p:nvSpPr>
        <p:spPr>
          <a:xfrm rot="5400000">
            <a:off x="2396332" y="57943"/>
            <a:ext cx="4351337"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3" name="Google Shape;143;p56"/>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56"/>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56"/>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46"/>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2" name="Google Shape;22;p4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3" name="Google Shape;23;p4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h với Chú thích" type="picTx">
  <p:cSld name="PICTURE_WITH_CAPTION_TEXT">
    <p:spTree>
      <p:nvGrpSpPr>
        <p:cNvPr id="146" name="Shape 146"/>
        <p:cNvGrpSpPr/>
        <p:nvPr/>
      </p:nvGrpSpPr>
      <p:grpSpPr>
        <a:xfrm>
          <a:off x="0" y="0"/>
          <a:ext cx="0" cy="0"/>
          <a:chOff x="0" y="0"/>
          <a:chExt cx="0" cy="0"/>
        </a:xfrm>
      </p:grpSpPr>
      <p:sp>
        <p:nvSpPr>
          <p:cNvPr id="147" name="Google Shape;147;p57"/>
          <p:cNvSpPr txBox="1"/>
          <p:nvPr>
            <p:ph type="title"/>
          </p:nvPr>
        </p:nvSpPr>
        <p:spPr>
          <a:xfrm>
            <a:off x="629843" y="457200"/>
            <a:ext cx="294917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48" name="Google Shape;148;p57"/>
          <p:cNvSpPr/>
          <p:nvPr>
            <p:ph idx="2" type="pic"/>
          </p:nvPr>
        </p:nvSpPr>
        <p:spPr>
          <a:xfrm>
            <a:off x="3887391" y="987426"/>
            <a:ext cx="4629151" cy="4873625"/>
          </a:xfrm>
          <a:prstGeom prst="rect">
            <a:avLst/>
          </a:prstGeom>
          <a:noFill/>
          <a:ln>
            <a:noFill/>
          </a:ln>
        </p:spPr>
      </p:sp>
      <p:sp>
        <p:nvSpPr>
          <p:cNvPr id="149" name="Google Shape;149;p57"/>
          <p:cNvSpPr txBox="1"/>
          <p:nvPr>
            <p:ph idx="1" type="body"/>
          </p:nvPr>
        </p:nvSpPr>
        <p:spPr>
          <a:xfrm>
            <a:off x="629843" y="2057400"/>
            <a:ext cx="294917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50" name="Google Shape;150;p57"/>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57"/>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57"/>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ội dung với Chú thích" type="objTx">
  <p:cSld name="OBJECT_WITH_CAPTION_TEXT">
    <p:spTree>
      <p:nvGrpSpPr>
        <p:cNvPr id="153" name="Shape 153"/>
        <p:cNvGrpSpPr/>
        <p:nvPr/>
      </p:nvGrpSpPr>
      <p:grpSpPr>
        <a:xfrm>
          <a:off x="0" y="0"/>
          <a:ext cx="0" cy="0"/>
          <a:chOff x="0" y="0"/>
          <a:chExt cx="0" cy="0"/>
        </a:xfrm>
      </p:grpSpPr>
      <p:sp>
        <p:nvSpPr>
          <p:cNvPr id="154" name="Google Shape;154;p58"/>
          <p:cNvSpPr txBox="1"/>
          <p:nvPr>
            <p:ph type="title"/>
          </p:nvPr>
        </p:nvSpPr>
        <p:spPr>
          <a:xfrm>
            <a:off x="629843" y="457200"/>
            <a:ext cx="294917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5" name="Google Shape;155;p58"/>
          <p:cNvSpPr txBox="1"/>
          <p:nvPr>
            <p:ph idx="1" type="body"/>
          </p:nvPr>
        </p:nvSpPr>
        <p:spPr>
          <a:xfrm>
            <a:off x="3887391" y="987426"/>
            <a:ext cx="4629151" cy="4873625"/>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56" name="Google Shape;156;p58"/>
          <p:cNvSpPr txBox="1"/>
          <p:nvPr>
            <p:ph idx="2" type="body"/>
          </p:nvPr>
        </p:nvSpPr>
        <p:spPr>
          <a:xfrm>
            <a:off x="629843" y="2057400"/>
            <a:ext cx="294917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57" name="Google Shape;157;p58"/>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58"/>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8"/>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ỉ Tiêu đề" type="titleOnly">
  <p:cSld name="TITLE_ONLY">
    <p:spTree>
      <p:nvGrpSpPr>
        <p:cNvPr id="160" name="Shape 160"/>
        <p:cNvGrpSpPr/>
        <p:nvPr/>
      </p:nvGrpSpPr>
      <p:grpSpPr>
        <a:xfrm>
          <a:off x="0" y="0"/>
          <a:ext cx="0" cy="0"/>
          <a:chOff x="0" y="0"/>
          <a:chExt cx="0" cy="0"/>
        </a:xfrm>
      </p:grpSpPr>
      <p:sp>
        <p:nvSpPr>
          <p:cNvPr id="161" name="Google Shape;161;p59"/>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62" name="Google Shape;162;p5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5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5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ép so sánh" type="twoTxTwoObj">
  <p:cSld name="TWO_OBJECTS_WITH_TEXT">
    <p:spTree>
      <p:nvGrpSpPr>
        <p:cNvPr id="165" name="Shape 165"/>
        <p:cNvGrpSpPr/>
        <p:nvPr/>
      </p:nvGrpSpPr>
      <p:grpSpPr>
        <a:xfrm>
          <a:off x="0" y="0"/>
          <a:ext cx="0" cy="0"/>
          <a:chOff x="0" y="0"/>
          <a:chExt cx="0" cy="0"/>
        </a:xfrm>
      </p:grpSpPr>
      <p:sp>
        <p:nvSpPr>
          <p:cNvPr id="166" name="Google Shape;166;p60"/>
          <p:cNvSpPr txBox="1"/>
          <p:nvPr>
            <p:ph type="title"/>
          </p:nvPr>
        </p:nvSpPr>
        <p:spPr>
          <a:xfrm>
            <a:off x="629842"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67" name="Google Shape;167;p60"/>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68" name="Google Shape;168;p60"/>
          <p:cNvSpPr txBox="1"/>
          <p:nvPr>
            <p:ph idx="2" type="body"/>
          </p:nvPr>
        </p:nvSpPr>
        <p:spPr>
          <a:xfrm>
            <a:off x="629842" y="2505076"/>
            <a:ext cx="3868340"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9" name="Google Shape;169;p60"/>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70" name="Google Shape;170;p60"/>
          <p:cNvSpPr txBox="1"/>
          <p:nvPr>
            <p:ph idx="4" type="body"/>
          </p:nvPr>
        </p:nvSpPr>
        <p:spPr>
          <a:xfrm>
            <a:off x="4629152" y="2505076"/>
            <a:ext cx="3887391"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1" name="Google Shape;171;p60"/>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60"/>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60"/>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i Nội dung" type="twoObj">
  <p:cSld name="TWO_OBJECTS">
    <p:spTree>
      <p:nvGrpSpPr>
        <p:cNvPr id="174" name="Shape 174"/>
        <p:cNvGrpSpPr/>
        <p:nvPr/>
      </p:nvGrpSpPr>
      <p:grpSpPr>
        <a:xfrm>
          <a:off x="0" y="0"/>
          <a:ext cx="0" cy="0"/>
          <a:chOff x="0" y="0"/>
          <a:chExt cx="0" cy="0"/>
        </a:xfrm>
      </p:grpSpPr>
      <p:sp>
        <p:nvSpPr>
          <p:cNvPr id="175" name="Google Shape;175;p61"/>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76" name="Google Shape;176;p61"/>
          <p:cNvSpPr txBox="1"/>
          <p:nvPr>
            <p:ph idx="1" type="body"/>
          </p:nvPr>
        </p:nvSpPr>
        <p:spPr>
          <a:xfrm>
            <a:off x="628651"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7" name="Google Shape;177;p61"/>
          <p:cNvSpPr txBox="1"/>
          <p:nvPr>
            <p:ph idx="2" type="body"/>
          </p:nvPr>
        </p:nvSpPr>
        <p:spPr>
          <a:xfrm>
            <a:off x="4629151" y="1825625"/>
            <a:ext cx="38862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8" name="Google Shape;178;p61"/>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61"/>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61"/>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Đầu trang của Phần" type="secHead">
  <p:cSld name="SECTION_HEADER">
    <p:spTree>
      <p:nvGrpSpPr>
        <p:cNvPr id="181" name="Shape 181"/>
        <p:cNvGrpSpPr/>
        <p:nvPr/>
      </p:nvGrpSpPr>
      <p:grpSpPr>
        <a:xfrm>
          <a:off x="0" y="0"/>
          <a:ext cx="0" cy="0"/>
          <a:chOff x="0" y="0"/>
          <a:chExt cx="0" cy="0"/>
        </a:xfrm>
      </p:grpSpPr>
      <p:sp>
        <p:nvSpPr>
          <p:cNvPr id="182" name="Google Shape;182;p62"/>
          <p:cNvSpPr txBox="1"/>
          <p:nvPr>
            <p:ph type="title"/>
          </p:nvPr>
        </p:nvSpPr>
        <p:spPr>
          <a:xfrm>
            <a:off x="623889"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83" name="Google Shape;183;p62"/>
          <p:cNvSpPr txBox="1"/>
          <p:nvPr>
            <p:ph idx="1" type="body"/>
          </p:nvPr>
        </p:nvSpPr>
        <p:spPr>
          <a:xfrm>
            <a:off x="623889" y="4589465"/>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84" name="Google Shape;184;p62"/>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62"/>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62"/>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4" name="Shape 194"/>
        <p:cNvGrpSpPr/>
        <p:nvPr/>
      </p:nvGrpSpPr>
      <p:grpSpPr>
        <a:xfrm>
          <a:off x="0" y="0"/>
          <a:ext cx="0" cy="0"/>
          <a:chOff x="0" y="0"/>
          <a:chExt cx="0" cy="0"/>
        </a:xfrm>
      </p:grpSpPr>
      <p:sp>
        <p:nvSpPr>
          <p:cNvPr id="195" name="Google Shape;195;p75"/>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96" name="Google Shape;196;p75"/>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97" name="Google Shape;197;p7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7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7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5" name="Shape 205"/>
        <p:cNvGrpSpPr/>
        <p:nvPr/>
      </p:nvGrpSpPr>
      <p:grpSpPr>
        <a:xfrm>
          <a:off x="0" y="0"/>
          <a:ext cx="0" cy="0"/>
          <a:chOff x="0" y="0"/>
          <a:chExt cx="0" cy="0"/>
        </a:xfrm>
      </p:grpSpPr>
      <p:sp>
        <p:nvSpPr>
          <p:cNvPr id="206" name="Google Shape;206;p7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07" name="Google Shape;207;p7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8" name="Google Shape;208;p7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9" name="Google Shape;209;p7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7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7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7" name="Shape 217"/>
        <p:cNvGrpSpPr/>
        <p:nvPr/>
      </p:nvGrpSpPr>
      <p:grpSpPr>
        <a:xfrm>
          <a:off x="0" y="0"/>
          <a:ext cx="0" cy="0"/>
          <a:chOff x="0" y="0"/>
          <a:chExt cx="0" cy="0"/>
        </a:xfrm>
      </p:grpSpPr>
      <p:sp>
        <p:nvSpPr>
          <p:cNvPr id="218" name="Google Shape;218;p79"/>
          <p:cNvSpPr txBox="1"/>
          <p:nvPr>
            <p:ph type="title"/>
          </p:nvPr>
        </p:nvSpPr>
        <p:spPr>
          <a:xfrm>
            <a:off x="630238" y="365125"/>
            <a:ext cx="7886700" cy="1325563"/>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19" name="Google Shape;219;p79"/>
          <p:cNvSpPr txBox="1"/>
          <p:nvPr>
            <p:ph idx="1" type="body"/>
          </p:nvPr>
        </p:nvSpPr>
        <p:spPr>
          <a:xfrm>
            <a:off x="630238" y="1681163"/>
            <a:ext cx="3868737" cy="82391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20" name="Google Shape;220;p79"/>
          <p:cNvSpPr txBox="1"/>
          <p:nvPr>
            <p:ph idx="2" type="body"/>
          </p:nvPr>
        </p:nvSpPr>
        <p:spPr>
          <a:xfrm>
            <a:off x="630238" y="2505075"/>
            <a:ext cx="3868737" cy="3684588"/>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1" name="Google Shape;221;p79"/>
          <p:cNvSpPr txBox="1"/>
          <p:nvPr>
            <p:ph idx="3" type="body"/>
          </p:nvPr>
        </p:nvSpPr>
        <p:spPr>
          <a:xfrm>
            <a:off x="4629150" y="1681163"/>
            <a:ext cx="3887788" cy="82391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222" name="Google Shape;222;p79"/>
          <p:cNvSpPr txBox="1"/>
          <p:nvPr>
            <p:ph idx="4" type="body"/>
          </p:nvPr>
        </p:nvSpPr>
        <p:spPr>
          <a:xfrm>
            <a:off x="4629150" y="2505075"/>
            <a:ext cx="3887788" cy="3684588"/>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3" name="Google Shape;223;p7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7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7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81"/>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3" name="Google Shape;233;p8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8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8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48"/>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3" name="Google Shape;33;p4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4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1" name="Shape 241"/>
        <p:cNvGrpSpPr/>
        <p:nvPr/>
      </p:nvGrpSpPr>
      <p:grpSpPr>
        <a:xfrm>
          <a:off x="0" y="0"/>
          <a:ext cx="0" cy="0"/>
          <a:chOff x="0" y="0"/>
          <a:chExt cx="0" cy="0"/>
        </a:xfrm>
      </p:grpSpPr>
      <p:sp>
        <p:nvSpPr>
          <p:cNvPr id="242" name="Google Shape;242;p83"/>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43" name="Google Shape;243;p83"/>
          <p:cNvSpPr txBox="1"/>
          <p:nvPr>
            <p:ph idx="1" type="body"/>
          </p:nvPr>
        </p:nvSpPr>
        <p:spPr>
          <a:xfrm>
            <a:off x="3887788" y="987425"/>
            <a:ext cx="4629150" cy="4873625"/>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4" name="Google Shape;244;p83"/>
          <p:cNvSpPr txBox="1"/>
          <p:nvPr>
            <p:ph idx="2"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45" name="Google Shape;245;p8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8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8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3" name="Shape 253"/>
        <p:cNvGrpSpPr/>
        <p:nvPr/>
      </p:nvGrpSpPr>
      <p:grpSpPr>
        <a:xfrm>
          <a:off x="0" y="0"/>
          <a:ext cx="0" cy="0"/>
          <a:chOff x="0" y="0"/>
          <a:chExt cx="0" cy="0"/>
        </a:xfrm>
      </p:grpSpPr>
      <p:sp>
        <p:nvSpPr>
          <p:cNvPr id="254" name="Google Shape;254;p85"/>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55" name="Google Shape;255;p85"/>
          <p:cNvSpPr/>
          <p:nvPr>
            <p:ph idx="2" type="pic"/>
          </p:nvPr>
        </p:nvSpPr>
        <p:spPr>
          <a:xfrm>
            <a:off x="3887788" y="987425"/>
            <a:ext cx="4629150" cy="4873625"/>
          </a:xfrm>
          <a:prstGeom prst="rect">
            <a:avLst/>
          </a:prstGeom>
          <a:noFill/>
          <a:ln>
            <a:noFill/>
          </a:ln>
        </p:spPr>
      </p:sp>
      <p:sp>
        <p:nvSpPr>
          <p:cNvPr id="256" name="Google Shape;256;p85"/>
          <p:cNvSpPr txBox="1"/>
          <p:nvPr>
            <p:ph idx="1"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57" name="Google Shape;257;p8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8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8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5" name="Shape 265"/>
        <p:cNvGrpSpPr/>
        <p:nvPr/>
      </p:nvGrpSpPr>
      <p:grpSpPr>
        <a:xfrm>
          <a:off x="0" y="0"/>
          <a:ext cx="0" cy="0"/>
          <a:chOff x="0" y="0"/>
          <a:chExt cx="0" cy="0"/>
        </a:xfrm>
      </p:grpSpPr>
      <p:sp>
        <p:nvSpPr>
          <p:cNvPr id="266" name="Google Shape;266;p8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67" name="Google Shape;267;p8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8" name="Google Shape;268;p8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8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8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6" name="Shape 276"/>
        <p:cNvGrpSpPr/>
        <p:nvPr/>
      </p:nvGrpSpPr>
      <p:grpSpPr>
        <a:xfrm>
          <a:off x="0" y="0"/>
          <a:ext cx="0" cy="0"/>
          <a:chOff x="0" y="0"/>
          <a:chExt cx="0" cy="0"/>
        </a:xfrm>
      </p:grpSpPr>
      <p:sp>
        <p:nvSpPr>
          <p:cNvPr id="277" name="Google Shape;277;p89"/>
          <p:cNvSpPr txBox="1"/>
          <p:nvPr>
            <p:ph type="title"/>
          </p:nvPr>
        </p:nvSpPr>
        <p:spPr>
          <a:xfrm rot="5400000">
            <a:off x="4732338" y="2171701"/>
            <a:ext cx="5851525" cy="20574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78" name="Google Shape;278;p8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9" name="Google Shape;279;p8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8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8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87" name="Shape 287"/>
        <p:cNvGrpSpPr/>
        <p:nvPr/>
      </p:nvGrpSpPr>
      <p:grpSpPr>
        <a:xfrm>
          <a:off x="0" y="0"/>
          <a:ext cx="0" cy="0"/>
          <a:chOff x="0" y="0"/>
          <a:chExt cx="0" cy="0"/>
        </a:xfrm>
      </p:grpSpPr>
      <p:sp>
        <p:nvSpPr>
          <p:cNvPr id="288" name="Google Shape;288;p91"/>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9" name="Google Shape;289;p9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9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9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ề và Nội dung" type="obj">
  <p:cSld name="OBJECT">
    <p:spTree>
      <p:nvGrpSpPr>
        <p:cNvPr id="43" name="Shape 43"/>
        <p:cNvGrpSpPr/>
        <p:nvPr/>
      </p:nvGrpSpPr>
      <p:grpSpPr>
        <a:xfrm>
          <a:off x="0" y="0"/>
          <a:ext cx="0" cy="0"/>
          <a:chOff x="0" y="0"/>
          <a:chExt cx="0" cy="0"/>
        </a:xfrm>
      </p:grpSpPr>
      <p:sp>
        <p:nvSpPr>
          <p:cNvPr id="44" name="Google Shape;44;p50"/>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5" name="Google Shape;45;p50"/>
          <p:cNvSpPr txBox="1"/>
          <p:nvPr>
            <p:ph idx="1" type="body"/>
          </p:nvPr>
        </p:nvSpPr>
        <p:spPr>
          <a:xfrm>
            <a:off x="628650" y="1825625"/>
            <a:ext cx="78867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50"/>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0"/>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0"/>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Dọc và Văn bản" type="vertTitleAndTx">
  <p:cSld name="VERTICAL_TITLE_AND_VERTICAL_TEXT">
    <p:spTree>
      <p:nvGrpSpPr>
        <p:cNvPr id="49" name="Shape 49"/>
        <p:cNvGrpSpPr/>
        <p:nvPr/>
      </p:nvGrpSpPr>
      <p:grpSpPr>
        <a:xfrm>
          <a:off x="0" y="0"/>
          <a:ext cx="0" cy="0"/>
          <a:chOff x="0" y="0"/>
          <a:chExt cx="0" cy="0"/>
        </a:xfrm>
      </p:grpSpPr>
      <p:sp>
        <p:nvSpPr>
          <p:cNvPr id="50" name="Google Shape;50;p63"/>
          <p:cNvSpPr txBox="1"/>
          <p:nvPr>
            <p:ph type="title"/>
          </p:nvPr>
        </p:nvSpPr>
        <p:spPr>
          <a:xfrm rot="5400000">
            <a:off x="4623592" y="2285207"/>
            <a:ext cx="5811838"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1" name="Google Shape;51;p63"/>
          <p:cNvSpPr txBox="1"/>
          <p:nvPr>
            <p:ph idx="1" type="body"/>
          </p:nvPr>
        </p:nvSpPr>
        <p:spPr>
          <a:xfrm rot="5400000">
            <a:off x="623092" y="370681"/>
            <a:ext cx="5811838"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 name="Google Shape;52;p63"/>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3"/>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63"/>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êu đề và Văn bản Dọc" type="vertTx">
  <p:cSld name="VERTICAL_TEXT">
    <p:spTree>
      <p:nvGrpSpPr>
        <p:cNvPr id="55" name="Shape 55"/>
        <p:cNvGrpSpPr/>
        <p:nvPr/>
      </p:nvGrpSpPr>
      <p:grpSpPr>
        <a:xfrm>
          <a:off x="0" y="0"/>
          <a:ext cx="0" cy="0"/>
          <a:chOff x="0" y="0"/>
          <a:chExt cx="0" cy="0"/>
        </a:xfrm>
      </p:grpSpPr>
      <p:sp>
        <p:nvSpPr>
          <p:cNvPr id="56" name="Google Shape;56;p64"/>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7" name="Google Shape;57;p64"/>
          <p:cNvSpPr txBox="1"/>
          <p:nvPr>
            <p:ph idx="1" type="body"/>
          </p:nvPr>
        </p:nvSpPr>
        <p:spPr>
          <a:xfrm rot="5400000">
            <a:off x="2396332" y="57943"/>
            <a:ext cx="4351337"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8" name="Google Shape;58;p64"/>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4"/>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4"/>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h với Chú thích" type="picTx">
  <p:cSld name="PICTURE_WITH_CAPTION_TEXT">
    <p:spTree>
      <p:nvGrpSpPr>
        <p:cNvPr id="61" name="Shape 61"/>
        <p:cNvGrpSpPr/>
        <p:nvPr/>
      </p:nvGrpSpPr>
      <p:grpSpPr>
        <a:xfrm>
          <a:off x="0" y="0"/>
          <a:ext cx="0" cy="0"/>
          <a:chOff x="0" y="0"/>
          <a:chExt cx="0" cy="0"/>
        </a:xfrm>
      </p:grpSpPr>
      <p:sp>
        <p:nvSpPr>
          <p:cNvPr id="62" name="Google Shape;62;p65"/>
          <p:cNvSpPr txBox="1"/>
          <p:nvPr>
            <p:ph type="title"/>
          </p:nvPr>
        </p:nvSpPr>
        <p:spPr>
          <a:xfrm>
            <a:off x="629843" y="457200"/>
            <a:ext cx="294917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3" name="Google Shape;63;p65"/>
          <p:cNvSpPr/>
          <p:nvPr>
            <p:ph idx="2" type="pic"/>
          </p:nvPr>
        </p:nvSpPr>
        <p:spPr>
          <a:xfrm>
            <a:off x="3887395" y="987434"/>
            <a:ext cx="4629151" cy="4873625"/>
          </a:xfrm>
          <a:prstGeom prst="rect">
            <a:avLst/>
          </a:prstGeom>
          <a:noFill/>
          <a:ln>
            <a:noFill/>
          </a:ln>
        </p:spPr>
      </p:sp>
      <p:sp>
        <p:nvSpPr>
          <p:cNvPr id="64" name="Google Shape;64;p65"/>
          <p:cNvSpPr txBox="1"/>
          <p:nvPr>
            <p:ph idx="1" type="body"/>
          </p:nvPr>
        </p:nvSpPr>
        <p:spPr>
          <a:xfrm>
            <a:off x="629843" y="2057400"/>
            <a:ext cx="294917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5" name="Google Shape;65;p65"/>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65"/>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5"/>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ội dung với Chú thích" type="objTx">
  <p:cSld name="OBJECT_WITH_CAPTION_TEXT">
    <p:spTree>
      <p:nvGrpSpPr>
        <p:cNvPr id="68" name="Shape 68"/>
        <p:cNvGrpSpPr/>
        <p:nvPr/>
      </p:nvGrpSpPr>
      <p:grpSpPr>
        <a:xfrm>
          <a:off x="0" y="0"/>
          <a:ext cx="0" cy="0"/>
          <a:chOff x="0" y="0"/>
          <a:chExt cx="0" cy="0"/>
        </a:xfrm>
      </p:grpSpPr>
      <p:sp>
        <p:nvSpPr>
          <p:cNvPr id="69" name="Google Shape;69;p66"/>
          <p:cNvSpPr txBox="1"/>
          <p:nvPr>
            <p:ph type="title"/>
          </p:nvPr>
        </p:nvSpPr>
        <p:spPr>
          <a:xfrm>
            <a:off x="629843" y="457200"/>
            <a:ext cx="294917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0" name="Google Shape;70;p66"/>
          <p:cNvSpPr txBox="1"/>
          <p:nvPr>
            <p:ph idx="1" type="body"/>
          </p:nvPr>
        </p:nvSpPr>
        <p:spPr>
          <a:xfrm>
            <a:off x="3887395" y="987434"/>
            <a:ext cx="4629151" cy="4873625"/>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71" name="Google Shape;71;p66"/>
          <p:cNvSpPr txBox="1"/>
          <p:nvPr>
            <p:ph idx="2" type="body"/>
          </p:nvPr>
        </p:nvSpPr>
        <p:spPr>
          <a:xfrm>
            <a:off x="629843" y="2057400"/>
            <a:ext cx="294917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2" name="Google Shape;72;p66"/>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66"/>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6"/>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ống" type="blank">
  <p:cSld name="BLANK">
    <p:spTree>
      <p:nvGrpSpPr>
        <p:cNvPr id="75" name="Shape 75"/>
        <p:cNvGrpSpPr/>
        <p:nvPr/>
      </p:nvGrpSpPr>
      <p:grpSpPr>
        <a:xfrm>
          <a:off x="0" y="0"/>
          <a:ext cx="0" cy="0"/>
          <a:chOff x="0" y="0"/>
          <a:chExt cx="0" cy="0"/>
        </a:xfrm>
      </p:grpSpPr>
      <p:sp>
        <p:nvSpPr>
          <p:cNvPr id="76" name="Google Shape;76;p67"/>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7"/>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7"/>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5.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16.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11.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1.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7.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1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1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2" Type="http://schemas.openxmlformats.org/officeDocument/2006/relationships/theme" Target="../theme/theme6.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3.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3.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cap="none" strike="noStrik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11" name="Google Shape;11;p43"/>
          <p:cNvSpPr txBox="1"/>
          <p:nvPr/>
        </p:nvSpPr>
        <p:spPr>
          <a:xfrm rot="-2340000">
            <a:off x="2779712" y="2420937"/>
            <a:ext cx="5105400" cy="831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3000"/>
              <a:buFont typeface="Arial"/>
              <a:buNone/>
            </a:pPr>
            <a:r>
              <a:rPr b="0" i="0" lang="en-US" sz="30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3000" u="none">
              <a:solidFill>
                <a:schemeClr val="accent1"/>
              </a:solidFill>
              <a:latin typeface="Arial"/>
              <a:ea typeface="Arial"/>
              <a:cs typeface="Arial"/>
              <a:sym typeface="Arial"/>
            </a:endParaRPr>
          </a:p>
        </p:txBody>
      </p:sp>
      <p:sp>
        <p:nvSpPr>
          <p:cNvPr id="12" name="Google Shape;12;p43"/>
          <p:cNvSpPr txBox="1"/>
          <p:nvPr>
            <p:ph idx="11" type="ftr"/>
          </p:nvPr>
        </p:nvSpPr>
        <p:spPr>
          <a:xfrm>
            <a:off x="3124200" y="6400800"/>
            <a:ext cx="2895600" cy="32067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80"/>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28" name="Google Shape;228;p8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9" name="Google Shape;229;p8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0" name="Google Shape;230;p8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8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82"/>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38" name="Google Shape;238;p8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9" name="Google Shape;239;p8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0" name="Google Shape;240;p8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8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p84"/>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50" name="Google Shape;250;p8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1" name="Google Shape;251;p8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2" name="Google Shape;252;p8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9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86"/>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62" name="Google Shape;262;p8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3" name="Google Shape;263;p8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4" name="Google Shape;264;p8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9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88"/>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73" name="Google Shape;273;p8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4" name="Google Shape;274;p8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5" name="Google Shape;275;p8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9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90"/>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84" name="Google Shape;284;p9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5" name="Google Shape;285;p9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6" name="Google Shape;286;p9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9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sp>
        <p:nvSpPr>
          <p:cNvPr id="16" name="Google Shape;16;p45"/>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17" name="Google Shape;17;p4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 name="Google Shape;18;p4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4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 name="Shape 26"/>
        <p:cNvGrpSpPr/>
        <p:nvPr/>
      </p:nvGrpSpPr>
      <p:grpSpPr>
        <a:xfrm>
          <a:off x="0" y="0"/>
          <a:ext cx="0" cy="0"/>
          <a:chOff x="0" y="0"/>
          <a:chExt cx="0" cy="0"/>
        </a:xfrm>
      </p:grpSpPr>
      <p:sp>
        <p:nvSpPr>
          <p:cNvPr id="27" name="Google Shape;27;p47"/>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8" name="Google Shape;28;p4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 name="Google Shape;29;p4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4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 name="Shape 37"/>
        <p:cNvGrpSpPr/>
        <p:nvPr/>
      </p:nvGrpSpPr>
      <p:grpSpPr>
        <a:xfrm>
          <a:off x="0" y="0"/>
          <a:ext cx="0" cy="0"/>
          <a:chOff x="0" y="0"/>
          <a:chExt cx="0" cy="0"/>
        </a:xfrm>
      </p:grpSpPr>
      <p:sp>
        <p:nvSpPr>
          <p:cNvPr id="38" name="Google Shape;38;p49"/>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6pPr>
            <a:lvl7pPr lvl="6"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7pPr>
            <a:lvl8pPr lvl="7"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8pPr>
            <a:lvl9pPr lvl="8"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9pPr>
          </a:lstStyle>
          <a:p/>
        </p:txBody>
      </p:sp>
      <p:sp>
        <p:nvSpPr>
          <p:cNvPr id="39" name="Google Shape;39;p49"/>
          <p:cNvSpPr txBox="1"/>
          <p:nvPr>
            <p:ph idx="1" type="body"/>
          </p:nvPr>
        </p:nvSpPr>
        <p:spPr>
          <a:xfrm>
            <a:off x="628650" y="1825625"/>
            <a:ext cx="7886700" cy="4351337"/>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0" name="Google Shape;40;p4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1" name="Google Shape;41;p4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 name="Google Shape;42;p4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51"/>
          <p:cNvSpPr txBox="1"/>
          <p:nvPr>
            <p:ph type="title"/>
          </p:nvPr>
        </p:nvSpPr>
        <p:spPr>
          <a:xfrm>
            <a:off x="628650" y="365125"/>
            <a:ext cx="78867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6pPr>
            <a:lvl7pPr lvl="6"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7pPr>
            <a:lvl8pPr lvl="7"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8pPr>
            <a:lvl9pPr lvl="8"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9pPr>
          </a:lstStyle>
          <a:p/>
        </p:txBody>
      </p:sp>
      <p:sp>
        <p:nvSpPr>
          <p:cNvPr id="114" name="Google Shape;114;p51"/>
          <p:cNvSpPr txBox="1"/>
          <p:nvPr>
            <p:ph idx="1" type="body"/>
          </p:nvPr>
        </p:nvSpPr>
        <p:spPr>
          <a:xfrm>
            <a:off x="628650" y="1825625"/>
            <a:ext cx="7886700" cy="4351337"/>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42900" lvl="3" marL="18288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5" name="Google Shape;115;p51"/>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51"/>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51"/>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900"/>
              <a:buFont typeface="Calibri"/>
              <a:buNone/>
              <a:defRPr b="0" i="0" sz="9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73"/>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74"/>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191" name="Google Shape;191;p7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2" name="Google Shape;192;p7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3" name="Google Shape;193;p7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8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76"/>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02" name="Google Shape;202;p7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3" name="Google Shape;203;p7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4" name="Google Shape;204;p7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8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78"/>
          <p:cNvSpPr txBox="1"/>
          <p:nvPr/>
        </p:nvSpPr>
        <p:spPr>
          <a:xfrm>
            <a:off x="3352800" y="6400800"/>
            <a:ext cx="2438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1800"/>
              <a:buFont typeface="Arial"/>
              <a:buNone/>
            </a:pPr>
            <a:r>
              <a:rPr b="0" i="0" lang="en-US" sz="1800" u="none">
                <a:solidFill>
                  <a:schemeClr val="accent1"/>
                </a:solidFill>
                <a:latin typeface="Arial"/>
                <a:ea typeface="Arial"/>
                <a:cs typeface="Arial"/>
                <a:sym typeface="Arial"/>
              </a:rPr>
              <a:t>Thư viện stem-steam</a:t>
            </a:r>
            <a:endParaRPr/>
          </a:p>
          <a:p>
            <a:pPr indent="0" lvl="0" marL="0" marR="0" rtl="0" algn="l">
              <a:lnSpc>
                <a:spcPct val="100000"/>
              </a:lnSpc>
              <a:spcBef>
                <a:spcPts val="0"/>
              </a:spcBef>
              <a:spcAft>
                <a:spcPts val="0"/>
              </a:spcAft>
              <a:buNone/>
            </a:pPr>
            <a:r>
              <a:t/>
            </a:r>
            <a:endParaRPr b="0" i="0" sz="1800" u="none">
              <a:solidFill>
                <a:schemeClr val="accent1"/>
              </a:solidFill>
              <a:latin typeface="Arial"/>
              <a:ea typeface="Arial"/>
              <a:cs typeface="Arial"/>
              <a:sym typeface="Arial"/>
            </a:endParaRPr>
          </a:p>
        </p:txBody>
      </p:sp>
      <p:sp>
        <p:nvSpPr>
          <p:cNvPr id="214" name="Google Shape;214;p7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 name="Google Shape;215;p7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6" name="Google Shape;216;p7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800"/>
              <a:buFont typeface="Arial"/>
              <a:buNone/>
              <a:defRPr b="0" i="0" sz="1800" u="non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8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5.jpg"/><Relationship Id="rId5"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jpg"/><Relationship Id="rId5" Type="http://schemas.openxmlformats.org/officeDocument/2006/relationships/image" Target="../media/image33.jpg"/><Relationship Id="rId6" Type="http://schemas.openxmlformats.org/officeDocument/2006/relationships/image" Target="../media/image20.jpg"/><Relationship Id="rId7" Type="http://schemas.openxmlformats.org/officeDocument/2006/relationships/image" Target="../media/image34.jpg"/><Relationship Id="rId8"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4.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2.jpg"/><Relationship Id="rId5" Type="http://schemas.openxmlformats.org/officeDocument/2006/relationships/image" Target="../media/image40.jpg"/><Relationship Id="rId6" Type="http://schemas.openxmlformats.org/officeDocument/2006/relationships/image" Target="../media/image29.jpg"/><Relationship Id="rId7" Type="http://schemas.openxmlformats.org/officeDocument/2006/relationships/image" Target="../media/image17.jpg"/><Relationship Id="rId8"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2.jpg"/><Relationship Id="rId5" Type="http://schemas.openxmlformats.org/officeDocument/2006/relationships/image" Target="../media/image38.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2.jpg"/><Relationship Id="rId5" Type="http://schemas.openxmlformats.org/officeDocument/2006/relationships/image" Target="../media/image37.jpg"/><Relationship Id="rId6" Type="http://schemas.openxmlformats.org/officeDocument/2006/relationships/image" Target="../media/image32.jpg"/><Relationship Id="rId7" Type="http://schemas.openxmlformats.org/officeDocument/2006/relationships/image" Target="../media/image35.jpg"/><Relationship Id="rId8"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16.jpg"/><Relationship Id="rId7" Type="http://schemas.openxmlformats.org/officeDocument/2006/relationships/image" Target="../media/image2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2.jpg"/><Relationship Id="rId4" Type="http://schemas.openxmlformats.org/officeDocument/2006/relationships/image" Target="../media/image39.jpg"/><Relationship Id="rId5" Type="http://schemas.openxmlformats.org/officeDocument/2006/relationships/image" Target="../media/image63.jpg"/><Relationship Id="rId6" Type="http://schemas.openxmlformats.org/officeDocument/2006/relationships/image" Target="../media/image71.jpg"/><Relationship Id="rId7" Type="http://schemas.openxmlformats.org/officeDocument/2006/relationships/image" Target="../media/image45.jpg"/><Relationship Id="rId8"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2.jpg"/><Relationship Id="rId4" Type="http://schemas.openxmlformats.org/officeDocument/2006/relationships/image" Target="../media/image59.jpg"/><Relationship Id="rId5" Type="http://schemas.openxmlformats.org/officeDocument/2006/relationships/image" Target="../media/image57.jpg"/><Relationship Id="rId6" Type="http://schemas.openxmlformats.org/officeDocument/2006/relationships/image" Target="../media/image47.jpg"/><Relationship Id="rId7" Type="http://schemas.openxmlformats.org/officeDocument/2006/relationships/image" Target="../media/image44.jpg"/><Relationship Id="rId8"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2.jpg"/><Relationship Id="rId4" Type="http://schemas.openxmlformats.org/officeDocument/2006/relationships/image" Target="../media/image62.jpg"/><Relationship Id="rId5" Type="http://schemas.openxmlformats.org/officeDocument/2006/relationships/image" Target="../media/image66.jpg"/><Relationship Id="rId6" Type="http://schemas.openxmlformats.org/officeDocument/2006/relationships/image" Target="../media/image64.jpg"/><Relationship Id="rId7"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2.jpg"/><Relationship Id="rId4" Type="http://schemas.openxmlformats.org/officeDocument/2006/relationships/image" Target="../media/image58.jpg"/><Relationship Id="rId5"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6.jpg"/><Relationship Id="rId6"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6.jpg"/><Relationship Id="rId6" Type="http://schemas.openxmlformats.org/officeDocument/2006/relationships/image" Target="../media/image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0.png"/><Relationship Id="rId4" Type="http://schemas.openxmlformats.org/officeDocument/2006/relationships/image" Target="../media/image52.jpg"/><Relationship Id="rId5" Type="http://schemas.openxmlformats.org/officeDocument/2006/relationships/image" Target="../media/image36.jpg"/><Relationship Id="rId6" Type="http://schemas.openxmlformats.org/officeDocument/2006/relationships/image" Target="../media/image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5" name="Shape 295"/>
        <p:cNvGrpSpPr/>
        <p:nvPr/>
      </p:nvGrpSpPr>
      <p:grpSpPr>
        <a:xfrm>
          <a:off x="0" y="0"/>
          <a:ext cx="0" cy="0"/>
          <a:chOff x="0" y="0"/>
          <a:chExt cx="0" cy="0"/>
        </a:xfrm>
      </p:grpSpPr>
      <p:pic>
        <p:nvPicPr>
          <p:cNvPr descr="Hình nền pp dễ thương" id="296" name="Google Shape;296;p1"/>
          <p:cNvPicPr preferRelativeResize="0"/>
          <p:nvPr/>
        </p:nvPicPr>
        <p:blipFill rotWithShape="1">
          <a:blip r:embed="rId3">
            <a:alphaModFix/>
          </a:blip>
          <a:srcRect b="0" l="0" r="0" t="0"/>
          <a:stretch/>
        </p:blipFill>
        <p:spPr>
          <a:xfrm>
            <a:off x="0" y="0"/>
            <a:ext cx="9144000" cy="6781800"/>
          </a:xfrm>
          <a:prstGeom prst="rect">
            <a:avLst/>
          </a:prstGeom>
          <a:noFill/>
          <a:ln>
            <a:noFill/>
          </a:ln>
        </p:spPr>
      </p:pic>
      <p:sp>
        <p:nvSpPr>
          <p:cNvPr id="297" name="Google Shape;297;p1"/>
          <p:cNvSpPr/>
          <p:nvPr/>
        </p:nvSpPr>
        <p:spPr>
          <a:xfrm>
            <a:off x="1752600" y="3581400"/>
            <a:ext cx="5562600" cy="990600"/>
          </a:xfrm>
          <a:prstGeom prst="rect">
            <a:avLst/>
          </a:prstGeom>
        </p:spPr>
        <p:txBody>
          <a:bodyPr>
            <a:prstTxWarp prst="textPlain"/>
          </a:bodyPr>
          <a:lstStyle/>
          <a:p>
            <a:pPr lvl="0" algn="ctr"/>
            <a:r>
              <a:rPr b="0" i="0">
                <a:ln>
                  <a:noFill/>
                </a:ln>
                <a:noFill/>
                <a:latin typeface="Arial"/>
              </a:rPr>
              <a:t> CÔNG NGHỆ 7</a:t>
            </a:r>
          </a:p>
        </p:txBody>
      </p:sp>
      <p:sp>
        <p:nvSpPr>
          <p:cNvPr id="298" name="Google Shape;298;p1"/>
          <p:cNvSpPr txBox="1"/>
          <p:nvPr/>
        </p:nvSpPr>
        <p:spPr>
          <a:xfrm>
            <a:off x="1524000" y="304800"/>
            <a:ext cx="5334000" cy="396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99" name="Google Shape;299;p1"/>
          <p:cNvSpPr txBox="1"/>
          <p:nvPr/>
        </p:nvSpPr>
        <p:spPr>
          <a:xfrm>
            <a:off x="1752600" y="304800"/>
            <a:ext cx="4953000" cy="396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00" name="Google Shape;300;p1"/>
          <p:cNvSpPr txBox="1"/>
          <p:nvPr/>
        </p:nvSpPr>
        <p:spPr>
          <a:xfrm>
            <a:off x="1066800" y="2438400"/>
            <a:ext cx="7305675"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C3300"/>
              </a:buClr>
              <a:buSzPts val="2800"/>
              <a:buFont typeface="Arial"/>
              <a:buNone/>
            </a:pPr>
            <a:r>
              <a:rPr b="1" i="0" lang="en-US" sz="2800" u="none">
                <a:solidFill>
                  <a:srgbClr val="CC3300"/>
                </a:solidFill>
                <a:latin typeface="Arial"/>
                <a:ea typeface="Arial"/>
                <a:cs typeface="Arial"/>
                <a:sym typeface="Arial"/>
              </a:rPr>
              <a:t>CHÀO MỪNG CÁC EM ĐẾN VỚI MÔN</a:t>
            </a:r>
            <a:endParaRPr/>
          </a:p>
        </p:txBody>
      </p:sp>
    </p:spTree>
  </p:cSld>
  <p:clrMapOvr>
    <a:masterClrMapping/>
  </p:clrMapOvr>
  <p:transition spd="slow">
    <p:blinds/>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10"/>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382" name="Google Shape;382;p10"/>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383" name="Google Shape;383;p10"/>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
        <p:nvSpPr>
          <p:cNvPr id="384" name="Google Shape;384;p10"/>
          <p:cNvSpPr txBox="1"/>
          <p:nvPr/>
        </p:nvSpPr>
        <p:spPr>
          <a:xfrm>
            <a:off x="331787" y="1793875"/>
            <a:ext cx="2259012" cy="461962"/>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2. Triển vọng</a:t>
            </a:r>
            <a:endParaRPr/>
          </a:p>
        </p:txBody>
      </p:sp>
      <p:pic>
        <p:nvPicPr>
          <p:cNvPr id="385" name="Google Shape;385;p10"/>
          <p:cNvPicPr preferRelativeResize="0"/>
          <p:nvPr/>
        </p:nvPicPr>
        <p:blipFill rotWithShape="1">
          <a:blip r:embed="rId4">
            <a:alphaModFix/>
          </a:blip>
          <a:srcRect b="0" l="0" r="0" t="0"/>
          <a:stretch/>
        </p:blipFill>
        <p:spPr>
          <a:xfrm>
            <a:off x="304800" y="2514600"/>
            <a:ext cx="3886200" cy="3397250"/>
          </a:xfrm>
          <a:prstGeom prst="rect">
            <a:avLst/>
          </a:prstGeom>
          <a:noFill/>
          <a:ln>
            <a:noFill/>
          </a:ln>
        </p:spPr>
      </p:pic>
      <p:sp>
        <p:nvSpPr>
          <p:cNvPr id="386" name="Google Shape;386;p10"/>
          <p:cNvSpPr txBox="1"/>
          <p:nvPr/>
        </p:nvSpPr>
        <p:spPr>
          <a:xfrm>
            <a:off x="1204912" y="6126162"/>
            <a:ext cx="2085975" cy="369887"/>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Khí hậu nhiệt đới</a:t>
            </a:r>
            <a:endParaRPr/>
          </a:p>
        </p:txBody>
      </p:sp>
      <p:pic>
        <p:nvPicPr>
          <p:cNvPr id="387" name="Google Shape;387;p10"/>
          <p:cNvPicPr preferRelativeResize="0"/>
          <p:nvPr/>
        </p:nvPicPr>
        <p:blipFill rotWithShape="1">
          <a:blip r:embed="rId5">
            <a:alphaModFix/>
          </a:blip>
          <a:srcRect b="0" l="0" r="0" t="0"/>
          <a:stretch/>
        </p:blipFill>
        <p:spPr>
          <a:xfrm>
            <a:off x="5029200" y="2514600"/>
            <a:ext cx="3657600" cy="3397250"/>
          </a:xfrm>
          <a:prstGeom prst="rect">
            <a:avLst/>
          </a:prstGeom>
          <a:noFill/>
          <a:ln>
            <a:noFill/>
          </a:ln>
        </p:spPr>
      </p:pic>
      <p:sp>
        <p:nvSpPr>
          <p:cNvPr id="388" name="Google Shape;388;p10"/>
          <p:cNvSpPr txBox="1"/>
          <p:nvPr/>
        </p:nvSpPr>
        <p:spPr>
          <a:xfrm>
            <a:off x="5815012" y="6003925"/>
            <a:ext cx="2085975" cy="368300"/>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Địa hình đa dạng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xEl>
                                              <p:pRg end="0" st="0"/>
                                            </p:txEl>
                                          </p:spTgt>
                                        </p:tgtEl>
                                        <p:attrNameLst>
                                          <p:attrName>style.visibility</p:attrName>
                                        </p:attrNameLst>
                                      </p:cBhvr>
                                      <p:to>
                                        <p:strVal val="visible"/>
                                      </p:to>
                                    </p:set>
                                    <p:animEffect filter="fade" transition="in">
                                      <p:cBhvr>
                                        <p:cTn dur="500"/>
                                        <p:tgtEl>
                                          <p:spTgt spid="38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1"/>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394" name="Google Shape;394;p11"/>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395" name="Google Shape;395;p11"/>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
        <p:nvSpPr>
          <p:cNvPr id="396" name="Google Shape;396;p11"/>
          <p:cNvSpPr txBox="1"/>
          <p:nvPr/>
        </p:nvSpPr>
        <p:spPr>
          <a:xfrm>
            <a:off x="331787" y="1793875"/>
            <a:ext cx="2259012" cy="461962"/>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2. Triển vọng</a:t>
            </a:r>
            <a:endParaRPr/>
          </a:p>
        </p:txBody>
      </p:sp>
      <p:sp>
        <p:nvSpPr>
          <p:cNvPr id="397" name="Google Shape;397;p11"/>
          <p:cNvSpPr txBox="1"/>
          <p:nvPr/>
        </p:nvSpPr>
        <p:spPr>
          <a:xfrm>
            <a:off x="2209800" y="5557837"/>
            <a:ext cx="2084387" cy="369887"/>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Con người</a:t>
            </a:r>
            <a:endParaRPr/>
          </a:p>
        </p:txBody>
      </p:sp>
      <p:sp>
        <p:nvSpPr>
          <p:cNvPr id="398" name="Google Shape;398;p11"/>
          <p:cNvSpPr txBox="1"/>
          <p:nvPr/>
        </p:nvSpPr>
        <p:spPr>
          <a:xfrm>
            <a:off x="5600700" y="5684837"/>
            <a:ext cx="3048000" cy="646112"/>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Chính sách hỗ trợ phát triển nông nghiệp</a:t>
            </a:r>
            <a:endParaRPr/>
          </a:p>
        </p:txBody>
      </p:sp>
      <p:pic>
        <p:nvPicPr>
          <p:cNvPr id="399" name="Google Shape;399;p11"/>
          <p:cNvPicPr preferRelativeResize="0"/>
          <p:nvPr/>
        </p:nvPicPr>
        <p:blipFill rotWithShape="1">
          <a:blip r:embed="rId4">
            <a:alphaModFix/>
          </a:blip>
          <a:srcRect b="0" l="0" r="0" t="0"/>
          <a:stretch/>
        </p:blipFill>
        <p:spPr>
          <a:xfrm>
            <a:off x="1295400" y="2578100"/>
            <a:ext cx="3554412" cy="2897187"/>
          </a:xfrm>
          <a:prstGeom prst="rect">
            <a:avLst/>
          </a:prstGeom>
          <a:noFill/>
          <a:ln>
            <a:noFill/>
          </a:ln>
        </p:spPr>
      </p:pic>
      <p:pic>
        <p:nvPicPr>
          <p:cNvPr id="400" name="Google Shape;400;p11"/>
          <p:cNvPicPr preferRelativeResize="0"/>
          <p:nvPr/>
        </p:nvPicPr>
        <p:blipFill rotWithShape="1">
          <a:blip r:embed="rId5">
            <a:alphaModFix/>
          </a:blip>
          <a:srcRect b="0" l="0" r="0" t="0"/>
          <a:stretch/>
        </p:blipFill>
        <p:spPr>
          <a:xfrm>
            <a:off x="5410200" y="2514600"/>
            <a:ext cx="3429000" cy="29606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2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2"/>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406" name="Google Shape;406;p12"/>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407" name="Google Shape;407;p12"/>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
        <p:nvSpPr>
          <p:cNvPr id="408" name="Google Shape;408;p12"/>
          <p:cNvSpPr txBox="1"/>
          <p:nvPr/>
        </p:nvSpPr>
        <p:spPr>
          <a:xfrm>
            <a:off x="331787" y="1793875"/>
            <a:ext cx="2259012" cy="461962"/>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2. Triển vọng</a:t>
            </a:r>
            <a:endParaRPr/>
          </a:p>
        </p:txBody>
      </p:sp>
      <p:sp>
        <p:nvSpPr>
          <p:cNvPr id="409" name="Google Shape;409;p12"/>
          <p:cNvSpPr txBox="1"/>
          <p:nvPr/>
        </p:nvSpPr>
        <p:spPr>
          <a:xfrm>
            <a:off x="533400" y="2255837"/>
            <a:ext cx="8229600" cy="369252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Điều kiện khí hậu nhiệt đới, địa hình đa dạng thuận lợi cho sự phát triển nhiều loại cây trồng khác nhau.</a:t>
            </a:r>
            <a:endParaRPr/>
          </a:p>
          <a:p>
            <a:pPr indent="0" lvl="0" marL="0" marR="0" rtl="0" algn="l">
              <a:lnSpc>
                <a:spcPct val="15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Việt Nam có truyền thống nông nghiệp, nông dân cần cù, thông minh, có kinh nghiệm, nhà nước quan tâm phát triển nông nghiệp, áp dụng khoa học kĩ thuật trong sản xuất nông nghiệp.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p:txBody>
      </p:sp>
      <p:sp>
        <p:nvSpPr>
          <p:cNvPr id="410" name="Google Shape;410;p12"/>
          <p:cNvSpPr txBox="1"/>
          <p:nvPr/>
        </p:nvSpPr>
        <p:spPr>
          <a:xfrm>
            <a:off x="42862" y="2270125"/>
            <a:ext cx="5778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Times New Roman"/>
              <a:buNone/>
            </a:pPr>
            <a:r>
              <a:rPr b="1" i="0" lang="en-US" sz="2800" u="none">
                <a:solidFill>
                  <a:srgbClr val="FF3300"/>
                </a:solidFill>
                <a:latin typeface="Times New Roman"/>
                <a:ea typeface="Times New Roman"/>
                <a:cs typeface="Times New Roman"/>
                <a:sym typeface="Times New Roman"/>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3"/>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416" name="Google Shape;416;p13"/>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417" name="Google Shape;417;p13"/>
          <p:cNvSpPr txBox="1"/>
          <p:nvPr/>
        </p:nvSpPr>
        <p:spPr>
          <a:xfrm>
            <a:off x="0" y="1295400"/>
            <a:ext cx="55626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 Các nhóm cây trồng phổ biến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399FF"/>
            </a:gs>
            <a:gs pos="16000">
              <a:srgbClr val="00CCCC"/>
            </a:gs>
            <a:gs pos="47000">
              <a:srgbClr val="9999FF"/>
            </a:gs>
            <a:gs pos="60000">
              <a:srgbClr val="2E6792"/>
            </a:gs>
            <a:gs pos="71000">
              <a:srgbClr val="3333CC"/>
            </a:gs>
            <a:gs pos="80999">
              <a:srgbClr val="1170FF"/>
            </a:gs>
            <a:gs pos="100000">
              <a:srgbClr val="006699"/>
            </a:gs>
          </a:gsLst>
          <a:lin ang="5400000" scaled="0"/>
        </a:gradFill>
      </p:bgPr>
    </p:bg>
    <p:spTree>
      <p:nvGrpSpPr>
        <p:cNvPr id="421" name="Shape 421"/>
        <p:cNvGrpSpPr/>
        <p:nvPr/>
      </p:nvGrpSpPr>
      <p:grpSpPr>
        <a:xfrm>
          <a:off x="0" y="0"/>
          <a:ext cx="0" cy="0"/>
          <a:chOff x="0" y="0"/>
          <a:chExt cx="0" cy="0"/>
        </a:xfrm>
      </p:grpSpPr>
      <p:sp>
        <p:nvSpPr>
          <p:cNvPr id="422" name="Google Shape;422;p14"/>
          <p:cNvSpPr txBox="1"/>
          <p:nvPr/>
        </p:nvSpPr>
        <p:spPr>
          <a:xfrm>
            <a:off x="427037" y="2665412"/>
            <a:ext cx="2676525" cy="106045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3300" u="none">
                <a:solidFill>
                  <a:srgbClr val="000000"/>
                </a:solidFill>
                <a:latin typeface="Arial"/>
                <a:ea typeface="Arial"/>
                <a:cs typeface="Arial"/>
                <a:sym typeface="Arial"/>
              </a:rPr>
              <a:t>Chiếc nón kỳ diệu</a:t>
            </a:r>
            <a:endParaRPr/>
          </a:p>
        </p:txBody>
      </p:sp>
      <p:sp>
        <p:nvSpPr>
          <p:cNvPr id="423" name="Google Shape;423;p14"/>
          <p:cNvSpPr/>
          <p:nvPr/>
        </p:nvSpPr>
        <p:spPr>
          <a:xfrm>
            <a:off x="331076" y="5295119"/>
            <a:ext cx="1434432" cy="472965"/>
          </a:xfrm>
          <a:prstGeom prst="rect">
            <a:avLst/>
          </a:prstGeom>
          <a:solidFill>
            <a:schemeClr val="accent5"/>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Luật chơi</a:t>
            </a:r>
            <a:endParaRPr b="1" i="0" sz="2100" u="none" cap="none" strike="noStrike">
              <a:solidFill>
                <a:srgbClr val="000000"/>
              </a:solidFill>
              <a:latin typeface="Arial"/>
              <a:ea typeface="Arial"/>
              <a:cs typeface="Arial"/>
              <a:sym typeface="Arial"/>
            </a:endParaRPr>
          </a:p>
        </p:txBody>
      </p:sp>
      <p:grpSp>
        <p:nvGrpSpPr>
          <p:cNvPr id="424" name="Google Shape;424;p14"/>
          <p:cNvGrpSpPr/>
          <p:nvPr/>
        </p:nvGrpSpPr>
        <p:grpSpPr>
          <a:xfrm>
            <a:off x="3511550" y="950912"/>
            <a:ext cx="4972050" cy="4953000"/>
            <a:chOff x="1918996" y="353129"/>
            <a:chExt cx="6096000" cy="6072507"/>
          </a:xfrm>
        </p:grpSpPr>
        <p:pic>
          <p:nvPicPr>
            <p:cNvPr id="425" name="Google Shape;425;p14"/>
            <p:cNvPicPr preferRelativeResize="0"/>
            <p:nvPr/>
          </p:nvPicPr>
          <p:blipFill rotWithShape="1">
            <a:blip r:embed="rId3">
              <a:alphaModFix/>
            </a:blip>
            <a:srcRect b="0" l="0" r="0" t="386"/>
            <a:stretch/>
          </p:blipFill>
          <p:spPr>
            <a:xfrm>
              <a:off x="1918996" y="353129"/>
              <a:ext cx="6096000" cy="6072507"/>
            </a:xfrm>
            <a:prstGeom prst="ellipse">
              <a:avLst/>
            </a:prstGeom>
            <a:noFill/>
            <a:ln>
              <a:noFill/>
            </a:ln>
          </p:spPr>
        </p:pic>
        <p:sp>
          <p:nvSpPr>
            <p:cNvPr id="426" name="Google Shape;426;p14"/>
            <p:cNvSpPr txBox="1"/>
            <p:nvPr/>
          </p:nvSpPr>
          <p:spPr>
            <a:xfrm rot="848429">
              <a:off x="5193468" y="997918"/>
              <a:ext cx="672831"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+1</a:t>
              </a:r>
              <a:endParaRPr b="1" i="0" sz="2100" u="none" cap="none" strike="noStrike">
                <a:solidFill>
                  <a:srgbClr val="000000"/>
                </a:solidFill>
                <a:latin typeface="Calibri"/>
                <a:ea typeface="Calibri"/>
                <a:cs typeface="Calibri"/>
                <a:sym typeface="Calibri"/>
              </a:endParaRPr>
            </a:p>
          </p:txBody>
        </p:sp>
        <p:sp>
          <p:nvSpPr>
            <p:cNvPr id="427" name="Google Shape;427;p14"/>
            <p:cNvSpPr txBox="1"/>
            <p:nvPr/>
          </p:nvSpPr>
          <p:spPr>
            <a:xfrm rot="1895398">
              <a:off x="5690970" y="1219699"/>
              <a:ext cx="826267"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28" name="Google Shape;428;p14"/>
            <p:cNvSpPr txBox="1"/>
            <p:nvPr/>
          </p:nvSpPr>
          <p:spPr>
            <a:xfrm rot="3668299">
              <a:off x="6637661" y="2079238"/>
              <a:ext cx="569161"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+2</a:t>
              </a:r>
              <a:endParaRPr b="1" i="0" sz="2100" u="none" cap="none" strike="noStrike">
                <a:solidFill>
                  <a:srgbClr val="000000"/>
                </a:solidFill>
                <a:latin typeface="Calibri"/>
                <a:ea typeface="Calibri"/>
                <a:cs typeface="Calibri"/>
                <a:sym typeface="Calibri"/>
              </a:endParaRPr>
            </a:p>
          </p:txBody>
        </p:sp>
        <p:sp>
          <p:nvSpPr>
            <p:cNvPr id="429" name="Google Shape;429;p14"/>
            <p:cNvSpPr txBox="1"/>
            <p:nvPr/>
          </p:nvSpPr>
          <p:spPr>
            <a:xfrm rot="4527649">
              <a:off x="6911434" y="2662337"/>
              <a:ext cx="572604"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30" name="Google Shape;430;p14"/>
            <p:cNvSpPr txBox="1"/>
            <p:nvPr/>
          </p:nvSpPr>
          <p:spPr>
            <a:xfrm>
              <a:off x="4600213" y="832934"/>
              <a:ext cx="622579"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+2</a:t>
              </a:r>
              <a:endParaRPr b="1" i="0" sz="2100" u="none" cap="none" strike="noStrike">
                <a:solidFill>
                  <a:srgbClr val="000000"/>
                </a:solidFill>
                <a:latin typeface="Calibri"/>
                <a:ea typeface="Calibri"/>
                <a:cs typeface="Calibri"/>
                <a:sym typeface="Calibri"/>
              </a:endParaRPr>
            </a:p>
          </p:txBody>
        </p:sp>
        <p:sp>
          <p:nvSpPr>
            <p:cNvPr id="431" name="Google Shape;431;p14"/>
            <p:cNvSpPr txBox="1"/>
            <p:nvPr/>
          </p:nvSpPr>
          <p:spPr>
            <a:xfrm rot="-1800000">
              <a:off x="3473870" y="1196353"/>
              <a:ext cx="653491" cy="43017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100"/>
                <a:buFont typeface="Calibri"/>
                <a:buNone/>
              </a:pPr>
              <a:r>
                <a:rPr b="0" i="0" lang="en-US" sz="2100" u="none" cap="none" strike="noStrike">
                  <a:solidFill>
                    <a:srgbClr val="000000"/>
                  </a:solidFill>
                  <a:latin typeface="Calibri"/>
                  <a:ea typeface="Calibri"/>
                  <a:cs typeface="Calibri"/>
                  <a:sym typeface="Calibri"/>
                </a:rPr>
                <a:t>+1</a:t>
              </a:r>
              <a:endParaRPr b="0" i="0" sz="2100" u="none" cap="none" strike="noStrike">
                <a:solidFill>
                  <a:srgbClr val="000000"/>
                </a:solidFill>
                <a:latin typeface="Calibri"/>
                <a:ea typeface="Calibri"/>
                <a:cs typeface="Calibri"/>
                <a:sym typeface="Calibri"/>
              </a:endParaRPr>
            </a:p>
          </p:txBody>
        </p:sp>
        <p:sp>
          <p:nvSpPr>
            <p:cNvPr id="432" name="Google Shape;432;p14"/>
            <p:cNvSpPr txBox="1"/>
            <p:nvPr/>
          </p:nvSpPr>
          <p:spPr>
            <a:xfrm rot="-2708494">
              <a:off x="3049041" y="1561053"/>
              <a:ext cx="578808"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+2</a:t>
              </a:r>
              <a:endParaRPr b="1" i="0" sz="2100" u="none" cap="none" strike="noStrike">
                <a:solidFill>
                  <a:srgbClr val="000000"/>
                </a:solidFill>
                <a:latin typeface="Calibri"/>
                <a:ea typeface="Calibri"/>
                <a:cs typeface="Calibri"/>
                <a:sym typeface="Calibri"/>
              </a:endParaRPr>
            </a:p>
          </p:txBody>
        </p:sp>
        <p:sp>
          <p:nvSpPr>
            <p:cNvPr id="433" name="Google Shape;433;p14"/>
            <p:cNvSpPr txBox="1"/>
            <p:nvPr/>
          </p:nvSpPr>
          <p:spPr>
            <a:xfrm rot="1860000">
              <a:off x="2333525" y="2189669"/>
              <a:ext cx="1892666" cy="43017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100"/>
                <a:buFont typeface="Calibri"/>
                <a:buNone/>
              </a:pPr>
              <a:r>
                <a:rPr b="1" i="0" lang="en-US" sz="2100" u="none">
                  <a:solidFill>
                    <a:srgbClr val="FFFFFF"/>
                  </a:solidFill>
                  <a:latin typeface="Calibri"/>
                  <a:ea typeface="Calibri"/>
                  <a:cs typeface="Calibri"/>
                  <a:sym typeface="Calibri"/>
                </a:rPr>
                <a:t>MẤT ĐIỂM</a:t>
              </a:r>
              <a:endParaRPr/>
            </a:p>
          </p:txBody>
        </p:sp>
        <p:sp>
          <p:nvSpPr>
            <p:cNvPr id="434" name="Google Shape;434;p14"/>
            <p:cNvSpPr txBox="1"/>
            <p:nvPr/>
          </p:nvSpPr>
          <p:spPr>
            <a:xfrm rot="-4625551">
              <a:off x="2458298" y="2571754"/>
              <a:ext cx="608737"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+2</a:t>
              </a:r>
              <a:endParaRPr b="1" i="0" sz="2100" u="none" cap="none" strike="noStrike">
                <a:solidFill>
                  <a:srgbClr val="000000"/>
                </a:solidFill>
                <a:latin typeface="Calibri"/>
                <a:ea typeface="Calibri"/>
                <a:cs typeface="Calibri"/>
                <a:sym typeface="Calibri"/>
              </a:endParaRPr>
            </a:p>
          </p:txBody>
        </p:sp>
        <p:sp>
          <p:nvSpPr>
            <p:cNvPr id="435" name="Google Shape;435;p14"/>
            <p:cNvSpPr txBox="1"/>
            <p:nvPr/>
          </p:nvSpPr>
          <p:spPr>
            <a:xfrm rot="-5400000">
              <a:off x="2359458" y="3160330"/>
              <a:ext cx="568603"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36" name="Google Shape;436;p14"/>
            <p:cNvSpPr txBox="1"/>
            <p:nvPr/>
          </p:nvSpPr>
          <p:spPr>
            <a:xfrm rot="5400000">
              <a:off x="6949852" y="3163344"/>
              <a:ext cx="626650"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+1</a:t>
              </a:r>
              <a:endParaRPr b="1" i="0" sz="2100" u="none" cap="none" strike="noStrike">
                <a:solidFill>
                  <a:srgbClr val="000000"/>
                </a:solidFill>
                <a:latin typeface="Calibri"/>
                <a:ea typeface="Calibri"/>
                <a:cs typeface="Calibri"/>
                <a:sym typeface="Calibri"/>
              </a:endParaRPr>
            </a:p>
          </p:txBody>
        </p:sp>
        <p:sp>
          <p:nvSpPr>
            <p:cNvPr id="437" name="Google Shape;437;p14"/>
            <p:cNvSpPr txBox="1"/>
            <p:nvPr/>
          </p:nvSpPr>
          <p:spPr>
            <a:xfrm flipH="1" rot="9951571">
              <a:off x="5253162" y="5358402"/>
              <a:ext cx="639488"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+2</a:t>
              </a:r>
              <a:endParaRPr b="1" i="0" sz="2100" u="none" cap="none" strike="noStrike">
                <a:solidFill>
                  <a:srgbClr val="000000"/>
                </a:solidFill>
                <a:latin typeface="Calibri"/>
                <a:ea typeface="Calibri"/>
                <a:cs typeface="Calibri"/>
                <a:sym typeface="Calibri"/>
              </a:endParaRPr>
            </a:p>
          </p:txBody>
        </p:sp>
        <p:sp>
          <p:nvSpPr>
            <p:cNvPr id="438" name="Google Shape;438;p14"/>
            <p:cNvSpPr txBox="1"/>
            <p:nvPr/>
          </p:nvSpPr>
          <p:spPr>
            <a:xfrm flipH="1" rot="8110803">
              <a:off x="6176286" y="4757632"/>
              <a:ext cx="629337"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a:p>
          </p:txBody>
        </p:sp>
        <p:sp>
          <p:nvSpPr>
            <p:cNvPr id="439" name="Google Shape;439;p14"/>
            <p:cNvSpPr txBox="1"/>
            <p:nvPr/>
          </p:nvSpPr>
          <p:spPr>
            <a:xfrm flipH="1" rot="7267003">
              <a:off x="6535370" y="4343606"/>
              <a:ext cx="678862"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40" name="Google Shape;440;p14"/>
            <p:cNvSpPr txBox="1"/>
            <p:nvPr/>
          </p:nvSpPr>
          <p:spPr>
            <a:xfrm flipH="1" rot="10800000">
              <a:off x="4655936" y="5447181"/>
              <a:ext cx="669002"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41" name="Google Shape;441;p14"/>
            <p:cNvSpPr txBox="1"/>
            <p:nvPr/>
          </p:nvSpPr>
          <p:spPr>
            <a:xfrm flipH="1" rot="-9819994">
              <a:off x="4025509" y="5290932"/>
              <a:ext cx="655990"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42" name="Google Shape;442;p14"/>
            <p:cNvSpPr txBox="1"/>
            <p:nvPr/>
          </p:nvSpPr>
          <p:spPr>
            <a:xfrm flipH="1" rot="-8976845">
              <a:off x="3571322" y="5057433"/>
              <a:ext cx="565326" cy="43017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+2</a:t>
              </a:r>
              <a:endParaRPr b="1" i="0" sz="2100" u="none" cap="none" strike="noStrike">
                <a:solidFill>
                  <a:srgbClr val="000000"/>
                </a:solidFill>
                <a:latin typeface="Calibri"/>
                <a:ea typeface="Calibri"/>
                <a:cs typeface="Calibri"/>
                <a:sym typeface="Calibri"/>
              </a:endParaRPr>
            </a:p>
          </p:txBody>
        </p:sp>
        <p:sp>
          <p:nvSpPr>
            <p:cNvPr id="443" name="Google Shape;443;p14"/>
            <p:cNvSpPr txBox="1"/>
            <p:nvPr/>
          </p:nvSpPr>
          <p:spPr>
            <a:xfrm flipH="1" rot="-7105607">
              <a:off x="2678977" y="4325024"/>
              <a:ext cx="631733"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+2</a:t>
              </a:r>
              <a:endParaRPr b="1" i="0" sz="2100" u="none" cap="none" strike="noStrike">
                <a:solidFill>
                  <a:srgbClr val="000000"/>
                </a:solidFill>
                <a:latin typeface="Calibri"/>
                <a:ea typeface="Calibri"/>
                <a:cs typeface="Calibri"/>
                <a:sym typeface="Calibri"/>
              </a:endParaRPr>
            </a:p>
          </p:txBody>
        </p:sp>
        <p:sp>
          <p:nvSpPr>
            <p:cNvPr id="444" name="Google Shape;444;p14"/>
            <p:cNvSpPr txBox="1"/>
            <p:nvPr/>
          </p:nvSpPr>
          <p:spPr>
            <a:xfrm flipH="1" rot="-6174449">
              <a:off x="2436451" y="3797928"/>
              <a:ext cx="611115" cy="43017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100"/>
                <a:buFont typeface="Calibri"/>
                <a:buNone/>
              </a:pPr>
              <a:r>
                <a:rPr b="1" i="0" lang="en-US" sz="2100" u="none" cap="none" strike="noStrike">
                  <a:solidFill>
                    <a:srgbClr val="000000"/>
                  </a:solidFill>
                  <a:latin typeface="Calibri"/>
                  <a:ea typeface="Calibri"/>
                  <a:cs typeface="Calibri"/>
                  <a:sym typeface="Calibri"/>
                </a:rPr>
                <a:t>+1</a:t>
              </a:r>
              <a:endParaRPr b="1" i="0" sz="2100" u="none" cap="none" strike="noStrike">
                <a:solidFill>
                  <a:srgbClr val="000000"/>
                </a:solidFill>
                <a:latin typeface="Calibri"/>
                <a:ea typeface="Calibri"/>
                <a:cs typeface="Calibri"/>
                <a:sym typeface="Calibri"/>
              </a:endParaRPr>
            </a:p>
          </p:txBody>
        </p:sp>
        <p:sp>
          <p:nvSpPr>
            <p:cNvPr id="445" name="Google Shape;445;p14"/>
            <p:cNvSpPr txBox="1"/>
            <p:nvPr/>
          </p:nvSpPr>
          <p:spPr>
            <a:xfrm rot="2700000">
              <a:off x="6367965" y="1508344"/>
              <a:ext cx="430179" cy="60158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100"/>
                <a:buFont typeface="Calibri"/>
                <a:buNone/>
              </a:pPr>
              <a:r>
                <a:rPr b="0" i="0" lang="en-US" sz="2100" u="none">
                  <a:solidFill>
                    <a:srgbClr val="000000"/>
                  </a:solidFill>
                  <a:latin typeface="Calibri"/>
                  <a:ea typeface="Calibri"/>
                  <a:cs typeface="Calibri"/>
                  <a:sym typeface="Calibri"/>
                </a:rPr>
                <a:t>+1</a:t>
              </a:r>
              <a:endParaRPr/>
            </a:p>
          </p:txBody>
        </p:sp>
        <p:sp>
          <p:nvSpPr>
            <p:cNvPr id="446" name="Google Shape;446;p14"/>
            <p:cNvSpPr txBox="1"/>
            <p:nvPr/>
          </p:nvSpPr>
          <p:spPr>
            <a:xfrm rot="-1020000">
              <a:off x="4101657" y="928524"/>
              <a:ext cx="754406" cy="43551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2100"/>
                <a:buFont typeface="Times New Roman"/>
                <a:buNone/>
              </a:pPr>
              <a:r>
                <a:rPr b="0" i="0" lang="en-US" sz="2100" u="none">
                  <a:solidFill>
                    <a:schemeClr val="dk1"/>
                  </a:solidFill>
                  <a:latin typeface="Times New Roman"/>
                  <a:ea typeface="Times New Roman"/>
                  <a:cs typeface="Times New Roman"/>
                  <a:sym typeface="Times New Roman"/>
                </a:rPr>
                <a:t>+1</a:t>
              </a:r>
              <a:endParaRPr/>
            </a:p>
          </p:txBody>
        </p:sp>
        <p:sp>
          <p:nvSpPr>
            <p:cNvPr id="447" name="Google Shape;447;p14"/>
            <p:cNvSpPr txBox="1"/>
            <p:nvPr/>
          </p:nvSpPr>
          <p:spPr>
            <a:xfrm rot="-7200000">
              <a:off x="4978176" y="4831639"/>
              <a:ext cx="1892665" cy="430179"/>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100"/>
                <a:buFont typeface="Calibri"/>
                <a:buNone/>
              </a:pPr>
              <a:r>
                <a:rPr b="1" i="0" lang="en-US" sz="2100" u="none">
                  <a:solidFill>
                    <a:srgbClr val="FFFFFF"/>
                  </a:solidFill>
                  <a:latin typeface="Calibri"/>
                  <a:ea typeface="Calibri"/>
                  <a:cs typeface="Calibri"/>
                  <a:sym typeface="Calibri"/>
                </a:rPr>
                <a:t>MẤT LƯỢT</a:t>
              </a:r>
              <a:endParaRPr/>
            </a:p>
          </p:txBody>
        </p:sp>
        <p:sp>
          <p:nvSpPr>
            <p:cNvPr id="448" name="Google Shape;448;p14"/>
            <p:cNvSpPr txBox="1"/>
            <p:nvPr/>
          </p:nvSpPr>
          <p:spPr>
            <a:xfrm rot="-9960000">
              <a:off x="5614871" y="3682075"/>
              <a:ext cx="2331188" cy="339608"/>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1500"/>
                <a:buFont typeface="Arial"/>
                <a:buNone/>
              </a:pPr>
              <a:r>
                <a:rPr b="1" i="0" lang="en-US" sz="1500" u="none">
                  <a:solidFill>
                    <a:srgbClr val="FFFFFF"/>
                  </a:solidFill>
                  <a:latin typeface="Arial"/>
                  <a:ea typeface="Arial"/>
                  <a:cs typeface="Arial"/>
                  <a:sym typeface="Arial"/>
                </a:rPr>
                <a:t>PHẦN THƯỞNG</a:t>
              </a:r>
              <a:endParaRPr/>
            </a:p>
          </p:txBody>
        </p:sp>
        <p:sp>
          <p:nvSpPr>
            <p:cNvPr id="449" name="Google Shape;449;p14"/>
            <p:cNvSpPr txBox="1"/>
            <p:nvPr/>
          </p:nvSpPr>
          <p:spPr>
            <a:xfrm rot="-7800000">
              <a:off x="3075377" y="4740363"/>
              <a:ext cx="558996" cy="430179"/>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100"/>
                <a:buFont typeface="Calibri"/>
                <a:buNone/>
              </a:pPr>
              <a:r>
                <a:rPr b="0" i="0" lang="en-US" sz="2100" u="none">
                  <a:solidFill>
                    <a:srgbClr val="000000"/>
                  </a:solidFill>
                  <a:latin typeface="Calibri"/>
                  <a:ea typeface="Calibri"/>
                  <a:cs typeface="Calibri"/>
                  <a:sym typeface="Calibri"/>
                </a:rPr>
                <a:t>+1</a:t>
              </a:r>
              <a:endParaRPr/>
            </a:p>
          </p:txBody>
        </p:sp>
      </p:grpSp>
      <p:grpSp>
        <p:nvGrpSpPr>
          <p:cNvPr id="450" name="Google Shape;450;p14"/>
          <p:cNvGrpSpPr/>
          <p:nvPr/>
        </p:nvGrpSpPr>
        <p:grpSpPr>
          <a:xfrm>
            <a:off x="7960240" y="4406581"/>
            <a:ext cx="1427721" cy="1013462"/>
            <a:chOff x="7188848" y="4747481"/>
            <a:chExt cx="1905098" cy="1349822"/>
          </a:xfrm>
        </p:grpSpPr>
        <p:sp>
          <p:nvSpPr>
            <p:cNvPr id="451" name="Google Shape;451;p14"/>
            <p:cNvSpPr/>
            <p:nvPr/>
          </p:nvSpPr>
          <p:spPr>
            <a:xfrm rot="-3660000">
              <a:off x="7493620" y="4698380"/>
              <a:ext cx="456706" cy="965946"/>
            </a:xfrm>
            <a:prstGeom prst="flowChartExtract">
              <a:avLst/>
            </a:prstGeom>
            <a:gradFill>
              <a:gsLst>
                <a:gs pos="0">
                  <a:srgbClr val="6A570A"/>
                </a:gs>
                <a:gs pos="50000">
                  <a:srgbClr val="E4BD16"/>
                </a:gs>
                <a:gs pos="100000">
                  <a:srgbClr val="6A570A"/>
                </a:gs>
              </a:gsLst>
              <a:lin ang="0" scaled="0"/>
            </a:grad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4"/>
            <p:cNvSpPr txBox="1"/>
            <p:nvPr/>
          </p:nvSpPr>
          <p:spPr>
            <a:xfrm rot="1740000">
              <a:off x="7691675" y="5184246"/>
              <a:ext cx="482973" cy="22835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53" name="Google Shape;453;p14"/>
            <p:cNvSpPr/>
            <p:nvPr/>
          </p:nvSpPr>
          <p:spPr>
            <a:xfrm rot="7140000">
              <a:off x="8332467" y="5180458"/>
              <a:ext cx="456706" cy="965946"/>
            </a:xfrm>
            <a:prstGeom prst="flowChartExtract">
              <a:avLst/>
            </a:prstGeom>
            <a:solidFill>
              <a:schemeClr val="accent1">
                <a:alpha val="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4"/>
            <p:cNvSpPr txBox="1"/>
            <p:nvPr/>
          </p:nvSpPr>
          <p:spPr>
            <a:xfrm rot="-9060000">
              <a:off x="8108108" y="5432172"/>
              <a:ext cx="482973" cy="22835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455" name="Google Shape;455;p14"/>
          <p:cNvSpPr txBox="1"/>
          <p:nvPr/>
        </p:nvSpPr>
        <p:spPr>
          <a:xfrm>
            <a:off x="5373687" y="3014662"/>
            <a:ext cx="12447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a:solidFill>
                  <a:srgbClr val="000000"/>
                </a:solidFill>
                <a:latin typeface="Times New Roman"/>
                <a:ea typeface="Times New Roman"/>
                <a:cs typeface="Times New Roman"/>
                <a:sym typeface="Times New Roman"/>
              </a:rPr>
              <a:t>VÒNG QUAY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15"/>
          <p:cNvSpPr txBox="1"/>
          <p:nvPr/>
        </p:nvSpPr>
        <p:spPr>
          <a:xfrm>
            <a:off x="487362" y="1879600"/>
            <a:ext cx="8169275" cy="3259137"/>
          </a:xfrm>
          <a:prstGeom prst="rect">
            <a:avLst/>
          </a:prstGeom>
          <a:solidFill>
            <a:srgbClr val="DEEBF7"/>
          </a:solidFill>
          <a:ln>
            <a:noFill/>
          </a:ln>
        </p:spPr>
        <p:txBody>
          <a:bodyPr anchorCtr="0" anchor="t" bIns="45700" lIns="91425" spcFirstLastPara="1" rIns="91425" wrap="square" tIns="45700">
            <a:spAutoFit/>
          </a:bodyPr>
          <a:lstStyle/>
          <a:p>
            <a:pPr indent="0" lvl="0" marL="0" marR="0" rtl="0" algn="just">
              <a:lnSpc>
                <a:spcPct val="140000"/>
              </a:lnSpc>
              <a:spcBef>
                <a:spcPts val="0"/>
              </a:spcBef>
              <a:spcAft>
                <a:spcPts val="0"/>
              </a:spcAft>
              <a:buClr>
                <a:srgbClr val="181717"/>
              </a:buClr>
              <a:buSzPts val="2100"/>
              <a:buFont typeface="Arial"/>
              <a:buNone/>
            </a:pPr>
            <a:r>
              <a:rPr b="1" i="0" lang="en-US" sz="2100" u="none">
                <a:solidFill>
                  <a:srgbClr val="181717"/>
                </a:solidFill>
                <a:latin typeface="Arial"/>
                <a:ea typeface="Arial"/>
                <a:cs typeface="Arial"/>
                <a:sym typeface="Arial"/>
              </a:rPr>
              <a:t>Các thành viên trong lớp sẽ lần lượt quay nón để tích điểm cộng và trả lời câu hỏi. Nếu học sinh trả lời đúng thì sẽ được tích +1; +2 vào điểm kiểm tra thường xuyên. Nếu trả lời sai (không trả lời được) thì các học sinh khác được quyền trả lời. Nếu quay nón rơi vào ô mất lượt (mất lượt chơi), mất điểm (không được tích điểm cộng), phần thường (nhận được 1 phần quà).</a:t>
            </a:r>
            <a:endParaRPr/>
          </a:p>
        </p:txBody>
      </p:sp>
      <p:sp>
        <p:nvSpPr>
          <p:cNvPr id="462" name="Google Shape;462;p15"/>
          <p:cNvSpPr txBox="1"/>
          <p:nvPr/>
        </p:nvSpPr>
        <p:spPr>
          <a:xfrm>
            <a:off x="3159125" y="965200"/>
            <a:ext cx="2420937" cy="508000"/>
          </a:xfrm>
          <a:prstGeom prst="rect">
            <a:avLst/>
          </a:prstGeom>
          <a:solidFill>
            <a:srgbClr val="9DC3E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2700"/>
              <a:buFont typeface="Arial"/>
              <a:buNone/>
            </a:pPr>
            <a:r>
              <a:rPr b="1" i="0" lang="en-US" sz="2700" u="none">
                <a:solidFill>
                  <a:srgbClr val="C00000"/>
                </a:solidFill>
                <a:latin typeface="Arial"/>
                <a:ea typeface="Arial"/>
                <a:cs typeface="Arial"/>
                <a:sym typeface="Arial"/>
              </a:rPr>
              <a:t>Luật chơi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399FF"/>
            </a:gs>
            <a:gs pos="16000">
              <a:srgbClr val="00CCCC"/>
            </a:gs>
            <a:gs pos="47000">
              <a:srgbClr val="9999FF"/>
            </a:gs>
            <a:gs pos="60000">
              <a:srgbClr val="2E6792"/>
            </a:gs>
            <a:gs pos="71000">
              <a:srgbClr val="3333CC"/>
            </a:gs>
            <a:gs pos="80999">
              <a:srgbClr val="1170FF"/>
            </a:gs>
            <a:gs pos="100000">
              <a:srgbClr val="006699"/>
            </a:gs>
          </a:gsLst>
          <a:lin ang="5400000" scaled="0"/>
        </a:gradFill>
      </p:bgPr>
    </p:bg>
    <p:spTree>
      <p:nvGrpSpPr>
        <p:cNvPr id="466" name="Shape 466"/>
        <p:cNvGrpSpPr/>
        <p:nvPr/>
      </p:nvGrpSpPr>
      <p:grpSpPr>
        <a:xfrm>
          <a:off x="0" y="0"/>
          <a:ext cx="0" cy="0"/>
          <a:chOff x="0" y="0"/>
          <a:chExt cx="0" cy="0"/>
        </a:xfrm>
      </p:grpSpPr>
      <p:grpSp>
        <p:nvGrpSpPr>
          <p:cNvPr id="467" name="Google Shape;467;p16"/>
          <p:cNvGrpSpPr/>
          <p:nvPr/>
        </p:nvGrpSpPr>
        <p:grpSpPr>
          <a:xfrm>
            <a:off x="1236662" y="139700"/>
            <a:ext cx="6629400" cy="6602412"/>
            <a:chOff x="1918996" y="353129"/>
            <a:chExt cx="6096000" cy="6072507"/>
          </a:xfrm>
        </p:grpSpPr>
        <p:pic>
          <p:nvPicPr>
            <p:cNvPr id="468" name="Google Shape;468;p16"/>
            <p:cNvPicPr preferRelativeResize="0"/>
            <p:nvPr/>
          </p:nvPicPr>
          <p:blipFill rotWithShape="1">
            <a:blip r:embed="rId3">
              <a:alphaModFix/>
            </a:blip>
            <a:srcRect b="0" l="0" r="0" t="386"/>
            <a:stretch/>
          </p:blipFill>
          <p:spPr>
            <a:xfrm>
              <a:off x="1918996" y="353129"/>
              <a:ext cx="6096000" cy="6072507"/>
            </a:xfrm>
            <a:prstGeom prst="ellipse">
              <a:avLst/>
            </a:prstGeom>
            <a:noFill/>
            <a:ln>
              <a:noFill/>
            </a:ln>
          </p:spPr>
        </p:pic>
        <p:sp>
          <p:nvSpPr>
            <p:cNvPr id="469" name="Google Shape;469;p16"/>
            <p:cNvSpPr txBox="1"/>
            <p:nvPr/>
          </p:nvSpPr>
          <p:spPr>
            <a:xfrm rot="848429">
              <a:off x="5271948" y="901175"/>
              <a:ext cx="62978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+2</a:t>
              </a:r>
              <a:endParaRPr b="1" i="0" sz="3200" u="none" cap="none" strike="noStrike">
                <a:solidFill>
                  <a:srgbClr val="000000"/>
                </a:solidFill>
                <a:latin typeface="Calibri"/>
                <a:ea typeface="Calibri"/>
                <a:cs typeface="Calibri"/>
                <a:sym typeface="Calibri"/>
              </a:endParaRPr>
            </a:p>
          </p:txBody>
        </p:sp>
        <p:sp>
          <p:nvSpPr>
            <p:cNvPr id="470" name="Google Shape;470;p16"/>
            <p:cNvSpPr txBox="1"/>
            <p:nvPr/>
          </p:nvSpPr>
          <p:spPr>
            <a:xfrm rot="1895398">
              <a:off x="5798686" y="1069714"/>
              <a:ext cx="605506"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71" name="Google Shape;471;p16"/>
            <p:cNvSpPr txBox="1"/>
            <p:nvPr/>
          </p:nvSpPr>
          <p:spPr>
            <a:xfrm rot="3668299">
              <a:off x="6524079" y="2024199"/>
              <a:ext cx="681118" cy="407244"/>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+1</a:t>
              </a:r>
              <a:endParaRPr b="1" i="0" sz="2800" u="none" cap="none" strike="noStrike">
                <a:solidFill>
                  <a:srgbClr val="000000"/>
                </a:solidFill>
                <a:latin typeface="Calibri"/>
                <a:ea typeface="Calibri"/>
                <a:cs typeface="Calibri"/>
                <a:sym typeface="Calibri"/>
              </a:endParaRPr>
            </a:p>
          </p:txBody>
        </p:sp>
        <p:sp>
          <p:nvSpPr>
            <p:cNvPr id="472" name="Google Shape;472;p16"/>
            <p:cNvSpPr txBox="1"/>
            <p:nvPr/>
          </p:nvSpPr>
          <p:spPr>
            <a:xfrm rot="4527649">
              <a:off x="6846415" y="2553446"/>
              <a:ext cx="560028"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473" name="Google Shape;473;p16"/>
            <p:cNvSpPr txBox="1"/>
            <p:nvPr/>
          </p:nvSpPr>
          <p:spPr>
            <a:xfrm>
              <a:off x="4677585" y="826250"/>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74" name="Google Shape;474;p16"/>
            <p:cNvSpPr txBox="1"/>
            <p:nvPr/>
          </p:nvSpPr>
          <p:spPr>
            <a:xfrm rot="-1800000">
              <a:off x="3495699" y="1181968"/>
              <a:ext cx="630095" cy="447258"/>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a:p>
          </p:txBody>
        </p:sp>
        <p:sp>
          <p:nvSpPr>
            <p:cNvPr id="475" name="Google Shape;475;p16"/>
            <p:cNvSpPr txBox="1"/>
            <p:nvPr/>
          </p:nvSpPr>
          <p:spPr>
            <a:xfrm rot="-2708494">
              <a:off x="3130906" y="1546103"/>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a:p>
          </p:txBody>
        </p:sp>
        <p:sp>
          <p:nvSpPr>
            <p:cNvPr id="476" name="Google Shape;476;p16"/>
            <p:cNvSpPr txBox="1"/>
            <p:nvPr/>
          </p:nvSpPr>
          <p:spPr>
            <a:xfrm rot="1860000">
              <a:off x="2333525" y="2249096"/>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MẤT LƯỢT</a:t>
              </a:r>
              <a:endParaRPr/>
            </a:p>
          </p:txBody>
        </p:sp>
        <p:sp>
          <p:nvSpPr>
            <p:cNvPr id="477" name="Google Shape;477;p16"/>
            <p:cNvSpPr txBox="1"/>
            <p:nvPr/>
          </p:nvSpPr>
          <p:spPr>
            <a:xfrm rot="-4625551">
              <a:off x="2492066" y="2522511"/>
              <a:ext cx="618050"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78" name="Google Shape;478;p16"/>
            <p:cNvSpPr txBox="1"/>
            <p:nvPr/>
          </p:nvSpPr>
          <p:spPr>
            <a:xfrm rot="-5400000">
              <a:off x="2400361" y="3108928"/>
              <a:ext cx="6024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479" name="Google Shape;479;p16"/>
            <p:cNvSpPr txBox="1"/>
            <p:nvPr/>
          </p:nvSpPr>
          <p:spPr>
            <a:xfrm rot="5400000">
              <a:off x="6932167" y="3171433"/>
              <a:ext cx="57499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480" name="Google Shape;480;p16"/>
            <p:cNvSpPr txBox="1"/>
            <p:nvPr/>
          </p:nvSpPr>
          <p:spPr>
            <a:xfrm flipH="1" rot="9951571">
              <a:off x="5263330" y="5341255"/>
              <a:ext cx="60481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+3</a:t>
              </a:r>
              <a:endParaRPr b="1" i="0" sz="3200" u="none" cap="none" strike="noStrike">
                <a:solidFill>
                  <a:srgbClr val="000000"/>
                </a:solidFill>
                <a:latin typeface="Calibri"/>
                <a:ea typeface="Calibri"/>
                <a:cs typeface="Calibri"/>
                <a:sym typeface="Calibri"/>
              </a:endParaRPr>
            </a:p>
          </p:txBody>
        </p:sp>
        <p:sp>
          <p:nvSpPr>
            <p:cNvPr id="481" name="Google Shape;481;p16"/>
            <p:cNvSpPr txBox="1"/>
            <p:nvPr/>
          </p:nvSpPr>
          <p:spPr>
            <a:xfrm flipH="1" rot="8110803">
              <a:off x="6357072" y="4853340"/>
              <a:ext cx="551378"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482" name="Google Shape;482;p16"/>
            <p:cNvSpPr txBox="1"/>
            <p:nvPr/>
          </p:nvSpPr>
          <p:spPr>
            <a:xfrm flipH="1" rot="7267003">
              <a:off x="6527307" y="4339674"/>
              <a:ext cx="68950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83" name="Google Shape;483;p16"/>
            <p:cNvSpPr txBox="1"/>
            <p:nvPr/>
          </p:nvSpPr>
          <p:spPr>
            <a:xfrm flipH="1" rot="10800000">
              <a:off x="4607423" y="5419090"/>
              <a:ext cx="59817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84" name="Google Shape;484;p16"/>
            <p:cNvSpPr txBox="1"/>
            <p:nvPr/>
          </p:nvSpPr>
          <p:spPr>
            <a:xfrm flipH="1" rot="-9819994">
              <a:off x="4044757" y="5285145"/>
              <a:ext cx="63634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85" name="Google Shape;485;p16"/>
            <p:cNvSpPr txBox="1"/>
            <p:nvPr/>
          </p:nvSpPr>
          <p:spPr>
            <a:xfrm flipH="1" rot="-8976845">
              <a:off x="3492922" y="5027584"/>
              <a:ext cx="64950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486" name="Google Shape;486;p16"/>
            <p:cNvSpPr txBox="1"/>
            <p:nvPr/>
          </p:nvSpPr>
          <p:spPr>
            <a:xfrm flipH="1" rot="-7105607">
              <a:off x="2679835" y="4217324"/>
              <a:ext cx="6331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87" name="Google Shape;487;p16"/>
            <p:cNvSpPr txBox="1"/>
            <p:nvPr/>
          </p:nvSpPr>
          <p:spPr>
            <a:xfrm flipH="1" rot="-6174449">
              <a:off x="2531107" y="3734985"/>
              <a:ext cx="561283"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488" name="Google Shape;488;p16"/>
            <p:cNvSpPr txBox="1"/>
            <p:nvPr/>
          </p:nvSpPr>
          <p:spPr>
            <a:xfrm rot="-2760000">
              <a:off x="2724874" y="4565556"/>
              <a:ext cx="1874077" cy="31697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MAY MẮN</a:t>
              </a:r>
              <a:endParaRPr/>
            </a:p>
          </p:txBody>
        </p:sp>
        <p:sp>
          <p:nvSpPr>
            <p:cNvPr id="489" name="Google Shape;489;p16"/>
            <p:cNvSpPr txBox="1"/>
            <p:nvPr/>
          </p:nvSpPr>
          <p:spPr>
            <a:xfrm rot="-1140000">
              <a:off x="4102665" y="949735"/>
              <a:ext cx="575981"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+1</a:t>
              </a:r>
              <a:endParaRPr/>
            </a:p>
          </p:txBody>
        </p:sp>
        <p:sp>
          <p:nvSpPr>
            <p:cNvPr id="490" name="Google Shape;490;p16"/>
            <p:cNvSpPr txBox="1"/>
            <p:nvPr/>
          </p:nvSpPr>
          <p:spPr>
            <a:xfrm rot="-7200000">
              <a:off x="4978176" y="4891072"/>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MẤT </a:t>
              </a:r>
              <a:r>
                <a:rPr b="1" i="0" lang="en-US" sz="2000" u="none">
                  <a:solidFill>
                    <a:srgbClr val="FFFFFF"/>
                  </a:solidFill>
                  <a:latin typeface="Arial"/>
                  <a:ea typeface="Arial"/>
                  <a:cs typeface="Arial"/>
                  <a:sym typeface="Arial"/>
                </a:rPr>
                <a:t>LƯỢT</a:t>
              </a:r>
              <a:endParaRPr/>
            </a:p>
          </p:txBody>
        </p:sp>
        <p:sp>
          <p:nvSpPr>
            <p:cNvPr id="491" name="Google Shape;491;p16"/>
            <p:cNvSpPr txBox="1"/>
            <p:nvPr/>
          </p:nvSpPr>
          <p:spPr>
            <a:xfrm rot="6060000">
              <a:off x="6818540" y="3769304"/>
              <a:ext cx="689704" cy="453292"/>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+1</a:t>
              </a:r>
              <a:endParaRPr/>
            </a:p>
          </p:txBody>
        </p:sp>
        <p:sp>
          <p:nvSpPr>
            <p:cNvPr id="492" name="Google Shape;492;p16"/>
            <p:cNvSpPr txBox="1"/>
            <p:nvPr/>
          </p:nvSpPr>
          <p:spPr>
            <a:xfrm rot="2520000">
              <a:off x="6293514" y="1585471"/>
              <a:ext cx="701656"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D0D0D"/>
                </a:buClr>
                <a:buSzPts val="2800"/>
                <a:buFont typeface="Times New Roman"/>
                <a:buNone/>
              </a:pPr>
              <a:r>
                <a:rPr b="0" i="0" lang="en-US" sz="2800" u="none">
                  <a:solidFill>
                    <a:srgbClr val="0D0D0D"/>
                  </a:solidFill>
                  <a:latin typeface="Times New Roman"/>
                  <a:ea typeface="Times New Roman"/>
                  <a:cs typeface="Times New Roman"/>
                  <a:sym typeface="Times New Roman"/>
                </a:rPr>
                <a:t>+1</a:t>
              </a:r>
              <a:endParaRPr/>
            </a:p>
          </p:txBody>
        </p:sp>
      </p:grpSp>
      <p:grpSp>
        <p:nvGrpSpPr>
          <p:cNvPr id="493" name="Google Shape;493;p16"/>
          <p:cNvGrpSpPr/>
          <p:nvPr/>
        </p:nvGrpSpPr>
        <p:grpSpPr>
          <a:xfrm>
            <a:off x="7168038" y="4745883"/>
            <a:ext cx="1905636" cy="1350859"/>
            <a:chOff x="7188681" y="4747693"/>
            <a:chExt cx="1905431" cy="1349398"/>
          </a:xfrm>
        </p:grpSpPr>
        <p:sp>
          <p:nvSpPr>
            <p:cNvPr id="494" name="Google Shape;494;p16"/>
            <p:cNvSpPr/>
            <p:nvPr/>
          </p:nvSpPr>
          <p:spPr>
            <a:xfrm rot="-3660000">
              <a:off x="7493000" y="4699000"/>
              <a:ext cx="457200" cy="965200"/>
            </a:xfrm>
            <a:prstGeom prst="flowChartExtract">
              <a:avLst/>
            </a:prstGeom>
            <a:gradFill>
              <a:gsLst>
                <a:gs pos="0">
                  <a:srgbClr val="6A570A"/>
                </a:gs>
                <a:gs pos="50000">
                  <a:srgbClr val="E4BD16"/>
                </a:gs>
                <a:gs pos="100000">
                  <a:srgbClr val="6A570A"/>
                </a:gs>
              </a:gsLst>
              <a:lin ang="0" scaled="0"/>
            </a:grad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6"/>
            <p:cNvSpPr txBox="1"/>
            <p:nvPr/>
          </p:nvSpPr>
          <p:spPr>
            <a:xfrm rot="1740000">
              <a:off x="7691346" y="5184285"/>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96" name="Google Shape;496;p16"/>
            <p:cNvSpPr/>
            <p:nvPr/>
          </p:nvSpPr>
          <p:spPr>
            <a:xfrm rot="7140000">
              <a:off x="8332593" y="5180584"/>
              <a:ext cx="457200" cy="965200"/>
            </a:xfrm>
            <a:prstGeom prst="flowChartExtract">
              <a:avLst/>
            </a:prstGeom>
            <a:solidFill>
              <a:schemeClr val="accent1">
                <a:alpha val="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6"/>
            <p:cNvSpPr txBox="1"/>
            <p:nvPr/>
          </p:nvSpPr>
          <p:spPr>
            <a:xfrm rot="-9060000">
              <a:off x="8108829" y="5431890"/>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498" name="Google Shape;498;p16"/>
          <p:cNvSpPr txBox="1"/>
          <p:nvPr/>
        </p:nvSpPr>
        <p:spPr>
          <a:xfrm>
            <a:off x="3468687" y="3192462"/>
            <a:ext cx="2003425"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a:solidFill>
                  <a:srgbClr val="000000"/>
                </a:solidFill>
                <a:latin typeface="Times New Roman"/>
                <a:ea typeface="Times New Roman"/>
                <a:cs typeface="Times New Roman"/>
                <a:sym typeface="Times New Roman"/>
              </a:rPr>
              <a:t>CÂU 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sp>
        <p:nvSpPr>
          <p:cNvPr id="504" name="Google Shape;504;p17"/>
          <p:cNvSpPr txBox="1"/>
          <p:nvPr>
            <p:ph type="title"/>
          </p:nvPr>
        </p:nvSpPr>
        <p:spPr>
          <a:xfrm>
            <a:off x="631825" y="2144712"/>
            <a:ext cx="7886700" cy="6572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300"/>
              <a:buFont typeface="Arial"/>
              <a:buNone/>
            </a:pPr>
            <a:r>
              <a:rPr b="1" i="0" lang="en-US" sz="3300" u="none">
                <a:solidFill>
                  <a:schemeClr val="dk1"/>
                </a:solidFill>
                <a:latin typeface="Arial"/>
                <a:ea typeface="Arial"/>
                <a:cs typeface="Arial"/>
                <a:sym typeface="Arial"/>
              </a:rPr>
              <a:t>Câu 1</a:t>
            </a:r>
            <a:endParaRPr/>
          </a:p>
        </p:txBody>
      </p:sp>
      <p:sp>
        <p:nvSpPr>
          <p:cNvPr id="505" name="Google Shape;505;p17"/>
          <p:cNvSpPr/>
          <p:nvPr/>
        </p:nvSpPr>
        <p:spPr>
          <a:xfrm>
            <a:off x="792162" y="2787650"/>
            <a:ext cx="7616825" cy="973137"/>
          </a:xfrm>
          <a:prstGeom prst="roundRect">
            <a:avLst>
              <a:gd fmla="val 16667" name="adj"/>
            </a:avLst>
          </a:prstGeom>
          <a:solidFill>
            <a:srgbClr val="9DC3E6"/>
          </a:solidFill>
          <a:ln cap="flat" cmpd="sng" w="12700">
            <a:solidFill>
              <a:srgbClr val="4171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Các loại cây trồng lúa, ngô, khoai, sắn, thuộc nhóm cây trồng nào?</a:t>
            </a:r>
            <a:endParaRPr/>
          </a:p>
        </p:txBody>
      </p:sp>
      <p:sp>
        <p:nvSpPr>
          <p:cNvPr id="506" name="Google Shape;506;p17"/>
          <p:cNvSpPr/>
          <p:nvPr/>
        </p:nvSpPr>
        <p:spPr>
          <a:xfrm>
            <a:off x="7507836" y="5133671"/>
            <a:ext cx="1082528" cy="472965"/>
          </a:xfrm>
          <a:prstGeom prst="flowChartProcess">
            <a:avLst/>
          </a:prstGeom>
          <a:solidFill>
            <a:srgbClr val="FF5314"/>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Đáp án</a:t>
            </a:r>
            <a:endParaRPr b="1" i="0" sz="1800" u="none" cap="none" strike="noStrike">
              <a:solidFill>
                <a:srgbClr val="000000"/>
              </a:solidFill>
              <a:latin typeface="Arial"/>
              <a:ea typeface="Arial"/>
              <a:cs typeface="Arial"/>
              <a:sym typeface="Arial"/>
            </a:endParaRPr>
          </a:p>
        </p:txBody>
      </p:sp>
      <p:sp>
        <p:nvSpPr>
          <p:cNvPr id="507" name="Google Shape;507;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0"/>
              <a:buFont typeface="Calibri"/>
              <a:buNone/>
            </a:pPr>
            <a:r>
              <a:rPr b="1" i="0" lang="en-US" sz="6000" u="none">
                <a:solidFill>
                  <a:srgbClr val="FF3300"/>
                </a:solidFill>
                <a:latin typeface="Calibri"/>
                <a:ea typeface="Calibri"/>
                <a:cs typeface="Calibri"/>
                <a:sym typeface="Calibri"/>
              </a:rPr>
              <a:t>00</a:t>
            </a:r>
            <a:endParaRPr/>
          </a:p>
        </p:txBody>
      </p:sp>
      <p:sp>
        <p:nvSpPr>
          <p:cNvPr id="508" name="Google Shape;508;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01</a:t>
            </a:r>
            <a:endParaRPr/>
          </a:p>
        </p:txBody>
      </p:sp>
      <p:sp>
        <p:nvSpPr>
          <p:cNvPr id="509" name="Google Shape;509;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02</a:t>
            </a:r>
            <a:endParaRPr/>
          </a:p>
        </p:txBody>
      </p:sp>
      <p:sp>
        <p:nvSpPr>
          <p:cNvPr id="510" name="Google Shape;510;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03</a:t>
            </a:r>
            <a:endParaRPr/>
          </a:p>
        </p:txBody>
      </p:sp>
      <p:sp>
        <p:nvSpPr>
          <p:cNvPr id="511" name="Google Shape;511;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04</a:t>
            </a:r>
            <a:endParaRPr/>
          </a:p>
        </p:txBody>
      </p:sp>
      <p:sp>
        <p:nvSpPr>
          <p:cNvPr id="512" name="Google Shape;512;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05</a:t>
            </a:r>
            <a:endParaRPr/>
          </a:p>
        </p:txBody>
      </p:sp>
      <p:sp>
        <p:nvSpPr>
          <p:cNvPr id="513" name="Google Shape;513;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06</a:t>
            </a:r>
            <a:endParaRPr/>
          </a:p>
        </p:txBody>
      </p:sp>
      <p:sp>
        <p:nvSpPr>
          <p:cNvPr id="514" name="Google Shape;514;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07</a:t>
            </a:r>
            <a:endParaRPr/>
          </a:p>
        </p:txBody>
      </p:sp>
      <p:sp>
        <p:nvSpPr>
          <p:cNvPr id="515" name="Google Shape;515;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08</a:t>
            </a:r>
            <a:endParaRPr/>
          </a:p>
        </p:txBody>
      </p:sp>
      <p:sp>
        <p:nvSpPr>
          <p:cNvPr id="516" name="Google Shape;516;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09</a:t>
            </a:r>
            <a:endParaRPr/>
          </a:p>
        </p:txBody>
      </p:sp>
      <p:sp>
        <p:nvSpPr>
          <p:cNvPr id="517" name="Google Shape;517;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10</a:t>
            </a:r>
            <a:endParaRPr/>
          </a:p>
        </p:txBody>
      </p:sp>
      <p:sp>
        <p:nvSpPr>
          <p:cNvPr id="518" name="Google Shape;518;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11</a:t>
            </a:r>
            <a:endParaRPr/>
          </a:p>
        </p:txBody>
      </p:sp>
      <p:sp>
        <p:nvSpPr>
          <p:cNvPr id="519" name="Google Shape;519;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12</a:t>
            </a:r>
            <a:endParaRPr/>
          </a:p>
        </p:txBody>
      </p:sp>
      <p:sp>
        <p:nvSpPr>
          <p:cNvPr id="520" name="Google Shape;520;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13</a:t>
            </a:r>
            <a:endParaRPr/>
          </a:p>
        </p:txBody>
      </p:sp>
      <p:sp>
        <p:nvSpPr>
          <p:cNvPr id="521" name="Google Shape;521;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14</a:t>
            </a:r>
            <a:endParaRPr/>
          </a:p>
        </p:txBody>
      </p:sp>
      <p:sp>
        <p:nvSpPr>
          <p:cNvPr id="522" name="Google Shape;522;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15</a:t>
            </a:r>
            <a:endParaRPr/>
          </a:p>
        </p:txBody>
      </p:sp>
      <p:sp>
        <p:nvSpPr>
          <p:cNvPr id="523" name="Google Shape;523;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16</a:t>
            </a:r>
            <a:endParaRPr/>
          </a:p>
        </p:txBody>
      </p:sp>
      <p:sp>
        <p:nvSpPr>
          <p:cNvPr id="524" name="Google Shape;524;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17</a:t>
            </a:r>
            <a:endParaRPr/>
          </a:p>
        </p:txBody>
      </p:sp>
      <p:sp>
        <p:nvSpPr>
          <p:cNvPr id="525" name="Google Shape;525;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18</a:t>
            </a:r>
            <a:endParaRPr/>
          </a:p>
        </p:txBody>
      </p:sp>
      <p:sp>
        <p:nvSpPr>
          <p:cNvPr id="526" name="Google Shape;526;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19</a:t>
            </a:r>
            <a:endParaRPr/>
          </a:p>
        </p:txBody>
      </p:sp>
      <p:sp>
        <p:nvSpPr>
          <p:cNvPr id="527" name="Google Shape;527;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20</a:t>
            </a:r>
            <a:endParaRPr/>
          </a:p>
        </p:txBody>
      </p:sp>
      <p:sp>
        <p:nvSpPr>
          <p:cNvPr id="528" name="Google Shape;528;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21</a:t>
            </a:r>
            <a:endParaRPr/>
          </a:p>
        </p:txBody>
      </p:sp>
      <p:sp>
        <p:nvSpPr>
          <p:cNvPr id="529" name="Google Shape;529;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22</a:t>
            </a:r>
            <a:endParaRPr/>
          </a:p>
        </p:txBody>
      </p:sp>
      <p:sp>
        <p:nvSpPr>
          <p:cNvPr id="530" name="Google Shape;530;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23</a:t>
            </a:r>
            <a:endParaRPr/>
          </a:p>
        </p:txBody>
      </p:sp>
      <p:sp>
        <p:nvSpPr>
          <p:cNvPr id="531" name="Google Shape;531;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24</a:t>
            </a:r>
            <a:endParaRPr/>
          </a:p>
        </p:txBody>
      </p:sp>
      <p:sp>
        <p:nvSpPr>
          <p:cNvPr id="532" name="Google Shape;532;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25</a:t>
            </a:r>
            <a:endParaRPr/>
          </a:p>
        </p:txBody>
      </p:sp>
      <p:sp>
        <p:nvSpPr>
          <p:cNvPr id="533" name="Google Shape;533;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26</a:t>
            </a:r>
            <a:endParaRPr/>
          </a:p>
        </p:txBody>
      </p:sp>
      <p:sp>
        <p:nvSpPr>
          <p:cNvPr id="534" name="Google Shape;534;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27</a:t>
            </a:r>
            <a:endParaRPr/>
          </a:p>
        </p:txBody>
      </p:sp>
      <p:sp>
        <p:nvSpPr>
          <p:cNvPr id="535" name="Google Shape;535;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28</a:t>
            </a:r>
            <a:endParaRPr/>
          </a:p>
        </p:txBody>
      </p:sp>
      <p:sp>
        <p:nvSpPr>
          <p:cNvPr id="536" name="Google Shape;536;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29</a:t>
            </a:r>
            <a:endParaRPr/>
          </a:p>
        </p:txBody>
      </p:sp>
      <p:sp>
        <p:nvSpPr>
          <p:cNvPr id="537" name="Google Shape;537;p17"/>
          <p:cNvSpPr/>
          <p:nvPr/>
        </p:nvSpPr>
        <p:spPr>
          <a:xfrm>
            <a:off x="7575550" y="1292225"/>
            <a:ext cx="942975" cy="928687"/>
          </a:xfrm>
          <a:prstGeom prst="ellipse">
            <a:avLst/>
          </a:prstGeom>
          <a:gradFill>
            <a:gsLst>
              <a:gs pos="0">
                <a:schemeClr val="accent1"/>
              </a:gs>
              <a:gs pos="50000">
                <a:schemeClr val="lt1"/>
              </a:gs>
              <a:gs pos="100000">
                <a:schemeClr val="accent1"/>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Calibri"/>
              <a:buNone/>
            </a:pPr>
            <a:r>
              <a:rPr b="1" i="0" lang="en-US" sz="6000" u="none">
                <a:solidFill>
                  <a:srgbClr val="0000FF"/>
                </a:solidFill>
                <a:latin typeface="Calibri"/>
                <a:ea typeface="Calibri"/>
                <a:cs typeface="Calibri"/>
                <a:sym typeface="Calibri"/>
              </a:rPr>
              <a:t>30</a:t>
            </a:r>
            <a:endParaRPr/>
          </a:p>
        </p:txBody>
      </p:sp>
      <p:graphicFrame>
        <p:nvGraphicFramePr>
          <p:cNvPr id="538" name="Google Shape;538;p17"/>
          <p:cNvGraphicFramePr/>
          <p:nvPr/>
        </p:nvGraphicFramePr>
        <p:xfrm>
          <a:off x="1781175" y="4167187"/>
          <a:ext cx="3000000" cy="3000000"/>
        </p:xfrm>
        <a:graphic>
          <a:graphicData uri="http://schemas.openxmlformats.org/drawingml/2006/table">
            <a:tbl>
              <a:tblPr>
                <a:noFill/>
                <a:tableStyleId>{78D88660-6830-4C52-968E-DD55F911FAB1}</a:tableStyleId>
              </a:tblPr>
              <a:tblGrid>
                <a:gridCol w="609600"/>
                <a:gridCol w="609600"/>
                <a:gridCol w="609600"/>
                <a:gridCol w="609600"/>
                <a:gridCol w="609600"/>
                <a:gridCol w="609600"/>
                <a:gridCol w="609600"/>
                <a:gridCol w="609600"/>
                <a:gridCol w="609600"/>
              </a:tblGrid>
              <a:tr h="5461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bl>
          </a:graphicData>
        </a:graphic>
      </p:graphicFrame>
      <p:sp>
        <p:nvSpPr>
          <p:cNvPr id="539" name="Google Shape;539;p17"/>
          <p:cNvSpPr txBox="1"/>
          <p:nvPr/>
        </p:nvSpPr>
        <p:spPr>
          <a:xfrm>
            <a:off x="1785937"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L</a:t>
            </a:r>
            <a:endParaRPr/>
          </a:p>
        </p:txBody>
      </p:sp>
      <p:sp>
        <p:nvSpPr>
          <p:cNvPr id="540" name="Google Shape;540;p17"/>
          <p:cNvSpPr txBox="1"/>
          <p:nvPr/>
        </p:nvSpPr>
        <p:spPr>
          <a:xfrm>
            <a:off x="2400300"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Ư</a:t>
            </a:r>
            <a:endParaRPr/>
          </a:p>
        </p:txBody>
      </p:sp>
      <p:sp>
        <p:nvSpPr>
          <p:cNvPr id="541" name="Google Shape;541;p17"/>
          <p:cNvSpPr txBox="1"/>
          <p:nvPr/>
        </p:nvSpPr>
        <p:spPr>
          <a:xfrm>
            <a:off x="2994025"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Ơ</a:t>
            </a:r>
            <a:endParaRPr/>
          </a:p>
        </p:txBody>
      </p:sp>
      <p:sp>
        <p:nvSpPr>
          <p:cNvPr id="542" name="Google Shape;542;p17"/>
          <p:cNvSpPr txBox="1"/>
          <p:nvPr/>
        </p:nvSpPr>
        <p:spPr>
          <a:xfrm>
            <a:off x="3608387"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N</a:t>
            </a:r>
            <a:endParaRPr/>
          </a:p>
        </p:txBody>
      </p:sp>
      <p:sp>
        <p:nvSpPr>
          <p:cNvPr id="543" name="Google Shape;543;p17"/>
          <p:cNvSpPr txBox="1"/>
          <p:nvPr/>
        </p:nvSpPr>
        <p:spPr>
          <a:xfrm>
            <a:off x="4233862"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G</a:t>
            </a:r>
            <a:endParaRPr/>
          </a:p>
        </p:txBody>
      </p:sp>
      <p:sp>
        <p:nvSpPr>
          <p:cNvPr id="544" name="Google Shape;544;p17"/>
          <p:cNvSpPr txBox="1"/>
          <p:nvPr/>
        </p:nvSpPr>
        <p:spPr>
          <a:xfrm>
            <a:off x="4827587"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T</a:t>
            </a:r>
            <a:endParaRPr/>
          </a:p>
        </p:txBody>
      </p:sp>
      <p:sp>
        <p:nvSpPr>
          <p:cNvPr id="545" name="Google Shape;545;p17"/>
          <p:cNvSpPr txBox="1"/>
          <p:nvPr/>
        </p:nvSpPr>
        <p:spPr>
          <a:xfrm>
            <a:off x="5451475" y="4219575"/>
            <a:ext cx="5953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H</a:t>
            </a:r>
            <a:endParaRPr/>
          </a:p>
        </p:txBody>
      </p:sp>
      <p:sp>
        <p:nvSpPr>
          <p:cNvPr id="546" name="Google Shape;546;p17"/>
          <p:cNvSpPr txBox="1"/>
          <p:nvPr/>
        </p:nvSpPr>
        <p:spPr>
          <a:xfrm>
            <a:off x="6056312"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Ự</a:t>
            </a:r>
            <a:endParaRPr/>
          </a:p>
        </p:txBody>
      </p:sp>
      <p:sp>
        <p:nvSpPr>
          <p:cNvPr id="547" name="Google Shape;547;p17"/>
          <p:cNvSpPr txBox="1"/>
          <p:nvPr/>
        </p:nvSpPr>
        <p:spPr>
          <a:xfrm>
            <a:off x="6662737"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37"/>
                                        </p:tgtEl>
                                      </p:cBhvr>
                                    </p:animEffect>
                                    <p:set>
                                      <p:cBhvr>
                                        <p:cTn dur="1" fill="hold">
                                          <p:stCondLst>
                                            <p:cond delay="1000"/>
                                          </p:stCondLst>
                                        </p:cTn>
                                        <p:tgtEl>
                                          <p:spTgt spid="537"/>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536"/>
                                        </p:tgtEl>
                                      </p:cBhvr>
                                    </p:animEffect>
                                    <p:set>
                                      <p:cBhvr>
                                        <p:cTn dur="1" fill="hold">
                                          <p:stCondLst>
                                            <p:cond delay="1000"/>
                                          </p:stCondLst>
                                        </p:cTn>
                                        <p:tgtEl>
                                          <p:spTgt spid="536"/>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1000"/>
                                        <p:tgtEl>
                                          <p:spTgt spid="535"/>
                                        </p:tgtEl>
                                      </p:cBhvr>
                                    </p:animEffect>
                                    <p:set>
                                      <p:cBhvr>
                                        <p:cTn dur="1" fill="hold">
                                          <p:stCondLst>
                                            <p:cond delay="1000"/>
                                          </p:stCondLst>
                                        </p:cTn>
                                        <p:tgtEl>
                                          <p:spTgt spid="535"/>
                                        </p:tgtEl>
                                        <p:attrNameLst>
                                          <p:attrName>style.visibility</p:attrName>
                                        </p:attrNameLst>
                                      </p:cBhvr>
                                      <p:to>
                                        <p:strVal val="hidden"/>
                                      </p:to>
                                    </p:set>
                                  </p:childTnLst>
                                </p:cTn>
                              </p:par>
                            </p:childTnLst>
                          </p:cTn>
                        </p:par>
                        <p:par>
                          <p:cTn fill="hold">
                            <p:stCondLst>
                              <p:cond delay="3000"/>
                            </p:stCondLst>
                            <p:childTnLst>
                              <p:par>
                                <p:cTn fill="hold" nodeType="afterEffect" presetClass="exit" presetID="10" presetSubtype="0">
                                  <p:stCondLst>
                                    <p:cond delay="0"/>
                                  </p:stCondLst>
                                  <p:childTnLst>
                                    <p:animEffect filter="fade" transition="out">
                                      <p:cBhvr>
                                        <p:cTn dur="1000"/>
                                        <p:tgtEl>
                                          <p:spTgt spid="534"/>
                                        </p:tgtEl>
                                      </p:cBhvr>
                                    </p:animEffect>
                                    <p:set>
                                      <p:cBhvr>
                                        <p:cTn dur="1" fill="hold">
                                          <p:stCondLst>
                                            <p:cond delay="1000"/>
                                          </p:stCondLst>
                                        </p:cTn>
                                        <p:tgtEl>
                                          <p:spTgt spid="534"/>
                                        </p:tgtEl>
                                        <p:attrNameLst>
                                          <p:attrName>style.visibility</p:attrName>
                                        </p:attrNameLst>
                                      </p:cBhvr>
                                      <p:to>
                                        <p:strVal val="hidden"/>
                                      </p:to>
                                    </p:set>
                                  </p:childTnLst>
                                </p:cTn>
                              </p:par>
                            </p:childTnLst>
                          </p:cTn>
                        </p:par>
                        <p:par>
                          <p:cTn fill="hold">
                            <p:stCondLst>
                              <p:cond delay="4000"/>
                            </p:stCondLst>
                            <p:childTnLst>
                              <p:par>
                                <p:cTn fill="hold" nodeType="afterEffect" presetClass="exit" presetID="10" presetSubtype="0">
                                  <p:stCondLst>
                                    <p:cond delay="0"/>
                                  </p:stCondLst>
                                  <p:childTnLst>
                                    <p:animEffect filter="fade" transition="out">
                                      <p:cBhvr>
                                        <p:cTn dur="1000"/>
                                        <p:tgtEl>
                                          <p:spTgt spid="533"/>
                                        </p:tgtEl>
                                      </p:cBhvr>
                                    </p:animEffect>
                                    <p:set>
                                      <p:cBhvr>
                                        <p:cTn dur="1" fill="hold">
                                          <p:stCondLst>
                                            <p:cond delay="1000"/>
                                          </p:stCondLst>
                                        </p:cTn>
                                        <p:tgtEl>
                                          <p:spTgt spid="533"/>
                                        </p:tgtEl>
                                        <p:attrNameLst>
                                          <p:attrName>style.visibility</p:attrName>
                                        </p:attrNameLst>
                                      </p:cBhvr>
                                      <p:to>
                                        <p:strVal val="hidden"/>
                                      </p:to>
                                    </p:set>
                                  </p:childTnLst>
                                </p:cTn>
                              </p:par>
                            </p:childTnLst>
                          </p:cTn>
                        </p:par>
                        <p:par>
                          <p:cTn fill="hold">
                            <p:stCondLst>
                              <p:cond delay="5000"/>
                            </p:stCondLst>
                            <p:childTnLst>
                              <p:par>
                                <p:cTn fill="hold" nodeType="afterEffect" presetClass="exit" presetID="10" presetSubtype="0">
                                  <p:stCondLst>
                                    <p:cond delay="0"/>
                                  </p:stCondLst>
                                  <p:childTnLst>
                                    <p:animEffect filter="fade" transition="out">
                                      <p:cBhvr>
                                        <p:cTn dur="1000"/>
                                        <p:tgtEl>
                                          <p:spTgt spid="532"/>
                                        </p:tgtEl>
                                      </p:cBhvr>
                                    </p:animEffect>
                                    <p:set>
                                      <p:cBhvr>
                                        <p:cTn dur="1" fill="hold">
                                          <p:stCondLst>
                                            <p:cond delay="1000"/>
                                          </p:stCondLst>
                                        </p:cTn>
                                        <p:tgtEl>
                                          <p:spTgt spid="532"/>
                                        </p:tgtEl>
                                        <p:attrNameLst>
                                          <p:attrName>style.visibility</p:attrName>
                                        </p:attrNameLst>
                                      </p:cBhvr>
                                      <p:to>
                                        <p:strVal val="hidden"/>
                                      </p:to>
                                    </p:set>
                                  </p:childTnLst>
                                </p:cTn>
                              </p:par>
                            </p:childTnLst>
                          </p:cTn>
                        </p:par>
                        <p:par>
                          <p:cTn fill="hold">
                            <p:stCondLst>
                              <p:cond delay="6000"/>
                            </p:stCondLst>
                            <p:childTnLst>
                              <p:par>
                                <p:cTn fill="hold" nodeType="afterEffect" presetClass="exit" presetID="10" presetSubtype="0">
                                  <p:stCondLst>
                                    <p:cond delay="0"/>
                                  </p:stCondLst>
                                  <p:childTnLst>
                                    <p:animEffect filter="fade" transition="out">
                                      <p:cBhvr>
                                        <p:cTn dur="1000"/>
                                        <p:tgtEl>
                                          <p:spTgt spid="531"/>
                                        </p:tgtEl>
                                      </p:cBhvr>
                                    </p:animEffect>
                                    <p:set>
                                      <p:cBhvr>
                                        <p:cTn dur="1" fill="hold">
                                          <p:stCondLst>
                                            <p:cond delay="1000"/>
                                          </p:stCondLst>
                                        </p:cTn>
                                        <p:tgtEl>
                                          <p:spTgt spid="531"/>
                                        </p:tgtEl>
                                        <p:attrNameLst>
                                          <p:attrName>style.visibility</p:attrName>
                                        </p:attrNameLst>
                                      </p:cBhvr>
                                      <p:to>
                                        <p:strVal val="hidden"/>
                                      </p:to>
                                    </p:set>
                                  </p:childTnLst>
                                </p:cTn>
                              </p:par>
                            </p:childTnLst>
                          </p:cTn>
                        </p:par>
                        <p:par>
                          <p:cTn fill="hold">
                            <p:stCondLst>
                              <p:cond delay="7000"/>
                            </p:stCondLst>
                            <p:childTnLst>
                              <p:par>
                                <p:cTn fill="hold" nodeType="afterEffect" presetClass="exit" presetID="10" presetSubtype="0">
                                  <p:stCondLst>
                                    <p:cond delay="0"/>
                                  </p:stCondLst>
                                  <p:childTnLst>
                                    <p:animEffect filter="fade" transition="out">
                                      <p:cBhvr>
                                        <p:cTn dur="1000"/>
                                        <p:tgtEl>
                                          <p:spTgt spid="530"/>
                                        </p:tgtEl>
                                      </p:cBhvr>
                                    </p:animEffect>
                                    <p:set>
                                      <p:cBhvr>
                                        <p:cTn dur="1" fill="hold">
                                          <p:stCondLst>
                                            <p:cond delay="1000"/>
                                          </p:stCondLst>
                                        </p:cTn>
                                        <p:tgtEl>
                                          <p:spTgt spid="530"/>
                                        </p:tgtEl>
                                        <p:attrNameLst>
                                          <p:attrName>style.visibility</p:attrName>
                                        </p:attrNameLst>
                                      </p:cBhvr>
                                      <p:to>
                                        <p:strVal val="hidden"/>
                                      </p:to>
                                    </p:set>
                                  </p:childTnLst>
                                </p:cTn>
                              </p:par>
                            </p:childTnLst>
                          </p:cTn>
                        </p:par>
                        <p:par>
                          <p:cTn fill="hold">
                            <p:stCondLst>
                              <p:cond delay="8000"/>
                            </p:stCondLst>
                            <p:childTnLst>
                              <p:par>
                                <p:cTn fill="hold" nodeType="afterEffect" presetClass="exit" presetID="10" presetSubtype="0">
                                  <p:stCondLst>
                                    <p:cond delay="0"/>
                                  </p:stCondLst>
                                  <p:childTnLst>
                                    <p:animEffect filter="fade" transition="out">
                                      <p:cBhvr>
                                        <p:cTn dur="1000"/>
                                        <p:tgtEl>
                                          <p:spTgt spid="529"/>
                                        </p:tgtEl>
                                      </p:cBhvr>
                                    </p:animEffect>
                                    <p:set>
                                      <p:cBhvr>
                                        <p:cTn dur="1" fill="hold">
                                          <p:stCondLst>
                                            <p:cond delay="1000"/>
                                          </p:stCondLst>
                                        </p:cTn>
                                        <p:tgtEl>
                                          <p:spTgt spid="529"/>
                                        </p:tgtEl>
                                        <p:attrNameLst>
                                          <p:attrName>style.visibility</p:attrName>
                                        </p:attrNameLst>
                                      </p:cBhvr>
                                      <p:to>
                                        <p:strVal val="hidden"/>
                                      </p:to>
                                    </p:set>
                                  </p:childTnLst>
                                </p:cTn>
                              </p:par>
                            </p:childTnLst>
                          </p:cTn>
                        </p:par>
                        <p:par>
                          <p:cTn fill="hold">
                            <p:stCondLst>
                              <p:cond delay="9000"/>
                            </p:stCondLst>
                            <p:childTnLst>
                              <p:par>
                                <p:cTn fill="hold" nodeType="afterEffect" presetClass="exit" presetID="10" presetSubtype="0">
                                  <p:stCondLst>
                                    <p:cond delay="0"/>
                                  </p:stCondLst>
                                  <p:childTnLst>
                                    <p:animEffect filter="fade" transition="out">
                                      <p:cBhvr>
                                        <p:cTn dur="1000"/>
                                        <p:tgtEl>
                                          <p:spTgt spid="528"/>
                                        </p:tgtEl>
                                      </p:cBhvr>
                                    </p:animEffect>
                                    <p:set>
                                      <p:cBhvr>
                                        <p:cTn dur="1" fill="hold">
                                          <p:stCondLst>
                                            <p:cond delay="1000"/>
                                          </p:stCondLst>
                                        </p:cTn>
                                        <p:tgtEl>
                                          <p:spTgt spid="528"/>
                                        </p:tgtEl>
                                        <p:attrNameLst>
                                          <p:attrName>style.visibility</p:attrName>
                                        </p:attrNameLst>
                                      </p:cBhvr>
                                      <p:to>
                                        <p:strVal val="hidden"/>
                                      </p:to>
                                    </p:set>
                                  </p:childTnLst>
                                </p:cTn>
                              </p:par>
                            </p:childTnLst>
                          </p:cTn>
                        </p:par>
                        <p:par>
                          <p:cTn fill="hold">
                            <p:stCondLst>
                              <p:cond delay="10000"/>
                            </p:stCondLst>
                            <p:childTnLst>
                              <p:par>
                                <p:cTn fill="hold" nodeType="afterEffect" presetClass="exit" presetID="10" presetSubtype="0">
                                  <p:stCondLst>
                                    <p:cond delay="0"/>
                                  </p:stCondLst>
                                  <p:childTnLst>
                                    <p:animEffect filter="fade" transition="out">
                                      <p:cBhvr>
                                        <p:cTn dur="1000"/>
                                        <p:tgtEl>
                                          <p:spTgt spid="527"/>
                                        </p:tgtEl>
                                      </p:cBhvr>
                                    </p:animEffect>
                                    <p:set>
                                      <p:cBhvr>
                                        <p:cTn dur="1" fill="hold">
                                          <p:stCondLst>
                                            <p:cond delay="1000"/>
                                          </p:stCondLst>
                                        </p:cTn>
                                        <p:tgtEl>
                                          <p:spTgt spid="527"/>
                                        </p:tgtEl>
                                        <p:attrNameLst>
                                          <p:attrName>style.visibility</p:attrName>
                                        </p:attrNameLst>
                                      </p:cBhvr>
                                      <p:to>
                                        <p:strVal val="hidden"/>
                                      </p:to>
                                    </p:set>
                                  </p:childTnLst>
                                </p:cTn>
                              </p:par>
                            </p:childTnLst>
                          </p:cTn>
                        </p:par>
                        <p:par>
                          <p:cTn fill="hold">
                            <p:stCondLst>
                              <p:cond delay="11000"/>
                            </p:stCondLst>
                            <p:childTnLst>
                              <p:par>
                                <p:cTn fill="hold" nodeType="afterEffect" presetClass="exit" presetID="10" presetSubtype="0">
                                  <p:stCondLst>
                                    <p:cond delay="0"/>
                                  </p:stCondLst>
                                  <p:childTnLst>
                                    <p:animEffect filter="fade" transition="out">
                                      <p:cBhvr>
                                        <p:cTn dur="1000"/>
                                        <p:tgtEl>
                                          <p:spTgt spid="526"/>
                                        </p:tgtEl>
                                      </p:cBhvr>
                                    </p:animEffect>
                                    <p:set>
                                      <p:cBhvr>
                                        <p:cTn dur="1" fill="hold">
                                          <p:stCondLst>
                                            <p:cond delay="1000"/>
                                          </p:stCondLst>
                                        </p:cTn>
                                        <p:tgtEl>
                                          <p:spTgt spid="526"/>
                                        </p:tgtEl>
                                        <p:attrNameLst>
                                          <p:attrName>style.visibility</p:attrName>
                                        </p:attrNameLst>
                                      </p:cBhvr>
                                      <p:to>
                                        <p:strVal val="hidden"/>
                                      </p:to>
                                    </p:set>
                                  </p:childTnLst>
                                </p:cTn>
                              </p:par>
                            </p:childTnLst>
                          </p:cTn>
                        </p:par>
                        <p:par>
                          <p:cTn fill="hold">
                            <p:stCondLst>
                              <p:cond delay="12000"/>
                            </p:stCondLst>
                            <p:childTnLst>
                              <p:par>
                                <p:cTn fill="hold" nodeType="afterEffect" presetClass="exit" presetID="10" presetSubtype="0">
                                  <p:stCondLst>
                                    <p:cond delay="0"/>
                                  </p:stCondLst>
                                  <p:childTnLst>
                                    <p:animEffect filter="fade" transition="out">
                                      <p:cBhvr>
                                        <p:cTn dur="1000"/>
                                        <p:tgtEl>
                                          <p:spTgt spid="525"/>
                                        </p:tgtEl>
                                      </p:cBhvr>
                                    </p:animEffect>
                                    <p:set>
                                      <p:cBhvr>
                                        <p:cTn dur="1" fill="hold">
                                          <p:stCondLst>
                                            <p:cond delay="1000"/>
                                          </p:stCondLst>
                                        </p:cTn>
                                        <p:tgtEl>
                                          <p:spTgt spid="525"/>
                                        </p:tgtEl>
                                        <p:attrNameLst>
                                          <p:attrName>style.visibility</p:attrName>
                                        </p:attrNameLst>
                                      </p:cBhvr>
                                      <p:to>
                                        <p:strVal val="hidden"/>
                                      </p:to>
                                    </p:set>
                                  </p:childTnLst>
                                </p:cTn>
                              </p:par>
                            </p:childTnLst>
                          </p:cTn>
                        </p:par>
                        <p:par>
                          <p:cTn fill="hold">
                            <p:stCondLst>
                              <p:cond delay="13000"/>
                            </p:stCondLst>
                            <p:childTnLst>
                              <p:par>
                                <p:cTn fill="hold" nodeType="afterEffect" presetClass="exit" presetID="10" presetSubtype="0">
                                  <p:stCondLst>
                                    <p:cond delay="0"/>
                                  </p:stCondLst>
                                  <p:childTnLst>
                                    <p:animEffect filter="fade" transition="out">
                                      <p:cBhvr>
                                        <p:cTn dur="1000"/>
                                        <p:tgtEl>
                                          <p:spTgt spid="524"/>
                                        </p:tgtEl>
                                      </p:cBhvr>
                                    </p:animEffect>
                                    <p:set>
                                      <p:cBhvr>
                                        <p:cTn dur="1" fill="hold">
                                          <p:stCondLst>
                                            <p:cond delay="1000"/>
                                          </p:stCondLst>
                                        </p:cTn>
                                        <p:tgtEl>
                                          <p:spTgt spid="524"/>
                                        </p:tgtEl>
                                        <p:attrNameLst>
                                          <p:attrName>style.visibility</p:attrName>
                                        </p:attrNameLst>
                                      </p:cBhvr>
                                      <p:to>
                                        <p:strVal val="hidden"/>
                                      </p:to>
                                    </p:set>
                                  </p:childTnLst>
                                </p:cTn>
                              </p:par>
                            </p:childTnLst>
                          </p:cTn>
                        </p:par>
                        <p:par>
                          <p:cTn fill="hold">
                            <p:stCondLst>
                              <p:cond delay="14000"/>
                            </p:stCondLst>
                            <p:childTnLst>
                              <p:par>
                                <p:cTn fill="hold" nodeType="afterEffect" presetClass="exit" presetID="10" presetSubtype="0">
                                  <p:stCondLst>
                                    <p:cond delay="0"/>
                                  </p:stCondLst>
                                  <p:childTnLst>
                                    <p:animEffect filter="fade" transition="out">
                                      <p:cBhvr>
                                        <p:cTn dur="1000"/>
                                        <p:tgtEl>
                                          <p:spTgt spid="523"/>
                                        </p:tgtEl>
                                      </p:cBhvr>
                                    </p:animEffect>
                                    <p:set>
                                      <p:cBhvr>
                                        <p:cTn dur="1" fill="hold">
                                          <p:stCondLst>
                                            <p:cond delay="1000"/>
                                          </p:stCondLst>
                                        </p:cTn>
                                        <p:tgtEl>
                                          <p:spTgt spid="523"/>
                                        </p:tgtEl>
                                        <p:attrNameLst>
                                          <p:attrName>style.visibility</p:attrName>
                                        </p:attrNameLst>
                                      </p:cBhvr>
                                      <p:to>
                                        <p:strVal val="hidden"/>
                                      </p:to>
                                    </p:set>
                                  </p:childTnLst>
                                </p:cTn>
                              </p:par>
                            </p:childTnLst>
                          </p:cTn>
                        </p:par>
                        <p:par>
                          <p:cTn fill="hold">
                            <p:stCondLst>
                              <p:cond delay="15000"/>
                            </p:stCondLst>
                            <p:childTnLst>
                              <p:par>
                                <p:cTn fill="hold" nodeType="afterEffect" presetClass="exit" presetID="10" presetSubtype="0">
                                  <p:stCondLst>
                                    <p:cond delay="0"/>
                                  </p:stCondLst>
                                  <p:childTnLst>
                                    <p:animEffect filter="fade" transition="out">
                                      <p:cBhvr>
                                        <p:cTn dur="1000"/>
                                        <p:tgtEl>
                                          <p:spTgt spid="522"/>
                                        </p:tgtEl>
                                      </p:cBhvr>
                                    </p:animEffect>
                                    <p:set>
                                      <p:cBhvr>
                                        <p:cTn dur="1" fill="hold">
                                          <p:stCondLst>
                                            <p:cond delay="1000"/>
                                          </p:stCondLst>
                                        </p:cTn>
                                        <p:tgtEl>
                                          <p:spTgt spid="522"/>
                                        </p:tgtEl>
                                        <p:attrNameLst>
                                          <p:attrName>style.visibility</p:attrName>
                                        </p:attrNameLst>
                                      </p:cBhvr>
                                      <p:to>
                                        <p:strVal val="hidden"/>
                                      </p:to>
                                    </p:set>
                                  </p:childTnLst>
                                </p:cTn>
                              </p:par>
                            </p:childTnLst>
                          </p:cTn>
                        </p:par>
                        <p:par>
                          <p:cTn fill="hold">
                            <p:stCondLst>
                              <p:cond delay="16000"/>
                            </p:stCondLst>
                            <p:childTnLst>
                              <p:par>
                                <p:cTn fill="hold" nodeType="afterEffect" presetClass="exit" presetID="10" presetSubtype="0">
                                  <p:stCondLst>
                                    <p:cond delay="0"/>
                                  </p:stCondLst>
                                  <p:childTnLst>
                                    <p:animEffect filter="fade" transition="out">
                                      <p:cBhvr>
                                        <p:cTn dur="1000"/>
                                        <p:tgtEl>
                                          <p:spTgt spid="521"/>
                                        </p:tgtEl>
                                      </p:cBhvr>
                                    </p:animEffect>
                                    <p:set>
                                      <p:cBhvr>
                                        <p:cTn dur="1" fill="hold">
                                          <p:stCondLst>
                                            <p:cond delay="1000"/>
                                          </p:stCondLst>
                                        </p:cTn>
                                        <p:tgtEl>
                                          <p:spTgt spid="521"/>
                                        </p:tgtEl>
                                        <p:attrNameLst>
                                          <p:attrName>style.visibility</p:attrName>
                                        </p:attrNameLst>
                                      </p:cBhvr>
                                      <p:to>
                                        <p:strVal val="hidden"/>
                                      </p:to>
                                    </p:set>
                                  </p:childTnLst>
                                </p:cTn>
                              </p:par>
                            </p:childTnLst>
                          </p:cTn>
                        </p:par>
                        <p:par>
                          <p:cTn fill="hold">
                            <p:stCondLst>
                              <p:cond delay="17000"/>
                            </p:stCondLst>
                            <p:childTnLst>
                              <p:par>
                                <p:cTn fill="hold" nodeType="afterEffect" presetClass="exit" presetID="10" presetSubtype="0">
                                  <p:stCondLst>
                                    <p:cond delay="0"/>
                                  </p:stCondLst>
                                  <p:childTnLst>
                                    <p:animEffect filter="fade" transition="out">
                                      <p:cBhvr>
                                        <p:cTn dur="1000"/>
                                        <p:tgtEl>
                                          <p:spTgt spid="520"/>
                                        </p:tgtEl>
                                      </p:cBhvr>
                                    </p:animEffect>
                                    <p:set>
                                      <p:cBhvr>
                                        <p:cTn dur="1" fill="hold">
                                          <p:stCondLst>
                                            <p:cond delay="1000"/>
                                          </p:stCondLst>
                                        </p:cTn>
                                        <p:tgtEl>
                                          <p:spTgt spid="520"/>
                                        </p:tgtEl>
                                        <p:attrNameLst>
                                          <p:attrName>style.visibility</p:attrName>
                                        </p:attrNameLst>
                                      </p:cBhvr>
                                      <p:to>
                                        <p:strVal val="hidden"/>
                                      </p:to>
                                    </p:set>
                                  </p:childTnLst>
                                </p:cTn>
                              </p:par>
                            </p:childTnLst>
                          </p:cTn>
                        </p:par>
                        <p:par>
                          <p:cTn fill="hold">
                            <p:stCondLst>
                              <p:cond delay="18000"/>
                            </p:stCondLst>
                            <p:childTnLst>
                              <p:par>
                                <p:cTn fill="hold" nodeType="afterEffect" presetClass="exit" presetID="10" presetSubtype="0">
                                  <p:stCondLst>
                                    <p:cond delay="0"/>
                                  </p:stCondLst>
                                  <p:childTnLst>
                                    <p:animEffect filter="fade" transition="out">
                                      <p:cBhvr>
                                        <p:cTn dur="1000"/>
                                        <p:tgtEl>
                                          <p:spTgt spid="519"/>
                                        </p:tgtEl>
                                      </p:cBhvr>
                                    </p:animEffect>
                                    <p:set>
                                      <p:cBhvr>
                                        <p:cTn dur="1" fill="hold">
                                          <p:stCondLst>
                                            <p:cond delay="1000"/>
                                          </p:stCondLst>
                                        </p:cTn>
                                        <p:tgtEl>
                                          <p:spTgt spid="519"/>
                                        </p:tgtEl>
                                        <p:attrNameLst>
                                          <p:attrName>style.visibility</p:attrName>
                                        </p:attrNameLst>
                                      </p:cBhvr>
                                      <p:to>
                                        <p:strVal val="hidden"/>
                                      </p:to>
                                    </p:set>
                                  </p:childTnLst>
                                </p:cTn>
                              </p:par>
                            </p:childTnLst>
                          </p:cTn>
                        </p:par>
                        <p:par>
                          <p:cTn fill="hold">
                            <p:stCondLst>
                              <p:cond delay="19000"/>
                            </p:stCondLst>
                            <p:childTnLst>
                              <p:par>
                                <p:cTn fill="hold" nodeType="afterEffect" presetClass="exit" presetID="10" presetSubtype="0">
                                  <p:stCondLst>
                                    <p:cond delay="0"/>
                                  </p:stCondLst>
                                  <p:childTnLst>
                                    <p:animEffect filter="fade" transition="out">
                                      <p:cBhvr>
                                        <p:cTn dur="1000"/>
                                        <p:tgtEl>
                                          <p:spTgt spid="518"/>
                                        </p:tgtEl>
                                      </p:cBhvr>
                                    </p:animEffect>
                                    <p:set>
                                      <p:cBhvr>
                                        <p:cTn dur="1" fill="hold">
                                          <p:stCondLst>
                                            <p:cond delay="1000"/>
                                          </p:stCondLst>
                                        </p:cTn>
                                        <p:tgtEl>
                                          <p:spTgt spid="518"/>
                                        </p:tgtEl>
                                        <p:attrNameLst>
                                          <p:attrName>style.visibility</p:attrName>
                                        </p:attrNameLst>
                                      </p:cBhvr>
                                      <p:to>
                                        <p:strVal val="hidden"/>
                                      </p:to>
                                    </p:set>
                                  </p:childTnLst>
                                </p:cTn>
                              </p:par>
                            </p:childTnLst>
                          </p:cTn>
                        </p:par>
                        <p:par>
                          <p:cTn fill="hold">
                            <p:stCondLst>
                              <p:cond delay="20000"/>
                            </p:stCondLst>
                            <p:childTnLst>
                              <p:par>
                                <p:cTn fill="hold" nodeType="afterEffect" presetClass="exit" presetID="10" presetSubtype="0">
                                  <p:stCondLst>
                                    <p:cond delay="0"/>
                                  </p:stCondLst>
                                  <p:childTnLst>
                                    <p:animEffect filter="fade" transition="out">
                                      <p:cBhvr>
                                        <p:cTn dur="1000"/>
                                        <p:tgtEl>
                                          <p:spTgt spid="517"/>
                                        </p:tgtEl>
                                      </p:cBhvr>
                                    </p:animEffect>
                                    <p:set>
                                      <p:cBhvr>
                                        <p:cTn dur="1" fill="hold">
                                          <p:stCondLst>
                                            <p:cond delay="1000"/>
                                          </p:stCondLst>
                                        </p:cTn>
                                        <p:tgtEl>
                                          <p:spTgt spid="517"/>
                                        </p:tgtEl>
                                        <p:attrNameLst>
                                          <p:attrName>style.visibility</p:attrName>
                                        </p:attrNameLst>
                                      </p:cBhvr>
                                      <p:to>
                                        <p:strVal val="hidden"/>
                                      </p:to>
                                    </p:set>
                                  </p:childTnLst>
                                </p:cTn>
                              </p:par>
                            </p:childTnLst>
                          </p:cTn>
                        </p:par>
                        <p:par>
                          <p:cTn fill="hold">
                            <p:stCondLst>
                              <p:cond delay="21000"/>
                            </p:stCondLst>
                            <p:childTnLst>
                              <p:par>
                                <p:cTn fill="hold" nodeType="afterEffect" presetClass="exit" presetID="10" presetSubtype="0">
                                  <p:stCondLst>
                                    <p:cond delay="0"/>
                                  </p:stCondLst>
                                  <p:childTnLst>
                                    <p:animEffect filter="fade" transition="out">
                                      <p:cBhvr>
                                        <p:cTn dur="1000"/>
                                        <p:tgtEl>
                                          <p:spTgt spid="516"/>
                                        </p:tgtEl>
                                      </p:cBhvr>
                                    </p:animEffect>
                                    <p:set>
                                      <p:cBhvr>
                                        <p:cTn dur="1" fill="hold">
                                          <p:stCondLst>
                                            <p:cond delay="1000"/>
                                          </p:stCondLst>
                                        </p:cTn>
                                        <p:tgtEl>
                                          <p:spTgt spid="516"/>
                                        </p:tgtEl>
                                        <p:attrNameLst>
                                          <p:attrName>style.visibility</p:attrName>
                                        </p:attrNameLst>
                                      </p:cBhvr>
                                      <p:to>
                                        <p:strVal val="hidden"/>
                                      </p:to>
                                    </p:set>
                                  </p:childTnLst>
                                </p:cTn>
                              </p:par>
                            </p:childTnLst>
                          </p:cTn>
                        </p:par>
                        <p:par>
                          <p:cTn fill="hold">
                            <p:stCondLst>
                              <p:cond delay="22000"/>
                            </p:stCondLst>
                            <p:childTnLst>
                              <p:par>
                                <p:cTn fill="hold" nodeType="afterEffect" presetClass="exit" presetID="10" presetSubtype="0">
                                  <p:stCondLst>
                                    <p:cond delay="0"/>
                                  </p:stCondLst>
                                  <p:childTnLst>
                                    <p:animEffect filter="fade" transition="out">
                                      <p:cBhvr>
                                        <p:cTn dur="1000"/>
                                        <p:tgtEl>
                                          <p:spTgt spid="515"/>
                                        </p:tgtEl>
                                      </p:cBhvr>
                                    </p:animEffect>
                                    <p:set>
                                      <p:cBhvr>
                                        <p:cTn dur="1" fill="hold">
                                          <p:stCondLst>
                                            <p:cond delay="1000"/>
                                          </p:stCondLst>
                                        </p:cTn>
                                        <p:tgtEl>
                                          <p:spTgt spid="515"/>
                                        </p:tgtEl>
                                        <p:attrNameLst>
                                          <p:attrName>style.visibility</p:attrName>
                                        </p:attrNameLst>
                                      </p:cBhvr>
                                      <p:to>
                                        <p:strVal val="hidden"/>
                                      </p:to>
                                    </p:set>
                                  </p:childTnLst>
                                </p:cTn>
                              </p:par>
                            </p:childTnLst>
                          </p:cTn>
                        </p:par>
                        <p:par>
                          <p:cTn fill="hold">
                            <p:stCondLst>
                              <p:cond delay="23000"/>
                            </p:stCondLst>
                            <p:childTnLst>
                              <p:par>
                                <p:cTn fill="hold" nodeType="afterEffect" presetClass="exit" presetID="10" presetSubtype="0">
                                  <p:stCondLst>
                                    <p:cond delay="0"/>
                                  </p:stCondLst>
                                  <p:childTnLst>
                                    <p:animEffect filter="fade" transition="out">
                                      <p:cBhvr>
                                        <p:cTn dur="1000"/>
                                        <p:tgtEl>
                                          <p:spTgt spid="514"/>
                                        </p:tgtEl>
                                      </p:cBhvr>
                                    </p:animEffect>
                                    <p:set>
                                      <p:cBhvr>
                                        <p:cTn dur="1" fill="hold">
                                          <p:stCondLst>
                                            <p:cond delay="1000"/>
                                          </p:stCondLst>
                                        </p:cTn>
                                        <p:tgtEl>
                                          <p:spTgt spid="514"/>
                                        </p:tgtEl>
                                        <p:attrNameLst>
                                          <p:attrName>style.visibility</p:attrName>
                                        </p:attrNameLst>
                                      </p:cBhvr>
                                      <p:to>
                                        <p:strVal val="hidden"/>
                                      </p:to>
                                    </p:set>
                                  </p:childTnLst>
                                </p:cTn>
                              </p:par>
                            </p:childTnLst>
                          </p:cTn>
                        </p:par>
                        <p:par>
                          <p:cTn fill="hold">
                            <p:stCondLst>
                              <p:cond delay="24000"/>
                            </p:stCondLst>
                            <p:childTnLst>
                              <p:par>
                                <p:cTn fill="hold" nodeType="afterEffect" presetClass="exit" presetID="10" presetSubtype="0">
                                  <p:stCondLst>
                                    <p:cond delay="0"/>
                                  </p:stCondLst>
                                  <p:childTnLst>
                                    <p:animEffect filter="fade" transition="out">
                                      <p:cBhvr>
                                        <p:cTn dur="1000"/>
                                        <p:tgtEl>
                                          <p:spTgt spid="513"/>
                                        </p:tgtEl>
                                      </p:cBhvr>
                                    </p:animEffect>
                                    <p:set>
                                      <p:cBhvr>
                                        <p:cTn dur="1" fill="hold">
                                          <p:stCondLst>
                                            <p:cond delay="1000"/>
                                          </p:stCondLst>
                                        </p:cTn>
                                        <p:tgtEl>
                                          <p:spTgt spid="513"/>
                                        </p:tgtEl>
                                        <p:attrNameLst>
                                          <p:attrName>style.visibility</p:attrName>
                                        </p:attrNameLst>
                                      </p:cBhvr>
                                      <p:to>
                                        <p:strVal val="hidden"/>
                                      </p:to>
                                    </p:set>
                                  </p:childTnLst>
                                </p:cTn>
                              </p:par>
                            </p:childTnLst>
                          </p:cTn>
                        </p:par>
                        <p:par>
                          <p:cTn fill="hold">
                            <p:stCondLst>
                              <p:cond delay="25000"/>
                            </p:stCondLst>
                            <p:childTnLst>
                              <p:par>
                                <p:cTn fill="hold" nodeType="afterEffect" presetClass="exit" presetID="10" presetSubtype="0">
                                  <p:stCondLst>
                                    <p:cond delay="0"/>
                                  </p:stCondLst>
                                  <p:childTnLst>
                                    <p:animEffect filter="fade" transition="out">
                                      <p:cBhvr>
                                        <p:cTn dur="1000"/>
                                        <p:tgtEl>
                                          <p:spTgt spid="512"/>
                                        </p:tgtEl>
                                      </p:cBhvr>
                                    </p:animEffect>
                                    <p:set>
                                      <p:cBhvr>
                                        <p:cTn dur="1" fill="hold">
                                          <p:stCondLst>
                                            <p:cond delay="1000"/>
                                          </p:stCondLst>
                                        </p:cTn>
                                        <p:tgtEl>
                                          <p:spTgt spid="512"/>
                                        </p:tgtEl>
                                        <p:attrNameLst>
                                          <p:attrName>style.visibility</p:attrName>
                                        </p:attrNameLst>
                                      </p:cBhvr>
                                      <p:to>
                                        <p:strVal val="hidden"/>
                                      </p:to>
                                    </p:set>
                                  </p:childTnLst>
                                </p:cTn>
                              </p:par>
                            </p:childTnLst>
                          </p:cTn>
                        </p:par>
                        <p:par>
                          <p:cTn fill="hold">
                            <p:stCondLst>
                              <p:cond delay="26000"/>
                            </p:stCondLst>
                            <p:childTnLst>
                              <p:par>
                                <p:cTn fill="hold" nodeType="afterEffect" presetClass="exit" presetID="10" presetSubtype="0">
                                  <p:stCondLst>
                                    <p:cond delay="0"/>
                                  </p:stCondLst>
                                  <p:childTnLst>
                                    <p:animEffect filter="fade" transition="out">
                                      <p:cBhvr>
                                        <p:cTn dur="1000"/>
                                        <p:tgtEl>
                                          <p:spTgt spid="511"/>
                                        </p:tgtEl>
                                      </p:cBhvr>
                                    </p:animEffect>
                                    <p:set>
                                      <p:cBhvr>
                                        <p:cTn dur="1" fill="hold">
                                          <p:stCondLst>
                                            <p:cond delay="1000"/>
                                          </p:stCondLst>
                                        </p:cTn>
                                        <p:tgtEl>
                                          <p:spTgt spid="511"/>
                                        </p:tgtEl>
                                        <p:attrNameLst>
                                          <p:attrName>style.visibility</p:attrName>
                                        </p:attrNameLst>
                                      </p:cBhvr>
                                      <p:to>
                                        <p:strVal val="hidden"/>
                                      </p:to>
                                    </p:set>
                                  </p:childTnLst>
                                </p:cTn>
                              </p:par>
                            </p:childTnLst>
                          </p:cTn>
                        </p:par>
                        <p:par>
                          <p:cTn fill="hold">
                            <p:stCondLst>
                              <p:cond delay="27000"/>
                            </p:stCondLst>
                            <p:childTnLst>
                              <p:par>
                                <p:cTn fill="hold" nodeType="afterEffect" presetClass="exit" presetID="10" presetSubtype="0">
                                  <p:stCondLst>
                                    <p:cond delay="0"/>
                                  </p:stCondLst>
                                  <p:childTnLst>
                                    <p:animEffect filter="fade" transition="out">
                                      <p:cBhvr>
                                        <p:cTn dur="1000"/>
                                        <p:tgtEl>
                                          <p:spTgt spid="510"/>
                                        </p:tgtEl>
                                      </p:cBhvr>
                                    </p:animEffect>
                                    <p:set>
                                      <p:cBhvr>
                                        <p:cTn dur="1" fill="hold">
                                          <p:stCondLst>
                                            <p:cond delay="1000"/>
                                          </p:stCondLst>
                                        </p:cTn>
                                        <p:tgtEl>
                                          <p:spTgt spid="510"/>
                                        </p:tgtEl>
                                        <p:attrNameLst>
                                          <p:attrName>style.visibility</p:attrName>
                                        </p:attrNameLst>
                                      </p:cBhvr>
                                      <p:to>
                                        <p:strVal val="hidden"/>
                                      </p:to>
                                    </p:set>
                                  </p:childTnLst>
                                </p:cTn>
                              </p:par>
                            </p:childTnLst>
                          </p:cTn>
                        </p:par>
                        <p:par>
                          <p:cTn fill="hold">
                            <p:stCondLst>
                              <p:cond delay="28000"/>
                            </p:stCondLst>
                            <p:childTnLst>
                              <p:par>
                                <p:cTn fill="hold" nodeType="afterEffect" presetClass="exit" presetID="10" presetSubtype="0">
                                  <p:stCondLst>
                                    <p:cond delay="0"/>
                                  </p:stCondLst>
                                  <p:childTnLst>
                                    <p:animEffect filter="fade" transition="out">
                                      <p:cBhvr>
                                        <p:cTn dur="1000"/>
                                        <p:tgtEl>
                                          <p:spTgt spid="509"/>
                                        </p:tgtEl>
                                      </p:cBhvr>
                                    </p:animEffect>
                                    <p:set>
                                      <p:cBhvr>
                                        <p:cTn dur="1" fill="hold">
                                          <p:stCondLst>
                                            <p:cond delay="1000"/>
                                          </p:stCondLst>
                                        </p:cTn>
                                        <p:tgtEl>
                                          <p:spTgt spid="509"/>
                                        </p:tgtEl>
                                        <p:attrNameLst>
                                          <p:attrName>style.visibility</p:attrName>
                                        </p:attrNameLst>
                                      </p:cBhvr>
                                      <p:to>
                                        <p:strVal val="hidden"/>
                                      </p:to>
                                    </p:set>
                                  </p:childTnLst>
                                </p:cTn>
                              </p:par>
                            </p:childTnLst>
                          </p:cTn>
                        </p:par>
                        <p:par>
                          <p:cTn fill="hold">
                            <p:stCondLst>
                              <p:cond delay="29000"/>
                            </p:stCondLst>
                            <p:childTnLst>
                              <p:par>
                                <p:cTn fill="hold" nodeType="afterEffect" presetClass="exit" presetID="10" presetSubtype="0">
                                  <p:stCondLst>
                                    <p:cond delay="0"/>
                                  </p:stCondLst>
                                  <p:childTnLst>
                                    <p:animEffect filter="fade" transition="out">
                                      <p:cBhvr>
                                        <p:cTn dur="1000"/>
                                        <p:tgtEl>
                                          <p:spTgt spid="508"/>
                                        </p:tgtEl>
                                      </p:cBhvr>
                                    </p:animEffect>
                                    <p:set>
                                      <p:cBhvr>
                                        <p:cTn dur="1" fill="hold">
                                          <p:stCondLst>
                                            <p:cond delay="1000"/>
                                          </p:stCondLst>
                                        </p:cTn>
                                        <p:tgtEl>
                                          <p:spTgt spid="50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1" name="Shape 551"/>
        <p:cNvGrpSpPr/>
        <p:nvPr/>
      </p:nvGrpSpPr>
      <p:grpSpPr>
        <a:xfrm>
          <a:off x="0" y="0"/>
          <a:ext cx="0" cy="0"/>
          <a:chOff x="0" y="0"/>
          <a:chExt cx="0" cy="0"/>
        </a:xfrm>
      </p:grpSpPr>
      <p:sp>
        <p:nvSpPr>
          <p:cNvPr id="552" name="Google Shape;552;p18"/>
          <p:cNvSpPr txBox="1"/>
          <p:nvPr/>
        </p:nvSpPr>
        <p:spPr>
          <a:xfrm>
            <a:off x="0" y="0"/>
            <a:ext cx="9144000" cy="523875"/>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553" name="Google Shape;553;p18"/>
          <p:cNvSpPr txBox="1"/>
          <p:nvPr/>
        </p:nvSpPr>
        <p:spPr>
          <a:xfrm>
            <a:off x="3009900" y="608012"/>
            <a:ext cx="3124200" cy="63976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CÂY LƯƠNG THỰC</a:t>
            </a:r>
            <a:endParaRPr/>
          </a:p>
        </p:txBody>
      </p:sp>
      <p:pic>
        <p:nvPicPr>
          <p:cNvPr id="554" name="Google Shape;554;p18"/>
          <p:cNvPicPr preferRelativeResize="0"/>
          <p:nvPr/>
        </p:nvPicPr>
        <p:blipFill rotWithShape="1">
          <a:blip r:embed="rId5">
            <a:alphaModFix/>
          </a:blip>
          <a:srcRect b="0" l="0" r="0" t="0"/>
          <a:stretch/>
        </p:blipFill>
        <p:spPr>
          <a:xfrm>
            <a:off x="457200" y="1524000"/>
            <a:ext cx="3792537" cy="2376487"/>
          </a:xfrm>
          <a:prstGeom prst="rect">
            <a:avLst/>
          </a:prstGeom>
          <a:noFill/>
          <a:ln>
            <a:noFill/>
          </a:ln>
        </p:spPr>
      </p:pic>
      <p:pic>
        <p:nvPicPr>
          <p:cNvPr id="555" name="Google Shape;555;p18"/>
          <p:cNvPicPr preferRelativeResize="0"/>
          <p:nvPr/>
        </p:nvPicPr>
        <p:blipFill rotWithShape="1">
          <a:blip r:embed="rId6">
            <a:alphaModFix/>
          </a:blip>
          <a:srcRect b="0" l="0" r="0" t="0"/>
          <a:stretch/>
        </p:blipFill>
        <p:spPr>
          <a:xfrm>
            <a:off x="4953000" y="1524000"/>
            <a:ext cx="3779837" cy="2376487"/>
          </a:xfrm>
          <a:prstGeom prst="rect">
            <a:avLst/>
          </a:prstGeom>
          <a:noFill/>
          <a:ln>
            <a:noFill/>
          </a:ln>
        </p:spPr>
      </p:pic>
      <p:pic>
        <p:nvPicPr>
          <p:cNvPr id="556" name="Google Shape;556;p18"/>
          <p:cNvPicPr preferRelativeResize="0"/>
          <p:nvPr/>
        </p:nvPicPr>
        <p:blipFill rotWithShape="1">
          <a:blip r:embed="rId7">
            <a:alphaModFix/>
          </a:blip>
          <a:srcRect b="0" l="0" r="0" t="0"/>
          <a:stretch/>
        </p:blipFill>
        <p:spPr>
          <a:xfrm>
            <a:off x="457200" y="4191000"/>
            <a:ext cx="3792537" cy="2376487"/>
          </a:xfrm>
          <a:prstGeom prst="rect">
            <a:avLst/>
          </a:prstGeom>
          <a:noFill/>
          <a:ln>
            <a:noFill/>
          </a:ln>
        </p:spPr>
      </p:pic>
      <p:pic>
        <p:nvPicPr>
          <p:cNvPr id="557" name="Google Shape;557;p18"/>
          <p:cNvPicPr preferRelativeResize="0"/>
          <p:nvPr/>
        </p:nvPicPr>
        <p:blipFill rotWithShape="1">
          <a:blip r:embed="rId8">
            <a:alphaModFix/>
          </a:blip>
          <a:srcRect b="0" l="0" r="0" t="0"/>
          <a:stretch/>
        </p:blipFill>
        <p:spPr>
          <a:xfrm>
            <a:off x="4953000" y="4176712"/>
            <a:ext cx="3751262" cy="23764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399FF"/>
            </a:gs>
            <a:gs pos="16000">
              <a:srgbClr val="00CCCC"/>
            </a:gs>
            <a:gs pos="47000">
              <a:srgbClr val="9999FF"/>
            </a:gs>
            <a:gs pos="60000">
              <a:srgbClr val="2E6792"/>
            </a:gs>
            <a:gs pos="71000">
              <a:srgbClr val="3333CC"/>
            </a:gs>
            <a:gs pos="80999">
              <a:srgbClr val="1170FF"/>
            </a:gs>
            <a:gs pos="100000">
              <a:srgbClr val="006699"/>
            </a:gs>
          </a:gsLst>
          <a:lin ang="5400000" scaled="0"/>
        </a:gradFill>
      </p:bgPr>
    </p:bg>
    <p:spTree>
      <p:nvGrpSpPr>
        <p:cNvPr id="561" name="Shape 561"/>
        <p:cNvGrpSpPr/>
        <p:nvPr/>
      </p:nvGrpSpPr>
      <p:grpSpPr>
        <a:xfrm>
          <a:off x="0" y="0"/>
          <a:ext cx="0" cy="0"/>
          <a:chOff x="0" y="0"/>
          <a:chExt cx="0" cy="0"/>
        </a:xfrm>
      </p:grpSpPr>
      <p:grpSp>
        <p:nvGrpSpPr>
          <p:cNvPr id="562" name="Google Shape;562;p19"/>
          <p:cNvGrpSpPr/>
          <p:nvPr/>
        </p:nvGrpSpPr>
        <p:grpSpPr>
          <a:xfrm>
            <a:off x="1236662" y="139700"/>
            <a:ext cx="6629400" cy="6602412"/>
            <a:chOff x="1918996" y="353129"/>
            <a:chExt cx="6096000" cy="6072507"/>
          </a:xfrm>
        </p:grpSpPr>
        <p:pic>
          <p:nvPicPr>
            <p:cNvPr id="563" name="Google Shape;563;p19"/>
            <p:cNvPicPr preferRelativeResize="0"/>
            <p:nvPr/>
          </p:nvPicPr>
          <p:blipFill rotWithShape="1">
            <a:blip r:embed="rId3">
              <a:alphaModFix/>
            </a:blip>
            <a:srcRect b="0" l="0" r="0" t="386"/>
            <a:stretch/>
          </p:blipFill>
          <p:spPr>
            <a:xfrm>
              <a:off x="1918996" y="353129"/>
              <a:ext cx="6096000" cy="6072507"/>
            </a:xfrm>
            <a:prstGeom prst="ellipse">
              <a:avLst/>
            </a:prstGeom>
            <a:noFill/>
            <a:ln>
              <a:noFill/>
            </a:ln>
          </p:spPr>
        </p:pic>
        <p:sp>
          <p:nvSpPr>
            <p:cNvPr id="564" name="Google Shape;564;p19"/>
            <p:cNvSpPr txBox="1"/>
            <p:nvPr/>
          </p:nvSpPr>
          <p:spPr>
            <a:xfrm rot="848429">
              <a:off x="5271948" y="901175"/>
              <a:ext cx="62978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+2</a:t>
              </a:r>
              <a:endParaRPr b="1" i="0" sz="3200" u="none" cap="none" strike="noStrike">
                <a:solidFill>
                  <a:srgbClr val="000000"/>
                </a:solidFill>
                <a:latin typeface="Calibri"/>
                <a:ea typeface="Calibri"/>
                <a:cs typeface="Calibri"/>
                <a:sym typeface="Calibri"/>
              </a:endParaRPr>
            </a:p>
          </p:txBody>
        </p:sp>
        <p:sp>
          <p:nvSpPr>
            <p:cNvPr id="565" name="Google Shape;565;p19"/>
            <p:cNvSpPr txBox="1"/>
            <p:nvPr/>
          </p:nvSpPr>
          <p:spPr>
            <a:xfrm rot="1895398">
              <a:off x="5798686" y="1069714"/>
              <a:ext cx="605506"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66" name="Google Shape;566;p19"/>
            <p:cNvSpPr txBox="1"/>
            <p:nvPr/>
          </p:nvSpPr>
          <p:spPr>
            <a:xfrm rot="3668299">
              <a:off x="6524079" y="2024199"/>
              <a:ext cx="681118" cy="407244"/>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+1</a:t>
              </a:r>
              <a:endParaRPr b="1" i="0" sz="2800" u="none" cap="none" strike="noStrike">
                <a:solidFill>
                  <a:srgbClr val="000000"/>
                </a:solidFill>
                <a:latin typeface="Calibri"/>
                <a:ea typeface="Calibri"/>
                <a:cs typeface="Calibri"/>
                <a:sym typeface="Calibri"/>
              </a:endParaRPr>
            </a:p>
          </p:txBody>
        </p:sp>
        <p:sp>
          <p:nvSpPr>
            <p:cNvPr id="567" name="Google Shape;567;p19"/>
            <p:cNvSpPr txBox="1"/>
            <p:nvPr/>
          </p:nvSpPr>
          <p:spPr>
            <a:xfrm rot="4527649">
              <a:off x="6846415" y="2553446"/>
              <a:ext cx="560028"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568" name="Google Shape;568;p19"/>
            <p:cNvSpPr txBox="1"/>
            <p:nvPr/>
          </p:nvSpPr>
          <p:spPr>
            <a:xfrm>
              <a:off x="4677585" y="826250"/>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69" name="Google Shape;569;p19"/>
            <p:cNvSpPr txBox="1"/>
            <p:nvPr/>
          </p:nvSpPr>
          <p:spPr>
            <a:xfrm rot="-1800000">
              <a:off x="3495699" y="1181968"/>
              <a:ext cx="630095" cy="447258"/>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a:p>
          </p:txBody>
        </p:sp>
        <p:sp>
          <p:nvSpPr>
            <p:cNvPr id="570" name="Google Shape;570;p19"/>
            <p:cNvSpPr txBox="1"/>
            <p:nvPr/>
          </p:nvSpPr>
          <p:spPr>
            <a:xfrm rot="-2708494">
              <a:off x="3130906" y="1546103"/>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a:p>
          </p:txBody>
        </p:sp>
        <p:sp>
          <p:nvSpPr>
            <p:cNvPr id="571" name="Google Shape;571;p19"/>
            <p:cNvSpPr txBox="1"/>
            <p:nvPr/>
          </p:nvSpPr>
          <p:spPr>
            <a:xfrm rot="1860000">
              <a:off x="2333525" y="2249096"/>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MẤT LƯỢT</a:t>
              </a:r>
              <a:endParaRPr/>
            </a:p>
          </p:txBody>
        </p:sp>
        <p:sp>
          <p:nvSpPr>
            <p:cNvPr id="572" name="Google Shape;572;p19"/>
            <p:cNvSpPr txBox="1"/>
            <p:nvPr/>
          </p:nvSpPr>
          <p:spPr>
            <a:xfrm rot="-4625551">
              <a:off x="2492066" y="2522511"/>
              <a:ext cx="618050"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73" name="Google Shape;573;p19"/>
            <p:cNvSpPr txBox="1"/>
            <p:nvPr/>
          </p:nvSpPr>
          <p:spPr>
            <a:xfrm rot="-5400000">
              <a:off x="2400361" y="3108928"/>
              <a:ext cx="6024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574" name="Google Shape;574;p19"/>
            <p:cNvSpPr txBox="1"/>
            <p:nvPr/>
          </p:nvSpPr>
          <p:spPr>
            <a:xfrm rot="5400000">
              <a:off x="6932167" y="3171433"/>
              <a:ext cx="57499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575" name="Google Shape;575;p19"/>
            <p:cNvSpPr txBox="1"/>
            <p:nvPr/>
          </p:nvSpPr>
          <p:spPr>
            <a:xfrm flipH="1" rot="9951571">
              <a:off x="5263330" y="5341255"/>
              <a:ext cx="60481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+3</a:t>
              </a:r>
              <a:endParaRPr b="1" i="0" sz="3200" u="none" cap="none" strike="noStrike">
                <a:solidFill>
                  <a:srgbClr val="000000"/>
                </a:solidFill>
                <a:latin typeface="Calibri"/>
                <a:ea typeface="Calibri"/>
                <a:cs typeface="Calibri"/>
                <a:sym typeface="Calibri"/>
              </a:endParaRPr>
            </a:p>
          </p:txBody>
        </p:sp>
        <p:sp>
          <p:nvSpPr>
            <p:cNvPr id="576" name="Google Shape;576;p19"/>
            <p:cNvSpPr txBox="1"/>
            <p:nvPr/>
          </p:nvSpPr>
          <p:spPr>
            <a:xfrm flipH="1" rot="8110803">
              <a:off x="6357072" y="4853340"/>
              <a:ext cx="551378"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577" name="Google Shape;577;p19"/>
            <p:cNvSpPr txBox="1"/>
            <p:nvPr/>
          </p:nvSpPr>
          <p:spPr>
            <a:xfrm flipH="1" rot="7267003">
              <a:off x="6527307" y="4339674"/>
              <a:ext cx="68950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78" name="Google Shape;578;p19"/>
            <p:cNvSpPr txBox="1"/>
            <p:nvPr/>
          </p:nvSpPr>
          <p:spPr>
            <a:xfrm flipH="1" rot="10800000">
              <a:off x="4607423" y="5419090"/>
              <a:ext cx="59817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79" name="Google Shape;579;p19"/>
            <p:cNvSpPr txBox="1"/>
            <p:nvPr/>
          </p:nvSpPr>
          <p:spPr>
            <a:xfrm flipH="1" rot="-9819994">
              <a:off x="4044757" y="5285145"/>
              <a:ext cx="63634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80" name="Google Shape;580;p19"/>
            <p:cNvSpPr txBox="1"/>
            <p:nvPr/>
          </p:nvSpPr>
          <p:spPr>
            <a:xfrm flipH="1" rot="-8976845">
              <a:off x="3492922" y="5027584"/>
              <a:ext cx="64950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581" name="Google Shape;581;p19"/>
            <p:cNvSpPr txBox="1"/>
            <p:nvPr/>
          </p:nvSpPr>
          <p:spPr>
            <a:xfrm flipH="1" rot="-7105607">
              <a:off x="2679835" y="4217324"/>
              <a:ext cx="6331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82" name="Google Shape;582;p19"/>
            <p:cNvSpPr txBox="1"/>
            <p:nvPr/>
          </p:nvSpPr>
          <p:spPr>
            <a:xfrm flipH="1" rot="-6174449">
              <a:off x="2531107" y="3734985"/>
              <a:ext cx="561283"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583" name="Google Shape;583;p19"/>
            <p:cNvSpPr txBox="1"/>
            <p:nvPr/>
          </p:nvSpPr>
          <p:spPr>
            <a:xfrm rot="-2760000">
              <a:off x="2724874" y="4565556"/>
              <a:ext cx="1874077" cy="31697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MAY MẮN</a:t>
              </a:r>
              <a:endParaRPr/>
            </a:p>
          </p:txBody>
        </p:sp>
        <p:sp>
          <p:nvSpPr>
            <p:cNvPr id="584" name="Google Shape;584;p19"/>
            <p:cNvSpPr txBox="1"/>
            <p:nvPr/>
          </p:nvSpPr>
          <p:spPr>
            <a:xfrm rot="-1140000">
              <a:off x="4102665" y="949735"/>
              <a:ext cx="575981"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+1</a:t>
              </a:r>
              <a:endParaRPr/>
            </a:p>
          </p:txBody>
        </p:sp>
        <p:sp>
          <p:nvSpPr>
            <p:cNvPr id="585" name="Google Shape;585;p19"/>
            <p:cNvSpPr txBox="1"/>
            <p:nvPr/>
          </p:nvSpPr>
          <p:spPr>
            <a:xfrm rot="-7200000">
              <a:off x="4978176" y="4891072"/>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MẤT </a:t>
              </a:r>
              <a:r>
                <a:rPr b="1" i="0" lang="en-US" sz="2000" u="none">
                  <a:solidFill>
                    <a:srgbClr val="FFFFFF"/>
                  </a:solidFill>
                  <a:latin typeface="Arial"/>
                  <a:ea typeface="Arial"/>
                  <a:cs typeface="Arial"/>
                  <a:sym typeface="Arial"/>
                </a:rPr>
                <a:t>LƯỢT</a:t>
              </a:r>
              <a:endParaRPr/>
            </a:p>
          </p:txBody>
        </p:sp>
        <p:sp>
          <p:nvSpPr>
            <p:cNvPr id="586" name="Google Shape;586;p19"/>
            <p:cNvSpPr txBox="1"/>
            <p:nvPr/>
          </p:nvSpPr>
          <p:spPr>
            <a:xfrm rot="6060000">
              <a:off x="6818540" y="3769304"/>
              <a:ext cx="689704" cy="453292"/>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+1</a:t>
              </a:r>
              <a:endParaRPr/>
            </a:p>
          </p:txBody>
        </p:sp>
        <p:sp>
          <p:nvSpPr>
            <p:cNvPr id="587" name="Google Shape;587;p19"/>
            <p:cNvSpPr txBox="1"/>
            <p:nvPr/>
          </p:nvSpPr>
          <p:spPr>
            <a:xfrm rot="2520000">
              <a:off x="6293514" y="1585471"/>
              <a:ext cx="701656"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D0D0D"/>
                </a:buClr>
                <a:buSzPts val="2800"/>
                <a:buFont typeface="Times New Roman"/>
                <a:buNone/>
              </a:pPr>
              <a:r>
                <a:rPr b="0" i="0" lang="en-US" sz="2800" u="none">
                  <a:solidFill>
                    <a:srgbClr val="0D0D0D"/>
                  </a:solidFill>
                  <a:latin typeface="Times New Roman"/>
                  <a:ea typeface="Times New Roman"/>
                  <a:cs typeface="Times New Roman"/>
                  <a:sym typeface="Times New Roman"/>
                </a:rPr>
                <a:t>+1</a:t>
              </a:r>
              <a:endParaRPr/>
            </a:p>
          </p:txBody>
        </p:sp>
      </p:grpSp>
      <p:grpSp>
        <p:nvGrpSpPr>
          <p:cNvPr id="588" name="Google Shape;588;p19"/>
          <p:cNvGrpSpPr/>
          <p:nvPr/>
        </p:nvGrpSpPr>
        <p:grpSpPr>
          <a:xfrm>
            <a:off x="7168038" y="4745883"/>
            <a:ext cx="1905636" cy="1350859"/>
            <a:chOff x="7188681" y="4747693"/>
            <a:chExt cx="1905431" cy="1349398"/>
          </a:xfrm>
        </p:grpSpPr>
        <p:sp>
          <p:nvSpPr>
            <p:cNvPr id="589" name="Google Shape;589;p19"/>
            <p:cNvSpPr/>
            <p:nvPr/>
          </p:nvSpPr>
          <p:spPr>
            <a:xfrm rot="-3660000">
              <a:off x="7493000" y="4699000"/>
              <a:ext cx="457200" cy="965200"/>
            </a:xfrm>
            <a:prstGeom prst="flowChartExtract">
              <a:avLst/>
            </a:prstGeom>
            <a:gradFill>
              <a:gsLst>
                <a:gs pos="0">
                  <a:srgbClr val="6A570A"/>
                </a:gs>
                <a:gs pos="50000">
                  <a:srgbClr val="E4BD16"/>
                </a:gs>
                <a:gs pos="100000">
                  <a:srgbClr val="6A570A"/>
                </a:gs>
              </a:gsLst>
              <a:lin ang="0" scaled="0"/>
            </a:grad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txBox="1"/>
            <p:nvPr/>
          </p:nvSpPr>
          <p:spPr>
            <a:xfrm rot="1740000">
              <a:off x="7691346" y="5184285"/>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591" name="Google Shape;591;p19"/>
            <p:cNvSpPr/>
            <p:nvPr/>
          </p:nvSpPr>
          <p:spPr>
            <a:xfrm rot="7140000">
              <a:off x="8332593" y="5180584"/>
              <a:ext cx="457200" cy="965200"/>
            </a:xfrm>
            <a:prstGeom prst="flowChartExtract">
              <a:avLst/>
            </a:prstGeom>
            <a:solidFill>
              <a:schemeClr val="accent1">
                <a:alpha val="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txBox="1"/>
            <p:nvPr/>
          </p:nvSpPr>
          <p:spPr>
            <a:xfrm rot="-9060000">
              <a:off x="8108829" y="5431890"/>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593" name="Google Shape;593;p19"/>
          <p:cNvSpPr txBox="1"/>
          <p:nvPr/>
        </p:nvSpPr>
        <p:spPr>
          <a:xfrm>
            <a:off x="3468687" y="3192462"/>
            <a:ext cx="2003425"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a:solidFill>
                  <a:srgbClr val="000000"/>
                </a:solidFill>
                <a:latin typeface="Times New Roman"/>
                <a:ea typeface="Times New Roman"/>
                <a:cs typeface="Times New Roman"/>
                <a:sym typeface="Times New Roman"/>
              </a:rPr>
              <a:t>CÂU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pic>
        <p:nvPicPr>
          <p:cNvPr id="306" name="Google Shape;306;p2"/>
          <p:cNvPicPr preferRelativeResize="0"/>
          <p:nvPr/>
        </p:nvPicPr>
        <p:blipFill rotWithShape="1">
          <a:blip r:embed="rId4">
            <a:alphaModFix/>
          </a:blip>
          <a:srcRect b="0" l="0" r="0" t="0"/>
          <a:stretch/>
        </p:blipFill>
        <p:spPr>
          <a:xfrm>
            <a:off x="152400" y="1417637"/>
            <a:ext cx="4114800" cy="3175000"/>
          </a:xfrm>
          <a:prstGeom prst="rect">
            <a:avLst/>
          </a:prstGeom>
          <a:noFill/>
          <a:ln>
            <a:noFill/>
          </a:ln>
        </p:spPr>
      </p:pic>
      <p:pic>
        <p:nvPicPr>
          <p:cNvPr id="307" name="Google Shape;307;p2"/>
          <p:cNvPicPr preferRelativeResize="0"/>
          <p:nvPr/>
        </p:nvPicPr>
        <p:blipFill rotWithShape="1">
          <a:blip r:embed="rId5">
            <a:alphaModFix/>
          </a:blip>
          <a:srcRect b="0" l="0" r="0" t="0"/>
          <a:stretch/>
        </p:blipFill>
        <p:spPr>
          <a:xfrm>
            <a:off x="4794250" y="1409700"/>
            <a:ext cx="4114800" cy="3176587"/>
          </a:xfrm>
          <a:prstGeom prst="rect">
            <a:avLst/>
          </a:prstGeom>
          <a:noFill/>
          <a:ln>
            <a:noFill/>
          </a:ln>
        </p:spPr>
      </p:pic>
      <p:sp>
        <p:nvSpPr>
          <p:cNvPr id="308" name="Google Shape;308;p2"/>
          <p:cNvSpPr txBox="1"/>
          <p:nvPr/>
        </p:nvSpPr>
        <p:spPr>
          <a:xfrm>
            <a:off x="419100" y="5116512"/>
            <a:ext cx="3581400" cy="369887"/>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Nông nghiệp thời nguyên thủy</a:t>
            </a:r>
            <a:endParaRPr/>
          </a:p>
        </p:txBody>
      </p:sp>
      <p:sp>
        <p:nvSpPr>
          <p:cNvPr id="309" name="Google Shape;309;p2"/>
          <p:cNvSpPr txBox="1"/>
          <p:nvPr/>
        </p:nvSpPr>
        <p:spPr>
          <a:xfrm>
            <a:off x="5556250" y="5116512"/>
            <a:ext cx="2590800" cy="369887"/>
          </a:xfrm>
          <a:prstGeom prst="rect">
            <a:avLst/>
          </a:prstGeom>
          <a:solidFill>
            <a:srgbClr val="D9D9D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Nông nghiệp hiện nay</a:t>
            </a:r>
            <a:endParaRPr/>
          </a:p>
        </p:txBody>
      </p:sp>
      <p:sp>
        <p:nvSpPr>
          <p:cNvPr id="310" name="Google Shape;310;p2"/>
          <p:cNvSpPr txBox="1"/>
          <p:nvPr/>
        </p:nvSpPr>
        <p:spPr>
          <a:xfrm>
            <a:off x="1790700" y="6010275"/>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Trồng trọt ra đời từ thời nguyên thủy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8" name="Shape 598"/>
        <p:cNvGrpSpPr/>
        <p:nvPr/>
      </p:nvGrpSpPr>
      <p:grpSpPr>
        <a:xfrm>
          <a:off x="0" y="0"/>
          <a:ext cx="0" cy="0"/>
          <a:chOff x="0" y="0"/>
          <a:chExt cx="0" cy="0"/>
        </a:xfrm>
      </p:grpSpPr>
      <p:sp>
        <p:nvSpPr>
          <p:cNvPr id="599" name="Google Shape;599;p20"/>
          <p:cNvSpPr txBox="1"/>
          <p:nvPr>
            <p:ph type="title"/>
          </p:nvPr>
        </p:nvSpPr>
        <p:spPr>
          <a:xfrm>
            <a:off x="581025" y="2027237"/>
            <a:ext cx="7886700" cy="6572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300"/>
              <a:buFont typeface="Arial"/>
              <a:buNone/>
            </a:pPr>
            <a:r>
              <a:rPr b="1" i="0" lang="en-US" sz="3300" u="none">
                <a:solidFill>
                  <a:schemeClr val="dk1"/>
                </a:solidFill>
                <a:latin typeface="Arial"/>
                <a:ea typeface="Arial"/>
                <a:cs typeface="Arial"/>
                <a:sym typeface="Arial"/>
              </a:rPr>
              <a:t>Câu 2</a:t>
            </a:r>
            <a:endParaRPr/>
          </a:p>
        </p:txBody>
      </p:sp>
      <p:sp>
        <p:nvSpPr>
          <p:cNvPr id="600" name="Google Shape;600;p20"/>
          <p:cNvSpPr/>
          <p:nvPr/>
        </p:nvSpPr>
        <p:spPr>
          <a:xfrm>
            <a:off x="581025" y="2684462"/>
            <a:ext cx="7886700" cy="971550"/>
          </a:xfrm>
          <a:prstGeom prst="roundRect">
            <a:avLst>
              <a:gd fmla="val 16667" name="adj"/>
            </a:avLst>
          </a:prstGeom>
          <a:solidFill>
            <a:srgbClr val="9DC3E6"/>
          </a:solidFill>
          <a:ln cap="flat" cmpd="sng" w="12700">
            <a:solidFill>
              <a:srgbClr val="4171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a:solidFill>
                  <a:srgbClr val="000000"/>
                </a:solidFill>
                <a:latin typeface="Arial"/>
                <a:ea typeface="Arial"/>
                <a:cs typeface="Arial"/>
                <a:sym typeface="Arial"/>
              </a:rPr>
              <a:t>Năm 2020 Việt Nam xuất khẩu hạt điều đạt 2,9 tỉ USD (nguồn báo chính phủ). Cây hạt điều thuộc nhóm cây trồng nào</a:t>
            </a:r>
            <a:endParaRPr/>
          </a:p>
        </p:txBody>
      </p:sp>
      <p:sp>
        <p:nvSpPr>
          <p:cNvPr id="601" name="Google Shape;601;p20"/>
          <p:cNvSpPr/>
          <p:nvPr/>
        </p:nvSpPr>
        <p:spPr>
          <a:xfrm>
            <a:off x="7507836" y="5133671"/>
            <a:ext cx="1082528" cy="472965"/>
          </a:xfrm>
          <a:prstGeom prst="flowChartProcess">
            <a:avLst/>
          </a:prstGeom>
          <a:solidFill>
            <a:srgbClr val="FF5314"/>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Đáp án</a:t>
            </a:r>
            <a:endParaRPr b="1" i="0" sz="1800" u="none" cap="none" strike="noStrike">
              <a:solidFill>
                <a:srgbClr val="000000"/>
              </a:solidFill>
              <a:latin typeface="Arial"/>
              <a:ea typeface="Arial"/>
              <a:cs typeface="Arial"/>
              <a:sym typeface="Arial"/>
            </a:endParaRPr>
          </a:p>
        </p:txBody>
      </p:sp>
      <p:sp>
        <p:nvSpPr>
          <p:cNvPr id="602" name="Google Shape;602;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0"/>
              <a:buFont typeface="Arial"/>
              <a:buNone/>
            </a:pPr>
            <a:r>
              <a:rPr b="1" i="0" lang="en-US" sz="6000" u="none">
                <a:solidFill>
                  <a:srgbClr val="FF3300"/>
                </a:solidFill>
                <a:latin typeface="Arial"/>
                <a:ea typeface="Arial"/>
                <a:cs typeface="Arial"/>
                <a:sym typeface="Arial"/>
              </a:rPr>
              <a:t>00</a:t>
            </a:r>
            <a:endParaRPr/>
          </a:p>
        </p:txBody>
      </p:sp>
      <p:sp>
        <p:nvSpPr>
          <p:cNvPr id="603" name="Google Shape;603;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01</a:t>
            </a:r>
            <a:endParaRPr/>
          </a:p>
        </p:txBody>
      </p:sp>
      <p:sp>
        <p:nvSpPr>
          <p:cNvPr id="604" name="Google Shape;604;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02</a:t>
            </a:r>
            <a:endParaRPr/>
          </a:p>
        </p:txBody>
      </p:sp>
      <p:sp>
        <p:nvSpPr>
          <p:cNvPr id="605" name="Google Shape;605;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03</a:t>
            </a:r>
            <a:endParaRPr/>
          </a:p>
        </p:txBody>
      </p:sp>
      <p:sp>
        <p:nvSpPr>
          <p:cNvPr id="606" name="Google Shape;606;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04</a:t>
            </a:r>
            <a:endParaRPr/>
          </a:p>
        </p:txBody>
      </p:sp>
      <p:sp>
        <p:nvSpPr>
          <p:cNvPr id="607" name="Google Shape;607;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05</a:t>
            </a:r>
            <a:endParaRPr/>
          </a:p>
        </p:txBody>
      </p:sp>
      <p:sp>
        <p:nvSpPr>
          <p:cNvPr id="608" name="Google Shape;608;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06</a:t>
            </a:r>
            <a:endParaRPr/>
          </a:p>
        </p:txBody>
      </p:sp>
      <p:sp>
        <p:nvSpPr>
          <p:cNvPr id="609" name="Google Shape;609;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07</a:t>
            </a:r>
            <a:endParaRPr/>
          </a:p>
        </p:txBody>
      </p:sp>
      <p:sp>
        <p:nvSpPr>
          <p:cNvPr id="610" name="Google Shape;610;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08</a:t>
            </a:r>
            <a:endParaRPr/>
          </a:p>
        </p:txBody>
      </p:sp>
      <p:sp>
        <p:nvSpPr>
          <p:cNvPr id="611" name="Google Shape;611;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09</a:t>
            </a:r>
            <a:endParaRPr/>
          </a:p>
        </p:txBody>
      </p:sp>
      <p:sp>
        <p:nvSpPr>
          <p:cNvPr id="612" name="Google Shape;612;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10</a:t>
            </a:r>
            <a:endParaRPr/>
          </a:p>
        </p:txBody>
      </p:sp>
      <p:sp>
        <p:nvSpPr>
          <p:cNvPr id="613" name="Google Shape;613;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11</a:t>
            </a:r>
            <a:endParaRPr/>
          </a:p>
        </p:txBody>
      </p:sp>
      <p:sp>
        <p:nvSpPr>
          <p:cNvPr id="614" name="Google Shape;614;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12</a:t>
            </a:r>
            <a:endParaRPr/>
          </a:p>
        </p:txBody>
      </p:sp>
      <p:sp>
        <p:nvSpPr>
          <p:cNvPr id="615" name="Google Shape;615;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13</a:t>
            </a:r>
            <a:endParaRPr/>
          </a:p>
        </p:txBody>
      </p:sp>
      <p:sp>
        <p:nvSpPr>
          <p:cNvPr id="616" name="Google Shape;616;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14</a:t>
            </a:r>
            <a:endParaRPr/>
          </a:p>
        </p:txBody>
      </p:sp>
      <p:sp>
        <p:nvSpPr>
          <p:cNvPr id="617" name="Google Shape;617;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15</a:t>
            </a:r>
            <a:endParaRPr/>
          </a:p>
        </p:txBody>
      </p:sp>
      <p:sp>
        <p:nvSpPr>
          <p:cNvPr id="618" name="Google Shape;618;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16</a:t>
            </a:r>
            <a:endParaRPr/>
          </a:p>
        </p:txBody>
      </p:sp>
      <p:sp>
        <p:nvSpPr>
          <p:cNvPr id="619" name="Google Shape;619;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17</a:t>
            </a:r>
            <a:endParaRPr/>
          </a:p>
        </p:txBody>
      </p:sp>
      <p:sp>
        <p:nvSpPr>
          <p:cNvPr id="620" name="Google Shape;620;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18</a:t>
            </a:r>
            <a:endParaRPr/>
          </a:p>
        </p:txBody>
      </p:sp>
      <p:sp>
        <p:nvSpPr>
          <p:cNvPr id="621" name="Google Shape;621;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19</a:t>
            </a:r>
            <a:endParaRPr/>
          </a:p>
        </p:txBody>
      </p:sp>
      <p:sp>
        <p:nvSpPr>
          <p:cNvPr id="622" name="Google Shape;622;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20</a:t>
            </a:r>
            <a:endParaRPr/>
          </a:p>
        </p:txBody>
      </p:sp>
      <p:sp>
        <p:nvSpPr>
          <p:cNvPr id="623" name="Google Shape;623;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21</a:t>
            </a:r>
            <a:endParaRPr/>
          </a:p>
        </p:txBody>
      </p:sp>
      <p:sp>
        <p:nvSpPr>
          <p:cNvPr id="624" name="Google Shape;624;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22</a:t>
            </a:r>
            <a:endParaRPr/>
          </a:p>
        </p:txBody>
      </p:sp>
      <p:sp>
        <p:nvSpPr>
          <p:cNvPr id="625" name="Google Shape;625;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23</a:t>
            </a:r>
            <a:endParaRPr/>
          </a:p>
        </p:txBody>
      </p:sp>
      <p:sp>
        <p:nvSpPr>
          <p:cNvPr id="626" name="Google Shape;626;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24</a:t>
            </a:r>
            <a:endParaRPr/>
          </a:p>
        </p:txBody>
      </p:sp>
      <p:sp>
        <p:nvSpPr>
          <p:cNvPr id="627" name="Google Shape;627;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25</a:t>
            </a:r>
            <a:endParaRPr/>
          </a:p>
        </p:txBody>
      </p:sp>
      <p:sp>
        <p:nvSpPr>
          <p:cNvPr id="628" name="Google Shape;628;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26</a:t>
            </a:r>
            <a:endParaRPr/>
          </a:p>
        </p:txBody>
      </p:sp>
      <p:sp>
        <p:nvSpPr>
          <p:cNvPr id="629" name="Google Shape;629;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27</a:t>
            </a:r>
            <a:endParaRPr/>
          </a:p>
        </p:txBody>
      </p:sp>
      <p:sp>
        <p:nvSpPr>
          <p:cNvPr id="630" name="Google Shape;630;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28</a:t>
            </a:r>
            <a:endParaRPr/>
          </a:p>
        </p:txBody>
      </p:sp>
      <p:sp>
        <p:nvSpPr>
          <p:cNvPr id="631" name="Google Shape;631;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29</a:t>
            </a:r>
            <a:endParaRPr/>
          </a:p>
        </p:txBody>
      </p:sp>
      <p:sp>
        <p:nvSpPr>
          <p:cNvPr id="632" name="Google Shape;632;p20"/>
          <p:cNvSpPr/>
          <p:nvPr/>
        </p:nvSpPr>
        <p:spPr>
          <a:xfrm>
            <a:off x="7867650" y="1290637"/>
            <a:ext cx="950912" cy="869950"/>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30</a:t>
            </a:r>
            <a:endParaRPr/>
          </a:p>
        </p:txBody>
      </p:sp>
      <p:graphicFrame>
        <p:nvGraphicFramePr>
          <p:cNvPr id="633" name="Google Shape;633;p20"/>
          <p:cNvGraphicFramePr/>
          <p:nvPr/>
        </p:nvGraphicFramePr>
        <p:xfrm>
          <a:off x="1781175" y="4167187"/>
          <a:ext cx="3000000" cy="3000000"/>
        </p:xfrm>
        <a:graphic>
          <a:graphicData uri="http://schemas.openxmlformats.org/drawingml/2006/table">
            <a:tbl>
              <a:tblPr>
                <a:noFill/>
                <a:tableStyleId>{78D88660-6830-4C52-968E-DD55F911FAB1}</a:tableStyleId>
              </a:tblPr>
              <a:tblGrid>
                <a:gridCol w="609600"/>
                <a:gridCol w="609600"/>
                <a:gridCol w="609600"/>
                <a:gridCol w="609600"/>
                <a:gridCol w="609600"/>
                <a:gridCol w="609600"/>
                <a:gridCol w="609600"/>
                <a:gridCol w="609600"/>
                <a:gridCol w="609600"/>
              </a:tblGrid>
              <a:tr h="5461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bl>
          </a:graphicData>
        </a:graphic>
      </p:graphicFrame>
      <p:sp>
        <p:nvSpPr>
          <p:cNvPr id="634" name="Google Shape;634;p20"/>
          <p:cNvSpPr txBox="1"/>
          <p:nvPr/>
        </p:nvSpPr>
        <p:spPr>
          <a:xfrm>
            <a:off x="1785937"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C</a:t>
            </a:r>
            <a:endParaRPr/>
          </a:p>
        </p:txBody>
      </p:sp>
      <p:sp>
        <p:nvSpPr>
          <p:cNvPr id="635" name="Google Shape;635;p20"/>
          <p:cNvSpPr txBox="1"/>
          <p:nvPr/>
        </p:nvSpPr>
        <p:spPr>
          <a:xfrm>
            <a:off x="2400300"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Ô</a:t>
            </a:r>
            <a:endParaRPr/>
          </a:p>
        </p:txBody>
      </p:sp>
      <p:sp>
        <p:nvSpPr>
          <p:cNvPr id="636" name="Google Shape;636;p20"/>
          <p:cNvSpPr txBox="1"/>
          <p:nvPr/>
        </p:nvSpPr>
        <p:spPr>
          <a:xfrm>
            <a:off x="2994025"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N</a:t>
            </a:r>
            <a:endParaRPr/>
          </a:p>
        </p:txBody>
      </p:sp>
      <p:sp>
        <p:nvSpPr>
          <p:cNvPr id="637" name="Google Shape;637;p20"/>
          <p:cNvSpPr txBox="1"/>
          <p:nvPr/>
        </p:nvSpPr>
        <p:spPr>
          <a:xfrm>
            <a:off x="3608387"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G</a:t>
            </a:r>
            <a:endParaRPr/>
          </a:p>
        </p:txBody>
      </p:sp>
      <p:sp>
        <p:nvSpPr>
          <p:cNvPr id="638" name="Google Shape;638;p20"/>
          <p:cNvSpPr txBox="1"/>
          <p:nvPr/>
        </p:nvSpPr>
        <p:spPr>
          <a:xfrm>
            <a:off x="4233862"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N</a:t>
            </a:r>
            <a:endParaRPr/>
          </a:p>
        </p:txBody>
      </p:sp>
      <p:sp>
        <p:nvSpPr>
          <p:cNvPr id="639" name="Google Shape;639;p20"/>
          <p:cNvSpPr txBox="1"/>
          <p:nvPr/>
        </p:nvSpPr>
        <p:spPr>
          <a:xfrm>
            <a:off x="4827587"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G</a:t>
            </a:r>
            <a:endParaRPr/>
          </a:p>
        </p:txBody>
      </p:sp>
      <p:sp>
        <p:nvSpPr>
          <p:cNvPr id="640" name="Google Shape;640;p20"/>
          <p:cNvSpPr txBox="1"/>
          <p:nvPr/>
        </p:nvSpPr>
        <p:spPr>
          <a:xfrm>
            <a:off x="5451475" y="4219575"/>
            <a:ext cx="5953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I</a:t>
            </a:r>
            <a:endParaRPr/>
          </a:p>
        </p:txBody>
      </p:sp>
      <p:sp>
        <p:nvSpPr>
          <p:cNvPr id="641" name="Google Shape;641;p20"/>
          <p:cNvSpPr txBox="1"/>
          <p:nvPr/>
        </p:nvSpPr>
        <p:spPr>
          <a:xfrm>
            <a:off x="6056312"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Ệ</a:t>
            </a:r>
            <a:endParaRPr/>
          </a:p>
        </p:txBody>
      </p:sp>
      <p:sp>
        <p:nvSpPr>
          <p:cNvPr id="642" name="Google Shape;642;p20"/>
          <p:cNvSpPr txBox="1"/>
          <p:nvPr/>
        </p:nvSpPr>
        <p:spPr>
          <a:xfrm>
            <a:off x="6662737"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32"/>
                                        </p:tgtEl>
                                      </p:cBhvr>
                                    </p:animEffect>
                                    <p:set>
                                      <p:cBhvr>
                                        <p:cTn dur="1" fill="hold">
                                          <p:stCondLst>
                                            <p:cond delay="1000"/>
                                          </p:stCondLst>
                                        </p:cTn>
                                        <p:tgtEl>
                                          <p:spTgt spid="632"/>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631"/>
                                        </p:tgtEl>
                                      </p:cBhvr>
                                    </p:animEffect>
                                    <p:set>
                                      <p:cBhvr>
                                        <p:cTn dur="1" fill="hold">
                                          <p:stCondLst>
                                            <p:cond delay="1000"/>
                                          </p:stCondLst>
                                        </p:cTn>
                                        <p:tgtEl>
                                          <p:spTgt spid="631"/>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1000"/>
                                        <p:tgtEl>
                                          <p:spTgt spid="630"/>
                                        </p:tgtEl>
                                      </p:cBhvr>
                                    </p:animEffect>
                                    <p:set>
                                      <p:cBhvr>
                                        <p:cTn dur="1" fill="hold">
                                          <p:stCondLst>
                                            <p:cond delay="1000"/>
                                          </p:stCondLst>
                                        </p:cTn>
                                        <p:tgtEl>
                                          <p:spTgt spid="630"/>
                                        </p:tgtEl>
                                        <p:attrNameLst>
                                          <p:attrName>style.visibility</p:attrName>
                                        </p:attrNameLst>
                                      </p:cBhvr>
                                      <p:to>
                                        <p:strVal val="hidden"/>
                                      </p:to>
                                    </p:set>
                                  </p:childTnLst>
                                </p:cTn>
                              </p:par>
                            </p:childTnLst>
                          </p:cTn>
                        </p:par>
                        <p:par>
                          <p:cTn fill="hold">
                            <p:stCondLst>
                              <p:cond delay="3000"/>
                            </p:stCondLst>
                            <p:childTnLst>
                              <p:par>
                                <p:cTn fill="hold" nodeType="afterEffect" presetClass="exit" presetID="10" presetSubtype="0">
                                  <p:stCondLst>
                                    <p:cond delay="0"/>
                                  </p:stCondLst>
                                  <p:childTnLst>
                                    <p:animEffect filter="fade" transition="out">
                                      <p:cBhvr>
                                        <p:cTn dur="1000"/>
                                        <p:tgtEl>
                                          <p:spTgt spid="629"/>
                                        </p:tgtEl>
                                      </p:cBhvr>
                                    </p:animEffect>
                                    <p:set>
                                      <p:cBhvr>
                                        <p:cTn dur="1" fill="hold">
                                          <p:stCondLst>
                                            <p:cond delay="1000"/>
                                          </p:stCondLst>
                                        </p:cTn>
                                        <p:tgtEl>
                                          <p:spTgt spid="629"/>
                                        </p:tgtEl>
                                        <p:attrNameLst>
                                          <p:attrName>style.visibility</p:attrName>
                                        </p:attrNameLst>
                                      </p:cBhvr>
                                      <p:to>
                                        <p:strVal val="hidden"/>
                                      </p:to>
                                    </p:set>
                                  </p:childTnLst>
                                </p:cTn>
                              </p:par>
                            </p:childTnLst>
                          </p:cTn>
                        </p:par>
                        <p:par>
                          <p:cTn fill="hold">
                            <p:stCondLst>
                              <p:cond delay="4000"/>
                            </p:stCondLst>
                            <p:childTnLst>
                              <p:par>
                                <p:cTn fill="hold" nodeType="afterEffect" presetClass="exit" presetID="10" presetSubtype="0">
                                  <p:stCondLst>
                                    <p:cond delay="0"/>
                                  </p:stCondLst>
                                  <p:childTnLst>
                                    <p:animEffect filter="fade" transition="out">
                                      <p:cBhvr>
                                        <p:cTn dur="1000"/>
                                        <p:tgtEl>
                                          <p:spTgt spid="628"/>
                                        </p:tgtEl>
                                      </p:cBhvr>
                                    </p:animEffect>
                                    <p:set>
                                      <p:cBhvr>
                                        <p:cTn dur="1" fill="hold">
                                          <p:stCondLst>
                                            <p:cond delay="1000"/>
                                          </p:stCondLst>
                                        </p:cTn>
                                        <p:tgtEl>
                                          <p:spTgt spid="628"/>
                                        </p:tgtEl>
                                        <p:attrNameLst>
                                          <p:attrName>style.visibility</p:attrName>
                                        </p:attrNameLst>
                                      </p:cBhvr>
                                      <p:to>
                                        <p:strVal val="hidden"/>
                                      </p:to>
                                    </p:set>
                                  </p:childTnLst>
                                </p:cTn>
                              </p:par>
                            </p:childTnLst>
                          </p:cTn>
                        </p:par>
                        <p:par>
                          <p:cTn fill="hold">
                            <p:stCondLst>
                              <p:cond delay="5000"/>
                            </p:stCondLst>
                            <p:childTnLst>
                              <p:par>
                                <p:cTn fill="hold" nodeType="afterEffect" presetClass="exit" presetID="10" presetSubtype="0">
                                  <p:stCondLst>
                                    <p:cond delay="0"/>
                                  </p:stCondLst>
                                  <p:childTnLst>
                                    <p:animEffect filter="fade" transition="out">
                                      <p:cBhvr>
                                        <p:cTn dur="1000"/>
                                        <p:tgtEl>
                                          <p:spTgt spid="627"/>
                                        </p:tgtEl>
                                      </p:cBhvr>
                                    </p:animEffect>
                                    <p:set>
                                      <p:cBhvr>
                                        <p:cTn dur="1" fill="hold">
                                          <p:stCondLst>
                                            <p:cond delay="1000"/>
                                          </p:stCondLst>
                                        </p:cTn>
                                        <p:tgtEl>
                                          <p:spTgt spid="627"/>
                                        </p:tgtEl>
                                        <p:attrNameLst>
                                          <p:attrName>style.visibility</p:attrName>
                                        </p:attrNameLst>
                                      </p:cBhvr>
                                      <p:to>
                                        <p:strVal val="hidden"/>
                                      </p:to>
                                    </p:set>
                                  </p:childTnLst>
                                </p:cTn>
                              </p:par>
                            </p:childTnLst>
                          </p:cTn>
                        </p:par>
                        <p:par>
                          <p:cTn fill="hold">
                            <p:stCondLst>
                              <p:cond delay="6000"/>
                            </p:stCondLst>
                            <p:childTnLst>
                              <p:par>
                                <p:cTn fill="hold" nodeType="afterEffect" presetClass="exit" presetID="10" presetSubtype="0">
                                  <p:stCondLst>
                                    <p:cond delay="0"/>
                                  </p:stCondLst>
                                  <p:childTnLst>
                                    <p:animEffect filter="fade" transition="out">
                                      <p:cBhvr>
                                        <p:cTn dur="1000"/>
                                        <p:tgtEl>
                                          <p:spTgt spid="626"/>
                                        </p:tgtEl>
                                      </p:cBhvr>
                                    </p:animEffect>
                                    <p:set>
                                      <p:cBhvr>
                                        <p:cTn dur="1" fill="hold">
                                          <p:stCondLst>
                                            <p:cond delay="1000"/>
                                          </p:stCondLst>
                                        </p:cTn>
                                        <p:tgtEl>
                                          <p:spTgt spid="626"/>
                                        </p:tgtEl>
                                        <p:attrNameLst>
                                          <p:attrName>style.visibility</p:attrName>
                                        </p:attrNameLst>
                                      </p:cBhvr>
                                      <p:to>
                                        <p:strVal val="hidden"/>
                                      </p:to>
                                    </p:set>
                                  </p:childTnLst>
                                </p:cTn>
                              </p:par>
                            </p:childTnLst>
                          </p:cTn>
                        </p:par>
                        <p:par>
                          <p:cTn fill="hold">
                            <p:stCondLst>
                              <p:cond delay="7000"/>
                            </p:stCondLst>
                            <p:childTnLst>
                              <p:par>
                                <p:cTn fill="hold" nodeType="afterEffect" presetClass="exit" presetID="10" presetSubtype="0">
                                  <p:stCondLst>
                                    <p:cond delay="0"/>
                                  </p:stCondLst>
                                  <p:childTnLst>
                                    <p:animEffect filter="fade" transition="out">
                                      <p:cBhvr>
                                        <p:cTn dur="1000"/>
                                        <p:tgtEl>
                                          <p:spTgt spid="625"/>
                                        </p:tgtEl>
                                      </p:cBhvr>
                                    </p:animEffect>
                                    <p:set>
                                      <p:cBhvr>
                                        <p:cTn dur="1" fill="hold">
                                          <p:stCondLst>
                                            <p:cond delay="1000"/>
                                          </p:stCondLst>
                                        </p:cTn>
                                        <p:tgtEl>
                                          <p:spTgt spid="625"/>
                                        </p:tgtEl>
                                        <p:attrNameLst>
                                          <p:attrName>style.visibility</p:attrName>
                                        </p:attrNameLst>
                                      </p:cBhvr>
                                      <p:to>
                                        <p:strVal val="hidden"/>
                                      </p:to>
                                    </p:set>
                                  </p:childTnLst>
                                </p:cTn>
                              </p:par>
                            </p:childTnLst>
                          </p:cTn>
                        </p:par>
                        <p:par>
                          <p:cTn fill="hold">
                            <p:stCondLst>
                              <p:cond delay="8000"/>
                            </p:stCondLst>
                            <p:childTnLst>
                              <p:par>
                                <p:cTn fill="hold" nodeType="afterEffect" presetClass="exit" presetID="10" presetSubtype="0">
                                  <p:stCondLst>
                                    <p:cond delay="0"/>
                                  </p:stCondLst>
                                  <p:childTnLst>
                                    <p:animEffect filter="fade" transition="out">
                                      <p:cBhvr>
                                        <p:cTn dur="1000"/>
                                        <p:tgtEl>
                                          <p:spTgt spid="624"/>
                                        </p:tgtEl>
                                      </p:cBhvr>
                                    </p:animEffect>
                                    <p:set>
                                      <p:cBhvr>
                                        <p:cTn dur="1" fill="hold">
                                          <p:stCondLst>
                                            <p:cond delay="1000"/>
                                          </p:stCondLst>
                                        </p:cTn>
                                        <p:tgtEl>
                                          <p:spTgt spid="624"/>
                                        </p:tgtEl>
                                        <p:attrNameLst>
                                          <p:attrName>style.visibility</p:attrName>
                                        </p:attrNameLst>
                                      </p:cBhvr>
                                      <p:to>
                                        <p:strVal val="hidden"/>
                                      </p:to>
                                    </p:set>
                                  </p:childTnLst>
                                </p:cTn>
                              </p:par>
                            </p:childTnLst>
                          </p:cTn>
                        </p:par>
                        <p:par>
                          <p:cTn fill="hold">
                            <p:stCondLst>
                              <p:cond delay="9000"/>
                            </p:stCondLst>
                            <p:childTnLst>
                              <p:par>
                                <p:cTn fill="hold" nodeType="afterEffect" presetClass="exit" presetID="10" presetSubtype="0">
                                  <p:stCondLst>
                                    <p:cond delay="0"/>
                                  </p:stCondLst>
                                  <p:childTnLst>
                                    <p:animEffect filter="fade" transition="out">
                                      <p:cBhvr>
                                        <p:cTn dur="1000"/>
                                        <p:tgtEl>
                                          <p:spTgt spid="623"/>
                                        </p:tgtEl>
                                      </p:cBhvr>
                                    </p:animEffect>
                                    <p:set>
                                      <p:cBhvr>
                                        <p:cTn dur="1" fill="hold">
                                          <p:stCondLst>
                                            <p:cond delay="1000"/>
                                          </p:stCondLst>
                                        </p:cTn>
                                        <p:tgtEl>
                                          <p:spTgt spid="623"/>
                                        </p:tgtEl>
                                        <p:attrNameLst>
                                          <p:attrName>style.visibility</p:attrName>
                                        </p:attrNameLst>
                                      </p:cBhvr>
                                      <p:to>
                                        <p:strVal val="hidden"/>
                                      </p:to>
                                    </p:set>
                                  </p:childTnLst>
                                </p:cTn>
                              </p:par>
                            </p:childTnLst>
                          </p:cTn>
                        </p:par>
                        <p:par>
                          <p:cTn fill="hold">
                            <p:stCondLst>
                              <p:cond delay="10000"/>
                            </p:stCondLst>
                            <p:childTnLst>
                              <p:par>
                                <p:cTn fill="hold" nodeType="afterEffect" presetClass="exit" presetID="10" presetSubtype="0">
                                  <p:stCondLst>
                                    <p:cond delay="0"/>
                                  </p:stCondLst>
                                  <p:childTnLst>
                                    <p:animEffect filter="fade" transition="out">
                                      <p:cBhvr>
                                        <p:cTn dur="1000"/>
                                        <p:tgtEl>
                                          <p:spTgt spid="622"/>
                                        </p:tgtEl>
                                      </p:cBhvr>
                                    </p:animEffect>
                                    <p:set>
                                      <p:cBhvr>
                                        <p:cTn dur="1" fill="hold">
                                          <p:stCondLst>
                                            <p:cond delay="1000"/>
                                          </p:stCondLst>
                                        </p:cTn>
                                        <p:tgtEl>
                                          <p:spTgt spid="622"/>
                                        </p:tgtEl>
                                        <p:attrNameLst>
                                          <p:attrName>style.visibility</p:attrName>
                                        </p:attrNameLst>
                                      </p:cBhvr>
                                      <p:to>
                                        <p:strVal val="hidden"/>
                                      </p:to>
                                    </p:set>
                                  </p:childTnLst>
                                </p:cTn>
                              </p:par>
                            </p:childTnLst>
                          </p:cTn>
                        </p:par>
                        <p:par>
                          <p:cTn fill="hold">
                            <p:stCondLst>
                              <p:cond delay="11000"/>
                            </p:stCondLst>
                            <p:childTnLst>
                              <p:par>
                                <p:cTn fill="hold" nodeType="afterEffect" presetClass="exit" presetID="10" presetSubtype="0">
                                  <p:stCondLst>
                                    <p:cond delay="0"/>
                                  </p:stCondLst>
                                  <p:childTnLst>
                                    <p:animEffect filter="fade" transition="out">
                                      <p:cBhvr>
                                        <p:cTn dur="1000"/>
                                        <p:tgtEl>
                                          <p:spTgt spid="621"/>
                                        </p:tgtEl>
                                      </p:cBhvr>
                                    </p:animEffect>
                                    <p:set>
                                      <p:cBhvr>
                                        <p:cTn dur="1" fill="hold">
                                          <p:stCondLst>
                                            <p:cond delay="1000"/>
                                          </p:stCondLst>
                                        </p:cTn>
                                        <p:tgtEl>
                                          <p:spTgt spid="621"/>
                                        </p:tgtEl>
                                        <p:attrNameLst>
                                          <p:attrName>style.visibility</p:attrName>
                                        </p:attrNameLst>
                                      </p:cBhvr>
                                      <p:to>
                                        <p:strVal val="hidden"/>
                                      </p:to>
                                    </p:set>
                                  </p:childTnLst>
                                </p:cTn>
                              </p:par>
                            </p:childTnLst>
                          </p:cTn>
                        </p:par>
                        <p:par>
                          <p:cTn fill="hold">
                            <p:stCondLst>
                              <p:cond delay="12000"/>
                            </p:stCondLst>
                            <p:childTnLst>
                              <p:par>
                                <p:cTn fill="hold" nodeType="afterEffect" presetClass="exit" presetID="10" presetSubtype="0">
                                  <p:stCondLst>
                                    <p:cond delay="0"/>
                                  </p:stCondLst>
                                  <p:childTnLst>
                                    <p:animEffect filter="fade" transition="out">
                                      <p:cBhvr>
                                        <p:cTn dur="1000"/>
                                        <p:tgtEl>
                                          <p:spTgt spid="620"/>
                                        </p:tgtEl>
                                      </p:cBhvr>
                                    </p:animEffect>
                                    <p:set>
                                      <p:cBhvr>
                                        <p:cTn dur="1" fill="hold">
                                          <p:stCondLst>
                                            <p:cond delay="1000"/>
                                          </p:stCondLst>
                                        </p:cTn>
                                        <p:tgtEl>
                                          <p:spTgt spid="620"/>
                                        </p:tgtEl>
                                        <p:attrNameLst>
                                          <p:attrName>style.visibility</p:attrName>
                                        </p:attrNameLst>
                                      </p:cBhvr>
                                      <p:to>
                                        <p:strVal val="hidden"/>
                                      </p:to>
                                    </p:set>
                                  </p:childTnLst>
                                </p:cTn>
                              </p:par>
                            </p:childTnLst>
                          </p:cTn>
                        </p:par>
                        <p:par>
                          <p:cTn fill="hold">
                            <p:stCondLst>
                              <p:cond delay="13000"/>
                            </p:stCondLst>
                            <p:childTnLst>
                              <p:par>
                                <p:cTn fill="hold" nodeType="afterEffect" presetClass="exit" presetID="10" presetSubtype="0">
                                  <p:stCondLst>
                                    <p:cond delay="0"/>
                                  </p:stCondLst>
                                  <p:childTnLst>
                                    <p:animEffect filter="fade" transition="out">
                                      <p:cBhvr>
                                        <p:cTn dur="1000"/>
                                        <p:tgtEl>
                                          <p:spTgt spid="619"/>
                                        </p:tgtEl>
                                      </p:cBhvr>
                                    </p:animEffect>
                                    <p:set>
                                      <p:cBhvr>
                                        <p:cTn dur="1" fill="hold">
                                          <p:stCondLst>
                                            <p:cond delay="1000"/>
                                          </p:stCondLst>
                                        </p:cTn>
                                        <p:tgtEl>
                                          <p:spTgt spid="619"/>
                                        </p:tgtEl>
                                        <p:attrNameLst>
                                          <p:attrName>style.visibility</p:attrName>
                                        </p:attrNameLst>
                                      </p:cBhvr>
                                      <p:to>
                                        <p:strVal val="hidden"/>
                                      </p:to>
                                    </p:set>
                                  </p:childTnLst>
                                </p:cTn>
                              </p:par>
                            </p:childTnLst>
                          </p:cTn>
                        </p:par>
                        <p:par>
                          <p:cTn fill="hold">
                            <p:stCondLst>
                              <p:cond delay="14000"/>
                            </p:stCondLst>
                            <p:childTnLst>
                              <p:par>
                                <p:cTn fill="hold" nodeType="afterEffect" presetClass="exit" presetID="10" presetSubtype="0">
                                  <p:stCondLst>
                                    <p:cond delay="0"/>
                                  </p:stCondLst>
                                  <p:childTnLst>
                                    <p:animEffect filter="fade" transition="out">
                                      <p:cBhvr>
                                        <p:cTn dur="1000"/>
                                        <p:tgtEl>
                                          <p:spTgt spid="618"/>
                                        </p:tgtEl>
                                      </p:cBhvr>
                                    </p:animEffect>
                                    <p:set>
                                      <p:cBhvr>
                                        <p:cTn dur="1" fill="hold">
                                          <p:stCondLst>
                                            <p:cond delay="1000"/>
                                          </p:stCondLst>
                                        </p:cTn>
                                        <p:tgtEl>
                                          <p:spTgt spid="618"/>
                                        </p:tgtEl>
                                        <p:attrNameLst>
                                          <p:attrName>style.visibility</p:attrName>
                                        </p:attrNameLst>
                                      </p:cBhvr>
                                      <p:to>
                                        <p:strVal val="hidden"/>
                                      </p:to>
                                    </p:set>
                                  </p:childTnLst>
                                </p:cTn>
                              </p:par>
                            </p:childTnLst>
                          </p:cTn>
                        </p:par>
                        <p:par>
                          <p:cTn fill="hold">
                            <p:stCondLst>
                              <p:cond delay="15000"/>
                            </p:stCondLst>
                            <p:childTnLst>
                              <p:par>
                                <p:cTn fill="hold" nodeType="afterEffect" presetClass="exit" presetID="10" presetSubtype="0">
                                  <p:stCondLst>
                                    <p:cond delay="0"/>
                                  </p:stCondLst>
                                  <p:childTnLst>
                                    <p:animEffect filter="fade" transition="out">
                                      <p:cBhvr>
                                        <p:cTn dur="1000"/>
                                        <p:tgtEl>
                                          <p:spTgt spid="617"/>
                                        </p:tgtEl>
                                      </p:cBhvr>
                                    </p:animEffect>
                                    <p:set>
                                      <p:cBhvr>
                                        <p:cTn dur="1" fill="hold">
                                          <p:stCondLst>
                                            <p:cond delay="1000"/>
                                          </p:stCondLst>
                                        </p:cTn>
                                        <p:tgtEl>
                                          <p:spTgt spid="617"/>
                                        </p:tgtEl>
                                        <p:attrNameLst>
                                          <p:attrName>style.visibility</p:attrName>
                                        </p:attrNameLst>
                                      </p:cBhvr>
                                      <p:to>
                                        <p:strVal val="hidden"/>
                                      </p:to>
                                    </p:set>
                                  </p:childTnLst>
                                </p:cTn>
                              </p:par>
                            </p:childTnLst>
                          </p:cTn>
                        </p:par>
                        <p:par>
                          <p:cTn fill="hold">
                            <p:stCondLst>
                              <p:cond delay="16000"/>
                            </p:stCondLst>
                            <p:childTnLst>
                              <p:par>
                                <p:cTn fill="hold" nodeType="afterEffect" presetClass="exit" presetID="10" presetSubtype="0">
                                  <p:stCondLst>
                                    <p:cond delay="0"/>
                                  </p:stCondLst>
                                  <p:childTnLst>
                                    <p:animEffect filter="fade" transition="out">
                                      <p:cBhvr>
                                        <p:cTn dur="1000"/>
                                        <p:tgtEl>
                                          <p:spTgt spid="616"/>
                                        </p:tgtEl>
                                      </p:cBhvr>
                                    </p:animEffect>
                                    <p:set>
                                      <p:cBhvr>
                                        <p:cTn dur="1" fill="hold">
                                          <p:stCondLst>
                                            <p:cond delay="1000"/>
                                          </p:stCondLst>
                                        </p:cTn>
                                        <p:tgtEl>
                                          <p:spTgt spid="616"/>
                                        </p:tgtEl>
                                        <p:attrNameLst>
                                          <p:attrName>style.visibility</p:attrName>
                                        </p:attrNameLst>
                                      </p:cBhvr>
                                      <p:to>
                                        <p:strVal val="hidden"/>
                                      </p:to>
                                    </p:set>
                                  </p:childTnLst>
                                </p:cTn>
                              </p:par>
                            </p:childTnLst>
                          </p:cTn>
                        </p:par>
                        <p:par>
                          <p:cTn fill="hold">
                            <p:stCondLst>
                              <p:cond delay="17000"/>
                            </p:stCondLst>
                            <p:childTnLst>
                              <p:par>
                                <p:cTn fill="hold" nodeType="afterEffect" presetClass="exit" presetID="10" presetSubtype="0">
                                  <p:stCondLst>
                                    <p:cond delay="0"/>
                                  </p:stCondLst>
                                  <p:childTnLst>
                                    <p:animEffect filter="fade" transition="out">
                                      <p:cBhvr>
                                        <p:cTn dur="1000"/>
                                        <p:tgtEl>
                                          <p:spTgt spid="615"/>
                                        </p:tgtEl>
                                      </p:cBhvr>
                                    </p:animEffect>
                                    <p:set>
                                      <p:cBhvr>
                                        <p:cTn dur="1" fill="hold">
                                          <p:stCondLst>
                                            <p:cond delay="1000"/>
                                          </p:stCondLst>
                                        </p:cTn>
                                        <p:tgtEl>
                                          <p:spTgt spid="615"/>
                                        </p:tgtEl>
                                        <p:attrNameLst>
                                          <p:attrName>style.visibility</p:attrName>
                                        </p:attrNameLst>
                                      </p:cBhvr>
                                      <p:to>
                                        <p:strVal val="hidden"/>
                                      </p:to>
                                    </p:set>
                                  </p:childTnLst>
                                </p:cTn>
                              </p:par>
                            </p:childTnLst>
                          </p:cTn>
                        </p:par>
                        <p:par>
                          <p:cTn fill="hold">
                            <p:stCondLst>
                              <p:cond delay="18000"/>
                            </p:stCondLst>
                            <p:childTnLst>
                              <p:par>
                                <p:cTn fill="hold" nodeType="afterEffect" presetClass="exit" presetID="10" presetSubtype="0">
                                  <p:stCondLst>
                                    <p:cond delay="0"/>
                                  </p:stCondLst>
                                  <p:childTnLst>
                                    <p:animEffect filter="fade" transition="out">
                                      <p:cBhvr>
                                        <p:cTn dur="1000"/>
                                        <p:tgtEl>
                                          <p:spTgt spid="614"/>
                                        </p:tgtEl>
                                      </p:cBhvr>
                                    </p:animEffect>
                                    <p:set>
                                      <p:cBhvr>
                                        <p:cTn dur="1" fill="hold">
                                          <p:stCondLst>
                                            <p:cond delay="1000"/>
                                          </p:stCondLst>
                                        </p:cTn>
                                        <p:tgtEl>
                                          <p:spTgt spid="614"/>
                                        </p:tgtEl>
                                        <p:attrNameLst>
                                          <p:attrName>style.visibility</p:attrName>
                                        </p:attrNameLst>
                                      </p:cBhvr>
                                      <p:to>
                                        <p:strVal val="hidden"/>
                                      </p:to>
                                    </p:set>
                                  </p:childTnLst>
                                </p:cTn>
                              </p:par>
                            </p:childTnLst>
                          </p:cTn>
                        </p:par>
                        <p:par>
                          <p:cTn fill="hold">
                            <p:stCondLst>
                              <p:cond delay="19000"/>
                            </p:stCondLst>
                            <p:childTnLst>
                              <p:par>
                                <p:cTn fill="hold" nodeType="afterEffect" presetClass="exit" presetID="10" presetSubtype="0">
                                  <p:stCondLst>
                                    <p:cond delay="0"/>
                                  </p:stCondLst>
                                  <p:childTnLst>
                                    <p:animEffect filter="fade" transition="out">
                                      <p:cBhvr>
                                        <p:cTn dur="1000"/>
                                        <p:tgtEl>
                                          <p:spTgt spid="613"/>
                                        </p:tgtEl>
                                      </p:cBhvr>
                                    </p:animEffect>
                                    <p:set>
                                      <p:cBhvr>
                                        <p:cTn dur="1" fill="hold">
                                          <p:stCondLst>
                                            <p:cond delay="1000"/>
                                          </p:stCondLst>
                                        </p:cTn>
                                        <p:tgtEl>
                                          <p:spTgt spid="613"/>
                                        </p:tgtEl>
                                        <p:attrNameLst>
                                          <p:attrName>style.visibility</p:attrName>
                                        </p:attrNameLst>
                                      </p:cBhvr>
                                      <p:to>
                                        <p:strVal val="hidden"/>
                                      </p:to>
                                    </p:set>
                                  </p:childTnLst>
                                </p:cTn>
                              </p:par>
                            </p:childTnLst>
                          </p:cTn>
                        </p:par>
                        <p:par>
                          <p:cTn fill="hold">
                            <p:stCondLst>
                              <p:cond delay="20000"/>
                            </p:stCondLst>
                            <p:childTnLst>
                              <p:par>
                                <p:cTn fill="hold" nodeType="afterEffect" presetClass="exit" presetID="10" presetSubtype="0">
                                  <p:stCondLst>
                                    <p:cond delay="0"/>
                                  </p:stCondLst>
                                  <p:childTnLst>
                                    <p:animEffect filter="fade" transition="out">
                                      <p:cBhvr>
                                        <p:cTn dur="1000"/>
                                        <p:tgtEl>
                                          <p:spTgt spid="612"/>
                                        </p:tgtEl>
                                      </p:cBhvr>
                                    </p:animEffect>
                                    <p:set>
                                      <p:cBhvr>
                                        <p:cTn dur="1" fill="hold">
                                          <p:stCondLst>
                                            <p:cond delay="1000"/>
                                          </p:stCondLst>
                                        </p:cTn>
                                        <p:tgtEl>
                                          <p:spTgt spid="612"/>
                                        </p:tgtEl>
                                        <p:attrNameLst>
                                          <p:attrName>style.visibility</p:attrName>
                                        </p:attrNameLst>
                                      </p:cBhvr>
                                      <p:to>
                                        <p:strVal val="hidden"/>
                                      </p:to>
                                    </p:set>
                                  </p:childTnLst>
                                </p:cTn>
                              </p:par>
                            </p:childTnLst>
                          </p:cTn>
                        </p:par>
                        <p:par>
                          <p:cTn fill="hold">
                            <p:stCondLst>
                              <p:cond delay="21000"/>
                            </p:stCondLst>
                            <p:childTnLst>
                              <p:par>
                                <p:cTn fill="hold" nodeType="afterEffect" presetClass="exit" presetID="10" presetSubtype="0">
                                  <p:stCondLst>
                                    <p:cond delay="0"/>
                                  </p:stCondLst>
                                  <p:childTnLst>
                                    <p:animEffect filter="fade" transition="out">
                                      <p:cBhvr>
                                        <p:cTn dur="1000"/>
                                        <p:tgtEl>
                                          <p:spTgt spid="611"/>
                                        </p:tgtEl>
                                      </p:cBhvr>
                                    </p:animEffect>
                                    <p:set>
                                      <p:cBhvr>
                                        <p:cTn dur="1" fill="hold">
                                          <p:stCondLst>
                                            <p:cond delay="1000"/>
                                          </p:stCondLst>
                                        </p:cTn>
                                        <p:tgtEl>
                                          <p:spTgt spid="611"/>
                                        </p:tgtEl>
                                        <p:attrNameLst>
                                          <p:attrName>style.visibility</p:attrName>
                                        </p:attrNameLst>
                                      </p:cBhvr>
                                      <p:to>
                                        <p:strVal val="hidden"/>
                                      </p:to>
                                    </p:set>
                                  </p:childTnLst>
                                </p:cTn>
                              </p:par>
                            </p:childTnLst>
                          </p:cTn>
                        </p:par>
                        <p:par>
                          <p:cTn fill="hold">
                            <p:stCondLst>
                              <p:cond delay="22000"/>
                            </p:stCondLst>
                            <p:childTnLst>
                              <p:par>
                                <p:cTn fill="hold" nodeType="afterEffect" presetClass="exit" presetID="10" presetSubtype="0">
                                  <p:stCondLst>
                                    <p:cond delay="0"/>
                                  </p:stCondLst>
                                  <p:childTnLst>
                                    <p:animEffect filter="fade" transition="out">
                                      <p:cBhvr>
                                        <p:cTn dur="1000"/>
                                        <p:tgtEl>
                                          <p:spTgt spid="610"/>
                                        </p:tgtEl>
                                      </p:cBhvr>
                                    </p:animEffect>
                                    <p:set>
                                      <p:cBhvr>
                                        <p:cTn dur="1" fill="hold">
                                          <p:stCondLst>
                                            <p:cond delay="1000"/>
                                          </p:stCondLst>
                                        </p:cTn>
                                        <p:tgtEl>
                                          <p:spTgt spid="610"/>
                                        </p:tgtEl>
                                        <p:attrNameLst>
                                          <p:attrName>style.visibility</p:attrName>
                                        </p:attrNameLst>
                                      </p:cBhvr>
                                      <p:to>
                                        <p:strVal val="hidden"/>
                                      </p:to>
                                    </p:set>
                                  </p:childTnLst>
                                </p:cTn>
                              </p:par>
                            </p:childTnLst>
                          </p:cTn>
                        </p:par>
                        <p:par>
                          <p:cTn fill="hold">
                            <p:stCondLst>
                              <p:cond delay="23000"/>
                            </p:stCondLst>
                            <p:childTnLst>
                              <p:par>
                                <p:cTn fill="hold" nodeType="afterEffect" presetClass="exit" presetID="10" presetSubtype="0">
                                  <p:stCondLst>
                                    <p:cond delay="0"/>
                                  </p:stCondLst>
                                  <p:childTnLst>
                                    <p:animEffect filter="fade" transition="out">
                                      <p:cBhvr>
                                        <p:cTn dur="1000"/>
                                        <p:tgtEl>
                                          <p:spTgt spid="609"/>
                                        </p:tgtEl>
                                      </p:cBhvr>
                                    </p:animEffect>
                                    <p:set>
                                      <p:cBhvr>
                                        <p:cTn dur="1" fill="hold">
                                          <p:stCondLst>
                                            <p:cond delay="1000"/>
                                          </p:stCondLst>
                                        </p:cTn>
                                        <p:tgtEl>
                                          <p:spTgt spid="609"/>
                                        </p:tgtEl>
                                        <p:attrNameLst>
                                          <p:attrName>style.visibility</p:attrName>
                                        </p:attrNameLst>
                                      </p:cBhvr>
                                      <p:to>
                                        <p:strVal val="hidden"/>
                                      </p:to>
                                    </p:set>
                                  </p:childTnLst>
                                </p:cTn>
                              </p:par>
                            </p:childTnLst>
                          </p:cTn>
                        </p:par>
                        <p:par>
                          <p:cTn fill="hold">
                            <p:stCondLst>
                              <p:cond delay="24000"/>
                            </p:stCondLst>
                            <p:childTnLst>
                              <p:par>
                                <p:cTn fill="hold" nodeType="afterEffect" presetClass="exit" presetID="10" presetSubtype="0">
                                  <p:stCondLst>
                                    <p:cond delay="0"/>
                                  </p:stCondLst>
                                  <p:childTnLst>
                                    <p:animEffect filter="fade" transition="out">
                                      <p:cBhvr>
                                        <p:cTn dur="1000"/>
                                        <p:tgtEl>
                                          <p:spTgt spid="608"/>
                                        </p:tgtEl>
                                      </p:cBhvr>
                                    </p:animEffect>
                                    <p:set>
                                      <p:cBhvr>
                                        <p:cTn dur="1" fill="hold">
                                          <p:stCondLst>
                                            <p:cond delay="1000"/>
                                          </p:stCondLst>
                                        </p:cTn>
                                        <p:tgtEl>
                                          <p:spTgt spid="608"/>
                                        </p:tgtEl>
                                        <p:attrNameLst>
                                          <p:attrName>style.visibility</p:attrName>
                                        </p:attrNameLst>
                                      </p:cBhvr>
                                      <p:to>
                                        <p:strVal val="hidden"/>
                                      </p:to>
                                    </p:set>
                                  </p:childTnLst>
                                </p:cTn>
                              </p:par>
                            </p:childTnLst>
                          </p:cTn>
                        </p:par>
                        <p:par>
                          <p:cTn fill="hold">
                            <p:stCondLst>
                              <p:cond delay="25000"/>
                            </p:stCondLst>
                            <p:childTnLst>
                              <p:par>
                                <p:cTn fill="hold" nodeType="afterEffect" presetClass="exit" presetID="10" presetSubtype="0">
                                  <p:stCondLst>
                                    <p:cond delay="0"/>
                                  </p:stCondLst>
                                  <p:childTnLst>
                                    <p:animEffect filter="fade" transition="out">
                                      <p:cBhvr>
                                        <p:cTn dur="1000"/>
                                        <p:tgtEl>
                                          <p:spTgt spid="607"/>
                                        </p:tgtEl>
                                      </p:cBhvr>
                                    </p:animEffect>
                                    <p:set>
                                      <p:cBhvr>
                                        <p:cTn dur="1" fill="hold">
                                          <p:stCondLst>
                                            <p:cond delay="1000"/>
                                          </p:stCondLst>
                                        </p:cTn>
                                        <p:tgtEl>
                                          <p:spTgt spid="607"/>
                                        </p:tgtEl>
                                        <p:attrNameLst>
                                          <p:attrName>style.visibility</p:attrName>
                                        </p:attrNameLst>
                                      </p:cBhvr>
                                      <p:to>
                                        <p:strVal val="hidden"/>
                                      </p:to>
                                    </p:set>
                                  </p:childTnLst>
                                </p:cTn>
                              </p:par>
                            </p:childTnLst>
                          </p:cTn>
                        </p:par>
                        <p:par>
                          <p:cTn fill="hold">
                            <p:stCondLst>
                              <p:cond delay="26000"/>
                            </p:stCondLst>
                            <p:childTnLst>
                              <p:par>
                                <p:cTn fill="hold" nodeType="afterEffect" presetClass="exit" presetID="10" presetSubtype="0">
                                  <p:stCondLst>
                                    <p:cond delay="0"/>
                                  </p:stCondLst>
                                  <p:childTnLst>
                                    <p:animEffect filter="fade" transition="out">
                                      <p:cBhvr>
                                        <p:cTn dur="1000"/>
                                        <p:tgtEl>
                                          <p:spTgt spid="606"/>
                                        </p:tgtEl>
                                      </p:cBhvr>
                                    </p:animEffect>
                                    <p:set>
                                      <p:cBhvr>
                                        <p:cTn dur="1" fill="hold">
                                          <p:stCondLst>
                                            <p:cond delay="1000"/>
                                          </p:stCondLst>
                                        </p:cTn>
                                        <p:tgtEl>
                                          <p:spTgt spid="606"/>
                                        </p:tgtEl>
                                        <p:attrNameLst>
                                          <p:attrName>style.visibility</p:attrName>
                                        </p:attrNameLst>
                                      </p:cBhvr>
                                      <p:to>
                                        <p:strVal val="hidden"/>
                                      </p:to>
                                    </p:set>
                                  </p:childTnLst>
                                </p:cTn>
                              </p:par>
                            </p:childTnLst>
                          </p:cTn>
                        </p:par>
                        <p:par>
                          <p:cTn fill="hold">
                            <p:stCondLst>
                              <p:cond delay="27000"/>
                            </p:stCondLst>
                            <p:childTnLst>
                              <p:par>
                                <p:cTn fill="hold" nodeType="afterEffect" presetClass="exit" presetID="10" presetSubtype="0">
                                  <p:stCondLst>
                                    <p:cond delay="0"/>
                                  </p:stCondLst>
                                  <p:childTnLst>
                                    <p:animEffect filter="fade" transition="out">
                                      <p:cBhvr>
                                        <p:cTn dur="1000"/>
                                        <p:tgtEl>
                                          <p:spTgt spid="605"/>
                                        </p:tgtEl>
                                      </p:cBhvr>
                                    </p:animEffect>
                                    <p:set>
                                      <p:cBhvr>
                                        <p:cTn dur="1" fill="hold">
                                          <p:stCondLst>
                                            <p:cond delay="1000"/>
                                          </p:stCondLst>
                                        </p:cTn>
                                        <p:tgtEl>
                                          <p:spTgt spid="605"/>
                                        </p:tgtEl>
                                        <p:attrNameLst>
                                          <p:attrName>style.visibility</p:attrName>
                                        </p:attrNameLst>
                                      </p:cBhvr>
                                      <p:to>
                                        <p:strVal val="hidden"/>
                                      </p:to>
                                    </p:set>
                                  </p:childTnLst>
                                </p:cTn>
                              </p:par>
                            </p:childTnLst>
                          </p:cTn>
                        </p:par>
                        <p:par>
                          <p:cTn fill="hold">
                            <p:stCondLst>
                              <p:cond delay="28000"/>
                            </p:stCondLst>
                            <p:childTnLst>
                              <p:par>
                                <p:cTn fill="hold" nodeType="afterEffect" presetClass="exit" presetID="10" presetSubtype="0">
                                  <p:stCondLst>
                                    <p:cond delay="0"/>
                                  </p:stCondLst>
                                  <p:childTnLst>
                                    <p:animEffect filter="fade" transition="out">
                                      <p:cBhvr>
                                        <p:cTn dur="1000"/>
                                        <p:tgtEl>
                                          <p:spTgt spid="604"/>
                                        </p:tgtEl>
                                      </p:cBhvr>
                                    </p:animEffect>
                                    <p:set>
                                      <p:cBhvr>
                                        <p:cTn dur="1" fill="hold">
                                          <p:stCondLst>
                                            <p:cond delay="1000"/>
                                          </p:stCondLst>
                                        </p:cTn>
                                        <p:tgtEl>
                                          <p:spTgt spid="604"/>
                                        </p:tgtEl>
                                        <p:attrNameLst>
                                          <p:attrName>style.visibility</p:attrName>
                                        </p:attrNameLst>
                                      </p:cBhvr>
                                      <p:to>
                                        <p:strVal val="hidden"/>
                                      </p:to>
                                    </p:set>
                                  </p:childTnLst>
                                </p:cTn>
                              </p:par>
                            </p:childTnLst>
                          </p:cTn>
                        </p:par>
                        <p:par>
                          <p:cTn fill="hold">
                            <p:stCondLst>
                              <p:cond delay="29000"/>
                            </p:stCondLst>
                            <p:childTnLst>
                              <p:par>
                                <p:cTn fill="hold" nodeType="afterEffect" presetClass="exit" presetID="10" presetSubtype="0">
                                  <p:stCondLst>
                                    <p:cond delay="0"/>
                                  </p:stCondLst>
                                  <p:childTnLst>
                                    <p:animEffect filter="fade" transition="out">
                                      <p:cBhvr>
                                        <p:cTn dur="1000"/>
                                        <p:tgtEl>
                                          <p:spTgt spid="603"/>
                                        </p:tgtEl>
                                      </p:cBhvr>
                                    </p:animEffect>
                                    <p:set>
                                      <p:cBhvr>
                                        <p:cTn dur="1" fill="hold">
                                          <p:stCondLst>
                                            <p:cond delay="1000"/>
                                          </p:stCondLst>
                                        </p:cTn>
                                        <p:tgtEl>
                                          <p:spTgt spid="60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6" name="Shape 646"/>
        <p:cNvGrpSpPr/>
        <p:nvPr/>
      </p:nvGrpSpPr>
      <p:grpSpPr>
        <a:xfrm>
          <a:off x="0" y="0"/>
          <a:ext cx="0" cy="0"/>
          <a:chOff x="0" y="0"/>
          <a:chExt cx="0" cy="0"/>
        </a:xfrm>
      </p:grpSpPr>
      <p:sp>
        <p:nvSpPr>
          <p:cNvPr id="647" name="Google Shape;647;p21"/>
          <p:cNvSpPr txBox="1"/>
          <p:nvPr/>
        </p:nvSpPr>
        <p:spPr>
          <a:xfrm>
            <a:off x="0" y="0"/>
            <a:ext cx="9144000" cy="523875"/>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648" name="Google Shape;648;p21"/>
          <p:cNvSpPr txBox="1"/>
          <p:nvPr/>
        </p:nvSpPr>
        <p:spPr>
          <a:xfrm>
            <a:off x="3009900" y="679450"/>
            <a:ext cx="3124200" cy="63976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CÂY CÔNG NGHIỆP</a:t>
            </a:r>
            <a:endParaRPr/>
          </a:p>
        </p:txBody>
      </p:sp>
      <p:pic>
        <p:nvPicPr>
          <p:cNvPr id="649" name="Google Shape;649;p21"/>
          <p:cNvPicPr preferRelativeResize="0"/>
          <p:nvPr/>
        </p:nvPicPr>
        <p:blipFill rotWithShape="1">
          <a:blip r:embed="rId5">
            <a:alphaModFix/>
          </a:blip>
          <a:srcRect b="0" l="0" r="0" t="0"/>
          <a:stretch/>
        </p:blipFill>
        <p:spPr>
          <a:xfrm>
            <a:off x="301625" y="1474787"/>
            <a:ext cx="4103687" cy="2397125"/>
          </a:xfrm>
          <a:prstGeom prst="rect">
            <a:avLst/>
          </a:prstGeom>
          <a:noFill/>
          <a:ln>
            <a:noFill/>
          </a:ln>
        </p:spPr>
      </p:pic>
      <p:pic>
        <p:nvPicPr>
          <p:cNvPr id="650" name="Google Shape;650;p21"/>
          <p:cNvPicPr preferRelativeResize="0"/>
          <p:nvPr/>
        </p:nvPicPr>
        <p:blipFill rotWithShape="1">
          <a:blip r:embed="rId6">
            <a:alphaModFix/>
          </a:blip>
          <a:srcRect b="0" l="0" r="0" t="0"/>
          <a:stretch/>
        </p:blipFill>
        <p:spPr>
          <a:xfrm>
            <a:off x="4776787" y="1474787"/>
            <a:ext cx="4103687" cy="2397125"/>
          </a:xfrm>
          <a:prstGeom prst="rect">
            <a:avLst/>
          </a:prstGeom>
          <a:noFill/>
          <a:ln>
            <a:noFill/>
          </a:ln>
        </p:spPr>
      </p:pic>
      <p:pic>
        <p:nvPicPr>
          <p:cNvPr id="651" name="Google Shape;651;p21"/>
          <p:cNvPicPr preferRelativeResize="0"/>
          <p:nvPr/>
        </p:nvPicPr>
        <p:blipFill rotWithShape="1">
          <a:blip r:embed="rId7">
            <a:alphaModFix/>
          </a:blip>
          <a:srcRect b="0" l="0" r="0" t="0"/>
          <a:stretch/>
        </p:blipFill>
        <p:spPr>
          <a:xfrm>
            <a:off x="288925" y="4038600"/>
            <a:ext cx="4116387" cy="2397125"/>
          </a:xfrm>
          <a:prstGeom prst="rect">
            <a:avLst/>
          </a:prstGeom>
          <a:noFill/>
          <a:ln>
            <a:noFill/>
          </a:ln>
        </p:spPr>
      </p:pic>
      <p:pic>
        <p:nvPicPr>
          <p:cNvPr id="652" name="Google Shape;652;p21"/>
          <p:cNvPicPr preferRelativeResize="0"/>
          <p:nvPr/>
        </p:nvPicPr>
        <p:blipFill rotWithShape="1">
          <a:blip r:embed="rId8">
            <a:alphaModFix/>
          </a:blip>
          <a:srcRect b="0" l="0" r="0" t="0"/>
          <a:stretch/>
        </p:blipFill>
        <p:spPr>
          <a:xfrm>
            <a:off x="4776787" y="4052887"/>
            <a:ext cx="4103687" cy="2397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399FF"/>
            </a:gs>
            <a:gs pos="16000">
              <a:srgbClr val="00CCCC"/>
            </a:gs>
            <a:gs pos="47000">
              <a:srgbClr val="9999FF"/>
            </a:gs>
            <a:gs pos="60000">
              <a:srgbClr val="2E6792"/>
            </a:gs>
            <a:gs pos="71000">
              <a:srgbClr val="3333CC"/>
            </a:gs>
            <a:gs pos="80999">
              <a:srgbClr val="1170FF"/>
            </a:gs>
            <a:gs pos="100000">
              <a:srgbClr val="006699"/>
            </a:gs>
          </a:gsLst>
          <a:lin ang="5400000" scaled="0"/>
        </a:gradFill>
      </p:bgPr>
    </p:bg>
    <p:spTree>
      <p:nvGrpSpPr>
        <p:cNvPr id="656" name="Shape 656"/>
        <p:cNvGrpSpPr/>
        <p:nvPr/>
      </p:nvGrpSpPr>
      <p:grpSpPr>
        <a:xfrm>
          <a:off x="0" y="0"/>
          <a:ext cx="0" cy="0"/>
          <a:chOff x="0" y="0"/>
          <a:chExt cx="0" cy="0"/>
        </a:xfrm>
      </p:grpSpPr>
      <p:grpSp>
        <p:nvGrpSpPr>
          <p:cNvPr id="657" name="Google Shape;657;p22"/>
          <p:cNvGrpSpPr/>
          <p:nvPr/>
        </p:nvGrpSpPr>
        <p:grpSpPr>
          <a:xfrm>
            <a:off x="1236662" y="139700"/>
            <a:ext cx="6629400" cy="6602412"/>
            <a:chOff x="1918996" y="353129"/>
            <a:chExt cx="6096000" cy="6072507"/>
          </a:xfrm>
        </p:grpSpPr>
        <p:pic>
          <p:nvPicPr>
            <p:cNvPr id="658" name="Google Shape;658;p22"/>
            <p:cNvPicPr preferRelativeResize="0"/>
            <p:nvPr/>
          </p:nvPicPr>
          <p:blipFill rotWithShape="1">
            <a:blip r:embed="rId3">
              <a:alphaModFix/>
            </a:blip>
            <a:srcRect b="0" l="0" r="0" t="386"/>
            <a:stretch/>
          </p:blipFill>
          <p:spPr>
            <a:xfrm>
              <a:off x="1918996" y="353129"/>
              <a:ext cx="6096000" cy="6072507"/>
            </a:xfrm>
            <a:prstGeom prst="ellipse">
              <a:avLst/>
            </a:prstGeom>
            <a:noFill/>
            <a:ln>
              <a:noFill/>
            </a:ln>
          </p:spPr>
        </p:pic>
        <p:sp>
          <p:nvSpPr>
            <p:cNvPr id="659" name="Google Shape;659;p22"/>
            <p:cNvSpPr txBox="1"/>
            <p:nvPr/>
          </p:nvSpPr>
          <p:spPr>
            <a:xfrm rot="848429">
              <a:off x="5271948" y="901175"/>
              <a:ext cx="62978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+2</a:t>
              </a:r>
              <a:endParaRPr b="1" i="0" sz="3200" u="none" cap="none" strike="noStrike">
                <a:solidFill>
                  <a:srgbClr val="000000"/>
                </a:solidFill>
                <a:latin typeface="Calibri"/>
                <a:ea typeface="Calibri"/>
                <a:cs typeface="Calibri"/>
                <a:sym typeface="Calibri"/>
              </a:endParaRPr>
            </a:p>
          </p:txBody>
        </p:sp>
        <p:sp>
          <p:nvSpPr>
            <p:cNvPr id="660" name="Google Shape;660;p22"/>
            <p:cNvSpPr txBox="1"/>
            <p:nvPr/>
          </p:nvSpPr>
          <p:spPr>
            <a:xfrm rot="1895398">
              <a:off x="5798686" y="1069714"/>
              <a:ext cx="605506"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61" name="Google Shape;661;p22"/>
            <p:cNvSpPr txBox="1"/>
            <p:nvPr/>
          </p:nvSpPr>
          <p:spPr>
            <a:xfrm rot="3668299">
              <a:off x="6524079" y="2024199"/>
              <a:ext cx="681118" cy="407244"/>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+1</a:t>
              </a:r>
              <a:endParaRPr b="1" i="0" sz="2800" u="none" cap="none" strike="noStrike">
                <a:solidFill>
                  <a:srgbClr val="000000"/>
                </a:solidFill>
                <a:latin typeface="Calibri"/>
                <a:ea typeface="Calibri"/>
                <a:cs typeface="Calibri"/>
                <a:sym typeface="Calibri"/>
              </a:endParaRPr>
            </a:p>
          </p:txBody>
        </p:sp>
        <p:sp>
          <p:nvSpPr>
            <p:cNvPr id="662" name="Google Shape;662;p22"/>
            <p:cNvSpPr txBox="1"/>
            <p:nvPr/>
          </p:nvSpPr>
          <p:spPr>
            <a:xfrm rot="4527649">
              <a:off x="6846415" y="2553446"/>
              <a:ext cx="560028"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663" name="Google Shape;663;p22"/>
            <p:cNvSpPr txBox="1"/>
            <p:nvPr/>
          </p:nvSpPr>
          <p:spPr>
            <a:xfrm>
              <a:off x="4677585" y="826250"/>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64" name="Google Shape;664;p22"/>
            <p:cNvSpPr txBox="1"/>
            <p:nvPr/>
          </p:nvSpPr>
          <p:spPr>
            <a:xfrm rot="-1800000">
              <a:off x="3495699" y="1181968"/>
              <a:ext cx="630095" cy="447258"/>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a:p>
          </p:txBody>
        </p:sp>
        <p:sp>
          <p:nvSpPr>
            <p:cNvPr id="665" name="Google Shape;665;p22"/>
            <p:cNvSpPr txBox="1"/>
            <p:nvPr/>
          </p:nvSpPr>
          <p:spPr>
            <a:xfrm rot="-2708494">
              <a:off x="3130906" y="1546103"/>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a:p>
          </p:txBody>
        </p:sp>
        <p:sp>
          <p:nvSpPr>
            <p:cNvPr id="666" name="Google Shape;666;p22"/>
            <p:cNvSpPr txBox="1"/>
            <p:nvPr/>
          </p:nvSpPr>
          <p:spPr>
            <a:xfrm rot="1860000">
              <a:off x="2333525" y="2249096"/>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MẤT LƯỢT</a:t>
              </a:r>
              <a:endParaRPr/>
            </a:p>
          </p:txBody>
        </p:sp>
        <p:sp>
          <p:nvSpPr>
            <p:cNvPr id="667" name="Google Shape;667;p22"/>
            <p:cNvSpPr txBox="1"/>
            <p:nvPr/>
          </p:nvSpPr>
          <p:spPr>
            <a:xfrm rot="-4625551">
              <a:off x="2492066" y="2522511"/>
              <a:ext cx="618050"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68" name="Google Shape;668;p22"/>
            <p:cNvSpPr txBox="1"/>
            <p:nvPr/>
          </p:nvSpPr>
          <p:spPr>
            <a:xfrm rot="-5400000">
              <a:off x="2400361" y="3108928"/>
              <a:ext cx="6024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669" name="Google Shape;669;p22"/>
            <p:cNvSpPr txBox="1"/>
            <p:nvPr/>
          </p:nvSpPr>
          <p:spPr>
            <a:xfrm rot="5400000">
              <a:off x="6932167" y="3171433"/>
              <a:ext cx="57499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670" name="Google Shape;670;p22"/>
            <p:cNvSpPr txBox="1"/>
            <p:nvPr/>
          </p:nvSpPr>
          <p:spPr>
            <a:xfrm flipH="1" rot="9951571">
              <a:off x="5263330" y="5341255"/>
              <a:ext cx="60481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+3</a:t>
              </a:r>
              <a:endParaRPr b="1" i="0" sz="3200" u="none" cap="none" strike="noStrike">
                <a:solidFill>
                  <a:srgbClr val="000000"/>
                </a:solidFill>
                <a:latin typeface="Calibri"/>
                <a:ea typeface="Calibri"/>
                <a:cs typeface="Calibri"/>
                <a:sym typeface="Calibri"/>
              </a:endParaRPr>
            </a:p>
          </p:txBody>
        </p:sp>
        <p:sp>
          <p:nvSpPr>
            <p:cNvPr id="671" name="Google Shape;671;p22"/>
            <p:cNvSpPr txBox="1"/>
            <p:nvPr/>
          </p:nvSpPr>
          <p:spPr>
            <a:xfrm flipH="1" rot="8110803">
              <a:off x="6357072" y="4853340"/>
              <a:ext cx="551378"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672" name="Google Shape;672;p22"/>
            <p:cNvSpPr txBox="1"/>
            <p:nvPr/>
          </p:nvSpPr>
          <p:spPr>
            <a:xfrm flipH="1" rot="7267003">
              <a:off x="6527307" y="4339674"/>
              <a:ext cx="68950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73" name="Google Shape;673;p22"/>
            <p:cNvSpPr txBox="1"/>
            <p:nvPr/>
          </p:nvSpPr>
          <p:spPr>
            <a:xfrm flipH="1" rot="10800000">
              <a:off x="4607423" y="5419090"/>
              <a:ext cx="59817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74" name="Google Shape;674;p22"/>
            <p:cNvSpPr txBox="1"/>
            <p:nvPr/>
          </p:nvSpPr>
          <p:spPr>
            <a:xfrm flipH="1" rot="-9819994">
              <a:off x="4044757" y="5285145"/>
              <a:ext cx="63634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75" name="Google Shape;675;p22"/>
            <p:cNvSpPr txBox="1"/>
            <p:nvPr/>
          </p:nvSpPr>
          <p:spPr>
            <a:xfrm flipH="1" rot="-8976845">
              <a:off x="3492922" y="5027584"/>
              <a:ext cx="64950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676" name="Google Shape;676;p22"/>
            <p:cNvSpPr txBox="1"/>
            <p:nvPr/>
          </p:nvSpPr>
          <p:spPr>
            <a:xfrm flipH="1" rot="-7105607">
              <a:off x="2679835" y="4217324"/>
              <a:ext cx="6331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77" name="Google Shape;677;p22"/>
            <p:cNvSpPr txBox="1"/>
            <p:nvPr/>
          </p:nvSpPr>
          <p:spPr>
            <a:xfrm flipH="1" rot="-6174449">
              <a:off x="2531107" y="3734985"/>
              <a:ext cx="561283"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678" name="Google Shape;678;p22"/>
            <p:cNvSpPr txBox="1"/>
            <p:nvPr/>
          </p:nvSpPr>
          <p:spPr>
            <a:xfrm rot="-2760000">
              <a:off x="2724874" y="4565556"/>
              <a:ext cx="1874077" cy="31697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MAY MẮN</a:t>
              </a:r>
              <a:endParaRPr/>
            </a:p>
          </p:txBody>
        </p:sp>
        <p:sp>
          <p:nvSpPr>
            <p:cNvPr id="679" name="Google Shape;679;p22"/>
            <p:cNvSpPr txBox="1"/>
            <p:nvPr/>
          </p:nvSpPr>
          <p:spPr>
            <a:xfrm rot="-1140000">
              <a:off x="4102665" y="949735"/>
              <a:ext cx="575981"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+1</a:t>
              </a:r>
              <a:endParaRPr/>
            </a:p>
          </p:txBody>
        </p:sp>
        <p:sp>
          <p:nvSpPr>
            <p:cNvPr id="680" name="Google Shape;680;p22"/>
            <p:cNvSpPr txBox="1"/>
            <p:nvPr/>
          </p:nvSpPr>
          <p:spPr>
            <a:xfrm rot="-7200000">
              <a:off x="4978176" y="4891072"/>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MẤT </a:t>
              </a:r>
              <a:r>
                <a:rPr b="1" i="0" lang="en-US" sz="2000" u="none">
                  <a:solidFill>
                    <a:srgbClr val="FFFFFF"/>
                  </a:solidFill>
                  <a:latin typeface="Arial"/>
                  <a:ea typeface="Arial"/>
                  <a:cs typeface="Arial"/>
                  <a:sym typeface="Arial"/>
                </a:rPr>
                <a:t>LƯỢT</a:t>
              </a:r>
              <a:endParaRPr/>
            </a:p>
          </p:txBody>
        </p:sp>
        <p:sp>
          <p:nvSpPr>
            <p:cNvPr id="681" name="Google Shape;681;p22"/>
            <p:cNvSpPr txBox="1"/>
            <p:nvPr/>
          </p:nvSpPr>
          <p:spPr>
            <a:xfrm rot="6060000">
              <a:off x="6818540" y="3769304"/>
              <a:ext cx="689704" cy="453292"/>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+1</a:t>
              </a:r>
              <a:endParaRPr/>
            </a:p>
          </p:txBody>
        </p:sp>
        <p:sp>
          <p:nvSpPr>
            <p:cNvPr id="682" name="Google Shape;682;p22"/>
            <p:cNvSpPr txBox="1"/>
            <p:nvPr/>
          </p:nvSpPr>
          <p:spPr>
            <a:xfrm rot="2520000">
              <a:off x="6293514" y="1585471"/>
              <a:ext cx="701656"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D0D0D"/>
                </a:buClr>
                <a:buSzPts val="2800"/>
                <a:buFont typeface="Times New Roman"/>
                <a:buNone/>
              </a:pPr>
              <a:r>
                <a:rPr b="0" i="0" lang="en-US" sz="2800" u="none">
                  <a:solidFill>
                    <a:srgbClr val="0D0D0D"/>
                  </a:solidFill>
                  <a:latin typeface="Times New Roman"/>
                  <a:ea typeface="Times New Roman"/>
                  <a:cs typeface="Times New Roman"/>
                  <a:sym typeface="Times New Roman"/>
                </a:rPr>
                <a:t>+1</a:t>
              </a:r>
              <a:endParaRPr/>
            </a:p>
          </p:txBody>
        </p:sp>
      </p:grpSp>
      <p:grpSp>
        <p:nvGrpSpPr>
          <p:cNvPr id="683" name="Google Shape;683;p22"/>
          <p:cNvGrpSpPr/>
          <p:nvPr/>
        </p:nvGrpSpPr>
        <p:grpSpPr>
          <a:xfrm>
            <a:off x="7168038" y="4745883"/>
            <a:ext cx="1905636" cy="1350859"/>
            <a:chOff x="7188681" y="4747693"/>
            <a:chExt cx="1905431" cy="1349398"/>
          </a:xfrm>
        </p:grpSpPr>
        <p:sp>
          <p:nvSpPr>
            <p:cNvPr id="684" name="Google Shape;684;p22"/>
            <p:cNvSpPr/>
            <p:nvPr/>
          </p:nvSpPr>
          <p:spPr>
            <a:xfrm rot="-3660000">
              <a:off x="7493000" y="4699000"/>
              <a:ext cx="457200" cy="965200"/>
            </a:xfrm>
            <a:prstGeom prst="flowChartExtract">
              <a:avLst/>
            </a:prstGeom>
            <a:gradFill>
              <a:gsLst>
                <a:gs pos="0">
                  <a:srgbClr val="6A570A"/>
                </a:gs>
                <a:gs pos="50000">
                  <a:srgbClr val="E4BD16"/>
                </a:gs>
                <a:gs pos="100000">
                  <a:srgbClr val="6A570A"/>
                </a:gs>
              </a:gsLst>
              <a:lin ang="0" scaled="0"/>
            </a:grad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txBox="1"/>
            <p:nvPr/>
          </p:nvSpPr>
          <p:spPr>
            <a:xfrm rot="1740000">
              <a:off x="7691346" y="5184285"/>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86" name="Google Shape;686;p22"/>
            <p:cNvSpPr/>
            <p:nvPr/>
          </p:nvSpPr>
          <p:spPr>
            <a:xfrm rot="7140000">
              <a:off x="8332593" y="5180584"/>
              <a:ext cx="457200" cy="965200"/>
            </a:xfrm>
            <a:prstGeom prst="flowChartExtract">
              <a:avLst/>
            </a:prstGeom>
            <a:solidFill>
              <a:schemeClr val="accent1">
                <a:alpha val="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txBox="1"/>
            <p:nvPr/>
          </p:nvSpPr>
          <p:spPr>
            <a:xfrm rot="-9060000">
              <a:off x="8108829" y="5431890"/>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688" name="Google Shape;688;p22"/>
          <p:cNvSpPr txBox="1"/>
          <p:nvPr/>
        </p:nvSpPr>
        <p:spPr>
          <a:xfrm>
            <a:off x="3468687" y="3192462"/>
            <a:ext cx="2003425"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a:solidFill>
                  <a:srgbClr val="000000"/>
                </a:solidFill>
                <a:latin typeface="Times New Roman"/>
                <a:ea typeface="Times New Roman"/>
                <a:cs typeface="Times New Roman"/>
                <a:sym typeface="Times New Roman"/>
              </a:rPr>
              <a:t>CÂU 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3" name="Shape 693"/>
        <p:cNvGrpSpPr/>
        <p:nvPr/>
      </p:nvGrpSpPr>
      <p:grpSpPr>
        <a:xfrm>
          <a:off x="0" y="0"/>
          <a:ext cx="0" cy="0"/>
          <a:chOff x="0" y="0"/>
          <a:chExt cx="0" cy="0"/>
        </a:xfrm>
      </p:grpSpPr>
      <p:sp>
        <p:nvSpPr>
          <p:cNvPr id="694" name="Google Shape;694;p23"/>
          <p:cNvSpPr txBox="1"/>
          <p:nvPr>
            <p:ph type="title"/>
          </p:nvPr>
        </p:nvSpPr>
        <p:spPr>
          <a:xfrm>
            <a:off x="631825" y="2144712"/>
            <a:ext cx="7886700" cy="6572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300"/>
              <a:buFont typeface="Arial"/>
              <a:buNone/>
            </a:pPr>
            <a:r>
              <a:rPr b="1" i="0" lang="en-US" sz="3300" u="none">
                <a:solidFill>
                  <a:schemeClr val="dk1"/>
                </a:solidFill>
                <a:latin typeface="Arial"/>
                <a:ea typeface="Arial"/>
                <a:cs typeface="Arial"/>
                <a:sym typeface="Arial"/>
              </a:rPr>
              <a:t>Câu 3</a:t>
            </a:r>
            <a:endParaRPr/>
          </a:p>
        </p:txBody>
      </p:sp>
      <p:sp>
        <p:nvSpPr>
          <p:cNvPr id="695" name="Google Shape;695;p23"/>
          <p:cNvSpPr/>
          <p:nvPr/>
        </p:nvSpPr>
        <p:spPr>
          <a:xfrm>
            <a:off x="541337" y="2801937"/>
            <a:ext cx="8131175" cy="973137"/>
          </a:xfrm>
          <a:prstGeom prst="roundRect">
            <a:avLst>
              <a:gd fmla="val 16667" name="adj"/>
            </a:avLst>
          </a:prstGeom>
          <a:solidFill>
            <a:srgbClr val="9DC3E6"/>
          </a:solidFill>
          <a:ln cap="flat" cmpd="sng" w="12700">
            <a:solidFill>
              <a:srgbClr val="4171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Đây là loài hoa được dùng phổ biến trong dịp tết của khu vực miền bắc?</a:t>
            </a:r>
            <a:endParaRPr/>
          </a:p>
        </p:txBody>
      </p:sp>
      <p:graphicFrame>
        <p:nvGraphicFramePr>
          <p:cNvPr id="696" name="Google Shape;696;p23"/>
          <p:cNvGraphicFramePr/>
          <p:nvPr/>
        </p:nvGraphicFramePr>
        <p:xfrm>
          <a:off x="2935287" y="4181475"/>
          <a:ext cx="3000000" cy="3000000"/>
        </p:xfrm>
        <a:graphic>
          <a:graphicData uri="http://schemas.openxmlformats.org/drawingml/2006/table">
            <a:tbl>
              <a:tblPr>
                <a:noFill/>
                <a:tableStyleId>{78D88660-6830-4C52-968E-DD55F911FAB1}</a:tableStyleId>
              </a:tblPr>
              <a:tblGrid>
                <a:gridCol w="609600"/>
                <a:gridCol w="609600"/>
                <a:gridCol w="609600"/>
                <a:gridCol w="609600"/>
                <a:gridCol w="609600"/>
                <a:gridCol w="609600"/>
              </a:tblGrid>
              <a:tr h="5445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250" marB="342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250" marB="342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250" marB="342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250" marB="342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250" marB="342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250" marB="342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bl>
          </a:graphicData>
        </a:graphic>
      </p:graphicFrame>
      <p:sp>
        <p:nvSpPr>
          <p:cNvPr id="697" name="Google Shape;697;p23"/>
          <p:cNvSpPr txBox="1"/>
          <p:nvPr/>
        </p:nvSpPr>
        <p:spPr>
          <a:xfrm>
            <a:off x="2879725" y="4211637"/>
            <a:ext cx="5953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H</a:t>
            </a:r>
            <a:endParaRPr/>
          </a:p>
        </p:txBody>
      </p:sp>
      <p:sp>
        <p:nvSpPr>
          <p:cNvPr id="698" name="Google Shape;698;p23"/>
          <p:cNvSpPr txBox="1"/>
          <p:nvPr/>
        </p:nvSpPr>
        <p:spPr>
          <a:xfrm>
            <a:off x="3494087"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O</a:t>
            </a:r>
            <a:endParaRPr/>
          </a:p>
        </p:txBody>
      </p:sp>
      <p:sp>
        <p:nvSpPr>
          <p:cNvPr id="699" name="Google Shape;699;p23"/>
          <p:cNvSpPr txBox="1"/>
          <p:nvPr/>
        </p:nvSpPr>
        <p:spPr>
          <a:xfrm>
            <a:off x="4087812"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A</a:t>
            </a:r>
            <a:endParaRPr/>
          </a:p>
        </p:txBody>
      </p:sp>
      <p:sp>
        <p:nvSpPr>
          <p:cNvPr id="700" name="Google Shape;700;p23"/>
          <p:cNvSpPr txBox="1"/>
          <p:nvPr/>
        </p:nvSpPr>
        <p:spPr>
          <a:xfrm>
            <a:off x="4702175"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Đ</a:t>
            </a:r>
            <a:endParaRPr/>
          </a:p>
        </p:txBody>
      </p:sp>
      <p:sp>
        <p:nvSpPr>
          <p:cNvPr id="701" name="Google Shape;701;p23"/>
          <p:cNvSpPr txBox="1"/>
          <p:nvPr/>
        </p:nvSpPr>
        <p:spPr>
          <a:xfrm>
            <a:off x="5327650" y="4219575"/>
            <a:ext cx="5953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À</a:t>
            </a:r>
            <a:endParaRPr/>
          </a:p>
        </p:txBody>
      </p:sp>
      <p:sp>
        <p:nvSpPr>
          <p:cNvPr id="702" name="Google Shape;702;p23"/>
          <p:cNvSpPr txBox="1"/>
          <p:nvPr/>
        </p:nvSpPr>
        <p:spPr>
          <a:xfrm>
            <a:off x="5922962" y="4219575"/>
            <a:ext cx="592137"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O</a:t>
            </a:r>
            <a:endParaRPr/>
          </a:p>
        </p:txBody>
      </p:sp>
      <p:sp>
        <p:nvSpPr>
          <p:cNvPr id="703" name="Google Shape;703;p23"/>
          <p:cNvSpPr/>
          <p:nvPr/>
        </p:nvSpPr>
        <p:spPr>
          <a:xfrm>
            <a:off x="7507836" y="5133671"/>
            <a:ext cx="1082528" cy="472965"/>
          </a:xfrm>
          <a:prstGeom prst="flowChartProcess">
            <a:avLst/>
          </a:prstGeom>
          <a:solidFill>
            <a:srgbClr val="FF5314"/>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Đáp án</a:t>
            </a:r>
            <a:endParaRPr b="1" i="0" sz="1800" u="none" cap="none" strike="noStrike">
              <a:solidFill>
                <a:srgbClr val="000000"/>
              </a:solidFill>
              <a:latin typeface="Arial"/>
              <a:ea typeface="Arial"/>
              <a:cs typeface="Arial"/>
              <a:sym typeface="Arial"/>
            </a:endParaRPr>
          </a:p>
        </p:txBody>
      </p:sp>
      <p:sp>
        <p:nvSpPr>
          <p:cNvPr id="704" name="Google Shape;704;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0"/>
              <a:buFont typeface="Arial"/>
              <a:buNone/>
            </a:pPr>
            <a:r>
              <a:rPr b="1" i="0" lang="en-US" sz="6000" u="none">
                <a:solidFill>
                  <a:srgbClr val="FF3300"/>
                </a:solidFill>
                <a:latin typeface="Arial"/>
                <a:ea typeface="Arial"/>
                <a:cs typeface="Arial"/>
                <a:sym typeface="Arial"/>
              </a:rPr>
              <a:t>00</a:t>
            </a:r>
            <a:endParaRPr/>
          </a:p>
        </p:txBody>
      </p:sp>
      <p:sp>
        <p:nvSpPr>
          <p:cNvPr id="705" name="Google Shape;705;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01</a:t>
            </a:r>
            <a:endParaRPr/>
          </a:p>
        </p:txBody>
      </p:sp>
      <p:sp>
        <p:nvSpPr>
          <p:cNvPr id="706" name="Google Shape;706;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02</a:t>
            </a:r>
            <a:endParaRPr/>
          </a:p>
        </p:txBody>
      </p:sp>
      <p:sp>
        <p:nvSpPr>
          <p:cNvPr id="707" name="Google Shape;707;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03</a:t>
            </a:r>
            <a:endParaRPr/>
          </a:p>
        </p:txBody>
      </p:sp>
      <p:sp>
        <p:nvSpPr>
          <p:cNvPr id="708" name="Google Shape;708;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04</a:t>
            </a:r>
            <a:endParaRPr/>
          </a:p>
        </p:txBody>
      </p:sp>
      <p:sp>
        <p:nvSpPr>
          <p:cNvPr id="709" name="Google Shape;709;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05</a:t>
            </a:r>
            <a:endParaRPr/>
          </a:p>
        </p:txBody>
      </p:sp>
      <p:sp>
        <p:nvSpPr>
          <p:cNvPr id="710" name="Google Shape;710;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06</a:t>
            </a:r>
            <a:endParaRPr/>
          </a:p>
        </p:txBody>
      </p:sp>
      <p:sp>
        <p:nvSpPr>
          <p:cNvPr id="711" name="Google Shape;711;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07</a:t>
            </a:r>
            <a:endParaRPr/>
          </a:p>
        </p:txBody>
      </p:sp>
      <p:sp>
        <p:nvSpPr>
          <p:cNvPr id="712" name="Google Shape;712;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08</a:t>
            </a:r>
            <a:endParaRPr/>
          </a:p>
        </p:txBody>
      </p:sp>
      <p:sp>
        <p:nvSpPr>
          <p:cNvPr id="713" name="Google Shape;713;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09</a:t>
            </a:r>
            <a:endParaRPr/>
          </a:p>
        </p:txBody>
      </p:sp>
      <p:sp>
        <p:nvSpPr>
          <p:cNvPr id="714" name="Google Shape;714;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10</a:t>
            </a:r>
            <a:endParaRPr/>
          </a:p>
        </p:txBody>
      </p:sp>
      <p:sp>
        <p:nvSpPr>
          <p:cNvPr id="715" name="Google Shape;715;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11</a:t>
            </a:r>
            <a:endParaRPr/>
          </a:p>
        </p:txBody>
      </p:sp>
      <p:sp>
        <p:nvSpPr>
          <p:cNvPr id="716" name="Google Shape;716;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12</a:t>
            </a:r>
            <a:endParaRPr/>
          </a:p>
        </p:txBody>
      </p:sp>
      <p:sp>
        <p:nvSpPr>
          <p:cNvPr id="717" name="Google Shape;717;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13</a:t>
            </a:r>
            <a:endParaRPr/>
          </a:p>
        </p:txBody>
      </p:sp>
      <p:sp>
        <p:nvSpPr>
          <p:cNvPr id="718" name="Google Shape;718;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14</a:t>
            </a:r>
            <a:endParaRPr/>
          </a:p>
        </p:txBody>
      </p:sp>
      <p:sp>
        <p:nvSpPr>
          <p:cNvPr id="719" name="Google Shape;719;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15</a:t>
            </a:r>
            <a:endParaRPr/>
          </a:p>
        </p:txBody>
      </p:sp>
      <p:sp>
        <p:nvSpPr>
          <p:cNvPr id="720" name="Google Shape;720;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16</a:t>
            </a:r>
            <a:endParaRPr/>
          </a:p>
        </p:txBody>
      </p:sp>
      <p:sp>
        <p:nvSpPr>
          <p:cNvPr id="721" name="Google Shape;721;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17</a:t>
            </a:r>
            <a:endParaRPr/>
          </a:p>
        </p:txBody>
      </p:sp>
      <p:sp>
        <p:nvSpPr>
          <p:cNvPr id="722" name="Google Shape;722;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18</a:t>
            </a:r>
            <a:endParaRPr/>
          </a:p>
        </p:txBody>
      </p:sp>
      <p:sp>
        <p:nvSpPr>
          <p:cNvPr id="723" name="Google Shape;723;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19</a:t>
            </a:r>
            <a:endParaRPr/>
          </a:p>
        </p:txBody>
      </p:sp>
      <p:sp>
        <p:nvSpPr>
          <p:cNvPr id="724" name="Google Shape;724;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20</a:t>
            </a:r>
            <a:endParaRPr/>
          </a:p>
        </p:txBody>
      </p:sp>
      <p:sp>
        <p:nvSpPr>
          <p:cNvPr id="725" name="Google Shape;725;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21</a:t>
            </a:r>
            <a:endParaRPr/>
          </a:p>
        </p:txBody>
      </p:sp>
      <p:sp>
        <p:nvSpPr>
          <p:cNvPr id="726" name="Google Shape;726;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22</a:t>
            </a:r>
            <a:endParaRPr/>
          </a:p>
        </p:txBody>
      </p:sp>
      <p:sp>
        <p:nvSpPr>
          <p:cNvPr id="727" name="Google Shape;727;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23</a:t>
            </a:r>
            <a:endParaRPr/>
          </a:p>
        </p:txBody>
      </p:sp>
      <p:sp>
        <p:nvSpPr>
          <p:cNvPr id="728" name="Google Shape;728;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24</a:t>
            </a:r>
            <a:endParaRPr/>
          </a:p>
        </p:txBody>
      </p:sp>
      <p:sp>
        <p:nvSpPr>
          <p:cNvPr id="729" name="Google Shape;729;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25</a:t>
            </a:r>
            <a:endParaRPr/>
          </a:p>
        </p:txBody>
      </p:sp>
      <p:sp>
        <p:nvSpPr>
          <p:cNvPr id="730" name="Google Shape;730;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26</a:t>
            </a:r>
            <a:endParaRPr/>
          </a:p>
        </p:txBody>
      </p:sp>
      <p:sp>
        <p:nvSpPr>
          <p:cNvPr id="731" name="Google Shape;731;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27</a:t>
            </a:r>
            <a:endParaRPr/>
          </a:p>
        </p:txBody>
      </p:sp>
      <p:sp>
        <p:nvSpPr>
          <p:cNvPr id="732" name="Google Shape;732;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28</a:t>
            </a:r>
            <a:endParaRPr/>
          </a:p>
        </p:txBody>
      </p:sp>
      <p:sp>
        <p:nvSpPr>
          <p:cNvPr id="733" name="Google Shape;733;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29</a:t>
            </a:r>
            <a:endParaRPr/>
          </a:p>
        </p:txBody>
      </p:sp>
      <p:sp>
        <p:nvSpPr>
          <p:cNvPr id="734" name="Google Shape;734;p23"/>
          <p:cNvSpPr/>
          <p:nvPr/>
        </p:nvSpPr>
        <p:spPr>
          <a:xfrm>
            <a:off x="7729537"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30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34"/>
                                        </p:tgtEl>
                                      </p:cBhvr>
                                    </p:animEffect>
                                    <p:set>
                                      <p:cBhvr>
                                        <p:cTn dur="1" fill="hold">
                                          <p:stCondLst>
                                            <p:cond delay="1000"/>
                                          </p:stCondLst>
                                        </p:cTn>
                                        <p:tgtEl>
                                          <p:spTgt spid="734"/>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733"/>
                                        </p:tgtEl>
                                      </p:cBhvr>
                                    </p:animEffect>
                                    <p:set>
                                      <p:cBhvr>
                                        <p:cTn dur="1" fill="hold">
                                          <p:stCondLst>
                                            <p:cond delay="1000"/>
                                          </p:stCondLst>
                                        </p:cTn>
                                        <p:tgtEl>
                                          <p:spTgt spid="733"/>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1000"/>
                                        <p:tgtEl>
                                          <p:spTgt spid="732"/>
                                        </p:tgtEl>
                                      </p:cBhvr>
                                    </p:animEffect>
                                    <p:set>
                                      <p:cBhvr>
                                        <p:cTn dur="1" fill="hold">
                                          <p:stCondLst>
                                            <p:cond delay="1000"/>
                                          </p:stCondLst>
                                        </p:cTn>
                                        <p:tgtEl>
                                          <p:spTgt spid="732"/>
                                        </p:tgtEl>
                                        <p:attrNameLst>
                                          <p:attrName>style.visibility</p:attrName>
                                        </p:attrNameLst>
                                      </p:cBhvr>
                                      <p:to>
                                        <p:strVal val="hidden"/>
                                      </p:to>
                                    </p:set>
                                  </p:childTnLst>
                                </p:cTn>
                              </p:par>
                            </p:childTnLst>
                          </p:cTn>
                        </p:par>
                        <p:par>
                          <p:cTn fill="hold">
                            <p:stCondLst>
                              <p:cond delay="3000"/>
                            </p:stCondLst>
                            <p:childTnLst>
                              <p:par>
                                <p:cTn fill="hold" nodeType="afterEffect" presetClass="exit" presetID="10" presetSubtype="0">
                                  <p:stCondLst>
                                    <p:cond delay="0"/>
                                  </p:stCondLst>
                                  <p:childTnLst>
                                    <p:animEffect filter="fade" transition="out">
                                      <p:cBhvr>
                                        <p:cTn dur="1000"/>
                                        <p:tgtEl>
                                          <p:spTgt spid="731"/>
                                        </p:tgtEl>
                                      </p:cBhvr>
                                    </p:animEffect>
                                    <p:set>
                                      <p:cBhvr>
                                        <p:cTn dur="1" fill="hold">
                                          <p:stCondLst>
                                            <p:cond delay="1000"/>
                                          </p:stCondLst>
                                        </p:cTn>
                                        <p:tgtEl>
                                          <p:spTgt spid="731"/>
                                        </p:tgtEl>
                                        <p:attrNameLst>
                                          <p:attrName>style.visibility</p:attrName>
                                        </p:attrNameLst>
                                      </p:cBhvr>
                                      <p:to>
                                        <p:strVal val="hidden"/>
                                      </p:to>
                                    </p:set>
                                  </p:childTnLst>
                                </p:cTn>
                              </p:par>
                            </p:childTnLst>
                          </p:cTn>
                        </p:par>
                        <p:par>
                          <p:cTn fill="hold">
                            <p:stCondLst>
                              <p:cond delay="4000"/>
                            </p:stCondLst>
                            <p:childTnLst>
                              <p:par>
                                <p:cTn fill="hold" nodeType="afterEffect" presetClass="exit" presetID="10" presetSubtype="0">
                                  <p:stCondLst>
                                    <p:cond delay="0"/>
                                  </p:stCondLst>
                                  <p:childTnLst>
                                    <p:animEffect filter="fade" transition="out">
                                      <p:cBhvr>
                                        <p:cTn dur="1000"/>
                                        <p:tgtEl>
                                          <p:spTgt spid="730"/>
                                        </p:tgtEl>
                                      </p:cBhvr>
                                    </p:animEffect>
                                    <p:set>
                                      <p:cBhvr>
                                        <p:cTn dur="1" fill="hold">
                                          <p:stCondLst>
                                            <p:cond delay="1000"/>
                                          </p:stCondLst>
                                        </p:cTn>
                                        <p:tgtEl>
                                          <p:spTgt spid="730"/>
                                        </p:tgtEl>
                                        <p:attrNameLst>
                                          <p:attrName>style.visibility</p:attrName>
                                        </p:attrNameLst>
                                      </p:cBhvr>
                                      <p:to>
                                        <p:strVal val="hidden"/>
                                      </p:to>
                                    </p:set>
                                  </p:childTnLst>
                                </p:cTn>
                              </p:par>
                            </p:childTnLst>
                          </p:cTn>
                        </p:par>
                        <p:par>
                          <p:cTn fill="hold">
                            <p:stCondLst>
                              <p:cond delay="5000"/>
                            </p:stCondLst>
                            <p:childTnLst>
                              <p:par>
                                <p:cTn fill="hold" nodeType="afterEffect" presetClass="exit" presetID="10" presetSubtype="0">
                                  <p:stCondLst>
                                    <p:cond delay="0"/>
                                  </p:stCondLst>
                                  <p:childTnLst>
                                    <p:animEffect filter="fade" transition="out">
                                      <p:cBhvr>
                                        <p:cTn dur="1000"/>
                                        <p:tgtEl>
                                          <p:spTgt spid="729"/>
                                        </p:tgtEl>
                                      </p:cBhvr>
                                    </p:animEffect>
                                    <p:set>
                                      <p:cBhvr>
                                        <p:cTn dur="1" fill="hold">
                                          <p:stCondLst>
                                            <p:cond delay="1000"/>
                                          </p:stCondLst>
                                        </p:cTn>
                                        <p:tgtEl>
                                          <p:spTgt spid="729"/>
                                        </p:tgtEl>
                                        <p:attrNameLst>
                                          <p:attrName>style.visibility</p:attrName>
                                        </p:attrNameLst>
                                      </p:cBhvr>
                                      <p:to>
                                        <p:strVal val="hidden"/>
                                      </p:to>
                                    </p:set>
                                  </p:childTnLst>
                                </p:cTn>
                              </p:par>
                            </p:childTnLst>
                          </p:cTn>
                        </p:par>
                        <p:par>
                          <p:cTn fill="hold">
                            <p:stCondLst>
                              <p:cond delay="6000"/>
                            </p:stCondLst>
                            <p:childTnLst>
                              <p:par>
                                <p:cTn fill="hold" nodeType="afterEffect" presetClass="exit" presetID="10" presetSubtype="0">
                                  <p:stCondLst>
                                    <p:cond delay="0"/>
                                  </p:stCondLst>
                                  <p:childTnLst>
                                    <p:animEffect filter="fade" transition="out">
                                      <p:cBhvr>
                                        <p:cTn dur="1000"/>
                                        <p:tgtEl>
                                          <p:spTgt spid="728"/>
                                        </p:tgtEl>
                                      </p:cBhvr>
                                    </p:animEffect>
                                    <p:set>
                                      <p:cBhvr>
                                        <p:cTn dur="1" fill="hold">
                                          <p:stCondLst>
                                            <p:cond delay="1000"/>
                                          </p:stCondLst>
                                        </p:cTn>
                                        <p:tgtEl>
                                          <p:spTgt spid="728"/>
                                        </p:tgtEl>
                                        <p:attrNameLst>
                                          <p:attrName>style.visibility</p:attrName>
                                        </p:attrNameLst>
                                      </p:cBhvr>
                                      <p:to>
                                        <p:strVal val="hidden"/>
                                      </p:to>
                                    </p:set>
                                  </p:childTnLst>
                                </p:cTn>
                              </p:par>
                            </p:childTnLst>
                          </p:cTn>
                        </p:par>
                        <p:par>
                          <p:cTn fill="hold">
                            <p:stCondLst>
                              <p:cond delay="7000"/>
                            </p:stCondLst>
                            <p:childTnLst>
                              <p:par>
                                <p:cTn fill="hold" nodeType="afterEffect" presetClass="exit" presetID="10" presetSubtype="0">
                                  <p:stCondLst>
                                    <p:cond delay="0"/>
                                  </p:stCondLst>
                                  <p:childTnLst>
                                    <p:animEffect filter="fade" transition="out">
                                      <p:cBhvr>
                                        <p:cTn dur="1000"/>
                                        <p:tgtEl>
                                          <p:spTgt spid="727"/>
                                        </p:tgtEl>
                                      </p:cBhvr>
                                    </p:animEffect>
                                    <p:set>
                                      <p:cBhvr>
                                        <p:cTn dur="1" fill="hold">
                                          <p:stCondLst>
                                            <p:cond delay="1000"/>
                                          </p:stCondLst>
                                        </p:cTn>
                                        <p:tgtEl>
                                          <p:spTgt spid="727"/>
                                        </p:tgtEl>
                                        <p:attrNameLst>
                                          <p:attrName>style.visibility</p:attrName>
                                        </p:attrNameLst>
                                      </p:cBhvr>
                                      <p:to>
                                        <p:strVal val="hidden"/>
                                      </p:to>
                                    </p:set>
                                  </p:childTnLst>
                                </p:cTn>
                              </p:par>
                            </p:childTnLst>
                          </p:cTn>
                        </p:par>
                        <p:par>
                          <p:cTn fill="hold">
                            <p:stCondLst>
                              <p:cond delay="8000"/>
                            </p:stCondLst>
                            <p:childTnLst>
                              <p:par>
                                <p:cTn fill="hold" nodeType="afterEffect" presetClass="exit" presetID="10" presetSubtype="0">
                                  <p:stCondLst>
                                    <p:cond delay="0"/>
                                  </p:stCondLst>
                                  <p:childTnLst>
                                    <p:animEffect filter="fade" transition="out">
                                      <p:cBhvr>
                                        <p:cTn dur="1000"/>
                                        <p:tgtEl>
                                          <p:spTgt spid="726"/>
                                        </p:tgtEl>
                                      </p:cBhvr>
                                    </p:animEffect>
                                    <p:set>
                                      <p:cBhvr>
                                        <p:cTn dur="1" fill="hold">
                                          <p:stCondLst>
                                            <p:cond delay="1000"/>
                                          </p:stCondLst>
                                        </p:cTn>
                                        <p:tgtEl>
                                          <p:spTgt spid="726"/>
                                        </p:tgtEl>
                                        <p:attrNameLst>
                                          <p:attrName>style.visibility</p:attrName>
                                        </p:attrNameLst>
                                      </p:cBhvr>
                                      <p:to>
                                        <p:strVal val="hidden"/>
                                      </p:to>
                                    </p:set>
                                  </p:childTnLst>
                                </p:cTn>
                              </p:par>
                            </p:childTnLst>
                          </p:cTn>
                        </p:par>
                        <p:par>
                          <p:cTn fill="hold">
                            <p:stCondLst>
                              <p:cond delay="9000"/>
                            </p:stCondLst>
                            <p:childTnLst>
                              <p:par>
                                <p:cTn fill="hold" nodeType="afterEffect" presetClass="exit" presetID="10" presetSubtype="0">
                                  <p:stCondLst>
                                    <p:cond delay="0"/>
                                  </p:stCondLst>
                                  <p:childTnLst>
                                    <p:animEffect filter="fade" transition="out">
                                      <p:cBhvr>
                                        <p:cTn dur="1000"/>
                                        <p:tgtEl>
                                          <p:spTgt spid="725"/>
                                        </p:tgtEl>
                                      </p:cBhvr>
                                    </p:animEffect>
                                    <p:set>
                                      <p:cBhvr>
                                        <p:cTn dur="1" fill="hold">
                                          <p:stCondLst>
                                            <p:cond delay="1000"/>
                                          </p:stCondLst>
                                        </p:cTn>
                                        <p:tgtEl>
                                          <p:spTgt spid="725"/>
                                        </p:tgtEl>
                                        <p:attrNameLst>
                                          <p:attrName>style.visibility</p:attrName>
                                        </p:attrNameLst>
                                      </p:cBhvr>
                                      <p:to>
                                        <p:strVal val="hidden"/>
                                      </p:to>
                                    </p:set>
                                  </p:childTnLst>
                                </p:cTn>
                              </p:par>
                            </p:childTnLst>
                          </p:cTn>
                        </p:par>
                        <p:par>
                          <p:cTn fill="hold">
                            <p:stCondLst>
                              <p:cond delay="10000"/>
                            </p:stCondLst>
                            <p:childTnLst>
                              <p:par>
                                <p:cTn fill="hold" nodeType="afterEffect" presetClass="exit" presetID="10" presetSubtype="0">
                                  <p:stCondLst>
                                    <p:cond delay="0"/>
                                  </p:stCondLst>
                                  <p:childTnLst>
                                    <p:animEffect filter="fade" transition="out">
                                      <p:cBhvr>
                                        <p:cTn dur="1000"/>
                                        <p:tgtEl>
                                          <p:spTgt spid="724"/>
                                        </p:tgtEl>
                                      </p:cBhvr>
                                    </p:animEffect>
                                    <p:set>
                                      <p:cBhvr>
                                        <p:cTn dur="1" fill="hold">
                                          <p:stCondLst>
                                            <p:cond delay="1000"/>
                                          </p:stCondLst>
                                        </p:cTn>
                                        <p:tgtEl>
                                          <p:spTgt spid="724"/>
                                        </p:tgtEl>
                                        <p:attrNameLst>
                                          <p:attrName>style.visibility</p:attrName>
                                        </p:attrNameLst>
                                      </p:cBhvr>
                                      <p:to>
                                        <p:strVal val="hidden"/>
                                      </p:to>
                                    </p:set>
                                  </p:childTnLst>
                                </p:cTn>
                              </p:par>
                            </p:childTnLst>
                          </p:cTn>
                        </p:par>
                        <p:par>
                          <p:cTn fill="hold">
                            <p:stCondLst>
                              <p:cond delay="11000"/>
                            </p:stCondLst>
                            <p:childTnLst>
                              <p:par>
                                <p:cTn fill="hold" nodeType="afterEffect" presetClass="exit" presetID="10" presetSubtype="0">
                                  <p:stCondLst>
                                    <p:cond delay="0"/>
                                  </p:stCondLst>
                                  <p:childTnLst>
                                    <p:animEffect filter="fade" transition="out">
                                      <p:cBhvr>
                                        <p:cTn dur="1000"/>
                                        <p:tgtEl>
                                          <p:spTgt spid="723"/>
                                        </p:tgtEl>
                                      </p:cBhvr>
                                    </p:animEffect>
                                    <p:set>
                                      <p:cBhvr>
                                        <p:cTn dur="1" fill="hold">
                                          <p:stCondLst>
                                            <p:cond delay="1000"/>
                                          </p:stCondLst>
                                        </p:cTn>
                                        <p:tgtEl>
                                          <p:spTgt spid="723"/>
                                        </p:tgtEl>
                                        <p:attrNameLst>
                                          <p:attrName>style.visibility</p:attrName>
                                        </p:attrNameLst>
                                      </p:cBhvr>
                                      <p:to>
                                        <p:strVal val="hidden"/>
                                      </p:to>
                                    </p:set>
                                  </p:childTnLst>
                                </p:cTn>
                              </p:par>
                            </p:childTnLst>
                          </p:cTn>
                        </p:par>
                        <p:par>
                          <p:cTn fill="hold">
                            <p:stCondLst>
                              <p:cond delay="12000"/>
                            </p:stCondLst>
                            <p:childTnLst>
                              <p:par>
                                <p:cTn fill="hold" nodeType="afterEffect" presetClass="exit" presetID="10" presetSubtype="0">
                                  <p:stCondLst>
                                    <p:cond delay="0"/>
                                  </p:stCondLst>
                                  <p:childTnLst>
                                    <p:animEffect filter="fade" transition="out">
                                      <p:cBhvr>
                                        <p:cTn dur="1000"/>
                                        <p:tgtEl>
                                          <p:spTgt spid="722"/>
                                        </p:tgtEl>
                                      </p:cBhvr>
                                    </p:animEffect>
                                    <p:set>
                                      <p:cBhvr>
                                        <p:cTn dur="1" fill="hold">
                                          <p:stCondLst>
                                            <p:cond delay="1000"/>
                                          </p:stCondLst>
                                        </p:cTn>
                                        <p:tgtEl>
                                          <p:spTgt spid="722"/>
                                        </p:tgtEl>
                                        <p:attrNameLst>
                                          <p:attrName>style.visibility</p:attrName>
                                        </p:attrNameLst>
                                      </p:cBhvr>
                                      <p:to>
                                        <p:strVal val="hidden"/>
                                      </p:to>
                                    </p:set>
                                  </p:childTnLst>
                                </p:cTn>
                              </p:par>
                            </p:childTnLst>
                          </p:cTn>
                        </p:par>
                        <p:par>
                          <p:cTn fill="hold">
                            <p:stCondLst>
                              <p:cond delay="13000"/>
                            </p:stCondLst>
                            <p:childTnLst>
                              <p:par>
                                <p:cTn fill="hold" nodeType="afterEffect" presetClass="exit" presetID="10" presetSubtype="0">
                                  <p:stCondLst>
                                    <p:cond delay="0"/>
                                  </p:stCondLst>
                                  <p:childTnLst>
                                    <p:animEffect filter="fade" transition="out">
                                      <p:cBhvr>
                                        <p:cTn dur="1000"/>
                                        <p:tgtEl>
                                          <p:spTgt spid="721"/>
                                        </p:tgtEl>
                                      </p:cBhvr>
                                    </p:animEffect>
                                    <p:set>
                                      <p:cBhvr>
                                        <p:cTn dur="1" fill="hold">
                                          <p:stCondLst>
                                            <p:cond delay="1000"/>
                                          </p:stCondLst>
                                        </p:cTn>
                                        <p:tgtEl>
                                          <p:spTgt spid="721"/>
                                        </p:tgtEl>
                                        <p:attrNameLst>
                                          <p:attrName>style.visibility</p:attrName>
                                        </p:attrNameLst>
                                      </p:cBhvr>
                                      <p:to>
                                        <p:strVal val="hidden"/>
                                      </p:to>
                                    </p:set>
                                  </p:childTnLst>
                                </p:cTn>
                              </p:par>
                            </p:childTnLst>
                          </p:cTn>
                        </p:par>
                        <p:par>
                          <p:cTn fill="hold">
                            <p:stCondLst>
                              <p:cond delay="14000"/>
                            </p:stCondLst>
                            <p:childTnLst>
                              <p:par>
                                <p:cTn fill="hold" nodeType="afterEffect" presetClass="exit" presetID="10" presetSubtype="0">
                                  <p:stCondLst>
                                    <p:cond delay="0"/>
                                  </p:stCondLst>
                                  <p:childTnLst>
                                    <p:animEffect filter="fade" transition="out">
                                      <p:cBhvr>
                                        <p:cTn dur="1000"/>
                                        <p:tgtEl>
                                          <p:spTgt spid="720"/>
                                        </p:tgtEl>
                                      </p:cBhvr>
                                    </p:animEffect>
                                    <p:set>
                                      <p:cBhvr>
                                        <p:cTn dur="1" fill="hold">
                                          <p:stCondLst>
                                            <p:cond delay="1000"/>
                                          </p:stCondLst>
                                        </p:cTn>
                                        <p:tgtEl>
                                          <p:spTgt spid="720"/>
                                        </p:tgtEl>
                                        <p:attrNameLst>
                                          <p:attrName>style.visibility</p:attrName>
                                        </p:attrNameLst>
                                      </p:cBhvr>
                                      <p:to>
                                        <p:strVal val="hidden"/>
                                      </p:to>
                                    </p:set>
                                  </p:childTnLst>
                                </p:cTn>
                              </p:par>
                            </p:childTnLst>
                          </p:cTn>
                        </p:par>
                        <p:par>
                          <p:cTn fill="hold">
                            <p:stCondLst>
                              <p:cond delay="15000"/>
                            </p:stCondLst>
                            <p:childTnLst>
                              <p:par>
                                <p:cTn fill="hold" nodeType="afterEffect" presetClass="exit" presetID="10" presetSubtype="0">
                                  <p:stCondLst>
                                    <p:cond delay="0"/>
                                  </p:stCondLst>
                                  <p:childTnLst>
                                    <p:animEffect filter="fade" transition="out">
                                      <p:cBhvr>
                                        <p:cTn dur="1000"/>
                                        <p:tgtEl>
                                          <p:spTgt spid="719"/>
                                        </p:tgtEl>
                                      </p:cBhvr>
                                    </p:animEffect>
                                    <p:set>
                                      <p:cBhvr>
                                        <p:cTn dur="1" fill="hold">
                                          <p:stCondLst>
                                            <p:cond delay="1000"/>
                                          </p:stCondLst>
                                        </p:cTn>
                                        <p:tgtEl>
                                          <p:spTgt spid="719"/>
                                        </p:tgtEl>
                                        <p:attrNameLst>
                                          <p:attrName>style.visibility</p:attrName>
                                        </p:attrNameLst>
                                      </p:cBhvr>
                                      <p:to>
                                        <p:strVal val="hidden"/>
                                      </p:to>
                                    </p:set>
                                  </p:childTnLst>
                                </p:cTn>
                              </p:par>
                            </p:childTnLst>
                          </p:cTn>
                        </p:par>
                        <p:par>
                          <p:cTn fill="hold">
                            <p:stCondLst>
                              <p:cond delay="16000"/>
                            </p:stCondLst>
                            <p:childTnLst>
                              <p:par>
                                <p:cTn fill="hold" nodeType="afterEffect" presetClass="exit" presetID="10" presetSubtype="0">
                                  <p:stCondLst>
                                    <p:cond delay="0"/>
                                  </p:stCondLst>
                                  <p:childTnLst>
                                    <p:animEffect filter="fade" transition="out">
                                      <p:cBhvr>
                                        <p:cTn dur="1000"/>
                                        <p:tgtEl>
                                          <p:spTgt spid="718"/>
                                        </p:tgtEl>
                                      </p:cBhvr>
                                    </p:animEffect>
                                    <p:set>
                                      <p:cBhvr>
                                        <p:cTn dur="1" fill="hold">
                                          <p:stCondLst>
                                            <p:cond delay="1000"/>
                                          </p:stCondLst>
                                        </p:cTn>
                                        <p:tgtEl>
                                          <p:spTgt spid="718"/>
                                        </p:tgtEl>
                                        <p:attrNameLst>
                                          <p:attrName>style.visibility</p:attrName>
                                        </p:attrNameLst>
                                      </p:cBhvr>
                                      <p:to>
                                        <p:strVal val="hidden"/>
                                      </p:to>
                                    </p:set>
                                  </p:childTnLst>
                                </p:cTn>
                              </p:par>
                            </p:childTnLst>
                          </p:cTn>
                        </p:par>
                        <p:par>
                          <p:cTn fill="hold">
                            <p:stCondLst>
                              <p:cond delay="17000"/>
                            </p:stCondLst>
                            <p:childTnLst>
                              <p:par>
                                <p:cTn fill="hold" nodeType="afterEffect" presetClass="exit" presetID="10" presetSubtype="0">
                                  <p:stCondLst>
                                    <p:cond delay="0"/>
                                  </p:stCondLst>
                                  <p:childTnLst>
                                    <p:animEffect filter="fade" transition="out">
                                      <p:cBhvr>
                                        <p:cTn dur="1000"/>
                                        <p:tgtEl>
                                          <p:spTgt spid="717"/>
                                        </p:tgtEl>
                                      </p:cBhvr>
                                    </p:animEffect>
                                    <p:set>
                                      <p:cBhvr>
                                        <p:cTn dur="1" fill="hold">
                                          <p:stCondLst>
                                            <p:cond delay="1000"/>
                                          </p:stCondLst>
                                        </p:cTn>
                                        <p:tgtEl>
                                          <p:spTgt spid="717"/>
                                        </p:tgtEl>
                                        <p:attrNameLst>
                                          <p:attrName>style.visibility</p:attrName>
                                        </p:attrNameLst>
                                      </p:cBhvr>
                                      <p:to>
                                        <p:strVal val="hidden"/>
                                      </p:to>
                                    </p:set>
                                  </p:childTnLst>
                                </p:cTn>
                              </p:par>
                            </p:childTnLst>
                          </p:cTn>
                        </p:par>
                        <p:par>
                          <p:cTn fill="hold">
                            <p:stCondLst>
                              <p:cond delay="18000"/>
                            </p:stCondLst>
                            <p:childTnLst>
                              <p:par>
                                <p:cTn fill="hold" nodeType="afterEffect" presetClass="exit" presetID="10" presetSubtype="0">
                                  <p:stCondLst>
                                    <p:cond delay="0"/>
                                  </p:stCondLst>
                                  <p:childTnLst>
                                    <p:animEffect filter="fade" transition="out">
                                      <p:cBhvr>
                                        <p:cTn dur="1000"/>
                                        <p:tgtEl>
                                          <p:spTgt spid="716"/>
                                        </p:tgtEl>
                                      </p:cBhvr>
                                    </p:animEffect>
                                    <p:set>
                                      <p:cBhvr>
                                        <p:cTn dur="1" fill="hold">
                                          <p:stCondLst>
                                            <p:cond delay="1000"/>
                                          </p:stCondLst>
                                        </p:cTn>
                                        <p:tgtEl>
                                          <p:spTgt spid="716"/>
                                        </p:tgtEl>
                                        <p:attrNameLst>
                                          <p:attrName>style.visibility</p:attrName>
                                        </p:attrNameLst>
                                      </p:cBhvr>
                                      <p:to>
                                        <p:strVal val="hidden"/>
                                      </p:to>
                                    </p:set>
                                  </p:childTnLst>
                                </p:cTn>
                              </p:par>
                            </p:childTnLst>
                          </p:cTn>
                        </p:par>
                        <p:par>
                          <p:cTn fill="hold">
                            <p:stCondLst>
                              <p:cond delay="19000"/>
                            </p:stCondLst>
                            <p:childTnLst>
                              <p:par>
                                <p:cTn fill="hold" nodeType="afterEffect" presetClass="exit" presetID="10" presetSubtype="0">
                                  <p:stCondLst>
                                    <p:cond delay="0"/>
                                  </p:stCondLst>
                                  <p:childTnLst>
                                    <p:animEffect filter="fade" transition="out">
                                      <p:cBhvr>
                                        <p:cTn dur="1000"/>
                                        <p:tgtEl>
                                          <p:spTgt spid="715"/>
                                        </p:tgtEl>
                                      </p:cBhvr>
                                    </p:animEffect>
                                    <p:set>
                                      <p:cBhvr>
                                        <p:cTn dur="1" fill="hold">
                                          <p:stCondLst>
                                            <p:cond delay="1000"/>
                                          </p:stCondLst>
                                        </p:cTn>
                                        <p:tgtEl>
                                          <p:spTgt spid="715"/>
                                        </p:tgtEl>
                                        <p:attrNameLst>
                                          <p:attrName>style.visibility</p:attrName>
                                        </p:attrNameLst>
                                      </p:cBhvr>
                                      <p:to>
                                        <p:strVal val="hidden"/>
                                      </p:to>
                                    </p:set>
                                  </p:childTnLst>
                                </p:cTn>
                              </p:par>
                            </p:childTnLst>
                          </p:cTn>
                        </p:par>
                        <p:par>
                          <p:cTn fill="hold">
                            <p:stCondLst>
                              <p:cond delay="20000"/>
                            </p:stCondLst>
                            <p:childTnLst>
                              <p:par>
                                <p:cTn fill="hold" nodeType="afterEffect" presetClass="exit" presetID="10" presetSubtype="0">
                                  <p:stCondLst>
                                    <p:cond delay="0"/>
                                  </p:stCondLst>
                                  <p:childTnLst>
                                    <p:animEffect filter="fade" transition="out">
                                      <p:cBhvr>
                                        <p:cTn dur="1000"/>
                                        <p:tgtEl>
                                          <p:spTgt spid="714"/>
                                        </p:tgtEl>
                                      </p:cBhvr>
                                    </p:animEffect>
                                    <p:set>
                                      <p:cBhvr>
                                        <p:cTn dur="1" fill="hold">
                                          <p:stCondLst>
                                            <p:cond delay="1000"/>
                                          </p:stCondLst>
                                        </p:cTn>
                                        <p:tgtEl>
                                          <p:spTgt spid="714"/>
                                        </p:tgtEl>
                                        <p:attrNameLst>
                                          <p:attrName>style.visibility</p:attrName>
                                        </p:attrNameLst>
                                      </p:cBhvr>
                                      <p:to>
                                        <p:strVal val="hidden"/>
                                      </p:to>
                                    </p:set>
                                  </p:childTnLst>
                                </p:cTn>
                              </p:par>
                            </p:childTnLst>
                          </p:cTn>
                        </p:par>
                        <p:par>
                          <p:cTn fill="hold">
                            <p:stCondLst>
                              <p:cond delay="21000"/>
                            </p:stCondLst>
                            <p:childTnLst>
                              <p:par>
                                <p:cTn fill="hold" nodeType="afterEffect" presetClass="exit" presetID="10" presetSubtype="0">
                                  <p:stCondLst>
                                    <p:cond delay="0"/>
                                  </p:stCondLst>
                                  <p:childTnLst>
                                    <p:animEffect filter="fade" transition="out">
                                      <p:cBhvr>
                                        <p:cTn dur="1000"/>
                                        <p:tgtEl>
                                          <p:spTgt spid="713"/>
                                        </p:tgtEl>
                                      </p:cBhvr>
                                    </p:animEffect>
                                    <p:set>
                                      <p:cBhvr>
                                        <p:cTn dur="1" fill="hold">
                                          <p:stCondLst>
                                            <p:cond delay="1000"/>
                                          </p:stCondLst>
                                        </p:cTn>
                                        <p:tgtEl>
                                          <p:spTgt spid="713"/>
                                        </p:tgtEl>
                                        <p:attrNameLst>
                                          <p:attrName>style.visibility</p:attrName>
                                        </p:attrNameLst>
                                      </p:cBhvr>
                                      <p:to>
                                        <p:strVal val="hidden"/>
                                      </p:to>
                                    </p:set>
                                  </p:childTnLst>
                                </p:cTn>
                              </p:par>
                            </p:childTnLst>
                          </p:cTn>
                        </p:par>
                        <p:par>
                          <p:cTn fill="hold">
                            <p:stCondLst>
                              <p:cond delay="22000"/>
                            </p:stCondLst>
                            <p:childTnLst>
                              <p:par>
                                <p:cTn fill="hold" nodeType="afterEffect" presetClass="exit" presetID="10" presetSubtype="0">
                                  <p:stCondLst>
                                    <p:cond delay="0"/>
                                  </p:stCondLst>
                                  <p:childTnLst>
                                    <p:animEffect filter="fade" transition="out">
                                      <p:cBhvr>
                                        <p:cTn dur="1000"/>
                                        <p:tgtEl>
                                          <p:spTgt spid="712"/>
                                        </p:tgtEl>
                                      </p:cBhvr>
                                    </p:animEffect>
                                    <p:set>
                                      <p:cBhvr>
                                        <p:cTn dur="1" fill="hold">
                                          <p:stCondLst>
                                            <p:cond delay="1000"/>
                                          </p:stCondLst>
                                        </p:cTn>
                                        <p:tgtEl>
                                          <p:spTgt spid="712"/>
                                        </p:tgtEl>
                                        <p:attrNameLst>
                                          <p:attrName>style.visibility</p:attrName>
                                        </p:attrNameLst>
                                      </p:cBhvr>
                                      <p:to>
                                        <p:strVal val="hidden"/>
                                      </p:to>
                                    </p:set>
                                  </p:childTnLst>
                                </p:cTn>
                              </p:par>
                            </p:childTnLst>
                          </p:cTn>
                        </p:par>
                        <p:par>
                          <p:cTn fill="hold">
                            <p:stCondLst>
                              <p:cond delay="23000"/>
                            </p:stCondLst>
                            <p:childTnLst>
                              <p:par>
                                <p:cTn fill="hold" nodeType="afterEffect" presetClass="exit" presetID="10" presetSubtype="0">
                                  <p:stCondLst>
                                    <p:cond delay="0"/>
                                  </p:stCondLst>
                                  <p:childTnLst>
                                    <p:animEffect filter="fade" transition="out">
                                      <p:cBhvr>
                                        <p:cTn dur="1000"/>
                                        <p:tgtEl>
                                          <p:spTgt spid="711"/>
                                        </p:tgtEl>
                                      </p:cBhvr>
                                    </p:animEffect>
                                    <p:set>
                                      <p:cBhvr>
                                        <p:cTn dur="1" fill="hold">
                                          <p:stCondLst>
                                            <p:cond delay="1000"/>
                                          </p:stCondLst>
                                        </p:cTn>
                                        <p:tgtEl>
                                          <p:spTgt spid="711"/>
                                        </p:tgtEl>
                                        <p:attrNameLst>
                                          <p:attrName>style.visibility</p:attrName>
                                        </p:attrNameLst>
                                      </p:cBhvr>
                                      <p:to>
                                        <p:strVal val="hidden"/>
                                      </p:to>
                                    </p:set>
                                  </p:childTnLst>
                                </p:cTn>
                              </p:par>
                            </p:childTnLst>
                          </p:cTn>
                        </p:par>
                        <p:par>
                          <p:cTn fill="hold">
                            <p:stCondLst>
                              <p:cond delay="24000"/>
                            </p:stCondLst>
                            <p:childTnLst>
                              <p:par>
                                <p:cTn fill="hold" nodeType="afterEffect" presetClass="exit" presetID="10" presetSubtype="0">
                                  <p:stCondLst>
                                    <p:cond delay="0"/>
                                  </p:stCondLst>
                                  <p:childTnLst>
                                    <p:animEffect filter="fade" transition="out">
                                      <p:cBhvr>
                                        <p:cTn dur="1000"/>
                                        <p:tgtEl>
                                          <p:spTgt spid="710"/>
                                        </p:tgtEl>
                                      </p:cBhvr>
                                    </p:animEffect>
                                    <p:set>
                                      <p:cBhvr>
                                        <p:cTn dur="1" fill="hold">
                                          <p:stCondLst>
                                            <p:cond delay="1000"/>
                                          </p:stCondLst>
                                        </p:cTn>
                                        <p:tgtEl>
                                          <p:spTgt spid="710"/>
                                        </p:tgtEl>
                                        <p:attrNameLst>
                                          <p:attrName>style.visibility</p:attrName>
                                        </p:attrNameLst>
                                      </p:cBhvr>
                                      <p:to>
                                        <p:strVal val="hidden"/>
                                      </p:to>
                                    </p:set>
                                  </p:childTnLst>
                                </p:cTn>
                              </p:par>
                            </p:childTnLst>
                          </p:cTn>
                        </p:par>
                        <p:par>
                          <p:cTn fill="hold">
                            <p:stCondLst>
                              <p:cond delay="25000"/>
                            </p:stCondLst>
                            <p:childTnLst>
                              <p:par>
                                <p:cTn fill="hold" nodeType="afterEffect" presetClass="exit" presetID="10" presetSubtype="0">
                                  <p:stCondLst>
                                    <p:cond delay="0"/>
                                  </p:stCondLst>
                                  <p:childTnLst>
                                    <p:animEffect filter="fade" transition="out">
                                      <p:cBhvr>
                                        <p:cTn dur="1000"/>
                                        <p:tgtEl>
                                          <p:spTgt spid="709"/>
                                        </p:tgtEl>
                                      </p:cBhvr>
                                    </p:animEffect>
                                    <p:set>
                                      <p:cBhvr>
                                        <p:cTn dur="1" fill="hold">
                                          <p:stCondLst>
                                            <p:cond delay="1000"/>
                                          </p:stCondLst>
                                        </p:cTn>
                                        <p:tgtEl>
                                          <p:spTgt spid="709"/>
                                        </p:tgtEl>
                                        <p:attrNameLst>
                                          <p:attrName>style.visibility</p:attrName>
                                        </p:attrNameLst>
                                      </p:cBhvr>
                                      <p:to>
                                        <p:strVal val="hidden"/>
                                      </p:to>
                                    </p:set>
                                  </p:childTnLst>
                                </p:cTn>
                              </p:par>
                            </p:childTnLst>
                          </p:cTn>
                        </p:par>
                        <p:par>
                          <p:cTn fill="hold">
                            <p:stCondLst>
                              <p:cond delay="26000"/>
                            </p:stCondLst>
                            <p:childTnLst>
                              <p:par>
                                <p:cTn fill="hold" nodeType="afterEffect" presetClass="exit" presetID="10" presetSubtype="0">
                                  <p:stCondLst>
                                    <p:cond delay="0"/>
                                  </p:stCondLst>
                                  <p:childTnLst>
                                    <p:animEffect filter="fade" transition="out">
                                      <p:cBhvr>
                                        <p:cTn dur="1000"/>
                                        <p:tgtEl>
                                          <p:spTgt spid="708"/>
                                        </p:tgtEl>
                                      </p:cBhvr>
                                    </p:animEffect>
                                    <p:set>
                                      <p:cBhvr>
                                        <p:cTn dur="1" fill="hold">
                                          <p:stCondLst>
                                            <p:cond delay="1000"/>
                                          </p:stCondLst>
                                        </p:cTn>
                                        <p:tgtEl>
                                          <p:spTgt spid="708"/>
                                        </p:tgtEl>
                                        <p:attrNameLst>
                                          <p:attrName>style.visibility</p:attrName>
                                        </p:attrNameLst>
                                      </p:cBhvr>
                                      <p:to>
                                        <p:strVal val="hidden"/>
                                      </p:to>
                                    </p:set>
                                  </p:childTnLst>
                                </p:cTn>
                              </p:par>
                            </p:childTnLst>
                          </p:cTn>
                        </p:par>
                        <p:par>
                          <p:cTn fill="hold">
                            <p:stCondLst>
                              <p:cond delay="27000"/>
                            </p:stCondLst>
                            <p:childTnLst>
                              <p:par>
                                <p:cTn fill="hold" nodeType="afterEffect" presetClass="exit" presetID="10" presetSubtype="0">
                                  <p:stCondLst>
                                    <p:cond delay="0"/>
                                  </p:stCondLst>
                                  <p:childTnLst>
                                    <p:animEffect filter="fade" transition="out">
                                      <p:cBhvr>
                                        <p:cTn dur="1000"/>
                                        <p:tgtEl>
                                          <p:spTgt spid="707"/>
                                        </p:tgtEl>
                                      </p:cBhvr>
                                    </p:animEffect>
                                    <p:set>
                                      <p:cBhvr>
                                        <p:cTn dur="1" fill="hold">
                                          <p:stCondLst>
                                            <p:cond delay="1000"/>
                                          </p:stCondLst>
                                        </p:cTn>
                                        <p:tgtEl>
                                          <p:spTgt spid="707"/>
                                        </p:tgtEl>
                                        <p:attrNameLst>
                                          <p:attrName>style.visibility</p:attrName>
                                        </p:attrNameLst>
                                      </p:cBhvr>
                                      <p:to>
                                        <p:strVal val="hidden"/>
                                      </p:to>
                                    </p:set>
                                  </p:childTnLst>
                                </p:cTn>
                              </p:par>
                            </p:childTnLst>
                          </p:cTn>
                        </p:par>
                        <p:par>
                          <p:cTn fill="hold">
                            <p:stCondLst>
                              <p:cond delay="28000"/>
                            </p:stCondLst>
                            <p:childTnLst>
                              <p:par>
                                <p:cTn fill="hold" nodeType="afterEffect" presetClass="exit" presetID="10" presetSubtype="0">
                                  <p:stCondLst>
                                    <p:cond delay="0"/>
                                  </p:stCondLst>
                                  <p:childTnLst>
                                    <p:animEffect filter="fade" transition="out">
                                      <p:cBhvr>
                                        <p:cTn dur="1000"/>
                                        <p:tgtEl>
                                          <p:spTgt spid="706"/>
                                        </p:tgtEl>
                                      </p:cBhvr>
                                    </p:animEffect>
                                    <p:set>
                                      <p:cBhvr>
                                        <p:cTn dur="1" fill="hold">
                                          <p:stCondLst>
                                            <p:cond delay="1000"/>
                                          </p:stCondLst>
                                        </p:cTn>
                                        <p:tgtEl>
                                          <p:spTgt spid="706"/>
                                        </p:tgtEl>
                                        <p:attrNameLst>
                                          <p:attrName>style.visibility</p:attrName>
                                        </p:attrNameLst>
                                      </p:cBhvr>
                                      <p:to>
                                        <p:strVal val="hidden"/>
                                      </p:to>
                                    </p:set>
                                  </p:childTnLst>
                                </p:cTn>
                              </p:par>
                            </p:childTnLst>
                          </p:cTn>
                        </p:par>
                        <p:par>
                          <p:cTn fill="hold">
                            <p:stCondLst>
                              <p:cond delay="29000"/>
                            </p:stCondLst>
                            <p:childTnLst>
                              <p:par>
                                <p:cTn fill="hold" nodeType="afterEffect" presetClass="exit" presetID="10" presetSubtype="0">
                                  <p:stCondLst>
                                    <p:cond delay="0"/>
                                  </p:stCondLst>
                                  <p:childTnLst>
                                    <p:animEffect filter="fade" transition="out">
                                      <p:cBhvr>
                                        <p:cTn dur="1000"/>
                                        <p:tgtEl>
                                          <p:spTgt spid="705"/>
                                        </p:tgtEl>
                                      </p:cBhvr>
                                    </p:animEffect>
                                    <p:set>
                                      <p:cBhvr>
                                        <p:cTn dur="1" fill="hold">
                                          <p:stCondLst>
                                            <p:cond delay="1000"/>
                                          </p:stCondLst>
                                        </p:cTn>
                                        <p:tgtEl>
                                          <p:spTgt spid="70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500"/>
                                        <p:tgtEl>
                                          <p:spTgt spid="697"/>
                                        </p:tgtEl>
                                      </p:cBhvr>
                                    </p:animEffect>
                                  </p:childTnLst>
                                </p:cTn>
                              </p:par>
                              <p:par>
                                <p:cTn fill="hold" nodeType="with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 name="Shape 738"/>
        <p:cNvGrpSpPr/>
        <p:nvPr/>
      </p:nvGrpSpPr>
      <p:grpSpPr>
        <a:xfrm>
          <a:off x="0" y="0"/>
          <a:ext cx="0" cy="0"/>
          <a:chOff x="0" y="0"/>
          <a:chExt cx="0" cy="0"/>
        </a:xfrm>
      </p:grpSpPr>
      <p:sp>
        <p:nvSpPr>
          <p:cNvPr id="739" name="Google Shape;739;p24"/>
          <p:cNvSpPr txBox="1"/>
          <p:nvPr/>
        </p:nvSpPr>
        <p:spPr>
          <a:xfrm>
            <a:off x="0" y="0"/>
            <a:ext cx="9144000" cy="523875"/>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740" name="Google Shape;740;p24"/>
          <p:cNvSpPr txBox="1"/>
          <p:nvPr/>
        </p:nvSpPr>
        <p:spPr>
          <a:xfrm>
            <a:off x="3629025" y="563562"/>
            <a:ext cx="1885950" cy="63976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CÂY HOA</a:t>
            </a:r>
            <a:endParaRPr/>
          </a:p>
        </p:txBody>
      </p:sp>
      <p:pic>
        <p:nvPicPr>
          <p:cNvPr id="741" name="Google Shape;741;p24"/>
          <p:cNvPicPr preferRelativeResize="0"/>
          <p:nvPr/>
        </p:nvPicPr>
        <p:blipFill rotWithShape="1">
          <a:blip r:embed="rId5">
            <a:alphaModFix/>
          </a:blip>
          <a:srcRect b="0" l="0" r="0" t="0"/>
          <a:stretch/>
        </p:blipFill>
        <p:spPr>
          <a:xfrm>
            <a:off x="228600" y="1441450"/>
            <a:ext cx="4038600" cy="2595562"/>
          </a:xfrm>
          <a:prstGeom prst="rect">
            <a:avLst/>
          </a:prstGeom>
          <a:noFill/>
          <a:ln>
            <a:noFill/>
          </a:ln>
        </p:spPr>
      </p:pic>
      <p:pic>
        <p:nvPicPr>
          <p:cNvPr id="742" name="Google Shape;742;p24"/>
          <p:cNvPicPr preferRelativeResize="0"/>
          <p:nvPr/>
        </p:nvPicPr>
        <p:blipFill rotWithShape="1">
          <a:blip r:embed="rId6">
            <a:alphaModFix/>
          </a:blip>
          <a:srcRect b="0" l="0" r="0" t="0"/>
          <a:stretch/>
        </p:blipFill>
        <p:spPr>
          <a:xfrm>
            <a:off x="4592637" y="1441450"/>
            <a:ext cx="4021137" cy="2574925"/>
          </a:xfrm>
          <a:prstGeom prst="rect">
            <a:avLst/>
          </a:prstGeom>
          <a:noFill/>
          <a:ln>
            <a:noFill/>
          </a:ln>
        </p:spPr>
      </p:pic>
      <p:pic>
        <p:nvPicPr>
          <p:cNvPr id="743" name="Google Shape;743;p24"/>
          <p:cNvPicPr preferRelativeResize="0"/>
          <p:nvPr/>
        </p:nvPicPr>
        <p:blipFill rotWithShape="1">
          <a:blip r:embed="rId7">
            <a:alphaModFix/>
          </a:blip>
          <a:srcRect b="0" l="0" r="0" t="0"/>
          <a:stretch/>
        </p:blipFill>
        <p:spPr>
          <a:xfrm>
            <a:off x="228600" y="4262437"/>
            <a:ext cx="4038600" cy="2568575"/>
          </a:xfrm>
          <a:prstGeom prst="rect">
            <a:avLst/>
          </a:prstGeom>
          <a:noFill/>
          <a:ln>
            <a:noFill/>
          </a:ln>
        </p:spPr>
      </p:pic>
      <p:pic>
        <p:nvPicPr>
          <p:cNvPr id="744" name="Google Shape;744;p24"/>
          <p:cNvPicPr preferRelativeResize="0"/>
          <p:nvPr/>
        </p:nvPicPr>
        <p:blipFill rotWithShape="1">
          <a:blip r:embed="rId8">
            <a:alphaModFix/>
          </a:blip>
          <a:srcRect b="0" l="0" r="0" t="0"/>
          <a:stretch/>
        </p:blipFill>
        <p:spPr>
          <a:xfrm>
            <a:off x="4598987" y="4256087"/>
            <a:ext cx="4038600" cy="2574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399FF"/>
            </a:gs>
            <a:gs pos="16000">
              <a:srgbClr val="00CCCC"/>
            </a:gs>
            <a:gs pos="47000">
              <a:srgbClr val="9999FF"/>
            </a:gs>
            <a:gs pos="60000">
              <a:srgbClr val="2E6792"/>
            </a:gs>
            <a:gs pos="71000">
              <a:srgbClr val="3333CC"/>
            </a:gs>
            <a:gs pos="80999">
              <a:srgbClr val="1170FF"/>
            </a:gs>
            <a:gs pos="100000">
              <a:srgbClr val="006699"/>
            </a:gs>
          </a:gsLst>
          <a:lin ang="5400000" scaled="0"/>
        </a:gradFill>
      </p:bgPr>
    </p:bg>
    <p:spTree>
      <p:nvGrpSpPr>
        <p:cNvPr id="748" name="Shape 748"/>
        <p:cNvGrpSpPr/>
        <p:nvPr/>
      </p:nvGrpSpPr>
      <p:grpSpPr>
        <a:xfrm>
          <a:off x="0" y="0"/>
          <a:ext cx="0" cy="0"/>
          <a:chOff x="0" y="0"/>
          <a:chExt cx="0" cy="0"/>
        </a:xfrm>
      </p:grpSpPr>
      <p:grpSp>
        <p:nvGrpSpPr>
          <p:cNvPr id="749" name="Google Shape;749;p25"/>
          <p:cNvGrpSpPr/>
          <p:nvPr/>
        </p:nvGrpSpPr>
        <p:grpSpPr>
          <a:xfrm>
            <a:off x="1236662" y="139700"/>
            <a:ext cx="6629400" cy="6602412"/>
            <a:chOff x="1918996" y="353129"/>
            <a:chExt cx="6096000" cy="6072507"/>
          </a:xfrm>
        </p:grpSpPr>
        <p:pic>
          <p:nvPicPr>
            <p:cNvPr id="750" name="Google Shape;750;p25"/>
            <p:cNvPicPr preferRelativeResize="0"/>
            <p:nvPr/>
          </p:nvPicPr>
          <p:blipFill rotWithShape="1">
            <a:blip r:embed="rId3">
              <a:alphaModFix/>
            </a:blip>
            <a:srcRect b="0" l="0" r="0" t="386"/>
            <a:stretch/>
          </p:blipFill>
          <p:spPr>
            <a:xfrm>
              <a:off x="1918996" y="353129"/>
              <a:ext cx="6096000" cy="6072507"/>
            </a:xfrm>
            <a:prstGeom prst="ellipse">
              <a:avLst/>
            </a:prstGeom>
            <a:noFill/>
            <a:ln>
              <a:noFill/>
            </a:ln>
          </p:spPr>
        </p:pic>
        <p:sp>
          <p:nvSpPr>
            <p:cNvPr id="751" name="Google Shape;751;p25"/>
            <p:cNvSpPr txBox="1"/>
            <p:nvPr/>
          </p:nvSpPr>
          <p:spPr>
            <a:xfrm rot="848429">
              <a:off x="5271948" y="901175"/>
              <a:ext cx="62978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+2</a:t>
              </a:r>
              <a:endParaRPr b="1" i="0" sz="3200" u="none" cap="none" strike="noStrike">
                <a:solidFill>
                  <a:srgbClr val="000000"/>
                </a:solidFill>
                <a:latin typeface="Calibri"/>
                <a:ea typeface="Calibri"/>
                <a:cs typeface="Calibri"/>
                <a:sym typeface="Calibri"/>
              </a:endParaRPr>
            </a:p>
          </p:txBody>
        </p:sp>
        <p:sp>
          <p:nvSpPr>
            <p:cNvPr id="752" name="Google Shape;752;p25"/>
            <p:cNvSpPr txBox="1"/>
            <p:nvPr/>
          </p:nvSpPr>
          <p:spPr>
            <a:xfrm rot="1895398">
              <a:off x="5798686" y="1069714"/>
              <a:ext cx="605506"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53" name="Google Shape;753;p25"/>
            <p:cNvSpPr txBox="1"/>
            <p:nvPr/>
          </p:nvSpPr>
          <p:spPr>
            <a:xfrm rot="3668299">
              <a:off x="6524079" y="2024199"/>
              <a:ext cx="681118" cy="407244"/>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+1</a:t>
              </a:r>
              <a:endParaRPr b="1" i="0" sz="2800" u="none" cap="none" strike="noStrike">
                <a:solidFill>
                  <a:srgbClr val="000000"/>
                </a:solidFill>
                <a:latin typeface="Calibri"/>
                <a:ea typeface="Calibri"/>
                <a:cs typeface="Calibri"/>
                <a:sym typeface="Calibri"/>
              </a:endParaRPr>
            </a:p>
          </p:txBody>
        </p:sp>
        <p:sp>
          <p:nvSpPr>
            <p:cNvPr id="754" name="Google Shape;754;p25"/>
            <p:cNvSpPr txBox="1"/>
            <p:nvPr/>
          </p:nvSpPr>
          <p:spPr>
            <a:xfrm rot="4527649">
              <a:off x="6846415" y="2553446"/>
              <a:ext cx="560028"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755" name="Google Shape;755;p25"/>
            <p:cNvSpPr txBox="1"/>
            <p:nvPr/>
          </p:nvSpPr>
          <p:spPr>
            <a:xfrm>
              <a:off x="4677585" y="826250"/>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56" name="Google Shape;756;p25"/>
            <p:cNvSpPr txBox="1"/>
            <p:nvPr/>
          </p:nvSpPr>
          <p:spPr>
            <a:xfrm rot="-1800000">
              <a:off x="3495699" y="1181968"/>
              <a:ext cx="630095" cy="447258"/>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a:p>
          </p:txBody>
        </p:sp>
        <p:sp>
          <p:nvSpPr>
            <p:cNvPr id="757" name="Google Shape;757;p25"/>
            <p:cNvSpPr txBox="1"/>
            <p:nvPr/>
          </p:nvSpPr>
          <p:spPr>
            <a:xfrm rot="-2708494">
              <a:off x="3130906" y="1546103"/>
              <a:ext cx="549284" cy="45624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a:p>
          </p:txBody>
        </p:sp>
        <p:sp>
          <p:nvSpPr>
            <p:cNvPr id="758" name="Google Shape;758;p25"/>
            <p:cNvSpPr txBox="1"/>
            <p:nvPr/>
          </p:nvSpPr>
          <p:spPr>
            <a:xfrm rot="1860000">
              <a:off x="2333525" y="2249096"/>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Arial"/>
                <a:buNone/>
              </a:pPr>
              <a:r>
                <a:rPr b="1" i="0" lang="en-US" sz="2000" u="none">
                  <a:solidFill>
                    <a:srgbClr val="FFFFFF"/>
                  </a:solidFill>
                  <a:latin typeface="Arial"/>
                  <a:ea typeface="Arial"/>
                  <a:cs typeface="Arial"/>
                  <a:sym typeface="Arial"/>
                </a:rPr>
                <a:t>MẤT LƯỢT</a:t>
              </a:r>
              <a:endParaRPr/>
            </a:p>
          </p:txBody>
        </p:sp>
        <p:sp>
          <p:nvSpPr>
            <p:cNvPr id="759" name="Google Shape;759;p25"/>
            <p:cNvSpPr txBox="1"/>
            <p:nvPr/>
          </p:nvSpPr>
          <p:spPr>
            <a:xfrm rot="-4625551">
              <a:off x="2492066" y="2522511"/>
              <a:ext cx="618050"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60" name="Google Shape;760;p25"/>
            <p:cNvSpPr txBox="1"/>
            <p:nvPr/>
          </p:nvSpPr>
          <p:spPr>
            <a:xfrm rot="-5400000">
              <a:off x="2400361" y="3108928"/>
              <a:ext cx="6024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761" name="Google Shape;761;p25"/>
            <p:cNvSpPr txBox="1"/>
            <p:nvPr/>
          </p:nvSpPr>
          <p:spPr>
            <a:xfrm rot="5400000">
              <a:off x="6932167" y="3171433"/>
              <a:ext cx="57499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762" name="Google Shape;762;p25"/>
            <p:cNvSpPr txBox="1"/>
            <p:nvPr/>
          </p:nvSpPr>
          <p:spPr>
            <a:xfrm flipH="1" rot="9951571">
              <a:off x="5263330" y="5341255"/>
              <a:ext cx="60481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+3</a:t>
              </a:r>
              <a:endParaRPr b="1" i="0" sz="3200" u="none" cap="none" strike="noStrike">
                <a:solidFill>
                  <a:srgbClr val="000000"/>
                </a:solidFill>
                <a:latin typeface="Calibri"/>
                <a:ea typeface="Calibri"/>
                <a:cs typeface="Calibri"/>
                <a:sym typeface="Calibri"/>
              </a:endParaRPr>
            </a:p>
          </p:txBody>
        </p:sp>
        <p:sp>
          <p:nvSpPr>
            <p:cNvPr id="763" name="Google Shape;763;p25"/>
            <p:cNvSpPr txBox="1"/>
            <p:nvPr/>
          </p:nvSpPr>
          <p:spPr>
            <a:xfrm flipH="1" rot="8110803">
              <a:off x="6357072" y="4853340"/>
              <a:ext cx="551378"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764" name="Google Shape;764;p25"/>
            <p:cNvSpPr txBox="1"/>
            <p:nvPr/>
          </p:nvSpPr>
          <p:spPr>
            <a:xfrm flipH="1" rot="7267003">
              <a:off x="6527307" y="4339674"/>
              <a:ext cx="689506"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65" name="Google Shape;765;p25"/>
            <p:cNvSpPr txBox="1"/>
            <p:nvPr/>
          </p:nvSpPr>
          <p:spPr>
            <a:xfrm flipH="1" rot="10800000">
              <a:off x="4607423" y="5419090"/>
              <a:ext cx="598173"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66" name="Google Shape;766;p25"/>
            <p:cNvSpPr txBox="1"/>
            <p:nvPr/>
          </p:nvSpPr>
          <p:spPr>
            <a:xfrm flipH="1" rot="-9819994">
              <a:off x="4044757" y="5285145"/>
              <a:ext cx="63634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67" name="Google Shape;767;p25"/>
            <p:cNvSpPr txBox="1"/>
            <p:nvPr/>
          </p:nvSpPr>
          <p:spPr>
            <a:xfrm flipH="1" rot="-8976845">
              <a:off x="3492922" y="5027584"/>
              <a:ext cx="649507" cy="447258"/>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+2</a:t>
              </a:r>
              <a:endParaRPr b="1" i="0" sz="3200" u="none" cap="none" strike="noStrike">
                <a:solidFill>
                  <a:srgbClr val="000000"/>
                </a:solidFill>
                <a:latin typeface="Calibri"/>
                <a:ea typeface="Calibri"/>
                <a:cs typeface="Calibri"/>
                <a:sym typeface="Calibri"/>
              </a:endParaRPr>
            </a:p>
          </p:txBody>
        </p:sp>
        <p:sp>
          <p:nvSpPr>
            <p:cNvPr id="768" name="Google Shape;768;p25"/>
            <p:cNvSpPr txBox="1"/>
            <p:nvPr/>
          </p:nvSpPr>
          <p:spPr>
            <a:xfrm flipH="1" rot="-7105607">
              <a:off x="2679835" y="4217324"/>
              <a:ext cx="633102"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69" name="Google Shape;769;p25"/>
            <p:cNvSpPr txBox="1"/>
            <p:nvPr/>
          </p:nvSpPr>
          <p:spPr>
            <a:xfrm flipH="1" rot="-6174449">
              <a:off x="2531107" y="3734985"/>
              <a:ext cx="561283" cy="44716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+1</a:t>
              </a:r>
              <a:endParaRPr b="1" i="0" sz="3200" u="none" cap="none" strike="noStrike">
                <a:solidFill>
                  <a:srgbClr val="000000"/>
                </a:solidFill>
                <a:latin typeface="Calibri"/>
                <a:ea typeface="Calibri"/>
                <a:cs typeface="Calibri"/>
                <a:sym typeface="Calibri"/>
              </a:endParaRPr>
            </a:p>
          </p:txBody>
        </p:sp>
        <p:sp>
          <p:nvSpPr>
            <p:cNvPr id="770" name="Google Shape;770;p25"/>
            <p:cNvSpPr txBox="1"/>
            <p:nvPr/>
          </p:nvSpPr>
          <p:spPr>
            <a:xfrm rot="-2760000">
              <a:off x="2724874" y="4565556"/>
              <a:ext cx="1874077" cy="31697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MAY MẮN</a:t>
              </a:r>
              <a:endParaRPr/>
            </a:p>
          </p:txBody>
        </p:sp>
        <p:sp>
          <p:nvSpPr>
            <p:cNvPr id="771" name="Google Shape;771;p25"/>
            <p:cNvSpPr txBox="1"/>
            <p:nvPr/>
          </p:nvSpPr>
          <p:spPr>
            <a:xfrm rot="-1140000">
              <a:off x="4102665" y="949735"/>
              <a:ext cx="575981"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+1</a:t>
              </a:r>
              <a:endParaRPr/>
            </a:p>
          </p:txBody>
        </p:sp>
        <p:sp>
          <p:nvSpPr>
            <p:cNvPr id="772" name="Google Shape;772;p25"/>
            <p:cNvSpPr txBox="1"/>
            <p:nvPr/>
          </p:nvSpPr>
          <p:spPr>
            <a:xfrm rot="-7200000">
              <a:off x="4978176" y="4891072"/>
              <a:ext cx="1892666" cy="311314"/>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2000"/>
                <a:buFont typeface="Calibri"/>
                <a:buNone/>
              </a:pPr>
              <a:r>
                <a:rPr b="1" i="0" lang="en-US" sz="2000" u="none">
                  <a:solidFill>
                    <a:srgbClr val="FFFFFF"/>
                  </a:solidFill>
                  <a:latin typeface="Calibri"/>
                  <a:ea typeface="Calibri"/>
                  <a:cs typeface="Calibri"/>
                  <a:sym typeface="Calibri"/>
                </a:rPr>
                <a:t>MẤT </a:t>
              </a:r>
              <a:r>
                <a:rPr b="1" i="0" lang="en-US" sz="2000" u="none">
                  <a:solidFill>
                    <a:srgbClr val="FFFFFF"/>
                  </a:solidFill>
                  <a:latin typeface="Arial"/>
                  <a:ea typeface="Arial"/>
                  <a:cs typeface="Arial"/>
                  <a:sym typeface="Arial"/>
                </a:rPr>
                <a:t>LƯỢT</a:t>
              </a:r>
              <a:endParaRPr/>
            </a:p>
          </p:txBody>
        </p:sp>
        <p:sp>
          <p:nvSpPr>
            <p:cNvPr id="773" name="Google Shape;773;p25"/>
            <p:cNvSpPr txBox="1"/>
            <p:nvPr/>
          </p:nvSpPr>
          <p:spPr>
            <a:xfrm rot="6060000">
              <a:off x="6818540" y="3769304"/>
              <a:ext cx="689704" cy="453292"/>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+1</a:t>
              </a:r>
              <a:endParaRPr/>
            </a:p>
          </p:txBody>
        </p:sp>
        <p:sp>
          <p:nvSpPr>
            <p:cNvPr id="774" name="Google Shape;774;p25"/>
            <p:cNvSpPr txBox="1"/>
            <p:nvPr/>
          </p:nvSpPr>
          <p:spPr>
            <a:xfrm rot="2520000">
              <a:off x="6293514" y="1585471"/>
              <a:ext cx="701656" cy="401966"/>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D0D0D"/>
                </a:buClr>
                <a:buSzPts val="2800"/>
                <a:buFont typeface="Times New Roman"/>
                <a:buNone/>
              </a:pPr>
              <a:r>
                <a:rPr b="0" i="0" lang="en-US" sz="2800" u="none">
                  <a:solidFill>
                    <a:srgbClr val="0D0D0D"/>
                  </a:solidFill>
                  <a:latin typeface="Times New Roman"/>
                  <a:ea typeface="Times New Roman"/>
                  <a:cs typeface="Times New Roman"/>
                  <a:sym typeface="Times New Roman"/>
                </a:rPr>
                <a:t>+1</a:t>
              </a:r>
              <a:endParaRPr/>
            </a:p>
          </p:txBody>
        </p:sp>
      </p:grpSp>
      <p:grpSp>
        <p:nvGrpSpPr>
          <p:cNvPr id="775" name="Google Shape;775;p25"/>
          <p:cNvGrpSpPr/>
          <p:nvPr/>
        </p:nvGrpSpPr>
        <p:grpSpPr>
          <a:xfrm>
            <a:off x="7168038" y="4745883"/>
            <a:ext cx="1905636" cy="1350859"/>
            <a:chOff x="7188681" y="4747693"/>
            <a:chExt cx="1905431" cy="1349398"/>
          </a:xfrm>
        </p:grpSpPr>
        <p:sp>
          <p:nvSpPr>
            <p:cNvPr id="776" name="Google Shape;776;p25"/>
            <p:cNvSpPr/>
            <p:nvPr/>
          </p:nvSpPr>
          <p:spPr>
            <a:xfrm rot="-3660000">
              <a:off x="7493000" y="4699000"/>
              <a:ext cx="457200" cy="965200"/>
            </a:xfrm>
            <a:prstGeom prst="flowChartExtract">
              <a:avLst/>
            </a:prstGeom>
            <a:gradFill>
              <a:gsLst>
                <a:gs pos="0">
                  <a:srgbClr val="6A570A"/>
                </a:gs>
                <a:gs pos="50000">
                  <a:srgbClr val="E4BD16"/>
                </a:gs>
                <a:gs pos="100000">
                  <a:srgbClr val="6A570A"/>
                </a:gs>
              </a:gsLst>
              <a:lin ang="0" scaled="0"/>
            </a:grad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txBox="1"/>
            <p:nvPr/>
          </p:nvSpPr>
          <p:spPr>
            <a:xfrm rot="1740000">
              <a:off x="7691346" y="5184285"/>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78" name="Google Shape;778;p25"/>
            <p:cNvSpPr/>
            <p:nvPr/>
          </p:nvSpPr>
          <p:spPr>
            <a:xfrm rot="7140000">
              <a:off x="8332593" y="5180584"/>
              <a:ext cx="457200" cy="965200"/>
            </a:xfrm>
            <a:prstGeom prst="flowChartExtract">
              <a:avLst/>
            </a:prstGeom>
            <a:solidFill>
              <a:schemeClr val="accent1">
                <a:alpha val="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5"/>
            <p:cNvSpPr txBox="1"/>
            <p:nvPr/>
          </p:nvSpPr>
          <p:spPr>
            <a:xfrm rot="-9060000">
              <a:off x="8108829" y="5431890"/>
              <a:ext cx="482600" cy="22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780" name="Google Shape;780;p25"/>
          <p:cNvSpPr txBox="1"/>
          <p:nvPr/>
        </p:nvSpPr>
        <p:spPr>
          <a:xfrm>
            <a:off x="3468687" y="3192462"/>
            <a:ext cx="2003425"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a:solidFill>
                  <a:srgbClr val="000000"/>
                </a:solidFill>
                <a:latin typeface="Times New Roman"/>
                <a:ea typeface="Times New Roman"/>
                <a:cs typeface="Times New Roman"/>
                <a:sym typeface="Times New Roman"/>
              </a:rPr>
              <a:t>CÂU 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5" name="Shape 785"/>
        <p:cNvGrpSpPr/>
        <p:nvPr/>
      </p:nvGrpSpPr>
      <p:grpSpPr>
        <a:xfrm>
          <a:off x="0" y="0"/>
          <a:ext cx="0" cy="0"/>
          <a:chOff x="0" y="0"/>
          <a:chExt cx="0" cy="0"/>
        </a:xfrm>
      </p:grpSpPr>
      <p:sp>
        <p:nvSpPr>
          <p:cNvPr id="786" name="Google Shape;786;p26"/>
          <p:cNvSpPr txBox="1"/>
          <p:nvPr>
            <p:ph type="title"/>
          </p:nvPr>
        </p:nvSpPr>
        <p:spPr>
          <a:xfrm>
            <a:off x="631825" y="2144712"/>
            <a:ext cx="7886700" cy="6572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300"/>
              <a:buFont typeface="Arial"/>
              <a:buNone/>
            </a:pPr>
            <a:r>
              <a:rPr b="1" i="0" lang="en-US" sz="3300" u="none">
                <a:solidFill>
                  <a:schemeClr val="dk1"/>
                </a:solidFill>
                <a:latin typeface="Arial"/>
                <a:ea typeface="Arial"/>
                <a:cs typeface="Arial"/>
                <a:sym typeface="Arial"/>
              </a:rPr>
              <a:t>Câu 4</a:t>
            </a:r>
            <a:endParaRPr/>
          </a:p>
        </p:txBody>
      </p:sp>
      <p:sp>
        <p:nvSpPr>
          <p:cNvPr id="787" name="Google Shape;787;p26"/>
          <p:cNvSpPr/>
          <p:nvPr/>
        </p:nvSpPr>
        <p:spPr>
          <a:xfrm>
            <a:off x="715962" y="2801937"/>
            <a:ext cx="7616825" cy="973137"/>
          </a:xfrm>
          <a:prstGeom prst="roundRect">
            <a:avLst>
              <a:gd fmla="val 16667" name="adj"/>
            </a:avLst>
          </a:prstGeom>
          <a:solidFill>
            <a:srgbClr val="9DC3E6"/>
          </a:solidFill>
          <a:ln cap="flat" cmpd="sng" w="12700">
            <a:solidFill>
              <a:srgbClr val="4171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100"/>
              <a:buFont typeface="Arial"/>
              <a:buNone/>
            </a:pPr>
            <a:r>
              <a:rPr b="1" i="0" lang="en-US" sz="2100" u="none">
                <a:solidFill>
                  <a:srgbClr val="000000"/>
                </a:solidFill>
                <a:latin typeface="Arial"/>
                <a:ea typeface="Arial"/>
                <a:cs typeface="Arial"/>
                <a:sym typeface="Arial"/>
              </a:rPr>
              <a:t>Đây là loại cây trồng thuộc họ hồ tiêu, vừa được dùng trong nấu ăn lại còn dùng làm thuốc, nhìn bên ngoài gần giống lá trầu không?</a:t>
            </a:r>
            <a:endParaRPr/>
          </a:p>
        </p:txBody>
      </p:sp>
      <p:graphicFrame>
        <p:nvGraphicFramePr>
          <p:cNvPr id="788" name="Google Shape;788;p26"/>
          <p:cNvGraphicFramePr/>
          <p:nvPr/>
        </p:nvGraphicFramePr>
        <p:xfrm>
          <a:off x="3111500" y="4167187"/>
          <a:ext cx="3000000" cy="3000000"/>
        </p:xfrm>
        <a:graphic>
          <a:graphicData uri="http://schemas.openxmlformats.org/drawingml/2006/table">
            <a:tbl>
              <a:tblPr>
                <a:noFill/>
                <a:tableStyleId>{78D88660-6830-4C52-968E-DD55F911FAB1}</a:tableStyleId>
              </a:tblPr>
              <a:tblGrid>
                <a:gridCol w="609600"/>
                <a:gridCol w="609600"/>
                <a:gridCol w="609600"/>
                <a:gridCol w="609600"/>
                <a:gridCol w="609600"/>
              </a:tblGrid>
              <a:tr h="5461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34350" marB="3435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bl>
          </a:graphicData>
        </a:graphic>
      </p:graphicFrame>
      <p:sp>
        <p:nvSpPr>
          <p:cNvPr id="789" name="Google Shape;789;p26"/>
          <p:cNvSpPr txBox="1"/>
          <p:nvPr/>
        </p:nvSpPr>
        <p:spPr>
          <a:xfrm>
            <a:off x="3116262" y="4211637"/>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L</a:t>
            </a:r>
            <a:endParaRPr/>
          </a:p>
        </p:txBody>
      </p:sp>
      <p:sp>
        <p:nvSpPr>
          <p:cNvPr id="790" name="Google Shape;790;p26"/>
          <p:cNvSpPr txBox="1"/>
          <p:nvPr/>
        </p:nvSpPr>
        <p:spPr>
          <a:xfrm>
            <a:off x="3730625" y="4211637"/>
            <a:ext cx="592137"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Á</a:t>
            </a:r>
            <a:endParaRPr/>
          </a:p>
        </p:txBody>
      </p:sp>
      <p:sp>
        <p:nvSpPr>
          <p:cNvPr id="791" name="Google Shape;791;p26"/>
          <p:cNvSpPr txBox="1"/>
          <p:nvPr/>
        </p:nvSpPr>
        <p:spPr>
          <a:xfrm>
            <a:off x="4322762" y="4211637"/>
            <a:ext cx="5953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L</a:t>
            </a:r>
            <a:endParaRPr/>
          </a:p>
        </p:txBody>
      </p:sp>
      <p:sp>
        <p:nvSpPr>
          <p:cNvPr id="792" name="Google Shape;792;p26"/>
          <p:cNvSpPr txBox="1"/>
          <p:nvPr/>
        </p:nvSpPr>
        <p:spPr>
          <a:xfrm>
            <a:off x="4937125" y="4211637"/>
            <a:ext cx="5953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Ố</a:t>
            </a:r>
            <a:endParaRPr/>
          </a:p>
        </p:txBody>
      </p:sp>
      <p:sp>
        <p:nvSpPr>
          <p:cNvPr id="793" name="Google Shape;793;p26"/>
          <p:cNvSpPr txBox="1"/>
          <p:nvPr/>
        </p:nvSpPr>
        <p:spPr>
          <a:xfrm>
            <a:off x="5564187" y="4219575"/>
            <a:ext cx="593725"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T</a:t>
            </a:r>
            <a:endParaRPr/>
          </a:p>
        </p:txBody>
      </p:sp>
      <p:sp>
        <p:nvSpPr>
          <p:cNvPr id="794" name="Google Shape;794;p26"/>
          <p:cNvSpPr/>
          <p:nvPr/>
        </p:nvSpPr>
        <p:spPr>
          <a:xfrm>
            <a:off x="7507836" y="5133671"/>
            <a:ext cx="1082528" cy="472965"/>
          </a:xfrm>
          <a:prstGeom prst="flowChartProcess">
            <a:avLst/>
          </a:prstGeom>
          <a:solidFill>
            <a:srgbClr val="FF5314"/>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Đáp án</a:t>
            </a:r>
            <a:endParaRPr b="1" i="0" sz="1800" u="none" cap="none" strike="noStrike">
              <a:solidFill>
                <a:srgbClr val="000000"/>
              </a:solidFill>
              <a:latin typeface="Arial"/>
              <a:ea typeface="Arial"/>
              <a:cs typeface="Arial"/>
              <a:sym typeface="Arial"/>
            </a:endParaRPr>
          </a:p>
        </p:txBody>
      </p:sp>
      <p:sp>
        <p:nvSpPr>
          <p:cNvPr id="795" name="Google Shape;795;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0"/>
              <a:buFont typeface="Arial"/>
              <a:buNone/>
            </a:pPr>
            <a:r>
              <a:rPr b="1" i="0" lang="en-US" sz="6000" u="none">
                <a:solidFill>
                  <a:srgbClr val="FF3300"/>
                </a:solidFill>
                <a:latin typeface="Arial"/>
                <a:ea typeface="Arial"/>
                <a:cs typeface="Arial"/>
                <a:sym typeface="Arial"/>
              </a:rPr>
              <a:t>00</a:t>
            </a:r>
            <a:endParaRPr/>
          </a:p>
        </p:txBody>
      </p:sp>
      <p:sp>
        <p:nvSpPr>
          <p:cNvPr id="796" name="Google Shape;796;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01</a:t>
            </a:r>
            <a:endParaRPr/>
          </a:p>
        </p:txBody>
      </p:sp>
      <p:sp>
        <p:nvSpPr>
          <p:cNvPr id="797" name="Google Shape;797;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02</a:t>
            </a:r>
            <a:endParaRPr/>
          </a:p>
        </p:txBody>
      </p:sp>
      <p:sp>
        <p:nvSpPr>
          <p:cNvPr id="798" name="Google Shape;798;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03</a:t>
            </a:r>
            <a:endParaRPr/>
          </a:p>
        </p:txBody>
      </p:sp>
      <p:sp>
        <p:nvSpPr>
          <p:cNvPr id="799" name="Google Shape;799;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04</a:t>
            </a:r>
            <a:endParaRPr/>
          </a:p>
        </p:txBody>
      </p:sp>
      <p:sp>
        <p:nvSpPr>
          <p:cNvPr id="800" name="Google Shape;800;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05</a:t>
            </a:r>
            <a:endParaRPr/>
          </a:p>
        </p:txBody>
      </p:sp>
      <p:sp>
        <p:nvSpPr>
          <p:cNvPr id="801" name="Google Shape;801;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06</a:t>
            </a:r>
            <a:endParaRPr/>
          </a:p>
        </p:txBody>
      </p:sp>
      <p:sp>
        <p:nvSpPr>
          <p:cNvPr id="802" name="Google Shape;802;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07</a:t>
            </a:r>
            <a:endParaRPr/>
          </a:p>
        </p:txBody>
      </p:sp>
      <p:sp>
        <p:nvSpPr>
          <p:cNvPr id="803" name="Google Shape;803;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08</a:t>
            </a:r>
            <a:endParaRPr/>
          </a:p>
        </p:txBody>
      </p:sp>
      <p:sp>
        <p:nvSpPr>
          <p:cNvPr id="804" name="Google Shape;804;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09</a:t>
            </a:r>
            <a:endParaRPr/>
          </a:p>
        </p:txBody>
      </p:sp>
      <p:sp>
        <p:nvSpPr>
          <p:cNvPr id="805" name="Google Shape;805;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10</a:t>
            </a:r>
            <a:endParaRPr/>
          </a:p>
        </p:txBody>
      </p:sp>
      <p:sp>
        <p:nvSpPr>
          <p:cNvPr id="806" name="Google Shape;806;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11</a:t>
            </a:r>
            <a:endParaRPr/>
          </a:p>
        </p:txBody>
      </p:sp>
      <p:sp>
        <p:nvSpPr>
          <p:cNvPr id="807" name="Google Shape;807;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12</a:t>
            </a:r>
            <a:endParaRPr/>
          </a:p>
        </p:txBody>
      </p:sp>
      <p:sp>
        <p:nvSpPr>
          <p:cNvPr id="808" name="Google Shape;808;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13</a:t>
            </a:r>
            <a:endParaRPr/>
          </a:p>
        </p:txBody>
      </p:sp>
      <p:sp>
        <p:nvSpPr>
          <p:cNvPr id="809" name="Google Shape;809;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14</a:t>
            </a:r>
            <a:endParaRPr/>
          </a:p>
        </p:txBody>
      </p:sp>
      <p:sp>
        <p:nvSpPr>
          <p:cNvPr id="810" name="Google Shape;810;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15</a:t>
            </a:r>
            <a:endParaRPr/>
          </a:p>
        </p:txBody>
      </p:sp>
      <p:sp>
        <p:nvSpPr>
          <p:cNvPr id="811" name="Google Shape;811;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16</a:t>
            </a:r>
            <a:endParaRPr/>
          </a:p>
        </p:txBody>
      </p:sp>
      <p:sp>
        <p:nvSpPr>
          <p:cNvPr id="812" name="Google Shape;812;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17</a:t>
            </a:r>
            <a:endParaRPr/>
          </a:p>
        </p:txBody>
      </p:sp>
      <p:sp>
        <p:nvSpPr>
          <p:cNvPr id="813" name="Google Shape;813;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18</a:t>
            </a:r>
            <a:endParaRPr/>
          </a:p>
        </p:txBody>
      </p:sp>
      <p:sp>
        <p:nvSpPr>
          <p:cNvPr id="814" name="Google Shape;814;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19</a:t>
            </a:r>
            <a:endParaRPr/>
          </a:p>
        </p:txBody>
      </p:sp>
      <p:sp>
        <p:nvSpPr>
          <p:cNvPr id="815" name="Google Shape;815;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20</a:t>
            </a:r>
            <a:endParaRPr/>
          </a:p>
        </p:txBody>
      </p:sp>
      <p:sp>
        <p:nvSpPr>
          <p:cNvPr id="816" name="Google Shape;816;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21</a:t>
            </a:r>
            <a:endParaRPr/>
          </a:p>
        </p:txBody>
      </p:sp>
      <p:sp>
        <p:nvSpPr>
          <p:cNvPr id="817" name="Google Shape;817;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22</a:t>
            </a:r>
            <a:endParaRPr/>
          </a:p>
        </p:txBody>
      </p:sp>
      <p:sp>
        <p:nvSpPr>
          <p:cNvPr id="818" name="Google Shape;818;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23</a:t>
            </a:r>
            <a:endParaRPr/>
          </a:p>
        </p:txBody>
      </p:sp>
      <p:sp>
        <p:nvSpPr>
          <p:cNvPr id="819" name="Google Shape;819;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24</a:t>
            </a:r>
            <a:endParaRPr/>
          </a:p>
        </p:txBody>
      </p:sp>
      <p:sp>
        <p:nvSpPr>
          <p:cNvPr id="820" name="Google Shape;820;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25</a:t>
            </a:r>
            <a:endParaRPr/>
          </a:p>
        </p:txBody>
      </p:sp>
      <p:sp>
        <p:nvSpPr>
          <p:cNvPr id="821" name="Google Shape;821;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26</a:t>
            </a:r>
            <a:endParaRPr/>
          </a:p>
        </p:txBody>
      </p:sp>
      <p:sp>
        <p:nvSpPr>
          <p:cNvPr id="822" name="Google Shape;822;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27</a:t>
            </a:r>
            <a:endParaRPr/>
          </a:p>
        </p:txBody>
      </p:sp>
      <p:sp>
        <p:nvSpPr>
          <p:cNvPr id="823" name="Google Shape;823;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28</a:t>
            </a:r>
            <a:endParaRPr/>
          </a:p>
        </p:txBody>
      </p:sp>
      <p:sp>
        <p:nvSpPr>
          <p:cNvPr id="824" name="Google Shape;824;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29</a:t>
            </a:r>
            <a:endParaRPr/>
          </a:p>
        </p:txBody>
      </p:sp>
      <p:sp>
        <p:nvSpPr>
          <p:cNvPr id="825" name="Google Shape;825;p26"/>
          <p:cNvSpPr/>
          <p:nvPr/>
        </p:nvSpPr>
        <p:spPr>
          <a:xfrm>
            <a:off x="7788275" y="1287462"/>
            <a:ext cx="942975" cy="928687"/>
          </a:xfrm>
          <a:prstGeom prst="ellipse">
            <a:avLst/>
          </a:prstGeom>
          <a:gradFill>
            <a:gsLst>
              <a:gs pos="0">
                <a:srgbClr val="BBE0E3"/>
              </a:gs>
              <a:gs pos="50000">
                <a:srgbClr val="FFFFFF"/>
              </a:gs>
              <a:gs pos="100000">
                <a:srgbClr val="BBE0E3"/>
              </a:gs>
            </a:gsLst>
            <a:lin ang="5400000" scaled="0"/>
          </a:gradFill>
          <a:ln cap="flat" cmpd="sng" w="38100">
            <a:solidFill>
              <a:srgbClr val="0099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6000"/>
              <a:buFont typeface="Arial"/>
              <a:buNone/>
            </a:pPr>
            <a:r>
              <a:rPr b="1" i="0" lang="en-US" sz="6000" u="none">
                <a:solidFill>
                  <a:srgbClr val="0000FF"/>
                </a:solidFill>
                <a:latin typeface="Arial"/>
                <a:ea typeface="Arial"/>
                <a:cs typeface="Arial"/>
                <a:sym typeface="Arial"/>
              </a:rPr>
              <a:t>30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25"/>
                                        </p:tgtEl>
                                      </p:cBhvr>
                                    </p:animEffect>
                                    <p:set>
                                      <p:cBhvr>
                                        <p:cTn dur="1" fill="hold">
                                          <p:stCondLst>
                                            <p:cond delay="1000"/>
                                          </p:stCondLst>
                                        </p:cTn>
                                        <p:tgtEl>
                                          <p:spTgt spid="825"/>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824"/>
                                        </p:tgtEl>
                                      </p:cBhvr>
                                    </p:animEffect>
                                    <p:set>
                                      <p:cBhvr>
                                        <p:cTn dur="1" fill="hold">
                                          <p:stCondLst>
                                            <p:cond delay="1000"/>
                                          </p:stCondLst>
                                        </p:cTn>
                                        <p:tgtEl>
                                          <p:spTgt spid="824"/>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1000"/>
                                        <p:tgtEl>
                                          <p:spTgt spid="823"/>
                                        </p:tgtEl>
                                      </p:cBhvr>
                                    </p:animEffect>
                                    <p:set>
                                      <p:cBhvr>
                                        <p:cTn dur="1" fill="hold">
                                          <p:stCondLst>
                                            <p:cond delay="1000"/>
                                          </p:stCondLst>
                                        </p:cTn>
                                        <p:tgtEl>
                                          <p:spTgt spid="823"/>
                                        </p:tgtEl>
                                        <p:attrNameLst>
                                          <p:attrName>style.visibility</p:attrName>
                                        </p:attrNameLst>
                                      </p:cBhvr>
                                      <p:to>
                                        <p:strVal val="hidden"/>
                                      </p:to>
                                    </p:set>
                                  </p:childTnLst>
                                </p:cTn>
                              </p:par>
                            </p:childTnLst>
                          </p:cTn>
                        </p:par>
                        <p:par>
                          <p:cTn fill="hold">
                            <p:stCondLst>
                              <p:cond delay="3000"/>
                            </p:stCondLst>
                            <p:childTnLst>
                              <p:par>
                                <p:cTn fill="hold" nodeType="afterEffect" presetClass="exit" presetID="10" presetSubtype="0">
                                  <p:stCondLst>
                                    <p:cond delay="0"/>
                                  </p:stCondLst>
                                  <p:childTnLst>
                                    <p:animEffect filter="fade" transition="out">
                                      <p:cBhvr>
                                        <p:cTn dur="1000"/>
                                        <p:tgtEl>
                                          <p:spTgt spid="822"/>
                                        </p:tgtEl>
                                      </p:cBhvr>
                                    </p:animEffect>
                                    <p:set>
                                      <p:cBhvr>
                                        <p:cTn dur="1" fill="hold">
                                          <p:stCondLst>
                                            <p:cond delay="1000"/>
                                          </p:stCondLst>
                                        </p:cTn>
                                        <p:tgtEl>
                                          <p:spTgt spid="822"/>
                                        </p:tgtEl>
                                        <p:attrNameLst>
                                          <p:attrName>style.visibility</p:attrName>
                                        </p:attrNameLst>
                                      </p:cBhvr>
                                      <p:to>
                                        <p:strVal val="hidden"/>
                                      </p:to>
                                    </p:set>
                                  </p:childTnLst>
                                </p:cTn>
                              </p:par>
                            </p:childTnLst>
                          </p:cTn>
                        </p:par>
                        <p:par>
                          <p:cTn fill="hold">
                            <p:stCondLst>
                              <p:cond delay="4000"/>
                            </p:stCondLst>
                            <p:childTnLst>
                              <p:par>
                                <p:cTn fill="hold" nodeType="afterEffect" presetClass="exit" presetID="10" presetSubtype="0">
                                  <p:stCondLst>
                                    <p:cond delay="0"/>
                                  </p:stCondLst>
                                  <p:childTnLst>
                                    <p:animEffect filter="fade" transition="out">
                                      <p:cBhvr>
                                        <p:cTn dur="1000"/>
                                        <p:tgtEl>
                                          <p:spTgt spid="821"/>
                                        </p:tgtEl>
                                      </p:cBhvr>
                                    </p:animEffect>
                                    <p:set>
                                      <p:cBhvr>
                                        <p:cTn dur="1" fill="hold">
                                          <p:stCondLst>
                                            <p:cond delay="1000"/>
                                          </p:stCondLst>
                                        </p:cTn>
                                        <p:tgtEl>
                                          <p:spTgt spid="821"/>
                                        </p:tgtEl>
                                        <p:attrNameLst>
                                          <p:attrName>style.visibility</p:attrName>
                                        </p:attrNameLst>
                                      </p:cBhvr>
                                      <p:to>
                                        <p:strVal val="hidden"/>
                                      </p:to>
                                    </p:set>
                                  </p:childTnLst>
                                </p:cTn>
                              </p:par>
                            </p:childTnLst>
                          </p:cTn>
                        </p:par>
                        <p:par>
                          <p:cTn fill="hold">
                            <p:stCondLst>
                              <p:cond delay="5000"/>
                            </p:stCondLst>
                            <p:childTnLst>
                              <p:par>
                                <p:cTn fill="hold" nodeType="afterEffect" presetClass="exit" presetID="10" presetSubtype="0">
                                  <p:stCondLst>
                                    <p:cond delay="0"/>
                                  </p:stCondLst>
                                  <p:childTnLst>
                                    <p:animEffect filter="fade" transition="out">
                                      <p:cBhvr>
                                        <p:cTn dur="1000"/>
                                        <p:tgtEl>
                                          <p:spTgt spid="820"/>
                                        </p:tgtEl>
                                      </p:cBhvr>
                                    </p:animEffect>
                                    <p:set>
                                      <p:cBhvr>
                                        <p:cTn dur="1" fill="hold">
                                          <p:stCondLst>
                                            <p:cond delay="1000"/>
                                          </p:stCondLst>
                                        </p:cTn>
                                        <p:tgtEl>
                                          <p:spTgt spid="820"/>
                                        </p:tgtEl>
                                        <p:attrNameLst>
                                          <p:attrName>style.visibility</p:attrName>
                                        </p:attrNameLst>
                                      </p:cBhvr>
                                      <p:to>
                                        <p:strVal val="hidden"/>
                                      </p:to>
                                    </p:set>
                                  </p:childTnLst>
                                </p:cTn>
                              </p:par>
                            </p:childTnLst>
                          </p:cTn>
                        </p:par>
                        <p:par>
                          <p:cTn fill="hold">
                            <p:stCondLst>
                              <p:cond delay="6000"/>
                            </p:stCondLst>
                            <p:childTnLst>
                              <p:par>
                                <p:cTn fill="hold" nodeType="afterEffect" presetClass="exit" presetID="10" presetSubtype="0">
                                  <p:stCondLst>
                                    <p:cond delay="0"/>
                                  </p:stCondLst>
                                  <p:childTnLst>
                                    <p:animEffect filter="fade" transition="out">
                                      <p:cBhvr>
                                        <p:cTn dur="1000"/>
                                        <p:tgtEl>
                                          <p:spTgt spid="819"/>
                                        </p:tgtEl>
                                      </p:cBhvr>
                                    </p:animEffect>
                                    <p:set>
                                      <p:cBhvr>
                                        <p:cTn dur="1" fill="hold">
                                          <p:stCondLst>
                                            <p:cond delay="1000"/>
                                          </p:stCondLst>
                                        </p:cTn>
                                        <p:tgtEl>
                                          <p:spTgt spid="819"/>
                                        </p:tgtEl>
                                        <p:attrNameLst>
                                          <p:attrName>style.visibility</p:attrName>
                                        </p:attrNameLst>
                                      </p:cBhvr>
                                      <p:to>
                                        <p:strVal val="hidden"/>
                                      </p:to>
                                    </p:set>
                                  </p:childTnLst>
                                </p:cTn>
                              </p:par>
                            </p:childTnLst>
                          </p:cTn>
                        </p:par>
                        <p:par>
                          <p:cTn fill="hold">
                            <p:stCondLst>
                              <p:cond delay="7000"/>
                            </p:stCondLst>
                            <p:childTnLst>
                              <p:par>
                                <p:cTn fill="hold" nodeType="afterEffect" presetClass="exit" presetID="10" presetSubtype="0">
                                  <p:stCondLst>
                                    <p:cond delay="0"/>
                                  </p:stCondLst>
                                  <p:childTnLst>
                                    <p:animEffect filter="fade" transition="out">
                                      <p:cBhvr>
                                        <p:cTn dur="1000"/>
                                        <p:tgtEl>
                                          <p:spTgt spid="818"/>
                                        </p:tgtEl>
                                      </p:cBhvr>
                                    </p:animEffect>
                                    <p:set>
                                      <p:cBhvr>
                                        <p:cTn dur="1" fill="hold">
                                          <p:stCondLst>
                                            <p:cond delay="1000"/>
                                          </p:stCondLst>
                                        </p:cTn>
                                        <p:tgtEl>
                                          <p:spTgt spid="818"/>
                                        </p:tgtEl>
                                        <p:attrNameLst>
                                          <p:attrName>style.visibility</p:attrName>
                                        </p:attrNameLst>
                                      </p:cBhvr>
                                      <p:to>
                                        <p:strVal val="hidden"/>
                                      </p:to>
                                    </p:set>
                                  </p:childTnLst>
                                </p:cTn>
                              </p:par>
                            </p:childTnLst>
                          </p:cTn>
                        </p:par>
                        <p:par>
                          <p:cTn fill="hold">
                            <p:stCondLst>
                              <p:cond delay="8000"/>
                            </p:stCondLst>
                            <p:childTnLst>
                              <p:par>
                                <p:cTn fill="hold" nodeType="afterEffect" presetClass="exit" presetID="10" presetSubtype="0">
                                  <p:stCondLst>
                                    <p:cond delay="0"/>
                                  </p:stCondLst>
                                  <p:childTnLst>
                                    <p:animEffect filter="fade" transition="out">
                                      <p:cBhvr>
                                        <p:cTn dur="1000"/>
                                        <p:tgtEl>
                                          <p:spTgt spid="817"/>
                                        </p:tgtEl>
                                      </p:cBhvr>
                                    </p:animEffect>
                                    <p:set>
                                      <p:cBhvr>
                                        <p:cTn dur="1" fill="hold">
                                          <p:stCondLst>
                                            <p:cond delay="1000"/>
                                          </p:stCondLst>
                                        </p:cTn>
                                        <p:tgtEl>
                                          <p:spTgt spid="817"/>
                                        </p:tgtEl>
                                        <p:attrNameLst>
                                          <p:attrName>style.visibility</p:attrName>
                                        </p:attrNameLst>
                                      </p:cBhvr>
                                      <p:to>
                                        <p:strVal val="hidden"/>
                                      </p:to>
                                    </p:set>
                                  </p:childTnLst>
                                </p:cTn>
                              </p:par>
                            </p:childTnLst>
                          </p:cTn>
                        </p:par>
                        <p:par>
                          <p:cTn fill="hold">
                            <p:stCondLst>
                              <p:cond delay="9000"/>
                            </p:stCondLst>
                            <p:childTnLst>
                              <p:par>
                                <p:cTn fill="hold" nodeType="afterEffect" presetClass="exit" presetID="10" presetSubtype="0">
                                  <p:stCondLst>
                                    <p:cond delay="0"/>
                                  </p:stCondLst>
                                  <p:childTnLst>
                                    <p:animEffect filter="fade" transition="out">
                                      <p:cBhvr>
                                        <p:cTn dur="1000"/>
                                        <p:tgtEl>
                                          <p:spTgt spid="816"/>
                                        </p:tgtEl>
                                      </p:cBhvr>
                                    </p:animEffect>
                                    <p:set>
                                      <p:cBhvr>
                                        <p:cTn dur="1" fill="hold">
                                          <p:stCondLst>
                                            <p:cond delay="1000"/>
                                          </p:stCondLst>
                                        </p:cTn>
                                        <p:tgtEl>
                                          <p:spTgt spid="816"/>
                                        </p:tgtEl>
                                        <p:attrNameLst>
                                          <p:attrName>style.visibility</p:attrName>
                                        </p:attrNameLst>
                                      </p:cBhvr>
                                      <p:to>
                                        <p:strVal val="hidden"/>
                                      </p:to>
                                    </p:set>
                                  </p:childTnLst>
                                </p:cTn>
                              </p:par>
                            </p:childTnLst>
                          </p:cTn>
                        </p:par>
                        <p:par>
                          <p:cTn fill="hold">
                            <p:stCondLst>
                              <p:cond delay="10000"/>
                            </p:stCondLst>
                            <p:childTnLst>
                              <p:par>
                                <p:cTn fill="hold" nodeType="afterEffect" presetClass="exit" presetID="10" presetSubtype="0">
                                  <p:stCondLst>
                                    <p:cond delay="0"/>
                                  </p:stCondLst>
                                  <p:childTnLst>
                                    <p:animEffect filter="fade" transition="out">
                                      <p:cBhvr>
                                        <p:cTn dur="1000"/>
                                        <p:tgtEl>
                                          <p:spTgt spid="815"/>
                                        </p:tgtEl>
                                      </p:cBhvr>
                                    </p:animEffect>
                                    <p:set>
                                      <p:cBhvr>
                                        <p:cTn dur="1" fill="hold">
                                          <p:stCondLst>
                                            <p:cond delay="1000"/>
                                          </p:stCondLst>
                                        </p:cTn>
                                        <p:tgtEl>
                                          <p:spTgt spid="815"/>
                                        </p:tgtEl>
                                        <p:attrNameLst>
                                          <p:attrName>style.visibility</p:attrName>
                                        </p:attrNameLst>
                                      </p:cBhvr>
                                      <p:to>
                                        <p:strVal val="hidden"/>
                                      </p:to>
                                    </p:set>
                                  </p:childTnLst>
                                </p:cTn>
                              </p:par>
                            </p:childTnLst>
                          </p:cTn>
                        </p:par>
                        <p:par>
                          <p:cTn fill="hold">
                            <p:stCondLst>
                              <p:cond delay="11000"/>
                            </p:stCondLst>
                            <p:childTnLst>
                              <p:par>
                                <p:cTn fill="hold" nodeType="afterEffect" presetClass="exit" presetID="10" presetSubtype="0">
                                  <p:stCondLst>
                                    <p:cond delay="0"/>
                                  </p:stCondLst>
                                  <p:childTnLst>
                                    <p:animEffect filter="fade" transition="out">
                                      <p:cBhvr>
                                        <p:cTn dur="1000"/>
                                        <p:tgtEl>
                                          <p:spTgt spid="814"/>
                                        </p:tgtEl>
                                      </p:cBhvr>
                                    </p:animEffect>
                                    <p:set>
                                      <p:cBhvr>
                                        <p:cTn dur="1" fill="hold">
                                          <p:stCondLst>
                                            <p:cond delay="1000"/>
                                          </p:stCondLst>
                                        </p:cTn>
                                        <p:tgtEl>
                                          <p:spTgt spid="814"/>
                                        </p:tgtEl>
                                        <p:attrNameLst>
                                          <p:attrName>style.visibility</p:attrName>
                                        </p:attrNameLst>
                                      </p:cBhvr>
                                      <p:to>
                                        <p:strVal val="hidden"/>
                                      </p:to>
                                    </p:set>
                                  </p:childTnLst>
                                </p:cTn>
                              </p:par>
                            </p:childTnLst>
                          </p:cTn>
                        </p:par>
                        <p:par>
                          <p:cTn fill="hold">
                            <p:stCondLst>
                              <p:cond delay="12000"/>
                            </p:stCondLst>
                            <p:childTnLst>
                              <p:par>
                                <p:cTn fill="hold" nodeType="afterEffect" presetClass="exit" presetID="10" presetSubtype="0">
                                  <p:stCondLst>
                                    <p:cond delay="0"/>
                                  </p:stCondLst>
                                  <p:childTnLst>
                                    <p:animEffect filter="fade" transition="out">
                                      <p:cBhvr>
                                        <p:cTn dur="1000"/>
                                        <p:tgtEl>
                                          <p:spTgt spid="813"/>
                                        </p:tgtEl>
                                      </p:cBhvr>
                                    </p:animEffect>
                                    <p:set>
                                      <p:cBhvr>
                                        <p:cTn dur="1" fill="hold">
                                          <p:stCondLst>
                                            <p:cond delay="1000"/>
                                          </p:stCondLst>
                                        </p:cTn>
                                        <p:tgtEl>
                                          <p:spTgt spid="813"/>
                                        </p:tgtEl>
                                        <p:attrNameLst>
                                          <p:attrName>style.visibility</p:attrName>
                                        </p:attrNameLst>
                                      </p:cBhvr>
                                      <p:to>
                                        <p:strVal val="hidden"/>
                                      </p:to>
                                    </p:set>
                                  </p:childTnLst>
                                </p:cTn>
                              </p:par>
                            </p:childTnLst>
                          </p:cTn>
                        </p:par>
                        <p:par>
                          <p:cTn fill="hold">
                            <p:stCondLst>
                              <p:cond delay="13000"/>
                            </p:stCondLst>
                            <p:childTnLst>
                              <p:par>
                                <p:cTn fill="hold" nodeType="afterEffect" presetClass="exit" presetID="10" presetSubtype="0">
                                  <p:stCondLst>
                                    <p:cond delay="0"/>
                                  </p:stCondLst>
                                  <p:childTnLst>
                                    <p:animEffect filter="fade" transition="out">
                                      <p:cBhvr>
                                        <p:cTn dur="1000"/>
                                        <p:tgtEl>
                                          <p:spTgt spid="812"/>
                                        </p:tgtEl>
                                      </p:cBhvr>
                                    </p:animEffect>
                                    <p:set>
                                      <p:cBhvr>
                                        <p:cTn dur="1" fill="hold">
                                          <p:stCondLst>
                                            <p:cond delay="1000"/>
                                          </p:stCondLst>
                                        </p:cTn>
                                        <p:tgtEl>
                                          <p:spTgt spid="812"/>
                                        </p:tgtEl>
                                        <p:attrNameLst>
                                          <p:attrName>style.visibility</p:attrName>
                                        </p:attrNameLst>
                                      </p:cBhvr>
                                      <p:to>
                                        <p:strVal val="hidden"/>
                                      </p:to>
                                    </p:set>
                                  </p:childTnLst>
                                </p:cTn>
                              </p:par>
                            </p:childTnLst>
                          </p:cTn>
                        </p:par>
                        <p:par>
                          <p:cTn fill="hold">
                            <p:stCondLst>
                              <p:cond delay="14000"/>
                            </p:stCondLst>
                            <p:childTnLst>
                              <p:par>
                                <p:cTn fill="hold" nodeType="afterEffect" presetClass="exit" presetID="10" presetSubtype="0">
                                  <p:stCondLst>
                                    <p:cond delay="0"/>
                                  </p:stCondLst>
                                  <p:childTnLst>
                                    <p:animEffect filter="fade" transition="out">
                                      <p:cBhvr>
                                        <p:cTn dur="1000"/>
                                        <p:tgtEl>
                                          <p:spTgt spid="811"/>
                                        </p:tgtEl>
                                      </p:cBhvr>
                                    </p:animEffect>
                                    <p:set>
                                      <p:cBhvr>
                                        <p:cTn dur="1" fill="hold">
                                          <p:stCondLst>
                                            <p:cond delay="1000"/>
                                          </p:stCondLst>
                                        </p:cTn>
                                        <p:tgtEl>
                                          <p:spTgt spid="811"/>
                                        </p:tgtEl>
                                        <p:attrNameLst>
                                          <p:attrName>style.visibility</p:attrName>
                                        </p:attrNameLst>
                                      </p:cBhvr>
                                      <p:to>
                                        <p:strVal val="hidden"/>
                                      </p:to>
                                    </p:set>
                                  </p:childTnLst>
                                </p:cTn>
                              </p:par>
                            </p:childTnLst>
                          </p:cTn>
                        </p:par>
                        <p:par>
                          <p:cTn fill="hold">
                            <p:stCondLst>
                              <p:cond delay="15000"/>
                            </p:stCondLst>
                            <p:childTnLst>
                              <p:par>
                                <p:cTn fill="hold" nodeType="afterEffect" presetClass="exit" presetID="10" presetSubtype="0">
                                  <p:stCondLst>
                                    <p:cond delay="0"/>
                                  </p:stCondLst>
                                  <p:childTnLst>
                                    <p:animEffect filter="fade" transition="out">
                                      <p:cBhvr>
                                        <p:cTn dur="1000"/>
                                        <p:tgtEl>
                                          <p:spTgt spid="810"/>
                                        </p:tgtEl>
                                      </p:cBhvr>
                                    </p:animEffect>
                                    <p:set>
                                      <p:cBhvr>
                                        <p:cTn dur="1" fill="hold">
                                          <p:stCondLst>
                                            <p:cond delay="1000"/>
                                          </p:stCondLst>
                                        </p:cTn>
                                        <p:tgtEl>
                                          <p:spTgt spid="810"/>
                                        </p:tgtEl>
                                        <p:attrNameLst>
                                          <p:attrName>style.visibility</p:attrName>
                                        </p:attrNameLst>
                                      </p:cBhvr>
                                      <p:to>
                                        <p:strVal val="hidden"/>
                                      </p:to>
                                    </p:set>
                                  </p:childTnLst>
                                </p:cTn>
                              </p:par>
                            </p:childTnLst>
                          </p:cTn>
                        </p:par>
                        <p:par>
                          <p:cTn fill="hold">
                            <p:stCondLst>
                              <p:cond delay="16000"/>
                            </p:stCondLst>
                            <p:childTnLst>
                              <p:par>
                                <p:cTn fill="hold" nodeType="afterEffect" presetClass="exit" presetID="10" presetSubtype="0">
                                  <p:stCondLst>
                                    <p:cond delay="0"/>
                                  </p:stCondLst>
                                  <p:childTnLst>
                                    <p:animEffect filter="fade" transition="out">
                                      <p:cBhvr>
                                        <p:cTn dur="1000"/>
                                        <p:tgtEl>
                                          <p:spTgt spid="809"/>
                                        </p:tgtEl>
                                      </p:cBhvr>
                                    </p:animEffect>
                                    <p:set>
                                      <p:cBhvr>
                                        <p:cTn dur="1" fill="hold">
                                          <p:stCondLst>
                                            <p:cond delay="1000"/>
                                          </p:stCondLst>
                                        </p:cTn>
                                        <p:tgtEl>
                                          <p:spTgt spid="809"/>
                                        </p:tgtEl>
                                        <p:attrNameLst>
                                          <p:attrName>style.visibility</p:attrName>
                                        </p:attrNameLst>
                                      </p:cBhvr>
                                      <p:to>
                                        <p:strVal val="hidden"/>
                                      </p:to>
                                    </p:set>
                                  </p:childTnLst>
                                </p:cTn>
                              </p:par>
                            </p:childTnLst>
                          </p:cTn>
                        </p:par>
                        <p:par>
                          <p:cTn fill="hold">
                            <p:stCondLst>
                              <p:cond delay="17000"/>
                            </p:stCondLst>
                            <p:childTnLst>
                              <p:par>
                                <p:cTn fill="hold" nodeType="afterEffect" presetClass="exit" presetID="10" presetSubtype="0">
                                  <p:stCondLst>
                                    <p:cond delay="0"/>
                                  </p:stCondLst>
                                  <p:childTnLst>
                                    <p:animEffect filter="fade" transition="out">
                                      <p:cBhvr>
                                        <p:cTn dur="1000"/>
                                        <p:tgtEl>
                                          <p:spTgt spid="808"/>
                                        </p:tgtEl>
                                      </p:cBhvr>
                                    </p:animEffect>
                                    <p:set>
                                      <p:cBhvr>
                                        <p:cTn dur="1" fill="hold">
                                          <p:stCondLst>
                                            <p:cond delay="1000"/>
                                          </p:stCondLst>
                                        </p:cTn>
                                        <p:tgtEl>
                                          <p:spTgt spid="808"/>
                                        </p:tgtEl>
                                        <p:attrNameLst>
                                          <p:attrName>style.visibility</p:attrName>
                                        </p:attrNameLst>
                                      </p:cBhvr>
                                      <p:to>
                                        <p:strVal val="hidden"/>
                                      </p:to>
                                    </p:set>
                                  </p:childTnLst>
                                </p:cTn>
                              </p:par>
                            </p:childTnLst>
                          </p:cTn>
                        </p:par>
                        <p:par>
                          <p:cTn fill="hold">
                            <p:stCondLst>
                              <p:cond delay="18000"/>
                            </p:stCondLst>
                            <p:childTnLst>
                              <p:par>
                                <p:cTn fill="hold" nodeType="afterEffect" presetClass="exit" presetID="10" presetSubtype="0">
                                  <p:stCondLst>
                                    <p:cond delay="0"/>
                                  </p:stCondLst>
                                  <p:childTnLst>
                                    <p:animEffect filter="fade" transition="out">
                                      <p:cBhvr>
                                        <p:cTn dur="1000"/>
                                        <p:tgtEl>
                                          <p:spTgt spid="807"/>
                                        </p:tgtEl>
                                      </p:cBhvr>
                                    </p:animEffect>
                                    <p:set>
                                      <p:cBhvr>
                                        <p:cTn dur="1" fill="hold">
                                          <p:stCondLst>
                                            <p:cond delay="1000"/>
                                          </p:stCondLst>
                                        </p:cTn>
                                        <p:tgtEl>
                                          <p:spTgt spid="807"/>
                                        </p:tgtEl>
                                        <p:attrNameLst>
                                          <p:attrName>style.visibility</p:attrName>
                                        </p:attrNameLst>
                                      </p:cBhvr>
                                      <p:to>
                                        <p:strVal val="hidden"/>
                                      </p:to>
                                    </p:set>
                                  </p:childTnLst>
                                </p:cTn>
                              </p:par>
                            </p:childTnLst>
                          </p:cTn>
                        </p:par>
                        <p:par>
                          <p:cTn fill="hold">
                            <p:stCondLst>
                              <p:cond delay="19000"/>
                            </p:stCondLst>
                            <p:childTnLst>
                              <p:par>
                                <p:cTn fill="hold" nodeType="afterEffect" presetClass="exit" presetID="10" presetSubtype="0">
                                  <p:stCondLst>
                                    <p:cond delay="0"/>
                                  </p:stCondLst>
                                  <p:childTnLst>
                                    <p:animEffect filter="fade" transition="out">
                                      <p:cBhvr>
                                        <p:cTn dur="1000"/>
                                        <p:tgtEl>
                                          <p:spTgt spid="806"/>
                                        </p:tgtEl>
                                      </p:cBhvr>
                                    </p:animEffect>
                                    <p:set>
                                      <p:cBhvr>
                                        <p:cTn dur="1" fill="hold">
                                          <p:stCondLst>
                                            <p:cond delay="1000"/>
                                          </p:stCondLst>
                                        </p:cTn>
                                        <p:tgtEl>
                                          <p:spTgt spid="806"/>
                                        </p:tgtEl>
                                        <p:attrNameLst>
                                          <p:attrName>style.visibility</p:attrName>
                                        </p:attrNameLst>
                                      </p:cBhvr>
                                      <p:to>
                                        <p:strVal val="hidden"/>
                                      </p:to>
                                    </p:set>
                                  </p:childTnLst>
                                </p:cTn>
                              </p:par>
                            </p:childTnLst>
                          </p:cTn>
                        </p:par>
                        <p:par>
                          <p:cTn fill="hold">
                            <p:stCondLst>
                              <p:cond delay="20000"/>
                            </p:stCondLst>
                            <p:childTnLst>
                              <p:par>
                                <p:cTn fill="hold" nodeType="afterEffect" presetClass="exit" presetID="10" presetSubtype="0">
                                  <p:stCondLst>
                                    <p:cond delay="0"/>
                                  </p:stCondLst>
                                  <p:childTnLst>
                                    <p:animEffect filter="fade" transition="out">
                                      <p:cBhvr>
                                        <p:cTn dur="1000"/>
                                        <p:tgtEl>
                                          <p:spTgt spid="805"/>
                                        </p:tgtEl>
                                      </p:cBhvr>
                                    </p:animEffect>
                                    <p:set>
                                      <p:cBhvr>
                                        <p:cTn dur="1" fill="hold">
                                          <p:stCondLst>
                                            <p:cond delay="1000"/>
                                          </p:stCondLst>
                                        </p:cTn>
                                        <p:tgtEl>
                                          <p:spTgt spid="805"/>
                                        </p:tgtEl>
                                        <p:attrNameLst>
                                          <p:attrName>style.visibility</p:attrName>
                                        </p:attrNameLst>
                                      </p:cBhvr>
                                      <p:to>
                                        <p:strVal val="hidden"/>
                                      </p:to>
                                    </p:set>
                                  </p:childTnLst>
                                </p:cTn>
                              </p:par>
                            </p:childTnLst>
                          </p:cTn>
                        </p:par>
                        <p:par>
                          <p:cTn fill="hold">
                            <p:stCondLst>
                              <p:cond delay="21000"/>
                            </p:stCondLst>
                            <p:childTnLst>
                              <p:par>
                                <p:cTn fill="hold" nodeType="afterEffect" presetClass="exit" presetID="10" presetSubtype="0">
                                  <p:stCondLst>
                                    <p:cond delay="0"/>
                                  </p:stCondLst>
                                  <p:childTnLst>
                                    <p:animEffect filter="fade" transition="out">
                                      <p:cBhvr>
                                        <p:cTn dur="1000"/>
                                        <p:tgtEl>
                                          <p:spTgt spid="804"/>
                                        </p:tgtEl>
                                      </p:cBhvr>
                                    </p:animEffect>
                                    <p:set>
                                      <p:cBhvr>
                                        <p:cTn dur="1" fill="hold">
                                          <p:stCondLst>
                                            <p:cond delay="1000"/>
                                          </p:stCondLst>
                                        </p:cTn>
                                        <p:tgtEl>
                                          <p:spTgt spid="804"/>
                                        </p:tgtEl>
                                        <p:attrNameLst>
                                          <p:attrName>style.visibility</p:attrName>
                                        </p:attrNameLst>
                                      </p:cBhvr>
                                      <p:to>
                                        <p:strVal val="hidden"/>
                                      </p:to>
                                    </p:set>
                                  </p:childTnLst>
                                </p:cTn>
                              </p:par>
                            </p:childTnLst>
                          </p:cTn>
                        </p:par>
                        <p:par>
                          <p:cTn fill="hold">
                            <p:stCondLst>
                              <p:cond delay="22000"/>
                            </p:stCondLst>
                            <p:childTnLst>
                              <p:par>
                                <p:cTn fill="hold" nodeType="afterEffect" presetClass="exit" presetID="10" presetSubtype="0">
                                  <p:stCondLst>
                                    <p:cond delay="0"/>
                                  </p:stCondLst>
                                  <p:childTnLst>
                                    <p:animEffect filter="fade" transition="out">
                                      <p:cBhvr>
                                        <p:cTn dur="1000"/>
                                        <p:tgtEl>
                                          <p:spTgt spid="803"/>
                                        </p:tgtEl>
                                      </p:cBhvr>
                                    </p:animEffect>
                                    <p:set>
                                      <p:cBhvr>
                                        <p:cTn dur="1" fill="hold">
                                          <p:stCondLst>
                                            <p:cond delay="1000"/>
                                          </p:stCondLst>
                                        </p:cTn>
                                        <p:tgtEl>
                                          <p:spTgt spid="803"/>
                                        </p:tgtEl>
                                        <p:attrNameLst>
                                          <p:attrName>style.visibility</p:attrName>
                                        </p:attrNameLst>
                                      </p:cBhvr>
                                      <p:to>
                                        <p:strVal val="hidden"/>
                                      </p:to>
                                    </p:set>
                                  </p:childTnLst>
                                </p:cTn>
                              </p:par>
                            </p:childTnLst>
                          </p:cTn>
                        </p:par>
                        <p:par>
                          <p:cTn fill="hold">
                            <p:stCondLst>
                              <p:cond delay="23000"/>
                            </p:stCondLst>
                            <p:childTnLst>
                              <p:par>
                                <p:cTn fill="hold" nodeType="afterEffect" presetClass="exit" presetID="10" presetSubtype="0">
                                  <p:stCondLst>
                                    <p:cond delay="0"/>
                                  </p:stCondLst>
                                  <p:childTnLst>
                                    <p:animEffect filter="fade" transition="out">
                                      <p:cBhvr>
                                        <p:cTn dur="1000"/>
                                        <p:tgtEl>
                                          <p:spTgt spid="802"/>
                                        </p:tgtEl>
                                      </p:cBhvr>
                                    </p:animEffect>
                                    <p:set>
                                      <p:cBhvr>
                                        <p:cTn dur="1" fill="hold">
                                          <p:stCondLst>
                                            <p:cond delay="1000"/>
                                          </p:stCondLst>
                                        </p:cTn>
                                        <p:tgtEl>
                                          <p:spTgt spid="802"/>
                                        </p:tgtEl>
                                        <p:attrNameLst>
                                          <p:attrName>style.visibility</p:attrName>
                                        </p:attrNameLst>
                                      </p:cBhvr>
                                      <p:to>
                                        <p:strVal val="hidden"/>
                                      </p:to>
                                    </p:set>
                                  </p:childTnLst>
                                </p:cTn>
                              </p:par>
                            </p:childTnLst>
                          </p:cTn>
                        </p:par>
                        <p:par>
                          <p:cTn fill="hold">
                            <p:stCondLst>
                              <p:cond delay="24000"/>
                            </p:stCondLst>
                            <p:childTnLst>
                              <p:par>
                                <p:cTn fill="hold" nodeType="afterEffect" presetClass="exit" presetID="10" presetSubtype="0">
                                  <p:stCondLst>
                                    <p:cond delay="0"/>
                                  </p:stCondLst>
                                  <p:childTnLst>
                                    <p:animEffect filter="fade" transition="out">
                                      <p:cBhvr>
                                        <p:cTn dur="1000"/>
                                        <p:tgtEl>
                                          <p:spTgt spid="801"/>
                                        </p:tgtEl>
                                      </p:cBhvr>
                                    </p:animEffect>
                                    <p:set>
                                      <p:cBhvr>
                                        <p:cTn dur="1" fill="hold">
                                          <p:stCondLst>
                                            <p:cond delay="1000"/>
                                          </p:stCondLst>
                                        </p:cTn>
                                        <p:tgtEl>
                                          <p:spTgt spid="801"/>
                                        </p:tgtEl>
                                        <p:attrNameLst>
                                          <p:attrName>style.visibility</p:attrName>
                                        </p:attrNameLst>
                                      </p:cBhvr>
                                      <p:to>
                                        <p:strVal val="hidden"/>
                                      </p:to>
                                    </p:set>
                                  </p:childTnLst>
                                </p:cTn>
                              </p:par>
                            </p:childTnLst>
                          </p:cTn>
                        </p:par>
                        <p:par>
                          <p:cTn fill="hold">
                            <p:stCondLst>
                              <p:cond delay="25000"/>
                            </p:stCondLst>
                            <p:childTnLst>
                              <p:par>
                                <p:cTn fill="hold" nodeType="afterEffect" presetClass="exit" presetID="10" presetSubtype="0">
                                  <p:stCondLst>
                                    <p:cond delay="0"/>
                                  </p:stCondLst>
                                  <p:childTnLst>
                                    <p:animEffect filter="fade" transition="out">
                                      <p:cBhvr>
                                        <p:cTn dur="1000"/>
                                        <p:tgtEl>
                                          <p:spTgt spid="800"/>
                                        </p:tgtEl>
                                      </p:cBhvr>
                                    </p:animEffect>
                                    <p:set>
                                      <p:cBhvr>
                                        <p:cTn dur="1" fill="hold">
                                          <p:stCondLst>
                                            <p:cond delay="1000"/>
                                          </p:stCondLst>
                                        </p:cTn>
                                        <p:tgtEl>
                                          <p:spTgt spid="800"/>
                                        </p:tgtEl>
                                        <p:attrNameLst>
                                          <p:attrName>style.visibility</p:attrName>
                                        </p:attrNameLst>
                                      </p:cBhvr>
                                      <p:to>
                                        <p:strVal val="hidden"/>
                                      </p:to>
                                    </p:set>
                                  </p:childTnLst>
                                </p:cTn>
                              </p:par>
                            </p:childTnLst>
                          </p:cTn>
                        </p:par>
                        <p:par>
                          <p:cTn fill="hold">
                            <p:stCondLst>
                              <p:cond delay="26000"/>
                            </p:stCondLst>
                            <p:childTnLst>
                              <p:par>
                                <p:cTn fill="hold" nodeType="afterEffect" presetClass="exit" presetID="10" presetSubtype="0">
                                  <p:stCondLst>
                                    <p:cond delay="0"/>
                                  </p:stCondLst>
                                  <p:childTnLst>
                                    <p:animEffect filter="fade" transition="out">
                                      <p:cBhvr>
                                        <p:cTn dur="1000"/>
                                        <p:tgtEl>
                                          <p:spTgt spid="799"/>
                                        </p:tgtEl>
                                      </p:cBhvr>
                                    </p:animEffect>
                                    <p:set>
                                      <p:cBhvr>
                                        <p:cTn dur="1" fill="hold">
                                          <p:stCondLst>
                                            <p:cond delay="1000"/>
                                          </p:stCondLst>
                                        </p:cTn>
                                        <p:tgtEl>
                                          <p:spTgt spid="799"/>
                                        </p:tgtEl>
                                        <p:attrNameLst>
                                          <p:attrName>style.visibility</p:attrName>
                                        </p:attrNameLst>
                                      </p:cBhvr>
                                      <p:to>
                                        <p:strVal val="hidden"/>
                                      </p:to>
                                    </p:set>
                                  </p:childTnLst>
                                </p:cTn>
                              </p:par>
                            </p:childTnLst>
                          </p:cTn>
                        </p:par>
                        <p:par>
                          <p:cTn fill="hold">
                            <p:stCondLst>
                              <p:cond delay="27000"/>
                            </p:stCondLst>
                            <p:childTnLst>
                              <p:par>
                                <p:cTn fill="hold" nodeType="afterEffect" presetClass="exit" presetID="10" presetSubtype="0">
                                  <p:stCondLst>
                                    <p:cond delay="0"/>
                                  </p:stCondLst>
                                  <p:childTnLst>
                                    <p:animEffect filter="fade" transition="out">
                                      <p:cBhvr>
                                        <p:cTn dur="1000"/>
                                        <p:tgtEl>
                                          <p:spTgt spid="798"/>
                                        </p:tgtEl>
                                      </p:cBhvr>
                                    </p:animEffect>
                                    <p:set>
                                      <p:cBhvr>
                                        <p:cTn dur="1" fill="hold">
                                          <p:stCondLst>
                                            <p:cond delay="1000"/>
                                          </p:stCondLst>
                                        </p:cTn>
                                        <p:tgtEl>
                                          <p:spTgt spid="798"/>
                                        </p:tgtEl>
                                        <p:attrNameLst>
                                          <p:attrName>style.visibility</p:attrName>
                                        </p:attrNameLst>
                                      </p:cBhvr>
                                      <p:to>
                                        <p:strVal val="hidden"/>
                                      </p:to>
                                    </p:set>
                                  </p:childTnLst>
                                </p:cTn>
                              </p:par>
                            </p:childTnLst>
                          </p:cTn>
                        </p:par>
                        <p:par>
                          <p:cTn fill="hold">
                            <p:stCondLst>
                              <p:cond delay="28000"/>
                            </p:stCondLst>
                            <p:childTnLst>
                              <p:par>
                                <p:cTn fill="hold" nodeType="afterEffect" presetClass="exit" presetID="10" presetSubtype="0">
                                  <p:stCondLst>
                                    <p:cond delay="0"/>
                                  </p:stCondLst>
                                  <p:childTnLst>
                                    <p:animEffect filter="fade" transition="out">
                                      <p:cBhvr>
                                        <p:cTn dur="1000"/>
                                        <p:tgtEl>
                                          <p:spTgt spid="797"/>
                                        </p:tgtEl>
                                      </p:cBhvr>
                                    </p:animEffect>
                                    <p:set>
                                      <p:cBhvr>
                                        <p:cTn dur="1" fill="hold">
                                          <p:stCondLst>
                                            <p:cond delay="1000"/>
                                          </p:stCondLst>
                                        </p:cTn>
                                        <p:tgtEl>
                                          <p:spTgt spid="797"/>
                                        </p:tgtEl>
                                        <p:attrNameLst>
                                          <p:attrName>style.visibility</p:attrName>
                                        </p:attrNameLst>
                                      </p:cBhvr>
                                      <p:to>
                                        <p:strVal val="hidden"/>
                                      </p:to>
                                    </p:set>
                                  </p:childTnLst>
                                </p:cTn>
                              </p:par>
                            </p:childTnLst>
                          </p:cTn>
                        </p:par>
                        <p:par>
                          <p:cTn fill="hold">
                            <p:stCondLst>
                              <p:cond delay="29000"/>
                            </p:stCondLst>
                            <p:childTnLst>
                              <p:par>
                                <p:cTn fill="hold" nodeType="afterEffect" presetClass="exit" presetID="10" presetSubtype="0">
                                  <p:stCondLst>
                                    <p:cond delay="0"/>
                                  </p:stCondLst>
                                  <p:childTnLst>
                                    <p:animEffect filter="fade" transition="out">
                                      <p:cBhvr>
                                        <p:cTn dur="1000"/>
                                        <p:tgtEl>
                                          <p:spTgt spid="796"/>
                                        </p:tgtEl>
                                      </p:cBhvr>
                                    </p:animEffect>
                                    <p:set>
                                      <p:cBhvr>
                                        <p:cTn dur="1" fill="hold">
                                          <p:stCondLst>
                                            <p:cond delay="1000"/>
                                          </p:stCondLst>
                                        </p:cTn>
                                        <p:tgtEl>
                                          <p:spTgt spid="79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9" name="Shape 829"/>
        <p:cNvGrpSpPr/>
        <p:nvPr/>
      </p:nvGrpSpPr>
      <p:grpSpPr>
        <a:xfrm>
          <a:off x="0" y="0"/>
          <a:ext cx="0" cy="0"/>
          <a:chOff x="0" y="0"/>
          <a:chExt cx="0" cy="0"/>
        </a:xfrm>
      </p:grpSpPr>
      <p:sp>
        <p:nvSpPr>
          <p:cNvPr id="830" name="Google Shape;830;p27"/>
          <p:cNvSpPr txBox="1"/>
          <p:nvPr/>
        </p:nvSpPr>
        <p:spPr>
          <a:xfrm>
            <a:off x="0" y="0"/>
            <a:ext cx="9144000" cy="523875"/>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831" name="Google Shape;831;p27"/>
          <p:cNvSpPr txBox="1"/>
          <p:nvPr/>
        </p:nvSpPr>
        <p:spPr>
          <a:xfrm>
            <a:off x="3629025" y="342900"/>
            <a:ext cx="2162175" cy="63976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CÂY THUỐC</a:t>
            </a:r>
            <a:endParaRPr/>
          </a:p>
        </p:txBody>
      </p:sp>
      <p:pic>
        <p:nvPicPr>
          <p:cNvPr id="832" name="Google Shape;832;p27"/>
          <p:cNvPicPr preferRelativeResize="0"/>
          <p:nvPr/>
        </p:nvPicPr>
        <p:blipFill rotWithShape="1">
          <a:blip r:embed="rId5">
            <a:alphaModFix/>
          </a:blip>
          <a:srcRect b="0" l="0" r="0" t="0"/>
          <a:stretch/>
        </p:blipFill>
        <p:spPr>
          <a:xfrm>
            <a:off x="504825" y="1017587"/>
            <a:ext cx="3927475" cy="2679700"/>
          </a:xfrm>
          <a:prstGeom prst="rect">
            <a:avLst/>
          </a:prstGeom>
          <a:noFill/>
          <a:ln>
            <a:noFill/>
          </a:ln>
        </p:spPr>
      </p:pic>
      <p:pic>
        <p:nvPicPr>
          <p:cNvPr id="833" name="Google Shape;833;p27"/>
          <p:cNvPicPr preferRelativeResize="0"/>
          <p:nvPr/>
        </p:nvPicPr>
        <p:blipFill rotWithShape="1">
          <a:blip r:embed="rId6">
            <a:alphaModFix/>
          </a:blip>
          <a:srcRect b="0" l="0" r="0" t="0"/>
          <a:stretch/>
        </p:blipFill>
        <p:spPr>
          <a:xfrm>
            <a:off x="4633912" y="1017587"/>
            <a:ext cx="3927475" cy="2679700"/>
          </a:xfrm>
          <a:prstGeom prst="rect">
            <a:avLst/>
          </a:prstGeom>
          <a:noFill/>
          <a:ln>
            <a:noFill/>
          </a:ln>
        </p:spPr>
      </p:pic>
      <p:pic>
        <p:nvPicPr>
          <p:cNvPr id="834" name="Google Shape;834;p27"/>
          <p:cNvPicPr preferRelativeResize="0"/>
          <p:nvPr/>
        </p:nvPicPr>
        <p:blipFill rotWithShape="1">
          <a:blip r:embed="rId7">
            <a:alphaModFix/>
          </a:blip>
          <a:srcRect b="0" l="0" r="0" t="0"/>
          <a:stretch/>
        </p:blipFill>
        <p:spPr>
          <a:xfrm>
            <a:off x="504825" y="3886200"/>
            <a:ext cx="3914775" cy="2679700"/>
          </a:xfrm>
          <a:prstGeom prst="rect">
            <a:avLst/>
          </a:prstGeom>
          <a:noFill/>
          <a:ln>
            <a:noFill/>
          </a:ln>
        </p:spPr>
      </p:pic>
      <p:pic>
        <p:nvPicPr>
          <p:cNvPr id="835" name="Google Shape;835;p27"/>
          <p:cNvPicPr preferRelativeResize="0"/>
          <p:nvPr/>
        </p:nvPicPr>
        <p:blipFill rotWithShape="1">
          <a:blip r:embed="rId8">
            <a:alphaModFix/>
          </a:blip>
          <a:srcRect b="0" l="0" r="0" t="0"/>
          <a:stretch/>
        </p:blipFill>
        <p:spPr>
          <a:xfrm>
            <a:off x="4633912" y="3886200"/>
            <a:ext cx="3913187" cy="2679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28"/>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841" name="Google Shape;841;p28"/>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842" name="Google Shape;842;p28"/>
          <p:cNvSpPr txBox="1"/>
          <p:nvPr/>
        </p:nvSpPr>
        <p:spPr>
          <a:xfrm>
            <a:off x="0" y="1295400"/>
            <a:ext cx="55626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 Các nhóm cây trồng phổ biến</a:t>
            </a:r>
            <a:endParaRPr/>
          </a:p>
        </p:txBody>
      </p:sp>
      <p:sp>
        <p:nvSpPr>
          <p:cNvPr id="843" name="Google Shape;843;p28"/>
          <p:cNvSpPr txBox="1"/>
          <p:nvPr/>
        </p:nvSpPr>
        <p:spPr>
          <a:xfrm>
            <a:off x="609600" y="1981200"/>
            <a:ext cx="3200400" cy="301307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lương thực</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công nghiệp</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ăn quả</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rau</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thuốc</a:t>
            </a:r>
            <a:endParaRPr/>
          </a:p>
        </p:txBody>
      </p:sp>
      <p:sp>
        <p:nvSpPr>
          <p:cNvPr id="844" name="Google Shape;844;p28"/>
          <p:cNvSpPr txBox="1"/>
          <p:nvPr/>
        </p:nvSpPr>
        <p:spPr>
          <a:xfrm>
            <a:off x="5029200" y="2133600"/>
            <a:ext cx="2667000" cy="290671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gia vị</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hoa</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cảnh</a:t>
            </a:r>
            <a:endParaRPr b="0" i="0" sz="2800" u="none">
              <a:solidFill>
                <a:schemeClr val="dk1"/>
              </a:solidFill>
              <a:latin typeface="Times New Roman"/>
              <a:ea typeface="Times New Roman"/>
              <a:cs typeface="Times New Roman"/>
              <a:sym typeface="Times New Roman"/>
            </a:endParaRPr>
          </a:p>
          <a:p>
            <a:pPr indent="0" lvl="0" marL="0" marR="0" rtl="0" algn="l">
              <a:lnSpc>
                <a:spcPct val="107000"/>
              </a:lnSpc>
              <a:spcBef>
                <a:spcPts val="12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 Cây lấy gỗ</a:t>
            </a:r>
            <a:endParaRPr b="0" i="0" sz="2800" u="none">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a:t>
            </a:r>
            <a:endParaRPr/>
          </a:p>
        </p:txBody>
      </p:sp>
      <p:sp>
        <p:nvSpPr>
          <p:cNvPr id="845" name="Google Shape;845;p28"/>
          <p:cNvSpPr txBox="1"/>
          <p:nvPr/>
        </p:nvSpPr>
        <p:spPr>
          <a:xfrm>
            <a:off x="100012" y="1927225"/>
            <a:ext cx="579437"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Times New Roman"/>
              <a:buNone/>
            </a:pPr>
            <a:r>
              <a:rPr b="1" i="0" lang="en-US" sz="2800" u="none">
                <a:solidFill>
                  <a:srgbClr val="FF3300"/>
                </a:solidFill>
                <a:latin typeface="Times New Roman"/>
                <a:ea typeface="Times New Roman"/>
                <a:cs typeface="Times New Roman"/>
                <a:sym typeface="Times New Roman"/>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29"/>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851" name="Google Shape;851;p29"/>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852" name="Google Shape;852;p29"/>
          <p:cNvSpPr txBox="1"/>
          <p:nvPr/>
        </p:nvSpPr>
        <p:spPr>
          <a:xfrm>
            <a:off x="0" y="1295400"/>
            <a:ext cx="55626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 Các nhóm cây trồng phổ biến</a:t>
            </a:r>
            <a:endParaRPr/>
          </a:p>
        </p:txBody>
      </p:sp>
      <p:sp>
        <p:nvSpPr>
          <p:cNvPr id="853" name="Google Shape;853;p29"/>
          <p:cNvSpPr txBox="1"/>
          <p:nvPr/>
        </p:nvSpPr>
        <p:spPr>
          <a:xfrm>
            <a:off x="381000" y="1905000"/>
            <a:ext cx="8153400"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Hoàn thành nội dung  mẫu bảng dưới đây với các loại cây trồng mà em biết.</a:t>
            </a:r>
            <a:endParaRPr/>
          </a:p>
        </p:txBody>
      </p:sp>
      <p:graphicFrame>
        <p:nvGraphicFramePr>
          <p:cNvPr id="854" name="Google Shape;854;p29"/>
          <p:cNvGraphicFramePr/>
          <p:nvPr/>
        </p:nvGraphicFramePr>
        <p:xfrm>
          <a:off x="387350" y="2722562"/>
          <a:ext cx="3000000" cy="3000000"/>
        </p:xfrm>
        <a:graphic>
          <a:graphicData uri="http://schemas.openxmlformats.org/drawingml/2006/table">
            <a:tbl>
              <a:tblPr>
                <a:noFill/>
                <a:tableStyleId>{78D88660-6830-4C52-968E-DD55F911FAB1}</a:tableStyleId>
              </a:tblPr>
              <a:tblGrid>
                <a:gridCol w="2470150"/>
                <a:gridCol w="2897175"/>
                <a:gridCol w="3209925"/>
              </a:tblGrid>
              <a:tr h="760400">
                <a:tc>
                  <a:txBody>
                    <a:bodyPr/>
                    <a:lstStyle/>
                    <a:p>
                      <a:pPr indent="0" lvl="0" marL="0" marR="0" rtl="0" algn="ctr">
                        <a:lnSpc>
                          <a:spcPct val="2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LOẠI CÂY TRỒNG</a:t>
                      </a:r>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2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BỘ PHẬN SỬ DỤNG</a:t>
                      </a:r>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2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MỤC ĐÍCH SỬ DỤNG</a:t>
                      </a:r>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7620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7604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7620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760400">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00" marB="457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bl>
          </a:graphicData>
        </a:graphic>
      </p:graphicFrame>
      <p:sp>
        <p:nvSpPr>
          <p:cNvPr id="855" name="Google Shape;855;p29"/>
          <p:cNvSpPr txBox="1"/>
          <p:nvPr/>
        </p:nvSpPr>
        <p:spPr>
          <a:xfrm>
            <a:off x="544512" y="3608387"/>
            <a:ext cx="22098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Cây lúa</a:t>
            </a:r>
            <a:endParaRPr/>
          </a:p>
        </p:txBody>
      </p:sp>
      <p:sp>
        <p:nvSpPr>
          <p:cNvPr id="856" name="Google Shape;856;p29"/>
          <p:cNvSpPr txBox="1"/>
          <p:nvPr/>
        </p:nvSpPr>
        <p:spPr>
          <a:xfrm>
            <a:off x="544512" y="4416425"/>
            <a:ext cx="2209800"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Cây ngô</a:t>
            </a:r>
            <a:endParaRPr/>
          </a:p>
        </p:txBody>
      </p:sp>
      <p:sp>
        <p:nvSpPr>
          <p:cNvPr id="857" name="Google Shape;857;p29"/>
          <p:cNvSpPr txBox="1"/>
          <p:nvPr/>
        </p:nvSpPr>
        <p:spPr>
          <a:xfrm>
            <a:off x="565150" y="5230812"/>
            <a:ext cx="22098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Cây cà phê</a:t>
            </a:r>
            <a:endParaRPr/>
          </a:p>
        </p:txBody>
      </p:sp>
      <p:sp>
        <p:nvSpPr>
          <p:cNvPr id="858" name="Google Shape;858;p29"/>
          <p:cNvSpPr txBox="1"/>
          <p:nvPr/>
        </p:nvSpPr>
        <p:spPr>
          <a:xfrm>
            <a:off x="571500" y="5945187"/>
            <a:ext cx="22098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Cây vải</a:t>
            </a:r>
            <a:endParaRPr/>
          </a:p>
        </p:txBody>
      </p:sp>
      <p:sp>
        <p:nvSpPr>
          <p:cNvPr id="859" name="Google Shape;859;p29"/>
          <p:cNvSpPr txBox="1"/>
          <p:nvPr/>
        </p:nvSpPr>
        <p:spPr>
          <a:xfrm>
            <a:off x="2909887" y="3598862"/>
            <a:ext cx="22098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Hạt, thân cây</a:t>
            </a:r>
            <a:endParaRPr/>
          </a:p>
        </p:txBody>
      </p:sp>
      <p:sp>
        <p:nvSpPr>
          <p:cNvPr id="860" name="Google Shape;860;p29"/>
          <p:cNvSpPr txBox="1"/>
          <p:nvPr/>
        </p:nvSpPr>
        <p:spPr>
          <a:xfrm>
            <a:off x="2881312" y="4416425"/>
            <a:ext cx="27511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Bắp ngô, thân cây</a:t>
            </a:r>
            <a:endParaRPr/>
          </a:p>
        </p:txBody>
      </p:sp>
      <p:sp>
        <p:nvSpPr>
          <p:cNvPr id="861" name="Google Shape;861;p29"/>
          <p:cNvSpPr txBox="1"/>
          <p:nvPr/>
        </p:nvSpPr>
        <p:spPr>
          <a:xfrm>
            <a:off x="2951162" y="5135562"/>
            <a:ext cx="22098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Hạt</a:t>
            </a:r>
            <a:endParaRPr/>
          </a:p>
        </p:txBody>
      </p:sp>
      <p:sp>
        <p:nvSpPr>
          <p:cNvPr id="862" name="Google Shape;862;p29"/>
          <p:cNvSpPr txBox="1"/>
          <p:nvPr/>
        </p:nvSpPr>
        <p:spPr>
          <a:xfrm>
            <a:off x="2930525" y="5918200"/>
            <a:ext cx="22098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Quả</a:t>
            </a:r>
            <a:endParaRPr/>
          </a:p>
        </p:txBody>
      </p:sp>
      <p:sp>
        <p:nvSpPr>
          <p:cNvPr id="863" name="Google Shape;863;p29"/>
          <p:cNvSpPr txBox="1"/>
          <p:nvPr/>
        </p:nvSpPr>
        <p:spPr>
          <a:xfrm>
            <a:off x="5740400" y="3424237"/>
            <a:ext cx="3224212" cy="831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Làm lương thực, thức ăn trong chăn nuôi, nguyên liệu chế biến thực phẩm, xuất khẩu, … </a:t>
            </a:r>
            <a:endParaRPr/>
          </a:p>
        </p:txBody>
      </p:sp>
      <p:sp>
        <p:nvSpPr>
          <p:cNvPr id="864" name="Google Shape;864;p29"/>
          <p:cNvSpPr txBox="1"/>
          <p:nvPr/>
        </p:nvSpPr>
        <p:spPr>
          <a:xfrm>
            <a:off x="5795962" y="4332287"/>
            <a:ext cx="3222625" cy="5857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Làm lương thực, thức ăn trong chăn nuôi, </a:t>
            </a:r>
            <a:endParaRPr/>
          </a:p>
        </p:txBody>
      </p:sp>
      <p:sp>
        <p:nvSpPr>
          <p:cNvPr id="865" name="Google Shape;865;p29"/>
          <p:cNvSpPr txBox="1"/>
          <p:nvPr/>
        </p:nvSpPr>
        <p:spPr>
          <a:xfrm>
            <a:off x="5795962" y="4976812"/>
            <a:ext cx="3222625"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Làm nguyên liệu cho ngành chế biến thực phẩm, xuất khẩu, phân bón.</a:t>
            </a:r>
            <a:endParaRPr/>
          </a:p>
        </p:txBody>
      </p:sp>
      <p:sp>
        <p:nvSpPr>
          <p:cNvPr id="866" name="Google Shape;866;p29"/>
          <p:cNvSpPr txBox="1"/>
          <p:nvPr/>
        </p:nvSpPr>
        <p:spPr>
          <a:xfrm>
            <a:off x="5781675" y="5973762"/>
            <a:ext cx="3222625"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Làm thực phẩm, xuất khẩu.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50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xEl>
                                              <p:pRg end="0" st="0"/>
                                            </p:txEl>
                                          </p:spTgt>
                                        </p:tgtEl>
                                        <p:attrNameLst>
                                          <p:attrName>style.visibility</p:attrName>
                                        </p:attrNameLst>
                                      </p:cBhvr>
                                      <p:to>
                                        <p:strVal val="visible"/>
                                      </p:to>
                                    </p:set>
                                    <p:animEffect filter="fade" transition="in">
                                      <p:cBhvr>
                                        <p:cTn dur="500"/>
                                        <p:tgtEl>
                                          <p:spTgt spid="8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xEl>
                                              <p:pRg end="0" st="0"/>
                                            </p:txEl>
                                          </p:spTgt>
                                        </p:tgtEl>
                                        <p:attrNameLst>
                                          <p:attrName>style.visibility</p:attrName>
                                        </p:attrNameLst>
                                      </p:cBhvr>
                                      <p:to>
                                        <p:strVal val="visible"/>
                                      </p:to>
                                    </p:set>
                                    <p:animEffect filter="fade" transition="in">
                                      <p:cBhvr>
                                        <p:cTn dur="500"/>
                                        <p:tgtEl>
                                          <p:spTgt spid="8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xEl>
                                              <p:pRg end="0" st="0"/>
                                            </p:txEl>
                                          </p:spTgt>
                                        </p:tgtEl>
                                        <p:attrNameLst>
                                          <p:attrName>style.visibility</p:attrName>
                                        </p:attrNameLst>
                                      </p:cBhvr>
                                      <p:to>
                                        <p:strVal val="visible"/>
                                      </p:to>
                                    </p:set>
                                    <p:animEffect filter="fade" transition="in">
                                      <p:cBhvr>
                                        <p:cTn dur="500"/>
                                        <p:tgtEl>
                                          <p:spTgt spid="8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xEl>
                                              <p:pRg end="0" st="0"/>
                                            </p:txEl>
                                          </p:spTgt>
                                        </p:tgtEl>
                                        <p:attrNameLst>
                                          <p:attrName>style.visibility</p:attrName>
                                        </p:attrNameLst>
                                      </p:cBhvr>
                                      <p:to>
                                        <p:strVal val="visible"/>
                                      </p:to>
                                    </p:set>
                                    <p:animEffect filter="fade" transition="in">
                                      <p:cBhvr>
                                        <p:cTn dur="500"/>
                                        <p:tgtEl>
                                          <p:spTgt spid="8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8">
                                            <p:txEl>
                                              <p:pRg end="0" st="0"/>
                                            </p:txEl>
                                          </p:spTgt>
                                        </p:tgtEl>
                                        <p:attrNameLst>
                                          <p:attrName>style.visibility</p:attrName>
                                        </p:attrNameLst>
                                      </p:cBhvr>
                                      <p:to>
                                        <p:strVal val="visible"/>
                                      </p:to>
                                    </p:set>
                                    <p:animEffect filter="fade" transition="in">
                                      <p:cBhvr>
                                        <p:cTn dur="500"/>
                                        <p:tgtEl>
                                          <p:spTgt spid="8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316" name="Google Shape;316;p3"/>
          <p:cNvSpPr txBox="1"/>
          <p:nvPr/>
        </p:nvSpPr>
        <p:spPr>
          <a:xfrm>
            <a:off x="762000" y="3548062"/>
            <a:ext cx="2992437" cy="368300"/>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Trồng trọt ngoài tự nhiên</a:t>
            </a:r>
            <a:endParaRPr/>
          </a:p>
        </p:txBody>
      </p:sp>
      <p:sp>
        <p:nvSpPr>
          <p:cNvPr id="317" name="Google Shape;317;p3"/>
          <p:cNvSpPr txBox="1"/>
          <p:nvPr/>
        </p:nvSpPr>
        <p:spPr>
          <a:xfrm>
            <a:off x="4876800" y="3532187"/>
            <a:ext cx="3771900" cy="369887"/>
          </a:xfrm>
          <a:prstGeom prst="rect">
            <a:avLst/>
          </a:prstGeom>
          <a:solidFill>
            <a:srgbClr val="D9D9D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Trồng trọt trong nhà có mái che</a:t>
            </a:r>
            <a:endParaRPr/>
          </a:p>
        </p:txBody>
      </p:sp>
      <p:pic>
        <p:nvPicPr>
          <p:cNvPr id="318" name="Google Shape;318;p3"/>
          <p:cNvPicPr preferRelativeResize="0"/>
          <p:nvPr/>
        </p:nvPicPr>
        <p:blipFill rotWithShape="1">
          <a:blip r:embed="rId4">
            <a:alphaModFix/>
          </a:blip>
          <a:srcRect b="0" l="0" r="0" t="0"/>
          <a:stretch/>
        </p:blipFill>
        <p:spPr>
          <a:xfrm>
            <a:off x="304800" y="1022350"/>
            <a:ext cx="3719512" cy="2362200"/>
          </a:xfrm>
          <a:prstGeom prst="rect">
            <a:avLst/>
          </a:prstGeom>
          <a:noFill/>
          <a:ln>
            <a:noFill/>
          </a:ln>
        </p:spPr>
      </p:pic>
      <p:pic>
        <p:nvPicPr>
          <p:cNvPr id="319" name="Google Shape;319;p3"/>
          <p:cNvPicPr preferRelativeResize="0"/>
          <p:nvPr/>
        </p:nvPicPr>
        <p:blipFill rotWithShape="1">
          <a:blip r:embed="rId5">
            <a:alphaModFix/>
          </a:blip>
          <a:srcRect b="0" l="0" r="0" t="0"/>
          <a:stretch/>
        </p:blipFill>
        <p:spPr>
          <a:xfrm>
            <a:off x="4856162" y="1041400"/>
            <a:ext cx="3771900" cy="2344737"/>
          </a:xfrm>
          <a:prstGeom prst="rect">
            <a:avLst/>
          </a:prstGeom>
          <a:noFill/>
          <a:ln>
            <a:noFill/>
          </a:ln>
        </p:spPr>
      </p:pic>
      <p:sp>
        <p:nvSpPr>
          <p:cNvPr id="320" name="Google Shape;320;p3"/>
          <p:cNvSpPr txBox="1"/>
          <p:nvPr/>
        </p:nvSpPr>
        <p:spPr>
          <a:xfrm>
            <a:off x="2343150" y="593725"/>
            <a:ext cx="4457700" cy="301625"/>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Các phương thức trồng trọt</a:t>
            </a:r>
            <a:endParaRPr/>
          </a:p>
        </p:txBody>
      </p:sp>
      <p:pic>
        <p:nvPicPr>
          <p:cNvPr id="321" name="Google Shape;321;p3"/>
          <p:cNvPicPr preferRelativeResize="0"/>
          <p:nvPr/>
        </p:nvPicPr>
        <p:blipFill rotWithShape="1">
          <a:blip r:embed="rId6">
            <a:alphaModFix/>
          </a:blip>
          <a:srcRect b="0" l="0" r="0" t="0"/>
          <a:stretch/>
        </p:blipFill>
        <p:spPr>
          <a:xfrm>
            <a:off x="309562" y="4419600"/>
            <a:ext cx="3195637" cy="2286000"/>
          </a:xfrm>
          <a:prstGeom prst="rect">
            <a:avLst/>
          </a:prstGeom>
          <a:noFill/>
          <a:ln>
            <a:noFill/>
          </a:ln>
        </p:spPr>
      </p:pic>
      <p:pic>
        <p:nvPicPr>
          <p:cNvPr id="322" name="Google Shape;322;p3"/>
          <p:cNvPicPr preferRelativeResize="0"/>
          <p:nvPr/>
        </p:nvPicPr>
        <p:blipFill rotWithShape="1">
          <a:blip r:embed="rId7">
            <a:alphaModFix/>
          </a:blip>
          <a:srcRect b="0" l="0" r="0" t="0"/>
          <a:stretch/>
        </p:blipFill>
        <p:spPr>
          <a:xfrm>
            <a:off x="5610225" y="4279900"/>
            <a:ext cx="3027362" cy="2425700"/>
          </a:xfrm>
          <a:prstGeom prst="rect">
            <a:avLst/>
          </a:prstGeom>
          <a:noFill/>
          <a:ln>
            <a:noFill/>
          </a:ln>
        </p:spPr>
      </p:pic>
      <p:sp>
        <p:nvSpPr>
          <p:cNvPr id="323" name="Google Shape;323;p3"/>
          <p:cNvSpPr/>
          <p:nvPr/>
        </p:nvSpPr>
        <p:spPr>
          <a:xfrm>
            <a:off x="3519487" y="5026025"/>
            <a:ext cx="2105025" cy="847725"/>
          </a:xfrm>
          <a:prstGeom prst="rightArrow">
            <a:avLst>
              <a:gd fmla="val 17251" name="adj1"/>
              <a:gd fmla="val 50000" name="adj2"/>
            </a:avLst>
          </a:prstGeom>
          <a:solidFill>
            <a:schemeClr val="accent1"/>
          </a:solidFill>
          <a:ln cap="flat" cmpd="sng" w="127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24" name="Google Shape;324;p3"/>
          <p:cNvSpPr txBox="1"/>
          <p:nvPr/>
        </p:nvSpPr>
        <p:spPr>
          <a:xfrm>
            <a:off x="3414712" y="5264150"/>
            <a:ext cx="22860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Trồng trọt kết hợp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30"/>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872" name="Google Shape;872;p30"/>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873" name="Google Shape;873;p30"/>
          <p:cNvSpPr txBox="1"/>
          <p:nvPr/>
        </p:nvSpPr>
        <p:spPr>
          <a:xfrm>
            <a:off x="14287" y="1457325"/>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 Các nhóm cây trồng phổ biến.</a:t>
            </a:r>
            <a:endParaRPr/>
          </a:p>
        </p:txBody>
      </p:sp>
      <p:sp>
        <p:nvSpPr>
          <p:cNvPr id="874" name="Google Shape;874;p30"/>
          <p:cNvSpPr txBox="1"/>
          <p:nvPr/>
        </p:nvSpPr>
        <p:spPr>
          <a:xfrm>
            <a:off x="14287" y="2170112"/>
            <a:ext cx="8139112"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III. Một số phương thức trồng trọt phổ biến ở Việt Nam</a:t>
            </a:r>
            <a:endParaRPr/>
          </a:p>
        </p:txBody>
      </p:sp>
      <p:sp>
        <p:nvSpPr>
          <p:cNvPr id="875" name="Google Shape;875;p30"/>
          <p:cNvSpPr txBox="1"/>
          <p:nvPr/>
        </p:nvSpPr>
        <p:spPr>
          <a:xfrm>
            <a:off x="381000" y="2895600"/>
            <a:ext cx="80010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Em hãy đọc mục III.1; III.2; III.3, hoàn thành bảng sau:</a:t>
            </a:r>
            <a:endParaRPr/>
          </a:p>
        </p:txBody>
      </p:sp>
      <p:graphicFrame>
        <p:nvGraphicFramePr>
          <p:cNvPr id="876" name="Google Shape;876;p30"/>
          <p:cNvGraphicFramePr/>
          <p:nvPr/>
        </p:nvGraphicFramePr>
        <p:xfrm>
          <a:off x="14287" y="3357562"/>
          <a:ext cx="3000000" cy="3000000"/>
        </p:xfrm>
        <a:graphic>
          <a:graphicData uri="http://schemas.openxmlformats.org/drawingml/2006/table">
            <a:tbl>
              <a:tblPr>
                <a:noFill/>
                <a:tableStyleId>{78D88660-6830-4C52-968E-DD55F911FAB1}</a:tableStyleId>
              </a:tblPr>
              <a:tblGrid>
                <a:gridCol w="1357300"/>
                <a:gridCol w="2133600"/>
                <a:gridCol w="2667000"/>
                <a:gridCol w="2971800"/>
              </a:tblGrid>
              <a:tr h="798500">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NỘI DUNG</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TRỒNG TRỌT NGOÀI TỰ NHIÊN</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TRỒNG TRỌT TRONG NHÀ CÓ MÁI CHE</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PHƯƠNG THỨC TRỒNG TRỌT KẾT HỢP</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798500">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KHÁI NIỆM</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800100">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ƯU ĐIỂM</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798500">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NHƯỢC ĐIỂM</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graphicFrame>
        <p:nvGraphicFramePr>
          <p:cNvPr id="881" name="Google Shape;881;p31"/>
          <p:cNvGraphicFramePr/>
          <p:nvPr/>
        </p:nvGraphicFramePr>
        <p:xfrm>
          <a:off x="14287" y="508000"/>
          <a:ext cx="3000000" cy="3000000"/>
        </p:xfrm>
        <a:graphic>
          <a:graphicData uri="http://schemas.openxmlformats.org/drawingml/2006/table">
            <a:tbl>
              <a:tblPr>
                <a:noFill/>
                <a:tableStyleId>{78D88660-6830-4C52-968E-DD55F911FAB1}</a:tableStyleId>
              </a:tblPr>
              <a:tblGrid>
                <a:gridCol w="1357300"/>
                <a:gridCol w="2133600"/>
                <a:gridCol w="2667000"/>
                <a:gridCol w="2971800"/>
              </a:tblGrid>
              <a:tr h="838200">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NỘI DUNG</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TRỒNG TRỌT NGOÀI TỰ NHIÊN</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TRỒNG TRỌT TRONG NHÀ CÓ MÁI CHE</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a:solidFill>
                            <a:srgbClr val="FFFFFF"/>
                          </a:solidFill>
                          <a:latin typeface="Arial"/>
                          <a:ea typeface="Arial"/>
                          <a:cs typeface="Arial"/>
                          <a:sym typeface="Arial"/>
                        </a:rPr>
                        <a:t>PHƯƠNG THỨC TRỒNG TRỌT KẾT HỢP</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2806150">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KHÁI NIỆM</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r h="1638300">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ƯU ĐIỂM</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AEFF7"/>
                    </a:solidFill>
                  </a:tcPr>
                </a:tc>
              </a:tr>
              <a:tr h="1638300">
                <a:tc>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NHƯỢC ĐIỂM</a:t>
                      </a:r>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c>
                  <a:txBody>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a:txBody>
                  <a:tcPr marT="45725" marB="45725" marR="91425" marL="914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2DEEF"/>
                    </a:solidFill>
                  </a:tcPr>
                </a:tc>
              </a:tr>
            </a:tbl>
          </a:graphicData>
        </a:graphic>
      </p:graphicFrame>
      <p:sp>
        <p:nvSpPr>
          <p:cNvPr id="882" name="Google Shape;882;p31"/>
          <p:cNvSpPr txBox="1"/>
          <p:nvPr/>
        </p:nvSpPr>
        <p:spPr>
          <a:xfrm>
            <a:off x="1339850" y="1447800"/>
            <a:ext cx="2133600" cy="257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2300" u="none">
                <a:solidFill>
                  <a:schemeClr val="dk1"/>
                </a:solidFill>
                <a:latin typeface="Arial"/>
                <a:ea typeface="Arial"/>
                <a:cs typeface="Arial"/>
                <a:sym typeface="Arial"/>
              </a:rPr>
              <a:t>Là phương thức trồng trọt phổ biến và được áp dụng cho hầu hết các loại cây trồng.</a:t>
            </a:r>
            <a:endParaRPr sz="2300"/>
          </a:p>
        </p:txBody>
      </p:sp>
      <p:sp>
        <p:nvSpPr>
          <p:cNvPr id="883" name="Google Shape;883;p31"/>
          <p:cNvSpPr txBox="1"/>
          <p:nvPr/>
        </p:nvSpPr>
        <p:spPr>
          <a:xfrm>
            <a:off x="3489325" y="1192700"/>
            <a:ext cx="2778000" cy="272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900" u="none">
                <a:solidFill>
                  <a:schemeClr val="dk1"/>
                </a:solidFill>
                <a:latin typeface="Arial"/>
                <a:ea typeface="Arial"/>
                <a:cs typeface="Arial"/>
                <a:sym typeface="Arial"/>
              </a:rPr>
              <a:t>Là phương thức trồng trọt thường được tiến hành ở những nơi có điều kiện tự nhiên không thuận lợi hoặc những cây trồng khó sinh trưởng và phát triển trong điều kiện tự nhiên</a:t>
            </a:r>
            <a:endParaRPr sz="1500"/>
          </a:p>
        </p:txBody>
      </p:sp>
      <p:sp>
        <p:nvSpPr>
          <p:cNvPr id="884" name="Google Shape;884;p31"/>
          <p:cNvSpPr txBox="1"/>
          <p:nvPr/>
        </p:nvSpPr>
        <p:spPr>
          <a:xfrm>
            <a:off x="6251575" y="1343025"/>
            <a:ext cx="28923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2200" u="none">
                <a:solidFill>
                  <a:schemeClr val="dk1"/>
                </a:solidFill>
                <a:latin typeface="Arial"/>
                <a:ea typeface="Arial"/>
                <a:cs typeface="Arial"/>
                <a:sym typeface="Arial"/>
              </a:rPr>
              <a:t>Là phương thức kết hợp giữa phương thức trồng trọt ngoài tự nhiên với phương thức trồng trọt trong nhà có mái che.</a:t>
            </a:r>
            <a:endParaRPr sz="1800"/>
          </a:p>
          <a:p>
            <a:pPr indent="0" lvl="0" marL="0" marR="0" rtl="0" algn="l">
              <a:lnSpc>
                <a:spcPct val="100000"/>
              </a:lnSpc>
              <a:spcBef>
                <a:spcPts val="0"/>
              </a:spcBef>
              <a:spcAft>
                <a:spcPts val="0"/>
              </a:spcAft>
              <a:buNone/>
            </a:pPr>
            <a:r>
              <a:t/>
            </a:r>
            <a:endParaRPr b="0" i="0" sz="2200" u="none">
              <a:solidFill>
                <a:schemeClr val="dk1"/>
              </a:solidFill>
              <a:latin typeface="Arial"/>
              <a:ea typeface="Arial"/>
              <a:cs typeface="Arial"/>
              <a:sym typeface="Arial"/>
            </a:endParaRPr>
          </a:p>
        </p:txBody>
      </p:sp>
      <p:sp>
        <p:nvSpPr>
          <p:cNvPr id="885" name="Google Shape;885;p31"/>
          <p:cNvSpPr txBox="1"/>
          <p:nvPr/>
        </p:nvSpPr>
        <p:spPr>
          <a:xfrm>
            <a:off x="1287475" y="4352937"/>
            <a:ext cx="2101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Đơn giản, dễ thực hiện. Có thể tiến hành trên diện tích rộng</a:t>
            </a:r>
            <a:endParaRPr/>
          </a:p>
        </p:txBody>
      </p:sp>
      <p:sp>
        <p:nvSpPr>
          <p:cNvPr id="886" name="Google Shape;886;p31"/>
          <p:cNvSpPr txBox="1"/>
          <p:nvPr/>
        </p:nvSpPr>
        <p:spPr>
          <a:xfrm>
            <a:off x="3583000" y="4152350"/>
            <a:ext cx="25908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Cây trồng ít bị sâu, bệnh, có thể tạo năng suất cao. Chủ động chăm sóc, sản xuất rau quả trái vụ, an toàn.</a:t>
            </a:r>
            <a:endParaRPr/>
          </a:p>
        </p:txBody>
      </p:sp>
      <p:sp>
        <p:nvSpPr>
          <p:cNvPr id="887" name="Google Shape;887;p31"/>
          <p:cNvSpPr txBox="1"/>
          <p:nvPr/>
        </p:nvSpPr>
        <p:spPr>
          <a:xfrm>
            <a:off x="6289637" y="4454400"/>
            <a:ext cx="2816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Tốn ít công lao động, đơn giản, dễ làm.</a:t>
            </a:r>
            <a:endParaRPr/>
          </a:p>
        </p:txBody>
      </p:sp>
      <p:sp>
        <p:nvSpPr>
          <p:cNvPr id="888" name="Google Shape;888;p31"/>
          <p:cNvSpPr txBox="1"/>
          <p:nvPr/>
        </p:nvSpPr>
        <p:spPr>
          <a:xfrm>
            <a:off x="1365375" y="5749575"/>
            <a:ext cx="2101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Cây trồng dễ bị sâu, bệnh hại và các điều kiện bất lợi của thời tiết.</a:t>
            </a:r>
            <a:endParaRPr/>
          </a:p>
        </p:txBody>
      </p:sp>
      <p:sp>
        <p:nvSpPr>
          <p:cNvPr id="889" name="Google Shape;889;p31"/>
          <p:cNvSpPr txBox="1"/>
          <p:nvPr/>
        </p:nvSpPr>
        <p:spPr>
          <a:xfrm>
            <a:off x="3583000" y="5865212"/>
            <a:ext cx="2590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Đầu tư lớn và kĩ thuật cao hơn so với trồng trọt ngoài tự nhiên</a:t>
            </a:r>
            <a:endParaRPr/>
          </a:p>
        </p:txBody>
      </p:sp>
      <p:sp>
        <p:nvSpPr>
          <p:cNvPr id="890" name="Google Shape;890;p31"/>
          <p:cNvSpPr txBox="1"/>
          <p:nvPr/>
        </p:nvSpPr>
        <p:spPr>
          <a:xfrm>
            <a:off x="6289613" y="5611125"/>
            <a:ext cx="28161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Không đảm bảo được mật độ khoảng cách giữa các cây với nhau, độ nông sâu của cây so với mặt đất.</a:t>
            </a:r>
            <a:endParaRPr/>
          </a:p>
        </p:txBody>
      </p:sp>
      <p:sp>
        <p:nvSpPr>
          <p:cNvPr id="891" name="Google Shape;891;p31"/>
          <p:cNvSpPr txBox="1"/>
          <p:nvPr/>
        </p:nvSpPr>
        <p:spPr>
          <a:xfrm>
            <a:off x="41275" y="6350"/>
            <a:ext cx="5778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Times New Roman"/>
              <a:buNone/>
            </a:pPr>
            <a:r>
              <a:rPr b="1" i="0" lang="en-US" sz="2800" u="none">
                <a:solidFill>
                  <a:srgbClr val="FF3300"/>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xEl>
                                              <p:pRg end="0" st="0"/>
                                            </p:txEl>
                                          </p:spTgt>
                                        </p:tgtEl>
                                        <p:attrNameLst>
                                          <p:attrName>style.visibility</p:attrName>
                                        </p:attrNameLst>
                                      </p:cBhvr>
                                      <p:to>
                                        <p:strVal val="visible"/>
                                      </p:to>
                                    </p:set>
                                    <p:animEffect filter="fade" transition="in">
                                      <p:cBhvr>
                                        <p:cTn dur="500"/>
                                        <p:tgtEl>
                                          <p:spTgt spid="8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4">
                                            <p:txEl>
                                              <p:pRg end="0" st="0"/>
                                            </p:txEl>
                                          </p:spTgt>
                                        </p:tgtEl>
                                        <p:attrNameLst>
                                          <p:attrName>style.visibility</p:attrName>
                                        </p:attrNameLst>
                                      </p:cBhvr>
                                      <p:to>
                                        <p:strVal val="visible"/>
                                      </p:to>
                                    </p:set>
                                    <p:animEffect filter="fade" transition="in">
                                      <p:cBhvr>
                                        <p:cTn dur="500"/>
                                        <p:tgtEl>
                                          <p:spTgt spid="8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4">
                                            <p:txEl>
                                              <p:pRg end="1" st="1"/>
                                            </p:txEl>
                                          </p:spTgt>
                                        </p:tgtEl>
                                        <p:attrNameLst>
                                          <p:attrName>style.visibility</p:attrName>
                                        </p:attrNameLst>
                                      </p:cBhvr>
                                      <p:to>
                                        <p:strVal val="visible"/>
                                      </p:to>
                                    </p:set>
                                    <p:animEffect filter="fade" transition="in">
                                      <p:cBhvr>
                                        <p:cTn dur="500"/>
                                        <p:tgtEl>
                                          <p:spTgt spid="8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xEl>
                                              <p:pRg end="0" st="0"/>
                                            </p:txEl>
                                          </p:spTgt>
                                        </p:tgtEl>
                                        <p:attrNameLst>
                                          <p:attrName>style.visibility</p:attrName>
                                        </p:attrNameLst>
                                      </p:cBhvr>
                                      <p:to>
                                        <p:strVal val="visible"/>
                                      </p:to>
                                    </p:set>
                                    <p:animEffect filter="fade" transition="in">
                                      <p:cBhvr>
                                        <p:cTn dur="500"/>
                                        <p:tgtEl>
                                          <p:spTgt spid="8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7">
                                            <p:txEl>
                                              <p:pRg end="0" st="0"/>
                                            </p:txEl>
                                          </p:spTgt>
                                        </p:tgtEl>
                                        <p:attrNameLst>
                                          <p:attrName>style.visibility</p:attrName>
                                        </p:attrNameLst>
                                      </p:cBhvr>
                                      <p:to>
                                        <p:strVal val="visible"/>
                                      </p:to>
                                    </p:set>
                                    <p:animEffect filter="fade" transition="in">
                                      <p:cBhvr>
                                        <p:cTn dur="500"/>
                                        <p:tgtEl>
                                          <p:spTgt spid="8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xEl>
                                              <p:pRg end="0" st="0"/>
                                            </p:txEl>
                                          </p:spTgt>
                                        </p:tgtEl>
                                        <p:attrNameLst>
                                          <p:attrName>style.visibility</p:attrName>
                                        </p:attrNameLst>
                                      </p:cBhvr>
                                      <p:to>
                                        <p:strVal val="visible"/>
                                      </p:to>
                                    </p:set>
                                    <p:animEffect filter="fade" transition="in">
                                      <p:cBhvr>
                                        <p:cTn dur="500"/>
                                        <p:tgtEl>
                                          <p:spTgt spid="8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xEl>
                                              <p:pRg end="0" st="0"/>
                                            </p:txEl>
                                          </p:spTgt>
                                        </p:tgtEl>
                                        <p:attrNameLst>
                                          <p:attrName>style.visibility</p:attrName>
                                        </p:attrNameLst>
                                      </p:cBhvr>
                                      <p:to>
                                        <p:strVal val="visible"/>
                                      </p:to>
                                    </p:set>
                                    <p:animEffect filter="fade" transition="in">
                                      <p:cBhvr>
                                        <p:cTn dur="500"/>
                                        <p:tgtEl>
                                          <p:spTgt spid="89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id="896" name="Google Shape;896;p32"/>
          <p:cNvPicPr preferRelativeResize="0"/>
          <p:nvPr/>
        </p:nvPicPr>
        <p:blipFill rotWithShape="1">
          <a:blip r:embed="rId3">
            <a:alphaModFix/>
          </a:blip>
          <a:srcRect b="0" l="0" r="0" t="0"/>
          <a:stretch/>
        </p:blipFill>
        <p:spPr>
          <a:xfrm>
            <a:off x="304800" y="990600"/>
            <a:ext cx="8610600" cy="5715000"/>
          </a:xfrm>
          <a:prstGeom prst="rect">
            <a:avLst/>
          </a:prstGeom>
          <a:noFill/>
          <a:ln>
            <a:noFill/>
          </a:ln>
        </p:spPr>
      </p:pic>
      <p:sp>
        <p:nvSpPr>
          <p:cNvPr id="897" name="Google Shape;897;p32"/>
          <p:cNvSpPr txBox="1"/>
          <p:nvPr/>
        </p:nvSpPr>
        <p:spPr>
          <a:xfrm>
            <a:off x="609600" y="304800"/>
            <a:ext cx="8001000"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000"/>
              <a:buFont typeface="Arial"/>
              <a:buNone/>
            </a:pPr>
            <a:r>
              <a:rPr b="1" i="0" lang="en-US" sz="2000" u="none">
                <a:solidFill>
                  <a:srgbClr val="FF0000"/>
                </a:solidFill>
                <a:latin typeface="Arial"/>
                <a:ea typeface="Arial"/>
                <a:cs typeface="Arial"/>
                <a:sym typeface="Arial"/>
              </a:rPr>
              <a:t>HỆ THỐNG PHUN TƯỚI TỰ ĐỘNG DO NÔNG DÂN TỰ CHẾ TẠO.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33"/>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903" name="Google Shape;903;p33"/>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04" name="Google Shape;904;p33"/>
          <p:cNvSpPr txBox="1"/>
          <p:nvPr/>
        </p:nvSpPr>
        <p:spPr>
          <a:xfrm>
            <a:off x="14287" y="1457325"/>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 Các nhóm cây trồng phổ biến.</a:t>
            </a:r>
            <a:endParaRPr/>
          </a:p>
        </p:txBody>
      </p:sp>
      <p:sp>
        <p:nvSpPr>
          <p:cNvPr id="905" name="Google Shape;905;p33"/>
          <p:cNvSpPr txBox="1"/>
          <p:nvPr/>
        </p:nvSpPr>
        <p:spPr>
          <a:xfrm>
            <a:off x="14287" y="2170112"/>
            <a:ext cx="8139112"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III. Một số phương thức trồng trọt phổ biến ở Việt Nam</a:t>
            </a:r>
            <a:endParaRPr/>
          </a:p>
        </p:txBody>
      </p:sp>
      <p:sp>
        <p:nvSpPr>
          <p:cNvPr id="906" name="Google Shape;906;p33"/>
          <p:cNvSpPr txBox="1"/>
          <p:nvPr/>
        </p:nvSpPr>
        <p:spPr>
          <a:xfrm>
            <a:off x="0" y="2874962"/>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IV. Một số đặc điểm cơ bản của trồng trọt công nghệ cao.</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34"/>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12" name="Google Shape;912;p34"/>
          <p:cNvSpPr txBox="1"/>
          <p:nvPr/>
        </p:nvSpPr>
        <p:spPr>
          <a:xfrm>
            <a:off x="0" y="550862"/>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IV. Một số đặc điểm cơ bản của trồng trọt công nghệ cao.</a:t>
            </a:r>
            <a:endParaRPr/>
          </a:p>
        </p:txBody>
      </p:sp>
      <p:pic>
        <p:nvPicPr>
          <p:cNvPr id="913" name="Google Shape;913;p34"/>
          <p:cNvPicPr preferRelativeResize="0"/>
          <p:nvPr/>
        </p:nvPicPr>
        <p:blipFill rotWithShape="1">
          <a:blip r:embed="rId4">
            <a:alphaModFix/>
          </a:blip>
          <a:srcRect b="0" l="0" r="0" t="0"/>
          <a:stretch/>
        </p:blipFill>
        <p:spPr>
          <a:xfrm>
            <a:off x="14287" y="1697037"/>
            <a:ext cx="3727450" cy="2505075"/>
          </a:xfrm>
          <a:prstGeom prst="rect">
            <a:avLst/>
          </a:prstGeom>
          <a:noFill/>
          <a:ln>
            <a:noFill/>
          </a:ln>
        </p:spPr>
      </p:pic>
      <p:pic>
        <p:nvPicPr>
          <p:cNvPr id="914" name="Google Shape;914;p34"/>
          <p:cNvPicPr preferRelativeResize="0"/>
          <p:nvPr/>
        </p:nvPicPr>
        <p:blipFill rotWithShape="1">
          <a:blip r:embed="rId5">
            <a:alphaModFix/>
          </a:blip>
          <a:srcRect b="0" l="0" r="0" t="0"/>
          <a:stretch/>
        </p:blipFill>
        <p:spPr>
          <a:xfrm>
            <a:off x="14287" y="4346575"/>
            <a:ext cx="3741737" cy="2505075"/>
          </a:xfrm>
          <a:prstGeom prst="rect">
            <a:avLst/>
          </a:prstGeom>
          <a:noFill/>
          <a:ln>
            <a:noFill/>
          </a:ln>
        </p:spPr>
      </p:pic>
      <p:pic>
        <p:nvPicPr>
          <p:cNvPr id="915" name="Google Shape;915;p34"/>
          <p:cNvPicPr preferRelativeResize="0"/>
          <p:nvPr/>
        </p:nvPicPr>
        <p:blipFill rotWithShape="1">
          <a:blip r:embed="rId6">
            <a:alphaModFix/>
          </a:blip>
          <a:srcRect b="0" l="0" r="0" t="0"/>
          <a:stretch/>
        </p:blipFill>
        <p:spPr>
          <a:xfrm>
            <a:off x="5429250" y="4325937"/>
            <a:ext cx="3708400" cy="2505075"/>
          </a:xfrm>
          <a:prstGeom prst="rect">
            <a:avLst/>
          </a:prstGeom>
          <a:noFill/>
          <a:ln>
            <a:noFill/>
          </a:ln>
        </p:spPr>
      </p:pic>
      <p:pic>
        <p:nvPicPr>
          <p:cNvPr id="916" name="Google Shape;916;p34"/>
          <p:cNvPicPr preferRelativeResize="0"/>
          <p:nvPr/>
        </p:nvPicPr>
        <p:blipFill rotWithShape="1">
          <a:blip r:embed="rId7">
            <a:alphaModFix/>
          </a:blip>
          <a:srcRect b="0" l="0" r="0" t="0"/>
          <a:stretch/>
        </p:blipFill>
        <p:spPr>
          <a:xfrm>
            <a:off x="5429250" y="1676400"/>
            <a:ext cx="3733800" cy="2525712"/>
          </a:xfrm>
          <a:prstGeom prst="rect">
            <a:avLst/>
          </a:prstGeom>
          <a:noFill/>
          <a:ln>
            <a:noFill/>
          </a:ln>
        </p:spPr>
      </p:pic>
      <p:pic>
        <p:nvPicPr>
          <p:cNvPr id="917" name="Google Shape;917;p34"/>
          <p:cNvPicPr preferRelativeResize="0"/>
          <p:nvPr/>
        </p:nvPicPr>
        <p:blipFill rotWithShape="1">
          <a:blip r:embed="rId8">
            <a:alphaModFix/>
          </a:blip>
          <a:srcRect b="0" l="0" r="0" t="0"/>
          <a:stretch/>
        </p:blipFill>
        <p:spPr>
          <a:xfrm>
            <a:off x="3827462" y="3535362"/>
            <a:ext cx="1571625" cy="1333500"/>
          </a:xfrm>
          <a:prstGeom prst="rect">
            <a:avLst/>
          </a:prstGeom>
          <a:noFill/>
          <a:ln>
            <a:noFill/>
          </a:ln>
        </p:spPr>
      </p:pic>
      <p:sp>
        <p:nvSpPr>
          <p:cNvPr id="918" name="Google Shape;918;p34"/>
          <p:cNvSpPr txBox="1"/>
          <p:nvPr/>
        </p:nvSpPr>
        <p:spPr>
          <a:xfrm>
            <a:off x="14287" y="1084262"/>
            <a:ext cx="9123362" cy="3857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900"/>
              <a:buFont typeface="Arial"/>
              <a:buNone/>
            </a:pPr>
            <a:r>
              <a:rPr b="1" i="0" lang="en-US" sz="1900" u="none">
                <a:solidFill>
                  <a:schemeClr val="dk1"/>
                </a:solidFill>
                <a:latin typeface="Arial"/>
                <a:ea typeface="Arial"/>
                <a:cs typeface="Arial"/>
                <a:sym typeface="Arial"/>
              </a:rPr>
              <a:t>Top 5 cây trồng ngắn ngày đem lại năng suất cao </a:t>
            </a:r>
            <a:r>
              <a:rPr b="0" i="1" lang="en-US" sz="1900" u="none">
                <a:solidFill>
                  <a:schemeClr val="dk1"/>
                </a:solidFill>
                <a:latin typeface="Arial"/>
                <a:ea typeface="Arial"/>
                <a:cs typeface="Arial"/>
                <a:sym typeface="Arial"/>
              </a:rPr>
              <a:t>(nguồn chephamvisinh.vn)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35"/>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24" name="Google Shape;924;p35"/>
          <p:cNvSpPr txBox="1"/>
          <p:nvPr/>
        </p:nvSpPr>
        <p:spPr>
          <a:xfrm>
            <a:off x="0" y="550862"/>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IV. Một số đặc điểm cơ bản của trồng trọt công nghệ cao.</a:t>
            </a:r>
            <a:endParaRPr/>
          </a:p>
        </p:txBody>
      </p:sp>
      <p:sp>
        <p:nvSpPr>
          <p:cNvPr id="925" name="Google Shape;925;p35"/>
          <p:cNvSpPr txBox="1"/>
          <p:nvPr/>
        </p:nvSpPr>
        <p:spPr>
          <a:xfrm>
            <a:off x="14287" y="1084262"/>
            <a:ext cx="9123362" cy="3857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26" name="Google Shape;926;p35"/>
          <p:cNvSpPr txBox="1"/>
          <p:nvPr/>
        </p:nvSpPr>
        <p:spPr>
          <a:xfrm>
            <a:off x="68262" y="1208087"/>
            <a:ext cx="9123362" cy="384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900"/>
              <a:buFont typeface="Arial"/>
              <a:buNone/>
            </a:pPr>
            <a:r>
              <a:rPr b="1" i="0" lang="en-US" sz="1900" u="none">
                <a:solidFill>
                  <a:schemeClr val="dk1"/>
                </a:solidFill>
                <a:latin typeface="Arial"/>
                <a:ea typeface="Arial"/>
                <a:cs typeface="Arial"/>
                <a:sym typeface="Arial"/>
              </a:rPr>
              <a:t>Top 5 giá thể phổ biến nhất hiện nay </a:t>
            </a:r>
            <a:r>
              <a:rPr b="0" i="1" lang="en-US" sz="1900" u="none">
                <a:solidFill>
                  <a:schemeClr val="dk1"/>
                </a:solidFill>
                <a:latin typeface="Arial"/>
                <a:ea typeface="Arial"/>
                <a:cs typeface="Arial"/>
                <a:sym typeface="Arial"/>
              </a:rPr>
              <a:t>(nguồn uphanhuuco.com)</a:t>
            </a:r>
            <a:endParaRPr/>
          </a:p>
        </p:txBody>
      </p:sp>
      <p:pic>
        <p:nvPicPr>
          <p:cNvPr id="927" name="Google Shape;927;p35"/>
          <p:cNvPicPr preferRelativeResize="0"/>
          <p:nvPr/>
        </p:nvPicPr>
        <p:blipFill rotWithShape="1">
          <a:blip r:embed="rId4">
            <a:alphaModFix/>
          </a:blip>
          <a:srcRect b="0" l="0" r="0" t="0"/>
          <a:stretch/>
        </p:blipFill>
        <p:spPr>
          <a:xfrm>
            <a:off x="228600" y="1565275"/>
            <a:ext cx="3276600" cy="2400300"/>
          </a:xfrm>
          <a:prstGeom prst="rect">
            <a:avLst/>
          </a:prstGeom>
          <a:noFill/>
          <a:ln>
            <a:noFill/>
          </a:ln>
        </p:spPr>
      </p:pic>
      <p:pic>
        <p:nvPicPr>
          <p:cNvPr id="928" name="Google Shape;928;p35"/>
          <p:cNvPicPr preferRelativeResize="0"/>
          <p:nvPr/>
        </p:nvPicPr>
        <p:blipFill rotWithShape="1">
          <a:blip r:embed="rId5">
            <a:alphaModFix/>
          </a:blip>
          <a:srcRect b="0" l="0" r="0" t="0"/>
          <a:stretch/>
        </p:blipFill>
        <p:spPr>
          <a:xfrm>
            <a:off x="5570537" y="1616075"/>
            <a:ext cx="3276600" cy="2381250"/>
          </a:xfrm>
          <a:prstGeom prst="rect">
            <a:avLst/>
          </a:prstGeom>
          <a:noFill/>
          <a:ln>
            <a:noFill/>
          </a:ln>
        </p:spPr>
      </p:pic>
      <p:pic>
        <p:nvPicPr>
          <p:cNvPr id="929" name="Google Shape;929;p35"/>
          <p:cNvPicPr preferRelativeResize="0"/>
          <p:nvPr/>
        </p:nvPicPr>
        <p:blipFill rotWithShape="1">
          <a:blip r:embed="rId6">
            <a:alphaModFix/>
          </a:blip>
          <a:srcRect b="0" l="0" r="0" t="0"/>
          <a:stretch/>
        </p:blipFill>
        <p:spPr>
          <a:xfrm>
            <a:off x="263525" y="4267200"/>
            <a:ext cx="3241675" cy="2401887"/>
          </a:xfrm>
          <a:prstGeom prst="rect">
            <a:avLst/>
          </a:prstGeom>
          <a:noFill/>
          <a:ln>
            <a:noFill/>
          </a:ln>
        </p:spPr>
      </p:pic>
      <p:pic>
        <p:nvPicPr>
          <p:cNvPr id="930" name="Google Shape;930;p35"/>
          <p:cNvPicPr preferRelativeResize="0"/>
          <p:nvPr/>
        </p:nvPicPr>
        <p:blipFill rotWithShape="1">
          <a:blip r:embed="rId7">
            <a:alphaModFix/>
          </a:blip>
          <a:srcRect b="0" l="0" r="0" t="0"/>
          <a:stretch/>
        </p:blipFill>
        <p:spPr>
          <a:xfrm>
            <a:off x="5570537" y="4260850"/>
            <a:ext cx="3276600" cy="2416175"/>
          </a:xfrm>
          <a:prstGeom prst="rect">
            <a:avLst/>
          </a:prstGeom>
          <a:noFill/>
          <a:ln>
            <a:noFill/>
          </a:ln>
        </p:spPr>
      </p:pic>
      <p:pic>
        <p:nvPicPr>
          <p:cNvPr id="931" name="Google Shape;931;p35"/>
          <p:cNvPicPr preferRelativeResize="0"/>
          <p:nvPr/>
        </p:nvPicPr>
        <p:blipFill rotWithShape="1">
          <a:blip r:embed="rId8">
            <a:alphaModFix/>
          </a:blip>
          <a:srcRect b="0" l="0" r="0" t="0"/>
          <a:stretch/>
        </p:blipFill>
        <p:spPr>
          <a:xfrm>
            <a:off x="3341687" y="3433762"/>
            <a:ext cx="2574925" cy="1730375"/>
          </a:xfrm>
          <a:prstGeom prst="rect">
            <a:avLst/>
          </a:prstGeom>
          <a:noFill/>
          <a:ln>
            <a:noFill/>
          </a:ln>
        </p:spPr>
      </p:pic>
      <p:sp>
        <p:nvSpPr>
          <p:cNvPr id="932" name="Google Shape;932;p35"/>
          <p:cNvSpPr txBox="1"/>
          <p:nvPr/>
        </p:nvSpPr>
        <p:spPr>
          <a:xfrm>
            <a:off x="2057400" y="1616075"/>
            <a:ext cx="12842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Mùn cưa</a:t>
            </a:r>
            <a:endParaRPr/>
          </a:p>
        </p:txBody>
      </p:sp>
      <p:sp>
        <p:nvSpPr>
          <p:cNvPr id="933" name="Google Shape;933;p35"/>
          <p:cNvSpPr txBox="1"/>
          <p:nvPr/>
        </p:nvSpPr>
        <p:spPr>
          <a:xfrm>
            <a:off x="5570537" y="1644650"/>
            <a:ext cx="11350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Sơ dừa</a:t>
            </a:r>
            <a:endParaRPr/>
          </a:p>
        </p:txBody>
      </p:sp>
      <p:sp>
        <p:nvSpPr>
          <p:cNvPr id="934" name="Google Shape;934;p35"/>
          <p:cNvSpPr txBox="1"/>
          <p:nvPr/>
        </p:nvSpPr>
        <p:spPr>
          <a:xfrm>
            <a:off x="633412" y="4260850"/>
            <a:ext cx="1285875"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1" i="0" lang="en-US" sz="1800" u="none">
                <a:solidFill>
                  <a:srgbClr val="FF0000"/>
                </a:solidFill>
                <a:latin typeface="Arial"/>
                <a:ea typeface="Arial"/>
                <a:cs typeface="Arial"/>
                <a:sym typeface="Arial"/>
              </a:rPr>
              <a:t>Than bùn</a:t>
            </a:r>
            <a:endParaRPr/>
          </a:p>
        </p:txBody>
      </p:sp>
      <p:sp>
        <p:nvSpPr>
          <p:cNvPr id="935" name="Google Shape;935;p35"/>
          <p:cNvSpPr txBox="1"/>
          <p:nvPr/>
        </p:nvSpPr>
        <p:spPr>
          <a:xfrm>
            <a:off x="7745412" y="4283075"/>
            <a:ext cx="12842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Trấu hun</a:t>
            </a:r>
            <a:endParaRPr/>
          </a:p>
        </p:txBody>
      </p:sp>
      <p:sp>
        <p:nvSpPr>
          <p:cNvPr id="936" name="Google Shape;936;p35"/>
          <p:cNvSpPr txBox="1"/>
          <p:nvPr/>
        </p:nvSpPr>
        <p:spPr>
          <a:xfrm>
            <a:off x="3895725" y="3595687"/>
            <a:ext cx="12842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Vỏ cây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36"/>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42" name="Google Shape;942;p36"/>
          <p:cNvSpPr txBox="1"/>
          <p:nvPr/>
        </p:nvSpPr>
        <p:spPr>
          <a:xfrm>
            <a:off x="0" y="550862"/>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IV. Một số đặc điểm cơ bản của trồng trọt công nghệ cao.</a:t>
            </a:r>
            <a:endParaRPr/>
          </a:p>
        </p:txBody>
      </p:sp>
      <p:sp>
        <p:nvSpPr>
          <p:cNvPr id="943" name="Google Shape;943;p36"/>
          <p:cNvSpPr txBox="1"/>
          <p:nvPr/>
        </p:nvSpPr>
        <p:spPr>
          <a:xfrm>
            <a:off x="14287" y="1084262"/>
            <a:ext cx="9123362" cy="3857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44" name="Google Shape;944;p36"/>
          <p:cNvSpPr txBox="1"/>
          <p:nvPr/>
        </p:nvSpPr>
        <p:spPr>
          <a:xfrm>
            <a:off x="68262" y="1208087"/>
            <a:ext cx="9123362" cy="384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900"/>
              <a:buFont typeface="Arial"/>
              <a:buNone/>
            </a:pPr>
            <a:r>
              <a:rPr b="1" i="0" lang="en-US" sz="1900" u="none">
                <a:solidFill>
                  <a:schemeClr val="dk1"/>
                </a:solidFill>
                <a:latin typeface="Arial"/>
                <a:ea typeface="Arial"/>
                <a:cs typeface="Arial"/>
                <a:sym typeface="Arial"/>
              </a:rPr>
              <a:t>Dung dịch dinh dưỡng trồng cây thủy canh</a:t>
            </a:r>
            <a:endParaRPr/>
          </a:p>
        </p:txBody>
      </p:sp>
      <p:pic>
        <p:nvPicPr>
          <p:cNvPr id="945" name="Google Shape;945;p36"/>
          <p:cNvPicPr preferRelativeResize="0"/>
          <p:nvPr/>
        </p:nvPicPr>
        <p:blipFill rotWithShape="1">
          <a:blip r:embed="rId4">
            <a:alphaModFix/>
          </a:blip>
          <a:srcRect b="0" l="0" r="0" t="0"/>
          <a:stretch/>
        </p:blipFill>
        <p:spPr>
          <a:xfrm>
            <a:off x="723900" y="1592262"/>
            <a:ext cx="3505200" cy="2419350"/>
          </a:xfrm>
          <a:prstGeom prst="rect">
            <a:avLst/>
          </a:prstGeom>
          <a:noFill/>
          <a:ln>
            <a:noFill/>
          </a:ln>
        </p:spPr>
      </p:pic>
      <p:pic>
        <p:nvPicPr>
          <p:cNvPr id="946" name="Google Shape;946;p36"/>
          <p:cNvPicPr preferRelativeResize="0"/>
          <p:nvPr/>
        </p:nvPicPr>
        <p:blipFill rotWithShape="1">
          <a:blip r:embed="rId5">
            <a:alphaModFix/>
          </a:blip>
          <a:srcRect b="0" l="0" r="0" t="0"/>
          <a:stretch/>
        </p:blipFill>
        <p:spPr>
          <a:xfrm>
            <a:off x="5029200" y="1557337"/>
            <a:ext cx="3505200" cy="2419350"/>
          </a:xfrm>
          <a:prstGeom prst="rect">
            <a:avLst/>
          </a:prstGeom>
          <a:noFill/>
          <a:ln>
            <a:noFill/>
          </a:ln>
        </p:spPr>
      </p:pic>
      <p:pic>
        <p:nvPicPr>
          <p:cNvPr id="947" name="Google Shape;947;p36"/>
          <p:cNvPicPr preferRelativeResize="0"/>
          <p:nvPr/>
        </p:nvPicPr>
        <p:blipFill rotWithShape="1">
          <a:blip r:embed="rId6">
            <a:alphaModFix/>
          </a:blip>
          <a:srcRect b="0" l="0" r="0" t="0"/>
          <a:stretch/>
        </p:blipFill>
        <p:spPr>
          <a:xfrm>
            <a:off x="5029200" y="4267200"/>
            <a:ext cx="3505200" cy="2432050"/>
          </a:xfrm>
          <a:prstGeom prst="rect">
            <a:avLst/>
          </a:prstGeom>
          <a:noFill/>
          <a:ln>
            <a:noFill/>
          </a:ln>
        </p:spPr>
      </p:pic>
      <p:pic>
        <p:nvPicPr>
          <p:cNvPr id="948" name="Google Shape;948;p36"/>
          <p:cNvPicPr preferRelativeResize="0"/>
          <p:nvPr/>
        </p:nvPicPr>
        <p:blipFill rotWithShape="1">
          <a:blip r:embed="rId7">
            <a:alphaModFix/>
          </a:blip>
          <a:srcRect b="0" l="0" r="0" t="0"/>
          <a:stretch/>
        </p:blipFill>
        <p:spPr>
          <a:xfrm>
            <a:off x="723900" y="4267200"/>
            <a:ext cx="3505200" cy="2419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37"/>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54" name="Google Shape;954;p37"/>
          <p:cNvSpPr txBox="1"/>
          <p:nvPr/>
        </p:nvSpPr>
        <p:spPr>
          <a:xfrm>
            <a:off x="0" y="550862"/>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IV. Một số đặc điểm cơ bản của trồng trọt công nghệ cao.</a:t>
            </a:r>
            <a:endParaRPr/>
          </a:p>
        </p:txBody>
      </p:sp>
      <p:sp>
        <p:nvSpPr>
          <p:cNvPr id="955" name="Google Shape;955;p37"/>
          <p:cNvSpPr txBox="1"/>
          <p:nvPr/>
        </p:nvSpPr>
        <p:spPr>
          <a:xfrm>
            <a:off x="14287" y="1084262"/>
            <a:ext cx="9123362" cy="3857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56" name="Google Shape;956;p37"/>
          <p:cNvSpPr txBox="1"/>
          <p:nvPr/>
        </p:nvSpPr>
        <p:spPr>
          <a:xfrm>
            <a:off x="152400" y="1112837"/>
            <a:ext cx="7932737" cy="384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900"/>
              <a:buFont typeface="Arial"/>
              <a:buNone/>
            </a:pPr>
            <a:r>
              <a:rPr b="1" i="0" lang="en-US" sz="1900" u="none">
                <a:solidFill>
                  <a:schemeClr val="dk1"/>
                </a:solidFill>
                <a:latin typeface="Arial"/>
                <a:ea typeface="Arial"/>
                <a:cs typeface="Arial"/>
                <a:sym typeface="Arial"/>
              </a:rPr>
              <a:t>Ứng dụng thiết bị, công nghệ hiện đại vào nông nghiệp</a:t>
            </a:r>
            <a:endParaRPr/>
          </a:p>
        </p:txBody>
      </p:sp>
      <p:pic>
        <p:nvPicPr>
          <p:cNvPr id="957" name="Google Shape;957;p37"/>
          <p:cNvPicPr preferRelativeResize="0"/>
          <p:nvPr/>
        </p:nvPicPr>
        <p:blipFill rotWithShape="1">
          <a:blip r:embed="rId4">
            <a:alphaModFix/>
          </a:blip>
          <a:srcRect b="0" l="0" r="0" t="0"/>
          <a:stretch/>
        </p:blipFill>
        <p:spPr>
          <a:xfrm>
            <a:off x="630237" y="1985962"/>
            <a:ext cx="3598862" cy="2414587"/>
          </a:xfrm>
          <a:prstGeom prst="rect">
            <a:avLst/>
          </a:prstGeom>
          <a:noFill/>
          <a:ln>
            <a:noFill/>
          </a:ln>
        </p:spPr>
      </p:pic>
      <p:pic>
        <p:nvPicPr>
          <p:cNvPr id="958" name="Google Shape;958;p37"/>
          <p:cNvPicPr preferRelativeResize="0"/>
          <p:nvPr/>
        </p:nvPicPr>
        <p:blipFill rotWithShape="1">
          <a:blip r:embed="rId5">
            <a:alphaModFix/>
          </a:blip>
          <a:srcRect b="0" l="0" r="0" t="0"/>
          <a:stretch/>
        </p:blipFill>
        <p:spPr>
          <a:xfrm>
            <a:off x="5029200" y="1982787"/>
            <a:ext cx="3598862" cy="2386012"/>
          </a:xfrm>
          <a:prstGeom prst="rect">
            <a:avLst/>
          </a:prstGeom>
          <a:noFill/>
          <a:ln>
            <a:noFill/>
          </a:ln>
        </p:spPr>
      </p:pic>
      <p:sp>
        <p:nvSpPr>
          <p:cNvPr id="959" name="Google Shape;959;p37"/>
          <p:cNvSpPr txBox="1"/>
          <p:nvPr/>
        </p:nvSpPr>
        <p:spPr>
          <a:xfrm>
            <a:off x="630237" y="4703762"/>
            <a:ext cx="3598862" cy="706437"/>
          </a:xfrm>
          <a:prstGeom prst="rect">
            <a:avLst/>
          </a:prstGeom>
          <a:solidFill>
            <a:srgbClr val="F2F2F2"/>
          </a:solidFill>
          <a:ln cap="flat" cmpd="sng" w="9525">
            <a:solidFill>
              <a:srgbClr val="6B6B6B"/>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2000"/>
              <a:buFont typeface="Arial"/>
              <a:buNone/>
            </a:pPr>
            <a:r>
              <a:rPr b="1" i="0" lang="en-US" sz="2000" u="none">
                <a:solidFill>
                  <a:srgbClr val="3333FF"/>
                </a:solidFill>
                <a:latin typeface="Arial"/>
                <a:ea typeface="Arial"/>
                <a:cs typeface="Arial"/>
                <a:sym typeface="Arial"/>
              </a:rPr>
              <a:t>Đèn xông cao áp để thanh long ra hoa trái vụ</a:t>
            </a:r>
            <a:endParaRPr/>
          </a:p>
        </p:txBody>
      </p:sp>
      <p:sp>
        <p:nvSpPr>
          <p:cNvPr id="960" name="Google Shape;960;p37"/>
          <p:cNvSpPr txBox="1"/>
          <p:nvPr/>
        </p:nvSpPr>
        <p:spPr>
          <a:xfrm>
            <a:off x="5029200" y="4703762"/>
            <a:ext cx="3598862" cy="706437"/>
          </a:xfrm>
          <a:prstGeom prst="rect">
            <a:avLst/>
          </a:prstGeom>
          <a:solidFill>
            <a:srgbClr val="F2F2F2"/>
          </a:solidFill>
          <a:ln cap="flat" cmpd="sng" w="9525">
            <a:solidFill>
              <a:srgbClr val="6B6B6B"/>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2000"/>
              <a:buFont typeface="Arial"/>
              <a:buNone/>
            </a:pPr>
            <a:r>
              <a:rPr b="1" i="0" lang="en-US" sz="2000" u="none">
                <a:solidFill>
                  <a:srgbClr val="3333FF"/>
                </a:solidFill>
                <a:latin typeface="Arial"/>
                <a:ea typeface="Arial"/>
                <a:cs typeface="Arial"/>
                <a:sym typeface="Arial"/>
              </a:rPr>
              <a:t>Dùng Flycam để phun thuốc và giám sát cây trồng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id="965" name="Google Shape;965;p38"/>
          <p:cNvPicPr preferRelativeResize="0"/>
          <p:nvPr/>
        </p:nvPicPr>
        <p:blipFill rotWithShape="1">
          <a:blip r:embed="rId3">
            <a:alphaModFix/>
          </a:blip>
          <a:srcRect b="0" l="0" r="0" t="0"/>
          <a:stretch/>
        </p:blipFill>
        <p:spPr>
          <a:xfrm>
            <a:off x="260350" y="1219200"/>
            <a:ext cx="8578850" cy="5611812"/>
          </a:xfrm>
          <a:prstGeom prst="rect">
            <a:avLst/>
          </a:prstGeom>
          <a:noFill/>
          <a:ln>
            <a:noFill/>
          </a:ln>
        </p:spPr>
      </p:pic>
      <p:sp>
        <p:nvSpPr>
          <p:cNvPr id="966" name="Google Shape;966;p38"/>
          <p:cNvSpPr txBox="1"/>
          <p:nvPr/>
        </p:nvSpPr>
        <p:spPr>
          <a:xfrm>
            <a:off x="260350" y="87312"/>
            <a:ext cx="8502650" cy="113188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3333FF"/>
              </a:buClr>
              <a:buSzPts val="2400"/>
              <a:buFont typeface="Arial"/>
              <a:buNone/>
            </a:pPr>
            <a:r>
              <a:rPr b="1" i="0" lang="en-US" sz="2400" u="none">
                <a:solidFill>
                  <a:srgbClr val="3333FF"/>
                </a:solidFill>
                <a:latin typeface="Arial"/>
                <a:ea typeface="Arial"/>
                <a:cs typeface="Arial"/>
                <a:sym typeface="Arial"/>
              </a:rPr>
              <a:t>MỘT SỐ CÔNG NGHỆ TRỒNG TRỌT TRONG </a:t>
            </a:r>
            <a:endParaRPr/>
          </a:p>
          <a:p>
            <a:pPr indent="0" lvl="0" marL="0" marR="0" rtl="0" algn="ctr">
              <a:lnSpc>
                <a:spcPct val="150000"/>
              </a:lnSpc>
              <a:spcBef>
                <a:spcPts val="0"/>
              </a:spcBef>
              <a:spcAft>
                <a:spcPts val="0"/>
              </a:spcAft>
              <a:buClr>
                <a:srgbClr val="3333FF"/>
              </a:buClr>
              <a:buSzPts val="2400"/>
              <a:buFont typeface="Arial"/>
              <a:buNone/>
            </a:pPr>
            <a:r>
              <a:rPr b="1" i="0" lang="en-US" sz="2400" u="none">
                <a:solidFill>
                  <a:srgbClr val="3333FF"/>
                </a:solidFill>
                <a:latin typeface="Arial"/>
                <a:ea typeface="Arial"/>
                <a:cs typeface="Arial"/>
                <a:sym typeface="Arial"/>
              </a:rPr>
              <a:t>BỐI CẢNH CÁCH MẠNG CÔNG NGHIỆP 4.0</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39"/>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972" name="Google Shape;972;p39"/>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73" name="Google Shape;973;p39"/>
          <p:cNvSpPr txBox="1"/>
          <p:nvPr/>
        </p:nvSpPr>
        <p:spPr>
          <a:xfrm>
            <a:off x="14287" y="1457325"/>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 Các nhóm cây trồng phổ biến.</a:t>
            </a:r>
            <a:endParaRPr/>
          </a:p>
        </p:txBody>
      </p:sp>
      <p:sp>
        <p:nvSpPr>
          <p:cNvPr id="974" name="Google Shape;974;p39"/>
          <p:cNvSpPr txBox="1"/>
          <p:nvPr/>
        </p:nvSpPr>
        <p:spPr>
          <a:xfrm>
            <a:off x="14287" y="2170112"/>
            <a:ext cx="8139112"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III. Một số phương thức trồng trọt phổ biến ở Việt Nam</a:t>
            </a:r>
            <a:endParaRPr/>
          </a:p>
        </p:txBody>
      </p:sp>
      <p:sp>
        <p:nvSpPr>
          <p:cNvPr id="975" name="Google Shape;975;p39"/>
          <p:cNvSpPr txBox="1"/>
          <p:nvPr/>
        </p:nvSpPr>
        <p:spPr>
          <a:xfrm>
            <a:off x="0" y="2874962"/>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IV. Một số đặc điểm cơ bản của trồng trọt công nghệ cao.</a:t>
            </a:r>
            <a:endParaRPr/>
          </a:p>
        </p:txBody>
      </p:sp>
      <p:sp>
        <p:nvSpPr>
          <p:cNvPr id="976" name="Google Shape;976;p39"/>
          <p:cNvSpPr txBox="1"/>
          <p:nvPr/>
        </p:nvSpPr>
        <p:spPr>
          <a:xfrm>
            <a:off x="14287" y="3608387"/>
            <a:ext cx="84582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V. Một số ngành nghề trong trồng trọt.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330" name="Google Shape;330;p4"/>
          <p:cNvSpPr txBox="1"/>
          <p:nvPr/>
        </p:nvSpPr>
        <p:spPr>
          <a:xfrm>
            <a:off x="1604962" y="3490912"/>
            <a:ext cx="1960562" cy="369887"/>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Kĩ sư trồng trọt</a:t>
            </a:r>
            <a:endParaRPr/>
          </a:p>
        </p:txBody>
      </p:sp>
      <p:sp>
        <p:nvSpPr>
          <p:cNvPr id="331" name="Google Shape;331;p4"/>
          <p:cNvSpPr txBox="1"/>
          <p:nvPr/>
        </p:nvSpPr>
        <p:spPr>
          <a:xfrm>
            <a:off x="5181600" y="3563937"/>
            <a:ext cx="3200400" cy="369887"/>
          </a:xfrm>
          <a:prstGeom prst="rect">
            <a:avLst/>
          </a:prstGeom>
          <a:solidFill>
            <a:srgbClr val="D9D9D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Kĩ sư chọn giống cây trồng</a:t>
            </a:r>
            <a:endParaRPr/>
          </a:p>
        </p:txBody>
      </p:sp>
      <p:sp>
        <p:nvSpPr>
          <p:cNvPr id="332" name="Google Shape;332;p4"/>
          <p:cNvSpPr txBox="1"/>
          <p:nvPr/>
        </p:nvSpPr>
        <p:spPr>
          <a:xfrm>
            <a:off x="2343150" y="593725"/>
            <a:ext cx="4457700" cy="301625"/>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Ngành nghề trong trồng trọt</a:t>
            </a:r>
            <a:endParaRPr/>
          </a:p>
        </p:txBody>
      </p:sp>
      <p:sp>
        <p:nvSpPr>
          <p:cNvPr id="333" name="Google Shape;333;p4"/>
          <p:cNvSpPr txBox="1"/>
          <p:nvPr/>
        </p:nvSpPr>
        <p:spPr>
          <a:xfrm>
            <a:off x="3594100" y="6429375"/>
            <a:ext cx="2738437" cy="368300"/>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Kĩ sư bảo vệ thực vật</a:t>
            </a:r>
            <a:endParaRPr/>
          </a:p>
        </p:txBody>
      </p:sp>
      <p:pic>
        <p:nvPicPr>
          <p:cNvPr id="334" name="Google Shape;334;p4"/>
          <p:cNvPicPr preferRelativeResize="0"/>
          <p:nvPr/>
        </p:nvPicPr>
        <p:blipFill rotWithShape="1">
          <a:blip r:embed="rId4">
            <a:alphaModFix/>
          </a:blip>
          <a:srcRect b="0" l="0" r="0" t="0"/>
          <a:stretch/>
        </p:blipFill>
        <p:spPr>
          <a:xfrm>
            <a:off x="2819400" y="3951287"/>
            <a:ext cx="3810000" cy="2454275"/>
          </a:xfrm>
          <a:prstGeom prst="rect">
            <a:avLst/>
          </a:prstGeom>
          <a:noFill/>
          <a:ln>
            <a:noFill/>
          </a:ln>
        </p:spPr>
      </p:pic>
      <p:pic>
        <p:nvPicPr>
          <p:cNvPr id="335" name="Google Shape;335;p4"/>
          <p:cNvPicPr preferRelativeResize="0"/>
          <p:nvPr/>
        </p:nvPicPr>
        <p:blipFill rotWithShape="1">
          <a:blip r:embed="rId5">
            <a:alphaModFix/>
          </a:blip>
          <a:srcRect b="0" l="0" r="0" t="0"/>
          <a:stretch/>
        </p:blipFill>
        <p:spPr>
          <a:xfrm>
            <a:off x="4895850" y="965200"/>
            <a:ext cx="3771900" cy="2514600"/>
          </a:xfrm>
          <a:prstGeom prst="rect">
            <a:avLst/>
          </a:prstGeom>
          <a:noFill/>
          <a:ln>
            <a:noFill/>
          </a:ln>
        </p:spPr>
      </p:pic>
      <p:pic>
        <p:nvPicPr>
          <p:cNvPr id="336" name="Google Shape;336;p4"/>
          <p:cNvPicPr preferRelativeResize="0"/>
          <p:nvPr/>
        </p:nvPicPr>
        <p:blipFill rotWithShape="1">
          <a:blip r:embed="rId6">
            <a:alphaModFix/>
          </a:blip>
          <a:srcRect b="0" l="0" r="0" t="0"/>
          <a:stretch/>
        </p:blipFill>
        <p:spPr>
          <a:xfrm>
            <a:off x="706437" y="965200"/>
            <a:ext cx="3771900" cy="2514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40"/>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982" name="Google Shape;982;p40"/>
          <p:cNvSpPr txBox="1"/>
          <p:nvPr/>
        </p:nvSpPr>
        <p:spPr>
          <a:xfrm>
            <a:off x="1604962" y="3490912"/>
            <a:ext cx="1960562" cy="369887"/>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Kĩ sư trồng trọt</a:t>
            </a:r>
            <a:endParaRPr/>
          </a:p>
        </p:txBody>
      </p:sp>
      <p:sp>
        <p:nvSpPr>
          <p:cNvPr id="983" name="Google Shape;983;p40"/>
          <p:cNvSpPr txBox="1"/>
          <p:nvPr/>
        </p:nvSpPr>
        <p:spPr>
          <a:xfrm>
            <a:off x="5181600" y="3563937"/>
            <a:ext cx="3200400" cy="369887"/>
          </a:xfrm>
          <a:prstGeom prst="rect">
            <a:avLst/>
          </a:prstGeom>
          <a:solidFill>
            <a:srgbClr val="D9D9D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Kĩ sư chọn giống cây trồng</a:t>
            </a:r>
            <a:endParaRPr/>
          </a:p>
        </p:txBody>
      </p:sp>
      <p:sp>
        <p:nvSpPr>
          <p:cNvPr id="984" name="Google Shape;984;p40"/>
          <p:cNvSpPr txBox="1"/>
          <p:nvPr/>
        </p:nvSpPr>
        <p:spPr>
          <a:xfrm>
            <a:off x="2343150" y="593725"/>
            <a:ext cx="4457700" cy="301625"/>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Ngành nghề trong trồng trọt</a:t>
            </a:r>
            <a:endParaRPr/>
          </a:p>
        </p:txBody>
      </p:sp>
      <p:sp>
        <p:nvSpPr>
          <p:cNvPr id="985" name="Google Shape;985;p40"/>
          <p:cNvSpPr txBox="1"/>
          <p:nvPr/>
        </p:nvSpPr>
        <p:spPr>
          <a:xfrm>
            <a:off x="3594100" y="6429375"/>
            <a:ext cx="2738437" cy="368300"/>
          </a:xfrm>
          <a:prstGeom prst="rect">
            <a:avLst/>
          </a:prstGeom>
          <a:solidFill>
            <a:srgbClr val="D9D9D9"/>
          </a:solidFill>
          <a:ln cap="flat" cmpd="sng" w="9525">
            <a:solidFill>
              <a:srgbClr val="A6A6A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1800"/>
              <a:buFont typeface="Arial"/>
              <a:buNone/>
            </a:pPr>
            <a:r>
              <a:rPr b="1" i="0" lang="en-US" sz="1800" u="none">
                <a:solidFill>
                  <a:srgbClr val="3333FF"/>
                </a:solidFill>
                <a:latin typeface="Arial"/>
                <a:ea typeface="Arial"/>
                <a:cs typeface="Arial"/>
                <a:sym typeface="Arial"/>
              </a:rPr>
              <a:t>Kĩ sư bảo vệ thực vật</a:t>
            </a:r>
            <a:endParaRPr/>
          </a:p>
        </p:txBody>
      </p:sp>
      <p:pic>
        <p:nvPicPr>
          <p:cNvPr id="986" name="Google Shape;986;p40"/>
          <p:cNvPicPr preferRelativeResize="0"/>
          <p:nvPr/>
        </p:nvPicPr>
        <p:blipFill rotWithShape="1">
          <a:blip r:embed="rId4">
            <a:alphaModFix/>
          </a:blip>
          <a:srcRect b="0" l="0" r="0" t="0"/>
          <a:stretch/>
        </p:blipFill>
        <p:spPr>
          <a:xfrm>
            <a:off x="2819400" y="3951287"/>
            <a:ext cx="3810000" cy="2454275"/>
          </a:xfrm>
          <a:prstGeom prst="rect">
            <a:avLst/>
          </a:prstGeom>
          <a:noFill/>
          <a:ln>
            <a:noFill/>
          </a:ln>
        </p:spPr>
      </p:pic>
      <p:pic>
        <p:nvPicPr>
          <p:cNvPr id="987" name="Google Shape;987;p40"/>
          <p:cNvPicPr preferRelativeResize="0"/>
          <p:nvPr/>
        </p:nvPicPr>
        <p:blipFill rotWithShape="1">
          <a:blip r:embed="rId5">
            <a:alphaModFix/>
          </a:blip>
          <a:srcRect b="0" l="0" r="0" t="0"/>
          <a:stretch/>
        </p:blipFill>
        <p:spPr>
          <a:xfrm>
            <a:off x="4895850" y="965200"/>
            <a:ext cx="3771900" cy="2514600"/>
          </a:xfrm>
          <a:prstGeom prst="rect">
            <a:avLst/>
          </a:prstGeom>
          <a:noFill/>
          <a:ln>
            <a:noFill/>
          </a:ln>
        </p:spPr>
      </p:pic>
      <p:pic>
        <p:nvPicPr>
          <p:cNvPr id="988" name="Google Shape;988;p40"/>
          <p:cNvPicPr preferRelativeResize="0"/>
          <p:nvPr/>
        </p:nvPicPr>
        <p:blipFill rotWithShape="1">
          <a:blip r:embed="rId6">
            <a:alphaModFix/>
          </a:blip>
          <a:srcRect b="0" l="0" r="0" t="0"/>
          <a:stretch/>
        </p:blipFill>
        <p:spPr>
          <a:xfrm>
            <a:off x="706437" y="965200"/>
            <a:ext cx="3771900" cy="2514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500"/>
                                        <p:tgtEl>
                                          <p:spTgt spid="988"/>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41"/>
          <p:cNvSpPr/>
          <p:nvPr/>
        </p:nvSpPr>
        <p:spPr>
          <a:xfrm>
            <a:off x="533400" y="1963737"/>
            <a:ext cx="8229600" cy="3141662"/>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2F2F2"/>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000"/>
              <a:buFont typeface="Times New Roman"/>
              <a:buNone/>
            </a:pPr>
            <a:r>
              <a:rPr b="1" i="0" lang="en-US" sz="3000" u="none">
                <a:solidFill>
                  <a:srgbClr val="FF0000"/>
                </a:solidFill>
                <a:latin typeface="Times New Roman"/>
                <a:ea typeface="Times New Roman"/>
                <a:cs typeface="Times New Roman"/>
                <a:sym typeface="Times New Roman"/>
              </a:rPr>
              <a:t>DẶN DÒ</a:t>
            </a:r>
            <a:endParaRPr/>
          </a:p>
          <a:p>
            <a:pPr indent="0" lvl="0" marL="0" marR="0" rtl="0" algn="ctr">
              <a:lnSpc>
                <a:spcPct val="100000"/>
              </a:lnSpc>
              <a:spcBef>
                <a:spcPts val="0"/>
              </a:spcBef>
              <a:spcAft>
                <a:spcPts val="0"/>
              </a:spcAft>
              <a:buClr>
                <a:srgbClr val="002060"/>
              </a:buClr>
              <a:buSzPts val="2800"/>
              <a:buFont typeface="Times New Roman"/>
              <a:buNone/>
            </a:pPr>
            <a:r>
              <a:rPr b="0" i="0" lang="en-US" sz="2800" u="none">
                <a:solidFill>
                  <a:srgbClr val="002060"/>
                </a:solidFill>
                <a:latin typeface="Times New Roman"/>
                <a:ea typeface="Times New Roman"/>
                <a:cs typeface="Times New Roman"/>
                <a:sym typeface="Times New Roman"/>
              </a:rPr>
              <a:t>- Đọc trước bài 2: LÀM ĐẤT TRỒNG CÂY</a:t>
            </a:r>
            <a:endParaRPr/>
          </a:p>
          <a:p>
            <a:pPr indent="0" lvl="0" marL="0" marR="0" rtl="0" algn="ctr">
              <a:lnSpc>
                <a:spcPct val="100000"/>
              </a:lnSpc>
              <a:spcBef>
                <a:spcPts val="0"/>
              </a:spcBef>
              <a:spcAft>
                <a:spcPts val="0"/>
              </a:spcAft>
              <a:buClr>
                <a:srgbClr val="002060"/>
              </a:buClr>
              <a:buSzPts val="2800"/>
              <a:buFont typeface="Times New Roman"/>
              <a:buNone/>
            </a:pPr>
            <a:r>
              <a:rPr b="0" i="0" lang="en-US" sz="2800" u="none">
                <a:solidFill>
                  <a:srgbClr val="002060"/>
                </a:solidFill>
                <a:latin typeface="Times New Roman"/>
                <a:ea typeface="Times New Roman"/>
                <a:cs typeface="Times New Roman"/>
                <a:sym typeface="Times New Roman"/>
              </a:rPr>
              <a:t>- Đọc tài liệu liên quan đến thành phần của đất trồng và kĩ thuật làm đất cây trồng</a:t>
            </a:r>
            <a:endParaRPr/>
          </a:p>
        </p:txBody>
      </p:sp>
      <p:pic>
        <p:nvPicPr>
          <p:cNvPr id="995" name="Google Shape;995;p41"/>
          <p:cNvPicPr preferRelativeResize="0"/>
          <p:nvPr/>
        </p:nvPicPr>
        <p:blipFill rotWithShape="1">
          <a:blip r:embed="rId3">
            <a:alphaModFix/>
          </a:blip>
          <a:srcRect b="0" l="0" r="0" t="0"/>
          <a:stretch/>
        </p:blipFill>
        <p:spPr>
          <a:xfrm>
            <a:off x="5815012" y="0"/>
            <a:ext cx="3328987" cy="2095500"/>
          </a:xfrm>
          <a:prstGeom prst="rect">
            <a:avLst/>
          </a:prstGeom>
          <a:noFill/>
          <a:ln>
            <a:noFill/>
          </a:ln>
        </p:spPr>
      </p:pic>
      <p:sp>
        <p:nvSpPr>
          <p:cNvPr id="996" name="Google Shape;996;p41"/>
          <p:cNvSpPr txBox="1"/>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n-US" sz="1400" u="none">
                <a:solidFill>
                  <a:schemeClr val="dk1"/>
                </a:solidFill>
                <a:latin typeface="Arial"/>
                <a:ea typeface="Arial"/>
                <a:cs typeface="Arial"/>
                <a:sym typeface="Arial"/>
              </a:rPr>
              <a:t>‹#›</a:t>
            </a:fld>
            <a:endParaRPr/>
          </a:p>
        </p:txBody>
      </p:sp>
      <p:pic>
        <p:nvPicPr>
          <p:cNvPr id="997" name="Google Shape;997;p41"/>
          <p:cNvPicPr preferRelativeResize="0"/>
          <p:nvPr/>
        </p:nvPicPr>
        <p:blipFill rotWithShape="1">
          <a:blip r:embed="rId4">
            <a:alphaModFix/>
          </a:blip>
          <a:srcRect b="0" l="0" r="0" t="0"/>
          <a:stretch/>
        </p:blipFill>
        <p:spPr>
          <a:xfrm>
            <a:off x="5794375" y="4762500"/>
            <a:ext cx="3349625" cy="2095500"/>
          </a:xfrm>
          <a:prstGeom prst="rect">
            <a:avLst/>
          </a:prstGeom>
          <a:noFill/>
          <a:ln>
            <a:noFill/>
          </a:ln>
        </p:spPr>
      </p:pic>
      <p:pic>
        <p:nvPicPr>
          <p:cNvPr id="998" name="Google Shape;998;p41"/>
          <p:cNvPicPr preferRelativeResize="0"/>
          <p:nvPr/>
        </p:nvPicPr>
        <p:blipFill rotWithShape="1">
          <a:blip r:embed="rId5">
            <a:alphaModFix/>
          </a:blip>
          <a:srcRect b="0" l="0" r="0" t="0"/>
          <a:stretch/>
        </p:blipFill>
        <p:spPr>
          <a:xfrm>
            <a:off x="0" y="0"/>
            <a:ext cx="3349625" cy="2124075"/>
          </a:xfrm>
          <a:prstGeom prst="rect">
            <a:avLst/>
          </a:prstGeom>
          <a:noFill/>
          <a:ln>
            <a:noFill/>
          </a:ln>
        </p:spPr>
      </p:pic>
      <p:pic>
        <p:nvPicPr>
          <p:cNvPr id="999" name="Google Shape;999;p41"/>
          <p:cNvPicPr preferRelativeResize="0"/>
          <p:nvPr/>
        </p:nvPicPr>
        <p:blipFill rotWithShape="1">
          <a:blip r:embed="rId6">
            <a:alphaModFix/>
          </a:blip>
          <a:srcRect b="0" l="0" r="0" t="0"/>
          <a:stretch/>
        </p:blipFill>
        <p:spPr>
          <a:xfrm>
            <a:off x="14287" y="4762500"/>
            <a:ext cx="3349625" cy="2095500"/>
          </a:xfrm>
          <a:prstGeom prst="rect">
            <a:avLst/>
          </a:prstGeom>
          <a:noFill/>
          <a:ln>
            <a:noFill/>
          </a:ln>
        </p:spPr>
      </p:pic>
    </p:spTree>
  </p:cSld>
  <p:clrMapOvr>
    <a:masterClrMapping/>
  </p:clrMapOvr>
  <p:transition>
    <p:wipe dir="l"/>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42"/>
          <p:cNvPicPr preferRelativeResize="0"/>
          <p:nvPr/>
        </p:nvPicPr>
        <p:blipFill rotWithShape="1">
          <a:blip r:embed="rId3">
            <a:alphaModFix/>
          </a:blip>
          <a:srcRect b="0" l="0" r="0" t="0"/>
          <a:stretch/>
        </p:blipFill>
        <p:spPr>
          <a:xfrm>
            <a:off x="0" y="857250"/>
            <a:ext cx="9244012" cy="5143500"/>
          </a:xfrm>
          <a:prstGeom prst="rect">
            <a:avLst/>
          </a:prstGeom>
          <a:noFill/>
          <a:ln>
            <a:noFill/>
          </a:ln>
        </p:spPr>
      </p:pic>
      <p:sp>
        <p:nvSpPr>
          <p:cNvPr id="1006" name="Google Shape;1006;p42"/>
          <p:cNvSpPr txBox="1"/>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fld id="{00000000-1234-1234-1234-123412341234}" type="slidenum">
              <a:rPr b="0" i="0" lang="en-US" sz="1400" u="none">
                <a:solidFill>
                  <a:schemeClr val="dk1"/>
                </a:solidFill>
                <a:latin typeface="Arial"/>
                <a:ea typeface="Arial"/>
                <a:cs typeface="Arial"/>
                <a:sym typeface="Arial"/>
              </a:rPr>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
          <p:cNvPicPr preferRelativeResize="0"/>
          <p:nvPr/>
        </p:nvPicPr>
        <p:blipFill rotWithShape="1">
          <a:blip r:embed="rId3">
            <a:alphaModFix/>
          </a:blip>
          <a:srcRect b="0" l="0" r="0" t="0"/>
          <a:stretch/>
        </p:blipFill>
        <p:spPr>
          <a:xfrm>
            <a:off x="457200" y="0"/>
            <a:ext cx="82296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
          <p:cNvSpPr/>
          <p:nvPr/>
        </p:nvSpPr>
        <p:spPr>
          <a:xfrm>
            <a:off x="5029200" y="1992312"/>
            <a:ext cx="4114800" cy="2503487"/>
          </a:xfrm>
          <a:prstGeom prst="cloudCallout">
            <a:avLst>
              <a:gd fmla="val -1869" name="adj1"/>
              <a:gd fmla="val 18917" name="adj2"/>
            </a:avLst>
          </a:prstGeom>
          <a:solidFill>
            <a:srgbClr val="D9D9D9"/>
          </a:solidFill>
          <a:ln cap="flat" cmpd="sng" w="127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33FF"/>
              </a:buClr>
              <a:buSzPts val="2800"/>
              <a:buFont typeface="Arial"/>
              <a:buNone/>
            </a:pPr>
            <a:r>
              <a:rPr b="0" i="0" lang="en-US" sz="2800" u="none">
                <a:solidFill>
                  <a:srgbClr val="3333FF"/>
                </a:solidFill>
                <a:latin typeface="Arial"/>
                <a:ea typeface="Arial"/>
                <a:cs typeface="Arial"/>
                <a:sym typeface="Arial"/>
              </a:rPr>
              <a:t>Vai trò của trồng trọt? </a:t>
            </a:r>
            <a:endParaRPr/>
          </a:p>
        </p:txBody>
      </p:sp>
      <p:sp>
        <p:nvSpPr>
          <p:cNvPr id="347" name="Google Shape;347;p6"/>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348" name="Google Shape;348;p6"/>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pic>
        <p:nvPicPr>
          <p:cNvPr id="349" name="Google Shape;349;p6"/>
          <p:cNvPicPr preferRelativeResize="0"/>
          <p:nvPr/>
        </p:nvPicPr>
        <p:blipFill rotWithShape="1">
          <a:blip r:embed="rId4">
            <a:alphaModFix/>
          </a:blip>
          <a:srcRect b="0" l="0" r="0" t="0"/>
          <a:stretch/>
        </p:blipFill>
        <p:spPr>
          <a:xfrm>
            <a:off x="152400" y="1971675"/>
            <a:ext cx="4572000" cy="4260850"/>
          </a:xfrm>
          <a:prstGeom prst="rect">
            <a:avLst/>
          </a:prstGeom>
          <a:noFill/>
          <a:ln>
            <a:noFill/>
          </a:ln>
        </p:spPr>
      </p:pic>
      <p:sp>
        <p:nvSpPr>
          <p:cNvPr id="350" name="Google Shape;350;p6"/>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7"/>
          <p:cNvSpPr/>
          <p:nvPr/>
        </p:nvSpPr>
        <p:spPr>
          <a:xfrm>
            <a:off x="5029200" y="1992312"/>
            <a:ext cx="4114800" cy="2503487"/>
          </a:xfrm>
          <a:prstGeom prst="cloudCallout">
            <a:avLst>
              <a:gd fmla="val -1869" name="adj1"/>
              <a:gd fmla="val 18917" name="adj2"/>
            </a:avLst>
          </a:prstGeom>
          <a:solidFill>
            <a:srgbClr val="D9D9D9"/>
          </a:solidFill>
          <a:ln cap="flat" cmpd="sng" w="12700">
            <a:solidFill>
              <a:srgbClr val="89A4A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333FF"/>
              </a:buClr>
              <a:buSzPts val="2800"/>
              <a:buFont typeface="Arial"/>
              <a:buNone/>
            </a:pPr>
            <a:r>
              <a:rPr b="0" i="0" lang="en-US" sz="2800" u="none">
                <a:solidFill>
                  <a:srgbClr val="3333FF"/>
                </a:solidFill>
                <a:latin typeface="Arial"/>
                <a:ea typeface="Arial"/>
                <a:cs typeface="Arial"/>
                <a:sym typeface="Arial"/>
              </a:rPr>
              <a:t>Nêu vai trò của trồng trọt tương ứng với các ảnh trong hình?</a:t>
            </a:r>
            <a:endParaRPr/>
          </a:p>
        </p:txBody>
      </p:sp>
      <p:sp>
        <p:nvSpPr>
          <p:cNvPr id="356" name="Google Shape;356;p7"/>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357" name="Google Shape;357;p7"/>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pic>
        <p:nvPicPr>
          <p:cNvPr id="358" name="Google Shape;358;p7"/>
          <p:cNvPicPr preferRelativeResize="0"/>
          <p:nvPr/>
        </p:nvPicPr>
        <p:blipFill rotWithShape="1">
          <a:blip r:embed="rId4">
            <a:alphaModFix/>
          </a:blip>
          <a:srcRect b="0" l="0" r="0" t="0"/>
          <a:stretch/>
        </p:blipFill>
        <p:spPr>
          <a:xfrm>
            <a:off x="152400" y="1971675"/>
            <a:ext cx="4572000" cy="4260850"/>
          </a:xfrm>
          <a:prstGeom prst="rect">
            <a:avLst/>
          </a:prstGeom>
          <a:noFill/>
          <a:ln>
            <a:noFill/>
          </a:ln>
        </p:spPr>
      </p:pic>
      <p:sp>
        <p:nvSpPr>
          <p:cNvPr id="359" name="Google Shape;359;p7"/>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8"/>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365" name="Google Shape;365;p8"/>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pic>
        <p:nvPicPr>
          <p:cNvPr id="366" name="Google Shape;366;p8"/>
          <p:cNvPicPr preferRelativeResize="0"/>
          <p:nvPr/>
        </p:nvPicPr>
        <p:blipFill rotWithShape="1">
          <a:blip r:embed="rId4">
            <a:alphaModFix/>
          </a:blip>
          <a:srcRect b="0" l="0" r="0" t="0"/>
          <a:stretch/>
        </p:blipFill>
        <p:spPr>
          <a:xfrm>
            <a:off x="381000" y="1733550"/>
            <a:ext cx="8361362" cy="4895850"/>
          </a:xfrm>
          <a:prstGeom prst="rect">
            <a:avLst/>
          </a:prstGeom>
          <a:noFill/>
          <a:ln>
            <a:noFill/>
          </a:ln>
        </p:spPr>
      </p:pic>
      <p:sp>
        <p:nvSpPr>
          <p:cNvPr id="367" name="Google Shape;367;p8"/>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9"/>
          <p:cNvSpPr txBox="1"/>
          <p:nvPr/>
        </p:nvSpPr>
        <p:spPr>
          <a:xfrm>
            <a:off x="0" y="723900"/>
            <a:ext cx="5562600" cy="533400"/>
          </a:xfrm>
          <a:prstGeom prst="rect">
            <a:avLst/>
          </a:prstGeom>
          <a:solidFill>
            <a:srgbClr val="EDF9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I. Vai trò và triển vọng của trồng trọt</a:t>
            </a:r>
            <a:endParaRPr/>
          </a:p>
        </p:txBody>
      </p:sp>
      <p:sp>
        <p:nvSpPr>
          <p:cNvPr id="373" name="Google Shape;373;p9"/>
          <p:cNvSpPr txBox="1"/>
          <p:nvPr/>
        </p:nvSpPr>
        <p:spPr>
          <a:xfrm>
            <a:off x="0" y="0"/>
            <a:ext cx="9144000" cy="523875"/>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1" i="0" lang="en-US" sz="2800" u="none">
                <a:solidFill>
                  <a:srgbClr val="FFFF00"/>
                </a:solidFill>
                <a:latin typeface="Times New Roman"/>
                <a:ea typeface="Times New Roman"/>
                <a:cs typeface="Times New Roman"/>
                <a:sym typeface="Times New Roman"/>
              </a:rPr>
              <a:t>BÀI 1: GIỚI THIỆU VỀ TRỒNG TRỌT</a:t>
            </a:r>
            <a:endParaRPr/>
          </a:p>
        </p:txBody>
      </p:sp>
      <p:sp>
        <p:nvSpPr>
          <p:cNvPr id="374" name="Google Shape;374;p9"/>
          <p:cNvSpPr txBox="1"/>
          <p:nvPr/>
        </p:nvSpPr>
        <p:spPr>
          <a:xfrm>
            <a:off x="304800" y="1273175"/>
            <a:ext cx="1600200" cy="460375"/>
          </a:xfrm>
          <a:prstGeom prst="rect">
            <a:avLst/>
          </a:prstGeom>
          <a:solidFill>
            <a:srgbClr val="EDF9A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Arial"/>
              <a:buNone/>
            </a:pPr>
            <a:r>
              <a:rPr b="1" i="0" lang="en-US" sz="2400" u="none">
                <a:solidFill>
                  <a:srgbClr val="0070C0"/>
                </a:solidFill>
                <a:latin typeface="Arial"/>
                <a:ea typeface="Arial"/>
                <a:cs typeface="Arial"/>
                <a:sym typeface="Arial"/>
              </a:rPr>
              <a:t>1. Vai trò</a:t>
            </a:r>
            <a:endParaRPr/>
          </a:p>
        </p:txBody>
      </p:sp>
      <p:sp>
        <p:nvSpPr>
          <p:cNvPr id="375" name="Google Shape;375;p9"/>
          <p:cNvSpPr txBox="1"/>
          <p:nvPr/>
        </p:nvSpPr>
        <p:spPr>
          <a:xfrm>
            <a:off x="914400" y="1905000"/>
            <a:ext cx="6781800" cy="23082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Cung cấp lương thực, thực phẩm.</a:t>
            </a:r>
            <a:endParaRPr/>
          </a:p>
          <a:p>
            <a:pPr indent="-285750" lvl="0" marL="285750" marR="0" rtl="0" algn="l">
              <a:lnSpc>
                <a:spcPct val="15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Cung cấp thức ăn cho chăn nuôi.</a:t>
            </a:r>
            <a:endParaRPr/>
          </a:p>
          <a:p>
            <a:pPr indent="-285750" lvl="0" marL="285750" marR="0" rtl="0" algn="l">
              <a:lnSpc>
                <a:spcPct val="15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Cung cấp nguyên liệu cho ngành công nghiệp</a:t>
            </a:r>
            <a:endParaRPr/>
          </a:p>
          <a:p>
            <a:pPr indent="-285750" lvl="0" marL="285750" marR="0" rtl="0" algn="l">
              <a:lnSpc>
                <a:spcPct val="150000"/>
              </a:lnSpc>
              <a:spcBef>
                <a:spcPts val="0"/>
              </a:spcBef>
              <a:spcAft>
                <a:spcPts val="0"/>
              </a:spcAft>
              <a:buClr>
                <a:schemeClr val="dk1"/>
              </a:buClr>
              <a:buSzPts val="2400"/>
              <a:buFont typeface="Arial"/>
              <a:buChar char="-"/>
            </a:pPr>
            <a:r>
              <a:rPr b="0" i="0" lang="en-US" sz="2400" u="none">
                <a:solidFill>
                  <a:schemeClr val="dk1"/>
                </a:solidFill>
                <a:latin typeface="Arial"/>
                <a:ea typeface="Arial"/>
                <a:cs typeface="Arial"/>
                <a:sym typeface="Arial"/>
              </a:rPr>
              <a:t>Cung cấp nông sản cho xuất khẩu.</a:t>
            </a:r>
            <a:endParaRPr/>
          </a:p>
        </p:txBody>
      </p:sp>
      <p:sp>
        <p:nvSpPr>
          <p:cNvPr id="376" name="Google Shape;376;p9"/>
          <p:cNvSpPr txBox="1"/>
          <p:nvPr/>
        </p:nvSpPr>
        <p:spPr>
          <a:xfrm>
            <a:off x="304800" y="1919287"/>
            <a:ext cx="577850" cy="52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Times New Roman"/>
              <a:buNone/>
            </a:pPr>
            <a:r>
              <a:rPr b="1" i="0" lang="en-US" sz="2800" u="none">
                <a:solidFill>
                  <a:srgbClr val="FF3300"/>
                </a:solidFill>
                <a:latin typeface="Times New Roman"/>
                <a:ea typeface="Times New Roman"/>
                <a:cs typeface="Times New Roman"/>
                <a:sym typeface="Times New Roman"/>
              </a:rPr>
              <a: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2011-08-08T08:10:27Z</dcterms:created>
  <dc:creator>hoang</dc:creator>
</cp:coreProperties>
</file>

<file path=docProps/custom.xml><?xml version="1.0" encoding="utf-8"?>
<Properties xmlns="http://schemas.openxmlformats.org/officeDocument/2006/custom-properties" xmlns:vt="http://schemas.openxmlformats.org/officeDocument/2006/docPropsVTypes"/>
</file>