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76" d="100"/>
          <a:sy n="76" d="100"/>
        </p:scale>
        <p:origin x="18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26/05/2024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5/26/2024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26/05/2024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26/05/2024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5/26/2024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26/05/2024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26/05/2024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26/05/2024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26/05/2024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dirty="0"/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XỬ LÝ TÌNH HUỐNG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2: </a:t>
            </a:r>
            <a:r>
              <a:rPr lang="en-GB" sz="2800" dirty="0" err="1">
                <a:latin typeface="+mj-lt"/>
              </a:rPr>
              <a:t>Bố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  IV. VẬN DỤNG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1:  </a:t>
            </a:r>
            <a:r>
              <a:rPr lang="en-GB" sz="2400" dirty="0" err="1">
                <a:latin typeface="+mj-lt"/>
              </a:rPr>
              <a:t>Em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+mj-lt"/>
              </a:rPr>
              <a:t>Bài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tập</a:t>
            </a:r>
            <a:r>
              <a:rPr lang="en-GB" sz="2000" dirty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để bảo vệ bản thân dịch 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II- 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GIẢI QUYẾT TÌNH HUỐNG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sao?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dirty="0">
                <a:latin typeface="+mj-lt"/>
              </a:rPr>
              <a:t>MỖI HỌC SINH CẦN NHỚ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                                   III. LUYỆN TẬP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36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2024-05-26T06:51:51Z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