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3.wav" ContentType="audio/x-wav"/>
  <Override PartName="/ppt/media/audio4.wav" ContentType="audio/x-wav"/>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82" r:id="rId2"/>
    <p:sldId id="283" r:id="rId3"/>
    <p:sldId id="284" r:id="rId4"/>
    <p:sldId id="409" r:id="rId5"/>
    <p:sldId id="393" r:id="rId6"/>
    <p:sldId id="285" r:id="rId7"/>
    <p:sldId id="394" r:id="rId8"/>
    <p:sldId id="494" r:id="rId9"/>
    <p:sldId id="495" r:id="rId10"/>
    <p:sldId id="437" r:id="rId11"/>
    <p:sldId id="483" r:id="rId12"/>
    <p:sldId id="496" r:id="rId13"/>
    <p:sldId id="497" r:id="rId14"/>
    <p:sldId id="490" r:id="rId15"/>
    <p:sldId id="485" r:id="rId16"/>
    <p:sldId id="498" r:id="rId17"/>
    <p:sldId id="422" r:id="rId18"/>
    <p:sldId id="419" r:id="rId19"/>
    <p:sldId id="499" r:id="rId20"/>
    <p:sldId id="489" r:id="rId21"/>
    <p:sldId id="442" r:id="rId22"/>
    <p:sldId id="500" r:id="rId23"/>
    <p:sldId id="501" r:id="rId24"/>
    <p:sldId id="502" r:id="rId25"/>
    <p:sldId id="503" r:id="rId26"/>
    <p:sldId id="287" r:id="rId27"/>
    <p:sldId id="258" r:id="rId28"/>
    <p:sldId id="466" r:id="rId29"/>
    <p:sldId id="504" r:id="rId30"/>
    <p:sldId id="505" r:id="rId31"/>
    <p:sldId id="404" r:id="rId32"/>
    <p:sldId id="506" r:id="rId33"/>
    <p:sldId id="507" r:id="rId34"/>
    <p:sldId id="299" r:id="rId35"/>
    <p:sldId id="261" r:id="rId36"/>
    <p:sldId id="265" r:id="rId37"/>
    <p:sldId id="256" r:id="rId38"/>
    <p:sldId id="257" r:id="rId39"/>
    <p:sldId id="262" r:id="rId40"/>
    <p:sldId id="263" r:id="rId41"/>
    <p:sldId id="264" r:id="rId42"/>
    <p:sldId id="470" r:id="rId43"/>
    <p:sldId id="305" r:id="rId44"/>
    <p:sldId id="306" r:id="rId45"/>
  </p:sldIdLst>
  <p:sldSz cx="9144000" cy="5715000" type="screen16x10"/>
  <p:notesSz cx="6858000" cy="9144000"/>
  <p:embeddedFontLst>
    <p:embeddedFont>
      <p:font typeface=".VnArial" panose="020B7200000000000000" pitchFamily="34" charset="0"/>
      <p:regular r:id="rId47"/>
      <p:bold r:id="rId48"/>
      <p:italic r:id="rId49"/>
      <p:boldItalic r:id="rId50"/>
    </p:embeddedFont>
    <p:embeddedFont>
      <p:font typeface=".VnTifani Heavy" panose="020B7200000000000000" pitchFamily="34" charset="0"/>
      <p:regular r:id="rId51"/>
    </p:embeddedFont>
    <p:embeddedFont>
      <p:font typeface="Calibri" panose="020F0502020204030204" pitchFamily="34" charset="0"/>
      <p:regular r:id="rId52"/>
      <p:bold r:id="rId53"/>
      <p:italic r:id="rId54"/>
      <p:boldItalic r:id="rId55"/>
    </p:embeddedFont>
    <p:embeddedFont>
      <p:font typeface="Tahoma" panose="020B0604030504040204" pitchFamily="34" charset="0"/>
      <p:regular r:id="rId56"/>
      <p:bold r:id="rId57"/>
    </p:embeddedFont>
  </p:embeddedFontLst>
  <p:custDataLst>
    <p:tags r:id="rId58"/>
  </p:custDataLst>
  <p:defaultTextStyle>
    <a:defPPr>
      <a:defRPr lang="en-US"/>
    </a:defPPr>
    <a:lvl1pPr algn="l" rtl="0" fontAlgn="base">
      <a:spcBef>
        <a:spcPct val="50000"/>
      </a:spcBef>
      <a:spcAft>
        <a:spcPct val="0"/>
      </a:spcAft>
      <a:defRPr sz="2000" kern="1200">
        <a:solidFill>
          <a:schemeClr val="tx1"/>
        </a:solidFill>
        <a:latin typeface="Arial" charset="0"/>
        <a:ea typeface="+mn-ea"/>
        <a:cs typeface="+mn-cs"/>
      </a:defRPr>
    </a:lvl1pPr>
    <a:lvl2pPr marL="457200" algn="l" rtl="0" fontAlgn="base">
      <a:spcBef>
        <a:spcPct val="50000"/>
      </a:spcBef>
      <a:spcAft>
        <a:spcPct val="0"/>
      </a:spcAft>
      <a:defRPr sz="2000" kern="1200">
        <a:solidFill>
          <a:schemeClr val="tx1"/>
        </a:solidFill>
        <a:latin typeface="Arial" charset="0"/>
        <a:ea typeface="+mn-ea"/>
        <a:cs typeface="+mn-cs"/>
      </a:defRPr>
    </a:lvl2pPr>
    <a:lvl3pPr marL="914400" algn="l" rtl="0" fontAlgn="base">
      <a:spcBef>
        <a:spcPct val="50000"/>
      </a:spcBef>
      <a:spcAft>
        <a:spcPct val="0"/>
      </a:spcAft>
      <a:defRPr sz="2000" kern="1200">
        <a:solidFill>
          <a:schemeClr val="tx1"/>
        </a:solidFill>
        <a:latin typeface="Arial" charset="0"/>
        <a:ea typeface="+mn-ea"/>
        <a:cs typeface="+mn-cs"/>
      </a:defRPr>
    </a:lvl3pPr>
    <a:lvl4pPr marL="1371600" algn="l" rtl="0" fontAlgn="base">
      <a:spcBef>
        <a:spcPct val="50000"/>
      </a:spcBef>
      <a:spcAft>
        <a:spcPct val="0"/>
      </a:spcAft>
      <a:defRPr sz="2000" kern="1200">
        <a:solidFill>
          <a:schemeClr val="tx1"/>
        </a:solidFill>
        <a:latin typeface="Arial" charset="0"/>
        <a:ea typeface="+mn-ea"/>
        <a:cs typeface="+mn-cs"/>
      </a:defRPr>
    </a:lvl4pPr>
    <a:lvl5pPr marL="1828800" algn="l" rtl="0" fontAlgn="base">
      <a:spcBef>
        <a:spcPct val="5000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0099"/>
    <a:srgbClr val="006600"/>
    <a:srgbClr val="000000"/>
    <a:srgbClr val="660066"/>
    <a:srgbClr val="00FFFF"/>
    <a:srgbClr val="333300"/>
    <a:srgbClr val="0033CC"/>
    <a:srgbClr val="FF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94280" autoAdjust="0"/>
  </p:normalViewPr>
  <p:slideViewPr>
    <p:cSldViewPr>
      <p:cViewPr varScale="1">
        <p:scale>
          <a:sx n="81" d="100"/>
          <a:sy n="81" d="100"/>
        </p:scale>
        <p:origin x="510" y="90"/>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A948A-8E75-43CB-A4A3-F816367E7D4A}" type="datetimeFigureOut">
              <a:rPr lang="en-US" smtClean="0"/>
              <a:t>8/29/2021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D5C966-A7C4-47F0-A005-8140A375C382}" type="slidenum">
              <a:rPr lang="en-US" smtClean="0"/>
              <a:t>‹#›</a:t>
            </a:fld>
            <a:endParaRPr lang="en-US"/>
          </a:p>
        </p:txBody>
      </p:sp>
    </p:spTree>
    <p:extLst>
      <p:ext uri="{BB962C8B-B14F-4D97-AF65-F5344CB8AC3E}">
        <p14:creationId xmlns:p14="http://schemas.microsoft.com/office/powerpoint/2010/main" val="348518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a:p>
        </p:txBody>
      </p:sp>
      <p:sp>
        <p:nvSpPr>
          <p:cNvPr id="32772"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4806D72-6B3F-4FB9-BDDC-C030D41026BD}" type="slidenum">
              <a:rPr lang="en-US" smtClean="0"/>
              <a:pPr eaLnBrk="1" hangingPunct="1">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33</a:t>
            </a:fld>
            <a:endParaRPr lang="en-US"/>
          </a:p>
        </p:txBody>
      </p:sp>
    </p:spTree>
    <p:extLst>
      <p:ext uri="{BB962C8B-B14F-4D97-AF65-F5344CB8AC3E}">
        <p14:creationId xmlns:p14="http://schemas.microsoft.com/office/powerpoint/2010/main" val="1917606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2</a:t>
            </a:fld>
            <a:endParaRPr lang="en-US"/>
          </a:p>
        </p:txBody>
      </p:sp>
    </p:spTree>
    <p:extLst>
      <p:ext uri="{BB962C8B-B14F-4D97-AF65-F5344CB8AC3E}">
        <p14:creationId xmlns:p14="http://schemas.microsoft.com/office/powerpoint/2010/main" val="1701689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10</a:t>
            </a:fld>
            <a:endParaRPr lang="en-US"/>
          </a:p>
        </p:txBody>
      </p:sp>
    </p:spTree>
    <p:extLst>
      <p:ext uri="{BB962C8B-B14F-4D97-AF65-F5344CB8AC3E}">
        <p14:creationId xmlns:p14="http://schemas.microsoft.com/office/powerpoint/2010/main" val="452748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11</a:t>
            </a:fld>
            <a:endParaRPr lang="en-US"/>
          </a:p>
        </p:txBody>
      </p:sp>
    </p:spTree>
    <p:extLst>
      <p:ext uri="{BB962C8B-B14F-4D97-AF65-F5344CB8AC3E}">
        <p14:creationId xmlns:p14="http://schemas.microsoft.com/office/powerpoint/2010/main" val="31410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12</a:t>
            </a:fld>
            <a:endParaRPr lang="en-US"/>
          </a:p>
        </p:txBody>
      </p:sp>
    </p:spTree>
    <p:extLst>
      <p:ext uri="{BB962C8B-B14F-4D97-AF65-F5344CB8AC3E}">
        <p14:creationId xmlns:p14="http://schemas.microsoft.com/office/powerpoint/2010/main" val="1585616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21</a:t>
            </a:fld>
            <a:endParaRPr lang="en-US"/>
          </a:p>
        </p:txBody>
      </p:sp>
    </p:spTree>
    <p:extLst>
      <p:ext uri="{BB962C8B-B14F-4D97-AF65-F5344CB8AC3E}">
        <p14:creationId xmlns:p14="http://schemas.microsoft.com/office/powerpoint/2010/main" val="3209916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28</a:t>
            </a:fld>
            <a:endParaRPr lang="en-US"/>
          </a:p>
        </p:txBody>
      </p:sp>
    </p:spTree>
    <p:extLst>
      <p:ext uri="{BB962C8B-B14F-4D97-AF65-F5344CB8AC3E}">
        <p14:creationId xmlns:p14="http://schemas.microsoft.com/office/powerpoint/2010/main" val="257866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31</a:t>
            </a:fld>
            <a:endParaRPr lang="en-US"/>
          </a:p>
        </p:txBody>
      </p:sp>
    </p:spTree>
    <p:extLst>
      <p:ext uri="{BB962C8B-B14F-4D97-AF65-F5344CB8AC3E}">
        <p14:creationId xmlns:p14="http://schemas.microsoft.com/office/powerpoint/2010/main" val="3582189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32</a:t>
            </a:fld>
            <a:endParaRPr lang="en-US"/>
          </a:p>
        </p:txBody>
      </p:sp>
    </p:spTree>
    <p:extLst>
      <p:ext uri="{BB962C8B-B14F-4D97-AF65-F5344CB8AC3E}">
        <p14:creationId xmlns:p14="http://schemas.microsoft.com/office/powerpoint/2010/main" val="4150273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C31FAB-775A-45F8-8F25-8C8C7375401F}" type="slidenum">
              <a:rPr lang="en-US"/>
              <a:pPr>
                <a:defRPr/>
              </a:pPr>
              <a:t>‹#›</a:t>
            </a:fld>
            <a:endParaRPr lang="en-US"/>
          </a:p>
        </p:txBody>
      </p:sp>
    </p:spTree>
    <p:extLst>
      <p:ext uri="{BB962C8B-B14F-4D97-AF65-F5344CB8AC3E}">
        <p14:creationId xmlns:p14="http://schemas.microsoft.com/office/powerpoint/2010/main" val="374011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347986-D878-4E11-8A0A-47DE95320C1F}" type="slidenum">
              <a:rPr lang="en-US"/>
              <a:pPr>
                <a:defRPr/>
              </a:pPr>
              <a:t>‹#›</a:t>
            </a:fld>
            <a:endParaRPr lang="en-US"/>
          </a:p>
        </p:txBody>
      </p:sp>
    </p:spTree>
    <p:extLst>
      <p:ext uri="{BB962C8B-B14F-4D97-AF65-F5344CB8AC3E}">
        <p14:creationId xmlns:p14="http://schemas.microsoft.com/office/powerpoint/2010/main" val="29751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1DBB88-5695-45DD-8FB1-E5AB7593FDA7}" type="slidenum">
              <a:rPr lang="en-US"/>
              <a:pPr>
                <a:defRPr/>
              </a:pPr>
              <a:t>‹#›</a:t>
            </a:fld>
            <a:endParaRPr lang="en-US"/>
          </a:p>
        </p:txBody>
      </p:sp>
    </p:spTree>
    <p:extLst>
      <p:ext uri="{BB962C8B-B14F-4D97-AF65-F5344CB8AC3E}">
        <p14:creationId xmlns:p14="http://schemas.microsoft.com/office/powerpoint/2010/main" val="2780410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247649" y="-208277"/>
            <a:ext cx="9736454" cy="6133478"/>
          </a:xfrm>
          <a:prstGeom prst="rect">
            <a:avLst/>
          </a:prstGeom>
          <a:noFill/>
          <a:ln>
            <a:noFill/>
          </a:ln>
        </p:spPr>
      </p:pic>
      <p:pic>
        <p:nvPicPr>
          <p:cNvPr id="23" name="Google Shape;23;p6"/>
          <p:cNvPicPr preferRelativeResize="0"/>
          <p:nvPr/>
        </p:nvPicPr>
        <p:blipFill rotWithShape="1">
          <a:blip r:embed="rId3">
            <a:alphaModFix/>
          </a:blip>
          <a:srcRect/>
          <a:stretch/>
        </p:blipFill>
        <p:spPr>
          <a:xfrm>
            <a:off x="254426" y="223459"/>
            <a:ext cx="8635149" cy="5268083"/>
          </a:xfrm>
          <a:prstGeom prst="rect">
            <a:avLst/>
          </a:prstGeom>
          <a:noFill/>
          <a:ln>
            <a:noFill/>
          </a:ln>
        </p:spPr>
      </p:pic>
    </p:spTree>
    <p:extLst>
      <p:ext uri="{BB962C8B-B14F-4D97-AF65-F5344CB8AC3E}">
        <p14:creationId xmlns:p14="http://schemas.microsoft.com/office/powerpoint/2010/main" val="3827865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16CCD8-C698-49FB-A2D7-0B8823CF2E7D}" type="slidenum">
              <a:rPr lang="en-US"/>
              <a:pPr>
                <a:defRPr/>
              </a:pPr>
              <a:t>‹#›</a:t>
            </a:fld>
            <a:endParaRPr lang="en-US"/>
          </a:p>
        </p:txBody>
      </p:sp>
    </p:spTree>
    <p:extLst>
      <p:ext uri="{BB962C8B-B14F-4D97-AF65-F5344CB8AC3E}">
        <p14:creationId xmlns:p14="http://schemas.microsoft.com/office/powerpoint/2010/main" val="72558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DF4CD3-0ED4-4421-827C-26CF44D1AA14}" type="slidenum">
              <a:rPr lang="en-US"/>
              <a:pPr>
                <a:defRPr/>
              </a:pPr>
              <a:t>‹#›</a:t>
            </a:fld>
            <a:endParaRPr lang="en-US"/>
          </a:p>
        </p:txBody>
      </p:sp>
    </p:spTree>
    <p:extLst>
      <p:ext uri="{BB962C8B-B14F-4D97-AF65-F5344CB8AC3E}">
        <p14:creationId xmlns:p14="http://schemas.microsoft.com/office/powerpoint/2010/main" val="38881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A4DFAB-7B48-4DBC-BCE5-8645EF0E9D61}" type="slidenum">
              <a:rPr lang="en-US"/>
              <a:pPr>
                <a:defRPr/>
              </a:pPr>
              <a:t>‹#›</a:t>
            </a:fld>
            <a:endParaRPr lang="en-US"/>
          </a:p>
        </p:txBody>
      </p:sp>
    </p:spTree>
    <p:extLst>
      <p:ext uri="{BB962C8B-B14F-4D97-AF65-F5344CB8AC3E}">
        <p14:creationId xmlns:p14="http://schemas.microsoft.com/office/powerpoint/2010/main" val="307373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269E07-4319-4C71-89A4-35216CCE3994}" type="slidenum">
              <a:rPr lang="en-US"/>
              <a:pPr>
                <a:defRPr/>
              </a:pPr>
              <a:t>‹#›</a:t>
            </a:fld>
            <a:endParaRPr lang="en-US"/>
          </a:p>
        </p:txBody>
      </p:sp>
    </p:spTree>
    <p:extLst>
      <p:ext uri="{BB962C8B-B14F-4D97-AF65-F5344CB8AC3E}">
        <p14:creationId xmlns:p14="http://schemas.microsoft.com/office/powerpoint/2010/main" val="237935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D10B8-E362-4BD3-8918-B92D129247C2}" type="slidenum">
              <a:rPr lang="en-US"/>
              <a:pPr>
                <a:defRPr/>
              </a:pPr>
              <a:t>‹#›</a:t>
            </a:fld>
            <a:endParaRPr lang="en-US"/>
          </a:p>
        </p:txBody>
      </p:sp>
    </p:spTree>
    <p:extLst>
      <p:ext uri="{BB962C8B-B14F-4D97-AF65-F5344CB8AC3E}">
        <p14:creationId xmlns:p14="http://schemas.microsoft.com/office/powerpoint/2010/main" val="71129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F3FCFF-D0A6-4001-BDDB-22B4D02D2514}" type="slidenum">
              <a:rPr lang="en-US"/>
              <a:pPr>
                <a:defRPr/>
              </a:pPr>
              <a:t>‹#›</a:t>
            </a:fld>
            <a:endParaRPr lang="en-US"/>
          </a:p>
        </p:txBody>
      </p:sp>
    </p:spTree>
    <p:extLst>
      <p:ext uri="{BB962C8B-B14F-4D97-AF65-F5344CB8AC3E}">
        <p14:creationId xmlns:p14="http://schemas.microsoft.com/office/powerpoint/2010/main" val="361748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AD20B4-E55B-44EB-B1E3-A9C36BC6131B}" type="slidenum">
              <a:rPr lang="en-US"/>
              <a:pPr>
                <a:defRPr/>
              </a:pPr>
              <a:t>‹#›</a:t>
            </a:fld>
            <a:endParaRPr lang="en-US"/>
          </a:p>
        </p:txBody>
      </p:sp>
    </p:spTree>
    <p:extLst>
      <p:ext uri="{BB962C8B-B14F-4D97-AF65-F5344CB8AC3E}">
        <p14:creationId xmlns:p14="http://schemas.microsoft.com/office/powerpoint/2010/main" val="3249416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753C9-96EB-429D-B41D-6F282CF7E989}" type="slidenum">
              <a:rPr lang="en-US"/>
              <a:pPr>
                <a:defRPr/>
              </a:pPr>
              <a:t>‹#›</a:t>
            </a:fld>
            <a:endParaRPr lang="en-US"/>
          </a:p>
        </p:txBody>
      </p:sp>
    </p:spTree>
    <p:extLst>
      <p:ext uri="{BB962C8B-B14F-4D97-AF65-F5344CB8AC3E}">
        <p14:creationId xmlns:p14="http://schemas.microsoft.com/office/powerpoint/2010/main" val="143071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F5847B36-0CD9-4409-A767-AF37FD00B6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3.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3.gif"/><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3.gif"/><Relationship Id="rId4" Type="http://schemas.openxmlformats.org/officeDocument/2006/relationships/notesSlide" Target="../notesSlides/notesSlide4.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5.png"/><Relationship Id="rId5" Type="http://schemas.openxmlformats.org/officeDocument/2006/relationships/image" Target="../media/image3.gif"/><Relationship Id="rId4" Type="http://schemas.openxmlformats.org/officeDocument/2006/relationships/notesSlide" Target="../notesSlides/notesSlide5.xm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34.gi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media/media1.mp4"/><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3.gif"/><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38.png"/><Relationship Id="rId2" Type="http://schemas.openxmlformats.org/officeDocument/2006/relationships/video" Target="NULL" TargetMode="External"/><Relationship Id="rId1" Type="http://schemas.openxmlformats.org/officeDocument/2006/relationships/tags" Target="../tags/tag17.xml"/><Relationship Id="rId6" Type="http://schemas.openxmlformats.org/officeDocument/2006/relationships/image" Target="../media/image3.gif"/><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17.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jpe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2.jpe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emf"/><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9.png"/><Relationship Id="rId3" Type="http://schemas.openxmlformats.org/officeDocument/2006/relationships/slideLayout" Target="../slideLayouts/slideLayout1.xml"/><Relationship Id="rId7" Type="http://schemas.openxmlformats.org/officeDocument/2006/relationships/image" Target="../media/image74.png"/><Relationship Id="rId12" Type="http://schemas.openxmlformats.org/officeDocument/2006/relationships/image" Target="../media/image78.png"/><Relationship Id="rId17" Type="http://schemas.openxmlformats.org/officeDocument/2006/relationships/image" Target="../media/image81.png"/><Relationship Id="rId2" Type="http://schemas.openxmlformats.org/officeDocument/2006/relationships/audio" Target="../media/media4.mp3"/><Relationship Id="rId16" Type="http://schemas.openxmlformats.org/officeDocument/2006/relationships/image" Target="../media/image80.png"/><Relationship Id="rId1" Type="http://schemas.microsoft.com/office/2007/relationships/media" Target="../media/media4.mp3"/><Relationship Id="rId6" Type="http://schemas.microsoft.com/office/2007/relationships/hdphoto" Target="../media/hdphoto2.wdp"/><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slide" Target="slide36.xml"/><Relationship Id="rId10" Type="http://schemas.openxmlformats.org/officeDocument/2006/relationships/image" Target="../media/image76.png"/><Relationship Id="rId4" Type="http://schemas.openxmlformats.org/officeDocument/2006/relationships/image" Target="../media/image72.jpg"/><Relationship Id="rId9" Type="http://schemas.openxmlformats.org/officeDocument/2006/relationships/image" Target="../media/image75.png"/><Relationship Id="rId1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7" Type="http://schemas.microsoft.com/office/2007/relationships/hdphoto" Target="../media/hdphoto4.wdp"/><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79.png"/><Relationship Id="rId5" Type="http://schemas.microsoft.com/office/2007/relationships/hdphoto" Target="../media/hdphoto5.wdp"/><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5.png"/><Relationship Id="rId18" Type="http://schemas.openxmlformats.org/officeDocument/2006/relationships/slide" Target="slide38.xml"/><Relationship Id="rId3" Type="http://schemas.microsoft.com/office/2007/relationships/media" Target="../media/media6.mp3"/><Relationship Id="rId21" Type="http://schemas.openxmlformats.org/officeDocument/2006/relationships/slide" Target="slide41.xml"/><Relationship Id="rId7" Type="http://schemas.openxmlformats.org/officeDocument/2006/relationships/image" Target="../media/image73.png"/><Relationship Id="rId12" Type="http://schemas.openxmlformats.org/officeDocument/2006/relationships/image" Target="../media/image85.png"/><Relationship Id="rId17" Type="http://schemas.openxmlformats.org/officeDocument/2006/relationships/image" Target="../media/image81.png"/><Relationship Id="rId2" Type="http://schemas.openxmlformats.org/officeDocument/2006/relationships/audio" Target="../media/media5.mp3"/><Relationship Id="rId16" Type="http://schemas.openxmlformats.org/officeDocument/2006/relationships/image" Target="../media/image77.png"/><Relationship Id="rId20" Type="http://schemas.openxmlformats.org/officeDocument/2006/relationships/slide" Target="slide40.xml"/><Relationship Id="rId1" Type="http://schemas.microsoft.com/office/2007/relationships/media" Target="../media/media5.mp3"/><Relationship Id="rId6" Type="http://schemas.openxmlformats.org/officeDocument/2006/relationships/image" Target="../media/image72.jpg"/><Relationship Id="rId11" Type="http://schemas.openxmlformats.org/officeDocument/2006/relationships/image" Target="../media/image84.gif"/><Relationship Id="rId24" Type="http://schemas.microsoft.com/office/2007/relationships/hdphoto" Target="../media/hdphoto6.wdp"/><Relationship Id="rId5" Type="http://schemas.openxmlformats.org/officeDocument/2006/relationships/slideLayout" Target="../slideLayouts/slideLayout1.xml"/><Relationship Id="rId15" Type="http://schemas.openxmlformats.org/officeDocument/2006/relationships/image" Target="../media/image86.png"/><Relationship Id="rId23" Type="http://schemas.openxmlformats.org/officeDocument/2006/relationships/image" Target="../media/image87.png"/><Relationship Id="rId10" Type="http://schemas.microsoft.com/office/2007/relationships/hdphoto" Target="../media/hdphoto3.wdp"/><Relationship Id="rId19" Type="http://schemas.openxmlformats.org/officeDocument/2006/relationships/slide" Target="slide39.xml"/><Relationship Id="rId4" Type="http://schemas.openxmlformats.org/officeDocument/2006/relationships/audio" Target="../media/media6.mp3"/><Relationship Id="rId9" Type="http://schemas.openxmlformats.org/officeDocument/2006/relationships/image" Target="../media/image74.png"/><Relationship Id="rId14" Type="http://schemas.openxmlformats.org/officeDocument/2006/relationships/image" Target="../media/image76.png"/><Relationship Id="rId22" Type="http://schemas.openxmlformats.org/officeDocument/2006/relationships/slide" Target="slide42.xml"/></Relationships>
</file>

<file path=ppt/slides/_rels/slide3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3.wav"/><Relationship Id="rId7" Type="http://schemas.openxmlformats.org/officeDocument/2006/relationships/image" Target="../media/image87.png"/><Relationship Id="rId12"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image" Target="../media/image90.png"/><Relationship Id="rId5" Type="http://schemas.openxmlformats.org/officeDocument/2006/relationships/image" Target="../media/image82.png"/><Relationship Id="rId10" Type="http://schemas.openxmlformats.org/officeDocument/2006/relationships/image" Target="../media/image89.png"/><Relationship Id="rId4" Type="http://schemas.openxmlformats.org/officeDocument/2006/relationships/audio" Target="../media/audio4.wav"/><Relationship Id="rId9" Type="http://schemas.openxmlformats.org/officeDocument/2006/relationships/image" Target="../media/image88.gif"/></Relationships>
</file>

<file path=ppt/slides/_rels/slide3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7.png"/><Relationship Id="rId12" Type="http://schemas.openxmlformats.org/officeDocument/2006/relationships/image" Target="../media/image9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image" Target="../media/image93.gif"/><Relationship Id="rId5" Type="http://schemas.openxmlformats.org/officeDocument/2006/relationships/image" Target="../media/image82.png"/><Relationship Id="rId15" Type="http://schemas.openxmlformats.org/officeDocument/2006/relationships/image" Target="../media/image96.png"/><Relationship Id="rId10" Type="http://schemas.openxmlformats.org/officeDocument/2006/relationships/image" Target="../media/image92.gif"/><Relationship Id="rId4" Type="http://schemas.openxmlformats.org/officeDocument/2006/relationships/audio" Target="../media/audio3.wav"/><Relationship Id="rId9" Type="http://schemas.openxmlformats.org/officeDocument/2006/relationships/image" Target="../media/image88.gif"/><Relationship Id="rId1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97.png"/><Relationship Id="rId3" Type="http://schemas.openxmlformats.org/officeDocument/2006/relationships/audio" Target="../media/audio3.wav"/><Relationship Id="rId7" Type="http://schemas.openxmlformats.org/officeDocument/2006/relationships/image" Target="../media/image87.png"/><Relationship Id="rId12" Type="http://schemas.openxmlformats.org/officeDocument/2006/relationships/image" Target="../media/image9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image" Target="../media/image93.gif"/><Relationship Id="rId5" Type="http://schemas.openxmlformats.org/officeDocument/2006/relationships/image" Target="../media/image82.png"/><Relationship Id="rId15" Type="http://schemas.openxmlformats.org/officeDocument/2006/relationships/image" Target="../media/image91.png"/><Relationship Id="rId10" Type="http://schemas.openxmlformats.org/officeDocument/2006/relationships/image" Target="../media/image92.gif"/><Relationship Id="rId4" Type="http://schemas.openxmlformats.org/officeDocument/2006/relationships/audio" Target="../media/audio4.wav"/><Relationship Id="rId9" Type="http://schemas.openxmlformats.org/officeDocument/2006/relationships/image" Target="../media/image88.gif"/><Relationship Id="rId14" Type="http://schemas.openxmlformats.org/officeDocument/2006/relationships/image" Target="../media/image95.png"/></Relationships>
</file>

<file path=ppt/slides/_rels/slide4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7.png"/><Relationship Id="rId12" Type="http://schemas.openxmlformats.org/officeDocument/2006/relationships/image" Target="../media/image9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image" Target="../media/image93.gif"/><Relationship Id="rId5" Type="http://schemas.openxmlformats.org/officeDocument/2006/relationships/image" Target="../media/image82.png"/><Relationship Id="rId15" Type="http://schemas.openxmlformats.org/officeDocument/2006/relationships/image" Target="../media/image99.png"/><Relationship Id="rId10" Type="http://schemas.openxmlformats.org/officeDocument/2006/relationships/image" Target="../media/image92.gif"/><Relationship Id="rId4" Type="http://schemas.openxmlformats.org/officeDocument/2006/relationships/audio" Target="../media/audio3.wav"/><Relationship Id="rId9" Type="http://schemas.openxmlformats.org/officeDocument/2006/relationships/image" Target="../media/image88.gif"/><Relationship Id="rId1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04.png"/><Relationship Id="rId5" Type="http://schemas.openxmlformats.org/officeDocument/2006/relationships/image" Target="../media/image103.gif"/><Relationship Id="rId4" Type="http://schemas.openxmlformats.org/officeDocument/2006/relationships/image" Target="../media/image102.gif"/></Relationships>
</file>

<file path=ppt/slides/_rels/slide44.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gif"/><Relationship Id="rId1" Type="http://schemas.openxmlformats.org/officeDocument/2006/relationships/slideLayout" Target="../slideLayouts/slideLayout7.xml"/><Relationship Id="rId4" Type="http://schemas.openxmlformats.org/officeDocument/2006/relationships/image" Target="../media/image107.gif"/></Relationships>
</file>

<file path=ppt/slides/_rels/slide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emf"/><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21.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7.jpeg"/><Relationship Id="rId5" Type="http://schemas.openxmlformats.org/officeDocument/2006/relationships/image" Target="../media/image1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4.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1600200" y="1934351"/>
            <a:ext cx="5831527" cy="369332"/>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en-US" sz="1600" b="1" kern="10" spc="50" dirty="0">
                <a:ln w="11430"/>
                <a:solidFill>
                  <a:srgbClr val="FF0000"/>
                </a:solidFill>
                <a:latin typeface="Arial"/>
                <a:cs typeface="Arial"/>
              </a:rPr>
              <a:t>MÔN: GIÁO DỤC CÔNG DÂN 6</a:t>
            </a:r>
          </a:p>
        </p:txBody>
      </p:sp>
      <p:pic>
        <p:nvPicPr>
          <p:cNvPr id="31" name="Picture 42" descr="bluline[1]">
            <a:extLst>
              <a:ext uri="{FF2B5EF4-FFF2-40B4-BE49-F238E27FC236}">
                <a16:creationId xmlns:a16="http://schemas.microsoft.com/office/drawing/2014/main" id="{884CEF02-CED7-4A77-89D6-A72263497BE9}"/>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5676900"/>
            <a:ext cx="9144000" cy="57150"/>
          </a:xfrm>
          <a:prstGeom prst="rect">
            <a:avLst/>
          </a:prstGeom>
          <a:noFill/>
          <a:extLst>
            <a:ext uri="{909E8E84-426E-40DD-AFC4-6F175D3DCCD1}">
              <a14:hiddenFill xmlns:a14="http://schemas.microsoft.com/office/drawing/2010/main">
                <a:solidFill>
                  <a:srgbClr val="FFFFFF"/>
                </a:solidFill>
              </a14:hiddenFill>
            </a:ext>
          </a:extLst>
        </p:spPr>
      </p:pic>
      <p:sp>
        <p:nvSpPr>
          <p:cNvPr id="33" name="AutoShape 3">
            <a:extLst>
              <a:ext uri="{FF2B5EF4-FFF2-40B4-BE49-F238E27FC236}">
                <a16:creationId xmlns:a16="http://schemas.microsoft.com/office/drawing/2014/main" id="{971EACED-CC4A-4863-86D3-03950940A1DE}"/>
              </a:ext>
            </a:extLst>
          </p:cNvPr>
          <p:cNvSpPr>
            <a:spLocks noChangeArrowheads="1"/>
          </p:cNvSpPr>
          <p:nvPr/>
        </p:nvSpPr>
        <p:spPr bwMode="auto">
          <a:xfrm>
            <a:off x="2540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4" name="AutoShape 4">
            <a:extLst>
              <a:ext uri="{FF2B5EF4-FFF2-40B4-BE49-F238E27FC236}">
                <a16:creationId xmlns:a16="http://schemas.microsoft.com/office/drawing/2014/main" id="{BCD1DDFD-F0D4-4E5B-957C-C886AE6CE8C8}"/>
              </a:ext>
            </a:extLst>
          </p:cNvPr>
          <p:cNvSpPr>
            <a:spLocks noChangeArrowheads="1"/>
          </p:cNvSpPr>
          <p:nvPr/>
        </p:nvSpPr>
        <p:spPr bwMode="auto">
          <a:xfrm>
            <a:off x="419760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5" name="AutoShape 5">
            <a:extLst>
              <a:ext uri="{FF2B5EF4-FFF2-40B4-BE49-F238E27FC236}">
                <a16:creationId xmlns:a16="http://schemas.microsoft.com/office/drawing/2014/main" id="{1AC2F6D2-707F-4BE3-9E95-6B94211F7D25}"/>
              </a:ext>
            </a:extLst>
          </p:cNvPr>
          <p:cNvSpPr>
            <a:spLocks noChangeArrowheads="1"/>
          </p:cNvSpPr>
          <p:nvPr/>
        </p:nvSpPr>
        <p:spPr bwMode="auto">
          <a:xfrm>
            <a:off x="3111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6" name="AutoShape 6">
            <a:extLst>
              <a:ext uri="{FF2B5EF4-FFF2-40B4-BE49-F238E27FC236}">
                <a16:creationId xmlns:a16="http://schemas.microsoft.com/office/drawing/2014/main" id="{64DD0E0F-FB04-401C-BC9C-73AE285089C3}"/>
              </a:ext>
            </a:extLst>
          </p:cNvPr>
          <p:cNvSpPr>
            <a:spLocks noChangeArrowheads="1"/>
          </p:cNvSpPr>
          <p:nvPr/>
        </p:nvSpPr>
        <p:spPr bwMode="auto">
          <a:xfrm>
            <a:off x="476910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7" name="AutoShape 7">
            <a:extLst>
              <a:ext uri="{FF2B5EF4-FFF2-40B4-BE49-F238E27FC236}">
                <a16:creationId xmlns:a16="http://schemas.microsoft.com/office/drawing/2014/main" id="{7BF1B4ED-8016-49B5-A9B1-44D98C698B1F}"/>
              </a:ext>
            </a:extLst>
          </p:cNvPr>
          <p:cNvSpPr>
            <a:spLocks noChangeArrowheads="1"/>
          </p:cNvSpPr>
          <p:nvPr/>
        </p:nvSpPr>
        <p:spPr bwMode="auto">
          <a:xfrm>
            <a:off x="3683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8" name="AutoShape 8">
            <a:extLst>
              <a:ext uri="{FF2B5EF4-FFF2-40B4-BE49-F238E27FC236}">
                <a16:creationId xmlns:a16="http://schemas.microsoft.com/office/drawing/2014/main" id="{485D5221-2D96-40AF-82B8-D3210BEEF5AA}"/>
              </a:ext>
            </a:extLst>
          </p:cNvPr>
          <p:cNvSpPr>
            <a:spLocks noChangeArrowheads="1"/>
          </p:cNvSpPr>
          <p:nvPr/>
        </p:nvSpPr>
        <p:spPr bwMode="auto">
          <a:xfrm>
            <a:off x="5397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9" name="AutoShape 9">
            <a:extLst>
              <a:ext uri="{FF2B5EF4-FFF2-40B4-BE49-F238E27FC236}">
                <a16:creationId xmlns:a16="http://schemas.microsoft.com/office/drawing/2014/main" id="{8CECA938-D885-4361-8D52-7D461C236B44}"/>
              </a:ext>
            </a:extLst>
          </p:cNvPr>
          <p:cNvSpPr>
            <a:spLocks noChangeArrowheads="1"/>
          </p:cNvSpPr>
          <p:nvPr/>
        </p:nvSpPr>
        <p:spPr bwMode="auto">
          <a:xfrm>
            <a:off x="5969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40" name="AutoShape 10">
            <a:extLst>
              <a:ext uri="{FF2B5EF4-FFF2-40B4-BE49-F238E27FC236}">
                <a16:creationId xmlns:a16="http://schemas.microsoft.com/office/drawing/2014/main" id="{B70F7852-3B8C-4E1B-8E82-2F4EB684B639}"/>
              </a:ext>
            </a:extLst>
          </p:cNvPr>
          <p:cNvSpPr>
            <a:spLocks noChangeArrowheads="1"/>
          </p:cNvSpPr>
          <p:nvPr/>
        </p:nvSpPr>
        <p:spPr bwMode="auto">
          <a:xfrm>
            <a:off x="6540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41" name="Line 48">
            <a:extLst>
              <a:ext uri="{FF2B5EF4-FFF2-40B4-BE49-F238E27FC236}">
                <a16:creationId xmlns:a16="http://schemas.microsoft.com/office/drawing/2014/main" id="{FF3CBBF0-F9DC-4175-9B21-957CFAF12C04}"/>
              </a:ext>
            </a:extLst>
          </p:cNvPr>
          <p:cNvSpPr>
            <a:spLocks noChangeShapeType="1"/>
          </p:cNvSpPr>
          <p:nvPr/>
        </p:nvSpPr>
        <p:spPr bwMode="auto">
          <a:xfrm>
            <a:off x="27688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2" name="Line 49">
            <a:extLst>
              <a:ext uri="{FF2B5EF4-FFF2-40B4-BE49-F238E27FC236}">
                <a16:creationId xmlns:a16="http://schemas.microsoft.com/office/drawing/2014/main" id="{E2C3EE86-9175-4B21-85E5-385CD2B46B62}"/>
              </a:ext>
            </a:extLst>
          </p:cNvPr>
          <p:cNvSpPr>
            <a:spLocks noChangeShapeType="1"/>
          </p:cNvSpPr>
          <p:nvPr/>
        </p:nvSpPr>
        <p:spPr bwMode="auto">
          <a:xfrm>
            <a:off x="33403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3" name="Line 50">
            <a:extLst>
              <a:ext uri="{FF2B5EF4-FFF2-40B4-BE49-F238E27FC236}">
                <a16:creationId xmlns:a16="http://schemas.microsoft.com/office/drawing/2014/main" id="{1359AE0B-EABB-4BEB-AB8D-416670DD06FC}"/>
              </a:ext>
            </a:extLst>
          </p:cNvPr>
          <p:cNvSpPr>
            <a:spLocks noChangeShapeType="1"/>
          </p:cNvSpPr>
          <p:nvPr/>
        </p:nvSpPr>
        <p:spPr bwMode="auto">
          <a:xfrm>
            <a:off x="38547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4" name="Line 51">
            <a:extLst>
              <a:ext uri="{FF2B5EF4-FFF2-40B4-BE49-F238E27FC236}">
                <a16:creationId xmlns:a16="http://schemas.microsoft.com/office/drawing/2014/main" id="{CD885326-4C8E-411E-B215-3773E075199F}"/>
              </a:ext>
            </a:extLst>
          </p:cNvPr>
          <p:cNvSpPr>
            <a:spLocks noChangeShapeType="1"/>
          </p:cNvSpPr>
          <p:nvPr/>
        </p:nvSpPr>
        <p:spPr bwMode="auto">
          <a:xfrm>
            <a:off x="44262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5" name="Line 52">
            <a:extLst>
              <a:ext uri="{FF2B5EF4-FFF2-40B4-BE49-F238E27FC236}">
                <a16:creationId xmlns:a16="http://schemas.microsoft.com/office/drawing/2014/main" id="{B80B100C-FECE-4383-B31C-7C2A8AE9D3B0}"/>
              </a:ext>
            </a:extLst>
          </p:cNvPr>
          <p:cNvSpPr>
            <a:spLocks noChangeShapeType="1"/>
          </p:cNvSpPr>
          <p:nvPr/>
        </p:nvSpPr>
        <p:spPr bwMode="auto">
          <a:xfrm>
            <a:off x="49977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6" name="Line 53">
            <a:extLst>
              <a:ext uri="{FF2B5EF4-FFF2-40B4-BE49-F238E27FC236}">
                <a16:creationId xmlns:a16="http://schemas.microsoft.com/office/drawing/2014/main" id="{FB790774-C6DC-4223-9692-4C09319C7D72}"/>
              </a:ext>
            </a:extLst>
          </p:cNvPr>
          <p:cNvSpPr>
            <a:spLocks noChangeShapeType="1"/>
          </p:cNvSpPr>
          <p:nvPr/>
        </p:nvSpPr>
        <p:spPr bwMode="auto">
          <a:xfrm>
            <a:off x="56263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7" name="Line 54">
            <a:extLst>
              <a:ext uri="{FF2B5EF4-FFF2-40B4-BE49-F238E27FC236}">
                <a16:creationId xmlns:a16="http://schemas.microsoft.com/office/drawing/2014/main" id="{0A140AA1-3BA5-4A00-9B7A-0B89946449CD}"/>
              </a:ext>
            </a:extLst>
          </p:cNvPr>
          <p:cNvSpPr>
            <a:spLocks noChangeShapeType="1"/>
          </p:cNvSpPr>
          <p:nvPr/>
        </p:nvSpPr>
        <p:spPr bwMode="auto">
          <a:xfrm>
            <a:off x="61978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8" name="Rectangle 12">
            <a:extLst>
              <a:ext uri="{FF2B5EF4-FFF2-40B4-BE49-F238E27FC236}">
                <a16:creationId xmlns:a16="http://schemas.microsoft.com/office/drawing/2014/main" id="{FE0D0AFB-9612-4AAC-8FDA-0F7CA477631F}"/>
              </a:ext>
            </a:extLst>
          </p:cNvPr>
          <p:cNvSpPr>
            <a:spLocks noChangeArrowheads="1"/>
          </p:cNvSpPr>
          <p:nvPr/>
        </p:nvSpPr>
        <p:spPr bwMode="auto">
          <a:xfrm>
            <a:off x="0" y="-38100"/>
            <a:ext cx="9144000" cy="800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20" tIns="43960" rIns="87920" bIns="43960" anchor="ctr"/>
          <a:lstStyle/>
          <a:p>
            <a:endParaRPr lang="en-US" sz="1500"/>
          </a:p>
        </p:txBody>
      </p:sp>
      <p:pic>
        <p:nvPicPr>
          <p:cNvPr id="49" name="Picture 24" descr="POINSET2">
            <a:extLst>
              <a:ext uri="{FF2B5EF4-FFF2-40B4-BE49-F238E27FC236}">
                <a16:creationId xmlns:a16="http://schemas.microsoft.com/office/drawing/2014/main" id="{CCDF5785-38D3-482F-BC98-E4E349F28C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0"/>
            <a:ext cx="1524000" cy="85725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0" name="Picture 41" descr="Books">
            <a:extLst>
              <a:ext uri="{FF2B5EF4-FFF2-40B4-BE49-F238E27FC236}">
                <a16:creationId xmlns:a16="http://schemas.microsoft.com/office/drawing/2014/main" id="{65D7707B-48BE-406E-AC4B-9C039A695A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8933" y="107157"/>
            <a:ext cx="1295400" cy="59769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51" name="Picture 46" descr="bluline[1]">
            <a:extLst>
              <a:ext uri="{FF2B5EF4-FFF2-40B4-BE49-F238E27FC236}">
                <a16:creationId xmlns:a16="http://schemas.microsoft.com/office/drawing/2014/main" id="{1406DC4D-FF8D-4D95-A57B-585C66E565AF}"/>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38100"/>
            <a:ext cx="9144000" cy="57150"/>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98">
            <a:extLst>
              <a:ext uri="{FF2B5EF4-FFF2-40B4-BE49-F238E27FC236}">
                <a16:creationId xmlns:a16="http://schemas.microsoft.com/office/drawing/2014/main" id="{B20F3543-26B9-4E2D-99B8-03F1A02D3BF3}"/>
              </a:ext>
            </a:extLst>
          </p:cNvPr>
          <p:cNvSpPr txBox="1">
            <a:spLocks noChangeArrowheads="1"/>
          </p:cNvSpPr>
          <p:nvPr/>
        </p:nvSpPr>
        <p:spPr bwMode="auto">
          <a:xfrm>
            <a:off x="2819402" y="190501"/>
            <a:ext cx="3368675" cy="31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20" tIns="43960" rIns="87920" bIns="43960">
            <a:spAutoFit/>
          </a:bodyPr>
          <a:lstStyle/>
          <a:p>
            <a:endParaRPr lang="en-US" sz="1500"/>
          </a:p>
        </p:txBody>
      </p:sp>
      <p:sp>
        <p:nvSpPr>
          <p:cNvPr id="53" name="Text Box 99">
            <a:extLst>
              <a:ext uri="{FF2B5EF4-FFF2-40B4-BE49-F238E27FC236}">
                <a16:creationId xmlns:a16="http://schemas.microsoft.com/office/drawing/2014/main" id="{1C705C5E-823F-4F23-B9BE-F26F6A740809}"/>
              </a:ext>
            </a:extLst>
          </p:cNvPr>
          <p:cNvSpPr txBox="1">
            <a:spLocks noChangeArrowheads="1"/>
          </p:cNvSpPr>
          <p:nvPr/>
        </p:nvSpPr>
        <p:spPr bwMode="auto">
          <a:xfrm>
            <a:off x="771525" y="251145"/>
            <a:ext cx="7743739" cy="39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920" tIns="43960" rIns="87920" bIns="43960">
            <a:spAutoFit/>
          </a:bodyPr>
          <a:lstStyle/>
          <a:p>
            <a:pPr algn="ctr" eaLnBrk="0" hangingPunct="0">
              <a:spcBef>
                <a:spcPct val="10000"/>
              </a:spcBef>
              <a:defRPr/>
            </a:pPr>
            <a:r>
              <a:rPr lang="en-US" sz="2000" b="1" dirty="0">
                <a:ln>
                  <a:solidFill>
                    <a:srgbClr val="00FFFF"/>
                  </a:solidFill>
                </a:ln>
                <a:solidFill>
                  <a:srgbClr val="FF0000"/>
                </a:solidFill>
                <a:latin typeface="+mj-lt"/>
                <a:cs typeface="Arial" pitchFamily="34" charset="0"/>
              </a:rPr>
              <a:t>BÀI GIẢNG ĐIỆN TỬ KẾT NỐI TRI THỨC VỚI CUỘC SỐNG</a:t>
            </a:r>
          </a:p>
        </p:txBody>
      </p:sp>
      <p:pic>
        <p:nvPicPr>
          <p:cNvPr id="54" name="Picture 13" descr="bluline[1]">
            <a:extLst>
              <a:ext uri="{FF2B5EF4-FFF2-40B4-BE49-F238E27FC236}">
                <a16:creationId xmlns:a16="http://schemas.microsoft.com/office/drawing/2014/main" id="{F8102E4E-DC0B-44C0-B361-891D875DE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3420"/>
            <a:ext cx="9144000" cy="6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18">
            <a:extLst>
              <a:ext uri="{FF2B5EF4-FFF2-40B4-BE49-F238E27FC236}">
                <a16:creationId xmlns:a16="http://schemas.microsoft.com/office/drawing/2014/main" id="{510C5A28-71EF-43B5-854A-74F689279A2F}"/>
              </a:ext>
            </a:extLst>
          </p:cNvPr>
          <p:cNvSpPr>
            <a:spLocks noChangeArrowheads="1"/>
          </p:cNvSpPr>
          <p:nvPr/>
        </p:nvSpPr>
        <p:spPr bwMode="auto">
          <a:xfrm>
            <a:off x="0" y="647700"/>
            <a:ext cx="3048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7226" tIns="58613" rIns="117226" bIns="58613" anchor="ctr"/>
          <a:lstStyle/>
          <a:p>
            <a:endParaRPr lang="en-US"/>
          </a:p>
        </p:txBody>
      </p:sp>
      <p:sp>
        <p:nvSpPr>
          <p:cNvPr id="56" name="Line 44">
            <a:extLst>
              <a:ext uri="{FF2B5EF4-FFF2-40B4-BE49-F238E27FC236}">
                <a16:creationId xmlns:a16="http://schemas.microsoft.com/office/drawing/2014/main" id="{4E43A230-582C-4D08-9E89-C8C8B8D0F4E7}"/>
              </a:ext>
            </a:extLst>
          </p:cNvPr>
          <p:cNvSpPr>
            <a:spLocks noChangeShapeType="1"/>
          </p:cNvSpPr>
          <p:nvPr/>
        </p:nvSpPr>
        <p:spPr bwMode="auto">
          <a:xfrm flipV="1">
            <a:off x="0" y="1001610"/>
            <a:ext cx="9067685" cy="1185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7226" tIns="58613" rIns="117226" bIns="58613">
            <a:spAutoFit/>
          </a:bodyPr>
          <a:lstStyle/>
          <a:p>
            <a:endParaRPr lang="en-US"/>
          </a:p>
        </p:txBody>
      </p:sp>
      <p:sp>
        <p:nvSpPr>
          <p:cNvPr id="57" name="AutoShape 16">
            <a:extLst>
              <a:ext uri="{FF2B5EF4-FFF2-40B4-BE49-F238E27FC236}">
                <a16:creationId xmlns:a16="http://schemas.microsoft.com/office/drawing/2014/main" id="{A8E24CEC-ECFD-4BDA-B043-7DF8FAB9082F}"/>
              </a:ext>
            </a:extLst>
          </p:cNvPr>
          <p:cNvSpPr>
            <a:spLocks noChangeArrowheads="1"/>
          </p:cNvSpPr>
          <p:nvPr/>
        </p:nvSpPr>
        <p:spPr bwMode="auto">
          <a:xfrm>
            <a:off x="2209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AutoShape 17">
            <a:extLst>
              <a:ext uri="{FF2B5EF4-FFF2-40B4-BE49-F238E27FC236}">
                <a16:creationId xmlns:a16="http://schemas.microsoft.com/office/drawing/2014/main" id="{C56C9241-B8E3-413B-B909-6A904EEDCDE8}"/>
              </a:ext>
            </a:extLst>
          </p:cNvPr>
          <p:cNvSpPr>
            <a:spLocks noChangeArrowheads="1"/>
          </p:cNvSpPr>
          <p:nvPr/>
        </p:nvSpPr>
        <p:spPr bwMode="auto">
          <a:xfrm>
            <a:off x="1752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AutoShape 18">
            <a:extLst>
              <a:ext uri="{FF2B5EF4-FFF2-40B4-BE49-F238E27FC236}">
                <a16:creationId xmlns:a16="http://schemas.microsoft.com/office/drawing/2014/main" id="{B50FE081-F906-433E-92A9-D6F66B76E760}"/>
              </a:ext>
            </a:extLst>
          </p:cNvPr>
          <p:cNvSpPr>
            <a:spLocks noChangeArrowheads="1"/>
          </p:cNvSpPr>
          <p:nvPr/>
        </p:nvSpPr>
        <p:spPr bwMode="auto">
          <a:xfrm>
            <a:off x="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AutoShape 19">
            <a:extLst>
              <a:ext uri="{FF2B5EF4-FFF2-40B4-BE49-F238E27FC236}">
                <a16:creationId xmlns:a16="http://schemas.microsoft.com/office/drawing/2014/main" id="{E4370E8D-3BEA-4948-B835-09AC376D2CAA}"/>
              </a:ext>
            </a:extLst>
          </p:cNvPr>
          <p:cNvSpPr>
            <a:spLocks noChangeArrowheads="1"/>
          </p:cNvSpPr>
          <p:nvPr/>
        </p:nvSpPr>
        <p:spPr bwMode="auto">
          <a:xfrm>
            <a:off x="381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AutoShape 20">
            <a:extLst>
              <a:ext uri="{FF2B5EF4-FFF2-40B4-BE49-F238E27FC236}">
                <a16:creationId xmlns:a16="http://schemas.microsoft.com/office/drawing/2014/main" id="{EC8B4EFF-E880-497A-A07A-7767864F4C71}"/>
              </a:ext>
            </a:extLst>
          </p:cNvPr>
          <p:cNvSpPr>
            <a:spLocks noChangeArrowheads="1"/>
          </p:cNvSpPr>
          <p:nvPr/>
        </p:nvSpPr>
        <p:spPr bwMode="auto">
          <a:xfrm>
            <a:off x="762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AutoShape 21">
            <a:extLst>
              <a:ext uri="{FF2B5EF4-FFF2-40B4-BE49-F238E27FC236}">
                <a16:creationId xmlns:a16="http://schemas.microsoft.com/office/drawing/2014/main" id="{523AAC46-1675-4336-90A7-06642D3AEBAB}"/>
              </a:ext>
            </a:extLst>
          </p:cNvPr>
          <p:cNvSpPr>
            <a:spLocks noChangeArrowheads="1"/>
          </p:cNvSpPr>
          <p:nvPr/>
        </p:nvSpPr>
        <p:spPr bwMode="auto">
          <a:xfrm>
            <a:off x="1219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AutoShape 26">
            <a:extLst>
              <a:ext uri="{FF2B5EF4-FFF2-40B4-BE49-F238E27FC236}">
                <a16:creationId xmlns:a16="http://schemas.microsoft.com/office/drawing/2014/main" id="{8CCB50B7-BDD0-4312-B6A2-FBB03AE83D81}"/>
              </a:ext>
            </a:extLst>
          </p:cNvPr>
          <p:cNvSpPr>
            <a:spLocks noChangeArrowheads="1"/>
          </p:cNvSpPr>
          <p:nvPr/>
        </p:nvSpPr>
        <p:spPr bwMode="auto">
          <a:xfrm>
            <a:off x="4876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AutoShape 27">
            <a:extLst>
              <a:ext uri="{FF2B5EF4-FFF2-40B4-BE49-F238E27FC236}">
                <a16:creationId xmlns:a16="http://schemas.microsoft.com/office/drawing/2014/main" id="{DC3C3799-41F1-4A5C-831D-11E972EFC89F}"/>
              </a:ext>
            </a:extLst>
          </p:cNvPr>
          <p:cNvSpPr>
            <a:spLocks noChangeArrowheads="1"/>
          </p:cNvSpPr>
          <p:nvPr/>
        </p:nvSpPr>
        <p:spPr bwMode="auto">
          <a:xfrm>
            <a:off x="4419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AutoShape 28">
            <a:extLst>
              <a:ext uri="{FF2B5EF4-FFF2-40B4-BE49-F238E27FC236}">
                <a16:creationId xmlns:a16="http://schemas.microsoft.com/office/drawing/2014/main" id="{C60D1B36-6950-4A8D-9903-FF7A2996BACF}"/>
              </a:ext>
            </a:extLst>
          </p:cNvPr>
          <p:cNvSpPr>
            <a:spLocks noChangeArrowheads="1"/>
          </p:cNvSpPr>
          <p:nvPr/>
        </p:nvSpPr>
        <p:spPr bwMode="auto">
          <a:xfrm>
            <a:off x="2667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AutoShape 29">
            <a:extLst>
              <a:ext uri="{FF2B5EF4-FFF2-40B4-BE49-F238E27FC236}">
                <a16:creationId xmlns:a16="http://schemas.microsoft.com/office/drawing/2014/main" id="{BFA0D88E-666A-45A9-8416-D4FE7BA8CFF6}"/>
              </a:ext>
            </a:extLst>
          </p:cNvPr>
          <p:cNvSpPr>
            <a:spLocks noChangeArrowheads="1"/>
          </p:cNvSpPr>
          <p:nvPr/>
        </p:nvSpPr>
        <p:spPr bwMode="auto">
          <a:xfrm>
            <a:off x="3048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AutoShape 30">
            <a:extLst>
              <a:ext uri="{FF2B5EF4-FFF2-40B4-BE49-F238E27FC236}">
                <a16:creationId xmlns:a16="http://schemas.microsoft.com/office/drawing/2014/main" id="{EAF023AB-65E8-411B-BB57-4777392BFD76}"/>
              </a:ext>
            </a:extLst>
          </p:cNvPr>
          <p:cNvSpPr>
            <a:spLocks noChangeArrowheads="1"/>
          </p:cNvSpPr>
          <p:nvPr/>
        </p:nvSpPr>
        <p:spPr bwMode="auto">
          <a:xfrm>
            <a:off x="3429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AutoShape 31">
            <a:extLst>
              <a:ext uri="{FF2B5EF4-FFF2-40B4-BE49-F238E27FC236}">
                <a16:creationId xmlns:a16="http://schemas.microsoft.com/office/drawing/2014/main" id="{DE1418A7-6C35-45CA-BE68-1B0233770D92}"/>
              </a:ext>
            </a:extLst>
          </p:cNvPr>
          <p:cNvSpPr>
            <a:spLocks noChangeArrowheads="1"/>
          </p:cNvSpPr>
          <p:nvPr/>
        </p:nvSpPr>
        <p:spPr bwMode="auto">
          <a:xfrm>
            <a:off x="3886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AutoShape 32">
            <a:extLst>
              <a:ext uri="{FF2B5EF4-FFF2-40B4-BE49-F238E27FC236}">
                <a16:creationId xmlns:a16="http://schemas.microsoft.com/office/drawing/2014/main" id="{3AE9AD72-6FE2-4ADD-BDA8-FA390011D326}"/>
              </a:ext>
            </a:extLst>
          </p:cNvPr>
          <p:cNvSpPr>
            <a:spLocks noChangeArrowheads="1"/>
          </p:cNvSpPr>
          <p:nvPr/>
        </p:nvSpPr>
        <p:spPr bwMode="auto">
          <a:xfrm>
            <a:off x="7543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AutoShape 33">
            <a:extLst>
              <a:ext uri="{FF2B5EF4-FFF2-40B4-BE49-F238E27FC236}">
                <a16:creationId xmlns:a16="http://schemas.microsoft.com/office/drawing/2014/main" id="{F9867920-3F41-4025-A258-D4F75D59432B}"/>
              </a:ext>
            </a:extLst>
          </p:cNvPr>
          <p:cNvSpPr>
            <a:spLocks noChangeArrowheads="1"/>
          </p:cNvSpPr>
          <p:nvPr/>
        </p:nvSpPr>
        <p:spPr bwMode="auto">
          <a:xfrm>
            <a:off x="7086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AutoShape 34">
            <a:extLst>
              <a:ext uri="{FF2B5EF4-FFF2-40B4-BE49-F238E27FC236}">
                <a16:creationId xmlns:a16="http://schemas.microsoft.com/office/drawing/2014/main" id="{136CB180-018C-4C03-9E7B-667950167E2C}"/>
              </a:ext>
            </a:extLst>
          </p:cNvPr>
          <p:cNvSpPr>
            <a:spLocks noChangeArrowheads="1"/>
          </p:cNvSpPr>
          <p:nvPr/>
        </p:nvSpPr>
        <p:spPr bwMode="auto">
          <a:xfrm>
            <a:off x="5334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AutoShape 35">
            <a:extLst>
              <a:ext uri="{FF2B5EF4-FFF2-40B4-BE49-F238E27FC236}">
                <a16:creationId xmlns:a16="http://schemas.microsoft.com/office/drawing/2014/main" id="{67C12520-F057-441F-A9B7-B2B24005D16B}"/>
              </a:ext>
            </a:extLst>
          </p:cNvPr>
          <p:cNvSpPr>
            <a:spLocks noChangeArrowheads="1"/>
          </p:cNvSpPr>
          <p:nvPr/>
        </p:nvSpPr>
        <p:spPr bwMode="auto">
          <a:xfrm>
            <a:off x="5715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AutoShape 36">
            <a:extLst>
              <a:ext uri="{FF2B5EF4-FFF2-40B4-BE49-F238E27FC236}">
                <a16:creationId xmlns:a16="http://schemas.microsoft.com/office/drawing/2014/main" id="{42F2F290-C37E-4172-A4C5-8763BFD79A0F}"/>
              </a:ext>
            </a:extLst>
          </p:cNvPr>
          <p:cNvSpPr>
            <a:spLocks noChangeArrowheads="1"/>
          </p:cNvSpPr>
          <p:nvPr/>
        </p:nvSpPr>
        <p:spPr bwMode="auto">
          <a:xfrm>
            <a:off x="6096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AutoShape 37">
            <a:extLst>
              <a:ext uri="{FF2B5EF4-FFF2-40B4-BE49-F238E27FC236}">
                <a16:creationId xmlns:a16="http://schemas.microsoft.com/office/drawing/2014/main" id="{4DEA3CC8-7FEA-4952-8470-03FB57AD5FBE}"/>
              </a:ext>
            </a:extLst>
          </p:cNvPr>
          <p:cNvSpPr>
            <a:spLocks noChangeArrowheads="1"/>
          </p:cNvSpPr>
          <p:nvPr/>
        </p:nvSpPr>
        <p:spPr bwMode="auto">
          <a:xfrm>
            <a:off x="6553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AutoShape 38">
            <a:extLst>
              <a:ext uri="{FF2B5EF4-FFF2-40B4-BE49-F238E27FC236}">
                <a16:creationId xmlns:a16="http://schemas.microsoft.com/office/drawing/2014/main" id="{074FD01A-FABD-455D-A397-EFD6EDB8D3D2}"/>
              </a:ext>
            </a:extLst>
          </p:cNvPr>
          <p:cNvSpPr>
            <a:spLocks noChangeArrowheads="1"/>
          </p:cNvSpPr>
          <p:nvPr/>
        </p:nvSpPr>
        <p:spPr bwMode="auto">
          <a:xfrm>
            <a:off x="8001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AutoShape 39">
            <a:extLst>
              <a:ext uri="{FF2B5EF4-FFF2-40B4-BE49-F238E27FC236}">
                <a16:creationId xmlns:a16="http://schemas.microsoft.com/office/drawing/2014/main" id="{A2E9D347-B6BC-4015-B333-E98DB2EEAC88}"/>
              </a:ext>
            </a:extLst>
          </p:cNvPr>
          <p:cNvSpPr>
            <a:spLocks noChangeArrowheads="1"/>
          </p:cNvSpPr>
          <p:nvPr/>
        </p:nvSpPr>
        <p:spPr bwMode="auto">
          <a:xfrm>
            <a:off x="8382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AutoShape 40">
            <a:extLst>
              <a:ext uri="{FF2B5EF4-FFF2-40B4-BE49-F238E27FC236}">
                <a16:creationId xmlns:a16="http://schemas.microsoft.com/office/drawing/2014/main" id="{A73EDA97-0DDB-42D0-ADD6-37BF25EE4CA9}"/>
              </a:ext>
            </a:extLst>
          </p:cNvPr>
          <p:cNvSpPr>
            <a:spLocks noChangeArrowheads="1"/>
          </p:cNvSpPr>
          <p:nvPr/>
        </p:nvSpPr>
        <p:spPr bwMode="auto">
          <a:xfrm>
            <a:off x="8763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44">
            <a:extLst>
              <a:ext uri="{FF2B5EF4-FFF2-40B4-BE49-F238E27FC236}">
                <a16:creationId xmlns:a16="http://schemas.microsoft.com/office/drawing/2014/main" id="{D717C8CC-E840-45AA-B20A-9C21ECFC98AD}"/>
              </a:ext>
            </a:extLst>
          </p:cNvPr>
          <p:cNvSpPr>
            <a:spLocks noChangeShapeType="1"/>
          </p:cNvSpPr>
          <p:nvPr/>
        </p:nvSpPr>
        <p:spPr bwMode="auto">
          <a:xfrm>
            <a:off x="0" y="1045788"/>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9" name="Line 45">
            <a:extLst>
              <a:ext uri="{FF2B5EF4-FFF2-40B4-BE49-F238E27FC236}">
                <a16:creationId xmlns:a16="http://schemas.microsoft.com/office/drawing/2014/main" id="{EA72AE56-6773-4D97-A875-8E459254EEE6}"/>
              </a:ext>
            </a:extLst>
          </p:cNvPr>
          <p:cNvSpPr>
            <a:spLocks noChangeShapeType="1"/>
          </p:cNvSpPr>
          <p:nvPr/>
        </p:nvSpPr>
        <p:spPr bwMode="auto">
          <a:xfrm>
            <a:off x="0" y="1093413"/>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 name="Oval 55">
            <a:extLst>
              <a:ext uri="{FF2B5EF4-FFF2-40B4-BE49-F238E27FC236}">
                <a16:creationId xmlns:a16="http://schemas.microsoft.com/office/drawing/2014/main" id="{B4B8FD2D-47A3-4521-B896-A738EF19E0C4}"/>
              </a:ext>
            </a:extLst>
          </p:cNvPr>
          <p:cNvSpPr>
            <a:spLocks noChangeArrowheads="1"/>
          </p:cNvSpPr>
          <p:nvPr/>
        </p:nvSpPr>
        <p:spPr bwMode="auto">
          <a:xfrm>
            <a:off x="654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 name="Oval 56">
            <a:extLst>
              <a:ext uri="{FF2B5EF4-FFF2-40B4-BE49-F238E27FC236}">
                <a16:creationId xmlns:a16="http://schemas.microsoft.com/office/drawing/2014/main" id="{78BCAD57-2E2B-49C0-A019-5CBA3AE12DEE}"/>
              </a:ext>
            </a:extLst>
          </p:cNvPr>
          <p:cNvSpPr>
            <a:spLocks noChangeArrowheads="1"/>
          </p:cNvSpPr>
          <p:nvPr/>
        </p:nvSpPr>
        <p:spPr bwMode="auto">
          <a:xfrm>
            <a:off x="1066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 name="Oval 57">
            <a:extLst>
              <a:ext uri="{FF2B5EF4-FFF2-40B4-BE49-F238E27FC236}">
                <a16:creationId xmlns:a16="http://schemas.microsoft.com/office/drawing/2014/main" id="{CE4AA2C7-0718-45A5-8AFA-09FB1D71413B}"/>
              </a:ext>
            </a:extLst>
          </p:cNvPr>
          <p:cNvSpPr>
            <a:spLocks noChangeArrowheads="1"/>
          </p:cNvSpPr>
          <p:nvPr/>
        </p:nvSpPr>
        <p:spPr bwMode="auto">
          <a:xfrm>
            <a:off x="1524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3" name="Oval 58">
            <a:extLst>
              <a:ext uri="{FF2B5EF4-FFF2-40B4-BE49-F238E27FC236}">
                <a16:creationId xmlns:a16="http://schemas.microsoft.com/office/drawing/2014/main" id="{4E12A06E-47C1-480F-982D-7A3FF72CED0D}"/>
              </a:ext>
            </a:extLst>
          </p:cNvPr>
          <p:cNvSpPr>
            <a:spLocks noChangeArrowheads="1"/>
          </p:cNvSpPr>
          <p:nvPr/>
        </p:nvSpPr>
        <p:spPr bwMode="auto">
          <a:xfrm>
            <a:off x="2057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 name="Oval 59">
            <a:extLst>
              <a:ext uri="{FF2B5EF4-FFF2-40B4-BE49-F238E27FC236}">
                <a16:creationId xmlns:a16="http://schemas.microsoft.com/office/drawing/2014/main" id="{A0D486AB-6BB5-49F0-A49C-42E35F47CBA7}"/>
              </a:ext>
            </a:extLst>
          </p:cNvPr>
          <p:cNvSpPr>
            <a:spLocks noChangeArrowheads="1"/>
          </p:cNvSpPr>
          <p:nvPr/>
        </p:nvSpPr>
        <p:spPr bwMode="auto">
          <a:xfrm>
            <a:off x="2514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5" name="Oval 60">
            <a:extLst>
              <a:ext uri="{FF2B5EF4-FFF2-40B4-BE49-F238E27FC236}">
                <a16:creationId xmlns:a16="http://schemas.microsoft.com/office/drawing/2014/main" id="{A0CC9653-30EC-49CE-8C03-DD8A1945E961}"/>
              </a:ext>
            </a:extLst>
          </p:cNvPr>
          <p:cNvSpPr>
            <a:spLocks noChangeArrowheads="1"/>
          </p:cNvSpPr>
          <p:nvPr/>
        </p:nvSpPr>
        <p:spPr bwMode="auto">
          <a:xfrm>
            <a:off x="2895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6" name="Oval 61">
            <a:extLst>
              <a:ext uri="{FF2B5EF4-FFF2-40B4-BE49-F238E27FC236}">
                <a16:creationId xmlns:a16="http://schemas.microsoft.com/office/drawing/2014/main" id="{25F92028-FC89-445D-9C20-A509D3F0496A}"/>
              </a:ext>
            </a:extLst>
          </p:cNvPr>
          <p:cNvSpPr>
            <a:spLocks noChangeArrowheads="1"/>
          </p:cNvSpPr>
          <p:nvPr/>
        </p:nvSpPr>
        <p:spPr bwMode="auto">
          <a:xfrm>
            <a:off x="3292475"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7" name="Oval 62">
            <a:extLst>
              <a:ext uri="{FF2B5EF4-FFF2-40B4-BE49-F238E27FC236}">
                <a16:creationId xmlns:a16="http://schemas.microsoft.com/office/drawing/2014/main" id="{B5455C30-6375-4D27-ADE0-D6499E33E1CA}"/>
              </a:ext>
            </a:extLst>
          </p:cNvPr>
          <p:cNvSpPr>
            <a:spLocks noChangeArrowheads="1"/>
          </p:cNvSpPr>
          <p:nvPr/>
        </p:nvSpPr>
        <p:spPr bwMode="auto">
          <a:xfrm>
            <a:off x="3733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8" name="Oval 63">
            <a:extLst>
              <a:ext uri="{FF2B5EF4-FFF2-40B4-BE49-F238E27FC236}">
                <a16:creationId xmlns:a16="http://schemas.microsoft.com/office/drawing/2014/main" id="{D36A5F9E-078E-450E-9B31-730B334C8F0D}"/>
              </a:ext>
            </a:extLst>
          </p:cNvPr>
          <p:cNvSpPr>
            <a:spLocks noChangeArrowheads="1"/>
          </p:cNvSpPr>
          <p:nvPr/>
        </p:nvSpPr>
        <p:spPr bwMode="auto">
          <a:xfrm>
            <a:off x="4191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9" name="Oval 64">
            <a:extLst>
              <a:ext uri="{FF2B5EF4-FFF2-40B4-BE49-F238E27FC236}">
                <a16:creationId xmlns:a16="http://schemas.microsoft.com/office/drawing/2014/main" id="{80B8FA39-45E4-4897-AB50-9899568316C0}"/>
              </a:ext>
            </a:extLst>
          </p:cNvPr>
          <p:cNvSpPr>
            <a:spLocks noChangeArrowheads="1"/>
          </p:cNvSpPr>
          <p:nvPr/>
        </p:nvSpPr>
        <p:spPr bwMode="auto">
          <a:xfrm>
            <a:off x="4724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0" name="Oval 65">
            <a:extLst>
              <a:ext uri="{FF2B5EF4-FFF2-40B4-BE49-F238E27FC236}">
                <a16:creationId xmlns:a16="http://schemas.microsoft.com/office/drawing/2014/main" id="{4F56EE5D-852F-4760-8D6E-0F6714CD18BF}"/>
              </a:ext>
            </a:extLst>
          </p:cNvPr>
          <p:cNvSpPr>
            <a:spLocks noChangeArrowheads="1"/>
          </p:cNvSpPr>
          <p:nvPr/>
        </p:nvSpPr>
        <p:spPr bwMode="auto">
          <a:xfrm>
            <a:off x="5181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1" name="Oval 66">
            <a:extLst>
              <a:ext uri="{FF2B5EF4-FFF2-40B4-BE49-F238E27FC236}">
                <a16:creationId xmlns:a16="http://schemas.microsoft.com/office/drawing/2014/main" id="{1B80D9D2-C817-4EE0-9AC5-0CB767926550}"/>
              </a:ext>
            </a:extLst>
          </p:cNvPr>
          <p:cNvSpPr>
            <a:spLocks noChangeArrowheads="1"/>
          </p:cNvSpPr>
          <p:nvPr/>
        </p:nvSpPr>
        <p:spPr bwMode="auto">
          <a:xfrm>
            <a:off x="5607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2" name="Oval 67">
            <a:extLst>
              <a:ext uri="{FF2B5EF4-FFF2-40B4-BE49-F238E27FC236}">
                <a16:creationId xmlns:a16="http://schemas.microsoft.com/office/drawing/2014/main" id="{3FF867A8-C188-4D63-9212-34A2493A372D}"/>
              </a:ext>
            </a:extLst>
          </p:cNvPr>
          <p:cNvSpPr>
            <a:spLocks noChangeArrowheads="1"/>
          </p:cNvSpPr>
          <p:nvPr/>
        </p:nvSpPr>
        <p:spPr bwMode="auto">
          <a:xfrm>
            <a:off x="59753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 name="Oval 68">
            <a:extLst>
              <a:ext uri="{FF2B5EF4-FFF2-40B4-BE49-F238E27FC236}">
                <a16:creationId xmlns:a16="http://schemas.microsoft.com/office/drawing/2014/main" id="{58C1F1D7-4BCA-458A-B1EF-D773D635EE12}"/>
              </a:ext>
            </a:extLst>
          </p:cNvPr>
          <p:cNvSpPr>
            <a:spLocks noChangeArrowheads="1"/>
          </p:cNvSpPr>
          <p:nvPr/>
        </p:nvSpPr>
        <p:spPr bwMode="auto">
          <a:xfrm>
            <a:off x="6400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4" name="Oval 69">
            <a:extLst>
              <a:ext uri="{FF2B5EF4-FFF2-40B4-BE49-F238E27FC236}">
                <a16:creationId xmlns:a16="http://schemas.microsoft.com/office/drawing/2014/main" id="{92001BE9-4DED-4157-B48A-AFC4B21BE2B8}"/>
              </a:ext>
            </a:extLst>
          </p:cNvPr>
          <p:cNvSpPr>
            <a:spLocks noChangeArrowheads="1"/>
          </p:cNvSpPr>
          <p:nvPr/>
        </p:nvSpPr>
        <p:spPr bwMode="auto">
          <a:xfrm>
            <a:off x="6858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5" name="Oval 70">
            <a:extLst>
              <a:ext uri="{FF2B5EF4-FFF2-40B4-BE49-F238E27FC236}">
                <a16:creationId xmlns:a16="http://schemas.microsoft.com/office/drawing/2014/main" id="{61FF5261-98A1-4AAA-B99C-3901138193A7}"/>
              </a:ext>
            </a:extLst>
          </p:cNvPr>
          <p:cNvSpPr>
            <a:spLocks noChangeArrowheads="1"/>
          </p:cNvSpPr>
          <p:nvPr/>
        </p:nvSpPr>
        <p:spPr bwMode="auto">
          <a:xfrm>
            <a:off x="7391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6" name="Oval 71">
            <a:extLst>
              <a:ext uri="{FF2B5EF4-FFF2-40B4-BE49-F238E27FC236}">
                <a16:creationId xmlns:a16="http://schemas.microsoft.com/office/drawing/2014/main" id="{11D29E28-1B53-4AFB-9927-75CDB9252ABB}"/>
              </a:ext>
            </a:extLst>
          </p:cNvPr>
          <p:cNvSpPr>
            <a:spLocks noChangeArrowheads="1"/>
          </p:cNvSpPr>
          <p:nvPr/>
        </p:nvSpPr>
        <p:spPr bwMode="auto">
          <a:xfrm>
            <a:off x="7848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7" name="Oval 72">
            <a:extLst>
              <a:ext uri="{FF2B5EF4-FFF2-40B4-BE49-F238E27FC236}">
                <a16:creationId xmlns:a16="http://schemas.microsoft.com/office/drawing/2014/main" id="{F27ECBAC-F8A9-4F11-B53D-C60649AD1E9E}"/>
              </a:ext>
            </a:extLst>
          </p:cNvPr>
          <p:cNvSpPr>
            <a:spLocks noChangeArrowheads="1"/>
          </p:cNvSpPr>
          <p:nvPr/>
        </p:nvSpPr>
        <p:spPr bwMode="auto">
          <a:xfrm>
            <a:off x="8274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8" name="Oval 73">
            <a:extLst>
              <a:ext uri="{FF2B5EF4-FFF2-40B4-BE49-F238E27FC236}">
                <a16:creationId xmlns:a16="http://schemas.microsoft.com/office/drawing/2014/main" id="{40D23EA9-C446-4EAB-A1A9-E2E6A7ABC5EA}"/>
              </a:ext>
            </a:extLst>
          </p:cNvPr>
          <p:cNvSpPr>
            <a:spLocks noChangeArrowheads="1"/>
          </p:cNvSpPr>
          <p:nvPr/>
        </p:nvSpPr>
        <p:spPr bwMode="auto">
          <a:xfrm>
            <a:off x="8655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9" name="Oval 74">
            <a:extLst>
              <a:ext uri="{FF2B5EF4-FFF2-40B4-BE49-F238E27FC236}">
                <a16:creationId xmlns:a16="http://schemas.microsoft.com/office/drawing/2014/main" id="{82C66FF3-2023-40A7-85CE-1CDC552796FC}"/>
              </a:ext>
            </a:extLst>
          </p:cNvPr>
          <p:cNvSpPr>
            <a:spLocks noChangeArrowheads="1"/>
          </p:cNvSpPr>
          <p:nvPr/>
        </p:nvSpPr>
        <p:spPr bwMode="auto">
          <a:xfrm>
            <a:off x="8991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0" name="Oval 75">
            <a:extLst>
              <a:ext uri="{FF2B5EF4-FFF2-40B4-BE49-F238E27FC236}">
                <a16:creationId xmlns:a16="http://schemas.microsoft.com/office/drawing/2014/main" id="{3059B684-83E3-4AEF-BFA2-D81FF49D79C1}"/>
              </a:ext>
            </a:extLst>
          </p:cNvPr>
          <p:cNvSpPr>
            <a:spLocks noChangeArrowheads="1"/>
          </p:cNvSpPr>
          <p:nvPr/>
        </p:nvSpPr>
        <p:spPr bwMode="auto">
          <a:xfrm>
            <a:off x="2603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1" name="TextBox 9">
            <a:extLst>
              <a:ext uri="{FF2B5EF4-FFF2-40B4-BE49-F238E27FC236}">
                <a16:creationId xmlns:a16="http://schemas.microsoft.com/office/drawing/2014/main" id="{66244061-E8AB-477B-9F19-2768C17584A8}"/>
              </a:ext>
            </a:extLst>
          </p:cNvPr>
          <p:cNvSpPr txBox="1">
            <a:spLocks noChangeArrowheads="1"/>
          </p:cNvSpPr>
          <p:nvPr/>
        </p:nvSpPr>
        <p:spPr bwMode="auto">
          <a:xfrm>
            <a:off x="331076" y="5143500"/>
            <a:ext cx="845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800" b="1" dirty="0" err="1">
                <a:solidFill>
                  <a:srgbClr val="C00000"/>
                </a:solidFill>
              </a:rPr>
              <a:t>Giáo</a:t>
            </a:r>
            <a:r>
              <a:rPr lang="en-US" sz="1800" b="1" dirty="0">
                <a:solidFill>
                  <a:srgbClr val="C00000"/>
                </a:solidFill>
              </a:rPr>
              <a:t> </a:t>
            </a:r>
            <a:r>
              <a:rPr lang="en-US" sz="1800" b="1" dirty="0" err="1">
                <a:solidFill>
                  <a:srgbClr val="C00000"/>
                </a:solidFill>
              </a:rPr>
              <a:t>viên</a:t>
            </a:r>
            <a:r>
              <a:rPr lang="en-US" sz="1800" b="1" dirty="0">
                <a:solidFill>
                  <a:srgbClr val="C00000"/>
                </a:solidFill>
              </a:rPr>
              <a:t> </a:t>
            </a:r>
            <a:r>
              <a:rPr lang="en-US" sz="1800" b="1" dirty="0" err="1">
                <a:solidFill>
                  <a:srgbClr val="C00000"/>
                </a:solidFill>
              </a:rPr>
              <a:t>thiết</a:t>
            </a:r>
            <a:r>
              <a:rPr lang="en-US" sz="1800" b="1" dirty="0">
                <a:solidFill>
                  <a:srgbClr val="C00000"/>
                </a:solidFill>
              </a:rPr>
              <a:t> </a:t>
            </a:r>
            <a:r>
              <a:rPr lang="en-US" sz="1800" b="1" dirty="0" err="1">
                <a:solidFill>
                  <a:srgbClr val="C00000"/>
                </a:solidFill>
              </a:rPr>
              <a:t>kế</a:t>
            </a:r>
            <a:r>
              <a:rPr lang="en-US" sz="1800" b="1" dirty="0">
                <a:solidFill>
                  <a:srgbClr val="C00000"/>
                </a:solidFill>
              </a:rPr>
              <a:t>: </a:t>
            </a:r>
            <a:r>
              <a:rPr lang="en-US" sz="1800" b="1" dirty="0" err="1">
                <a:solidFill>
                  <a:srgbClr val="C00000"/>
                </a:solidFill>
              </a:rPr>
              <a:t>Nguyễn</a:t>
            </a:r>
            <a:r>
              <a:rPr lang="en-US" sz="1800" b="1" dirty="0">
                <a:solidFill>
                  <a:srgbClr val="C00000"/>
                </a:solidFill>
              </a:rPr>
              <a:t> </a:t>
            </a:r>
            <a:r>
              <a:rPr lang="en-US" sz="1800" b="1" dirty="0" err="1">
                <a:solidFill>
                  <a:srgbClr val="C00000"/>
                </a:solidFill>
              </a:rPr>
              <a:t>Lương</a:t>
            </a:r>
            <a:r>
              <a:rPr lang="en-US" sz="1800" b="1" dirty="0">
                <a:solidFill>
                  <a:srgbClr val="C00000"/>
                </a:solidFill>
              </a:rPr>
              <a:t> </a:t>
            </a:r>
            <a:r>
              <a:rPr lang="en-US" sz="1800" b="1" dirty="0" err="1">
                <a:solidFill>
                  <a:srgbClr val="C00000"/>
                </a:solidFill>
              </a:rPr>
              <a:t>Hùng</a:t>
            </a:r>
            <a:endParaRPr lang="en-US" sz="1800" b="1" dirty="0">
              <a:solidFill>
                <a:srgbClr val="C00000"/>
              </a:solidFill>
            </a:endParaRPr>
          </a:p>
        </p:txBody>
      </p:sp>
      <p:pic>
        <p:nvPicPr>
          <p:cNvPr id="102" name="Picture 22" descr="POINSET3">
            <a:extLst>
              <a:ext uri="{FF2B5EF4-FFF2-40B4-BE49-F238E27FC236}">
                <a16:creationId xmlns:a16="http://schemas.microsoft.com/office/drawing/2014/main" id="{611F0976-3090-4600-93F0-4BCD0BCC5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3293" y="4176780"/>
            <a:ext cx="2163623" cy="14862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03" name="Text Box 47">
            <a:extLst>
              <a:ext uri="{FF2B5EF4-FFF2-40B4-BE49-F238E27FC236}">
                <a16:creationId xmlns:a16="http://schemas.microsoft.com/office/drawing/2014/main" id="{33FFDF1E-85DC-40CC-A76F-601CE7F6D2E3}"/>
              </a:ext>
            </a:extLst>
          </p:cNvPr>
          <p:cNvSpPr txBox="1">
            <a:spLocks noChangeArrowheads="1"/>
          </p:cNvSpPr>
          <p:nvPr/>
        </p:nvSpPr>
        <p:spPr bwMode="auto">
          <a:xfrm>
            <a:off x="94018" y="1209140"/>
            <a:ext cx="8633197" cy="5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7226" tIns="58613" rIns="117226" bIns="58613">
            <a:spAutoFit/>
          </a:bodyPr>
          <a:lstStyle/>
          <a:p>
            <a:pPr algn="ctr">
              <a:lnSpc>
                <a:spcPct val="120000"/>
              </a:lnSpc>
            </a:pPr>
            <a:r>
              <a:rPr lang="en-US" sz="2800" b="1" dirty="0">
                <a:solidFill>
                  <a:srgbClr val="006600"/>
                </a:solidFill>
                <a:effectLst>
                  <a:outerShdw blurRad="38100" dist="38100" dir="2700000" algn="tl">
                    <a:srgbClr val="C0C0C0"/>
                  </a:outerShdw>
                </a:effectLst>
                <a:latin typeface=".VnArial" pitchFamily="34" charset="0"/>
              </a:rPr>
              <a:t>C</a:t>
            </a:r>
            <a:r>
              <a:rPr lang="en-US" sz="2800" b="1" dirty="0">
                <a:solidFill>
                  <a:srgbClr val="006600"/>
                </a:solidFill>
                <a:effectLst>
                  <a:outerShdw blurRad="38100" dist="38100" dir="2700000" algn="tl">
                    <a:srgbClr val="C0C0C0"/>
                  </a:outerShdw>
                </a:effectLst>
              </a:rPr>
              <a:t>HÀO MỪNG QUÝ THẦY CÔ VỀ DỰ GIỜ</a:t>
            </a:r>
            <a:endParaRPr lang="en-US" sz="2800" b="1" dirty="0">
              <a:solidFill>
                <a:srgbClr val="990033"/>
              </a:solidFill>
              <a:effectLst>
                <a:outerShdw blurRad="38100" dist="38100" dir="2700000" algn="tl">
                  <a:srgbClr val="C0C0C0"/>
                </a:outerShdw>
              </a:effectLst>
              <a:latin typeface=".VnArial" pitchFamily="34" charset="0"/>
            </a:endParaRPr>
          </a:p>
        </p:txBody>
      </p:sp>
      <p:pic>
        <p:nvPicPr>
          <p:cNvPr id="104" name="Picture 92" descr="Dove-02-june[1]">
            <a:extLst>
              <a:ext uri="{FF2B5EF4-FFF2-40B4-BE49-F238E27FC236}">
                <a16:creationId xmlns:a16="http://schemas.microsoft.com/office/drawing/2014/main" id="{FF4CA1DC-D711-4AD8-823F-868138A019E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6666203" y="4382259"/>
            <a:ext cx="16256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95" descr="Dove-02-june[1]">
            <a:extLst>
              <a:ext uri="{FF2B5EF4-FFF2-40B4-BE49-F238E27FC236}">
                <a16:creationId xmlns:a16="http://schemas.microsoft.com/office/drawing/2014/main" id="{75F4A190-E742-4743-A21F-177C0B26EC9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849464"/>
            <a:ext cx="16256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76">
            <a:extLst>
              <a:ext uri="{FF2B5EF4-FFF2-40B4-BE49-F238E27FC236}">
                <a16:creationId xmlns:a16="http://schemas.microsoft.com/office/drawing/2014/main" id="{2457924B-3772-4A98-B27E-DB8A7F9BC5CA}"/>
              </a:ext>
            </a:extLst>
          </p:cNvPr>
          <p:cNvSpPr>
            <a:spLocks noChangeArrowheads="1"/>
          </p:cNvSpPr>
          <p:nvPr/>
        </p:nvSpPr>
        <p:spPr bwMode="auto">
          <a:xfrm>
            <a:off x="49180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AutoShape 77">
            <a:extLst>
              <a:ext uri="{FF2B5EF4-FFF2-40B4-BE49-F238E27FC236}">
                <a16:creationId xmlns:a16="http://schemas.microsoft.com/office/drawing/2014/main" id="{D45C6E7B-B89B-4EE5-BCDE-B020E66B56D5}"/>
              </a:ext>
            </a:extLst>
          </p:cNvPr>
          <p:cNvSpPr>
            <a:spLocks noChangeArrowheads="1"/>
          </p:cNvSpPr>
          <p:nvPr/>
        </p:nvSpPr>
        <p:spPr bwMode="auto">
          <a:xfrm>
            <a:off x="44608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AutoShape 78">
            <a:extLst>
              <a:ext uri="{FF2B5EF4-FFF2-40B4-BE49-F238E27FC236}">
                <a16:creationId xmlns:a16="http://schemas.microsoft.com/office/drawing/2014/main" id="{B5CF902F-DD5B-4A53-A054-15342C496876}"/>
              </a:ext>
            </a:extLst>
          </p:cNvPr>
          <p:cNvSpPr>
            <a:spLocks noChangeArrowheads="1"/>
          </p:cNvSpPr>
          <p:nvPr/>
        </p:nvSpPr>
        <p:spPr bwMode="auto">
          <a:xfrm>
            <a:off x="2743200"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AutoShape 79">
            <a:extLst>
              <a:ext uri="{FF2B5EF4-FFF2-40B4-BE49-F238E27FC236}">
                <a16:creationId xmlns:a16="http://schemas.microsoft.com/office/drawing/2014/main" id="{3115330E-FC0E-448B-BF17-4B1DFAD474E9}"/>
              </a:ext>
            </a:extLst>
          </p:cNvPr>
          <p:cNvSpPr>
            <a:spLocks noChangeArrowheads="1"/>
          </p:cNvSpPr>
          <p:nvPr/>
        </p:nvSpPr>
        <p:spPr bwMode="auto">
          <a:xfrm>
            <a:off x="3165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AutoShape 80">
            <a:extLst>
              <a:ext uri="{FF2B5EF4-FFF2-40B4-BE49-F238E27FC236}">
                <a16:creationId xmlns:a16="http://schemas.microsoft.com/office/drawing/2014/main" id="{E682E6BA-FD36-4298-8C91-1F28AB8B7232}"/>
              </a:ext>
            </a:extLst>
          </p:cNvPr>
          <p:cNvSpPr>
            <a:spLocks noChangeArrowheads="1"/>
          </p:cNvSpPr>
          <p:nvPr/>
        </p:nvSpPr>
        <p:spPr bwMode="auto">
          <a:xfrm>
            <a:off x="3546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 name="AutoShape 81">
            <a:extLst>
              <a:ext uri="{FF2B5EF4-FFF2-40B4-BE49-F238E27FC236}">
                <a16:creationId xmlns:a16="http://schemas.microsoft.com/office/drawing/2014/main" id="{AA27F7DA-9684-4BF7-9E0F-D2B6B47C7291}"/>
              </a:ext>
            </a:extLst>
          </p:cNvPr>
          <p:cNvSpPr>
            <a:spLocks noChangeArrowheads="1"/>
          </p:cNvSpPr>
          <p:nvPr/>
        </p:nvSpPr>
        <p:spPr bwMode="auto">
          <a:xfrm>
            <a:off x="40036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 name="AutoShape 82">
            <a:extLst>
              <a:ext uri="{FF2B5EF4-FFF2-40B4-BE49-F238E27FC236}">
                <a16:creationId xmlns:a16="http://schemas.microsoft.com/office/drawing/2014/main" id="{8EAE9265-9F03-4027-B452-0E0D7665AD77}"/>
              </a:ext>
            </a:extLst>
          </p:cNvPr>
          <p:cNvSpPr>
            <a:spLocks noChangeArrowheads="1"/>
          </p:cNvSpPr>
          <p:nvPr/>
        </p:nvSpPr>
        <p:spPr bwMode="auto">
          <a:xfrm>
            <a:off x="5832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83">
            <a:extLst>
              <a:ext uri="{FF2B5EF4-FFF2-40B4-BE49-F238E27FC236}">
                <a16:creationId xmlns:a16="http://schemas.microsoft.com/office/drawing/2014/main" id="{2FBC7719-A5FA-4897-8EE6-920F059D5FEB}"/>
              </a:ext>
            </a:extLst>
          </p:cNvPr>
          <p:cNvSpPr>
            <a:spLocks noChangeArrowheads="1"/>
          </p:cNvSpPr>
          <p:nvPr/>
        </p:nvSpPr>
        <p:spPr bwMode="auto">
          <a:xfrm>
            <a:off x="62896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Oval 84">
            <a:extLst>
              <a:ext uri="{FF2B5EF4-FFF2-40B4-BE49-F238E27FC236}">
                <a16:creationId xmlns:a16="http://schemas.microsoft.com/office/drawing/2014/main" id="{4430C2B8-B32E-450E-9748-C5C0E776016A}"/>
              </a:ext>
            </a:extLst>
          </p:cNvPr>
          <p:cNvSpPr>
            <a:spLocks noChangeArrowheads="1"/>
          </p:cNvSpPr>
          <p:nvPr/>
        </p:nvSpPr>
        <p:spPr bwMode="auto">
          <a:xfrm>
            <a:off x="3013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6" name="Oval 85">
            <a:extLst>
              <a:ext uri="{FF2B5EF4-FFF2-40B4-BE49-F238E27FC236}">
                <a16:creationId xmlns:a16="http://schemas.microsoft.com/office/drawing/2014/main" id="{CE353CFA-7978-4124-A937-55726F389A45}"/>
              </a:ext>
            </a:extLst>
          </p:cNvPr>
          <p:cNvSpPr>
            <a:spLocks noChangeArrowheads="1"/>
          </p:cNvSpPr>
          <p:nvPr/>
        </p:nvSpPr>
        <p:spPr bwMode="auto">
          <a:xfrm>
            <a:off x="3394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7" name="Oval 86">
            <a:extLst>
              <a:ext uri="{FF2B5EF4-FFF2-40B4-BE49-F238E27FC236}">
                <a16:creationId xmlns:a16="http://schemas.microsoft.com/office/drawing/2014/main" id="{6273B8E9-64E9-4619-915A-DF8E1AF21649}"/>
              </a:ext>
            </a:extLst>
          </p:cNvPr>
          <p:cNvSpPr>
            <a:spLocks noChangeArrowheads="1"/>
          </p:cNvSpPr>
          <p:nvPr/>
        </p:nvSpPr>
        <p:spPr bwMode="auto">
          <a:xfrm>
            <a:off x="38512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8" name="Oval 87">
            <a:extLst>
              <a:ext uri="{FF2B5EF4-FFF2-40B4-BE49-F238E27FC236}">
                <a16:creationId xmlns:a16="http://schemas.microsoft.com/office/drawing/2014/main" id="{267BE644-724B-437D-983A-5C1270FBD0E6}"/>
              </a:ext>
            </a:extLst>
          </p:cNvPr>
          <p:cNvSpPr>
            <a:spLocks noChangeArrowheads="1"/>
          </p:cNvSpPr>
          <p:nvPr/>
        </p:nvSpPr>
        <p:spPr bwMode="auto">
          <a:xfrm>
            <a:off x="43084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9" name="Oval 88">
            <a:extLst>
              <a:ext uri="{FF2B5EF4-FFF2-40B4-BE49-F238E27FC236}">
                <a16:creationId xmlns:a16="http://schemas.microsoft.com/office/drawing/2014/main" id="{956F43B1-C71F-431B-8C02-AD1CE7747D28}"/>
              </a:ext>
            </a:extLst>
          </p:cNvPr>
          <p:cNvSpPr>
            <a:spLocks noChangeArrowheads="1"/>
          </p:cNvSpPr>
          <p:nvPr/>
        </p:nvSpPr>
        <p:spPr bwMode="auto">
          <a:xfrm>
            <a:off x="47656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 name="Oval 89">
            <a:extLst>
              <a:ext uri="{FF2B5EF4-FFF2-40B4-BE49-F238E27FC236}">
                <a16:creationId xmlns:a16="http://schemas.microsoft.com/office/drawing/2014/main" id="{B3F469CB-80EA-4B5D-A614-5BD3D04C4FD4}"/>
              </a:ext>
            </a:extLst>
          </p:cNvPr>
          <p:cNvSpPr>
            <a:spLocks noChangeArrowheads="1"/>
          </p:cNvSpPr>
          <p:nvPr/>
        </p:nvSpPr>
        <p:spPr bwMode="auto">
          <a:xfrm>
            <a:off x="52228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1" name="Oval 90">
            <a:extLst>
              <a:ext uri="{FF2B5EF4-FFF2-40B4-BE49-F238E27FC236}">
                <a16:creationId xmlns:a16="http://schemas.microsoft.com/office/drawing/2014/main" id="{9DA8FB9C-BC27-499C-B179-864F0486CC62}"/>
              </a:ext>
            </a:extLst>
          </p:cNvPr>
          <p:cNvSpPr>
            <a:spLocks noChangeArrowheads="1"/>
          </p:cNvSpPr>
          <p:nvPr/>
        </p:nvSpPr>
        <p:spPr bwMode="auto">
          <a:xfrm>
            <a:off x="5680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 name="Oval 91">
            <a:extLst>
              <a:ext uri="{FF2B5EF4-FFF2-40B4-BE49-F238E27FC236}">
                <a16:creationId xmlns:a16="http://schemas.microsoft.com/office/drawing/2014/main" id="{EFB6BCB4-974A-43C2-9B19-3EB33CC09D8B}"/>
              </a:ext>
            </a:extLst>
          </p:cNvPr>
          <p:cNvSpPr>
            <a:spLocks noChangeArrowheads="1"/>
          </p:cNvSpPr>
          <p:nvPr/>
        </p:nvSpPr>
        <p:spPr bwMode="auto">
          <a:xfrm>
            <a:off x="61372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3" name="AutoShape 97">
            <a:extLst>
              <a:ext uri="{FF2B5EF4-FFF2-40B4-BE49-F238E27FC236}">
                <a16:creationId xmlns:a16="http://schemas.microsoft.com/office/drawing/2014/main" id="{9DA2C1EF-D9C6-4EA6-84E4-2D808FF53956}"/>
              </a:ext>
            </a:extLst>
          </p:cNvPr>
          <p:cNvSpPr>
            <a:spLocks noChangeArrowheads="1"/>
          </p:cNvSpPr>
          <p:nvPr/>
        </p:nvSpPr>
        <p:spPr bwMode="auto">
          <a:xfrm>
            <a:off x="53752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2" descr="Giáo Dục Công Dân 6 - SGK Kết nối tri thức với cuộc sống - Sách và Thiết bị Giáo  dục Miền Nam">
            <a:extLst>
              <a:ext uri="{FF2B5EF4-FFF2-40B4-BE49-F238E27FC236}">
                <a16:creationId xmlns:a16="http://schemas.microsoft.com/office/drawing/2014/main" id="{C335C50B-CCAE-4E00-8072-6B8E4D26D2F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2194" b="9014"/>
          <a:stretch/>
        </p:blipFill>
        <p:spPr bwMode="auto">
          <a:xfrm>
            <a:off x="3040861" y="2590894"/>
            <a:ext cx="3055139" cy="2095406"/>
          </a:xfrm>
          <a:prstGeom prst="round2DiagRect">
            <a:avLst>
              <a:gd name="adj1" fmla="val 48971"/>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837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F3F0789-30A7-427D-BCC2-40D309B8B77F}"/>
              </a:ext>
            </a:extLst>
          </p:cNvPr>
          <p:cNvPicPr>
            <a:picLocks noChangeAspect="1"/>
          </p:cNvPicPr>
          <p:nvPr/>
        </p:nvPicPr>
        <p:blipFill>
          <a:blip r:embed="rId5"/>
          <a:stretch>
            <a:fillRect/>
          </a:stretch>
        </p:blipFill>
        <p:spPr>
          <a:xfrm>
            <a:off x="0" y="0"/>
            <a:ext cx="1657143" cy="666667"/>
          </a:xfrm>
          <a:prstGeom prst="rect">
            <a:avLst/>
          </a:prstGeom>
        </p:spPr>
      </p:pic>
      <p:pic>
        <p:nvPicPr>
          <p:cNvPr id="2" name="Picture 1">
            <a:extLst>
              <a:ext uri="{FF2B5EF4-FFF2-40B4-BE49-F238E27FC236}">
                <a16:creationId xmlns:a16="http://schemas.microsoft.com/office/drawing/2014/main" id="{55274C5D-B5DD-4F1B-8614-DBFDF6E3DF04}"/>
              </a:ext>
            </a:extLst>
          </p:cNvPr>
          <p:cNvPicPr>
            <a:picLocks noChangeAspect="1"/>
          </p:cNvPicPr>
          <p:nvPr/>
        </p:nvPicPr>
        <p:blipFill>
          <a:blip r:embed="rId6"/>
          <a:stretch>
            <a:fillRect/>
          </a:stretch>
        </p:blipFill>
        <p:spPr>
          <a:xfrm>
            <a:off x="76200" y="816428"/>
            <a:ext cx="3151685" cy="2278219"/>
          </a:xfrm>
          <a:prstGeom prst="rect">
            <a:avLst/>
          </a:prstGeom>
          <a:ln>
            <a:noFill/>
          </a:ln>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3FEEDCB4-D427-4FD9-8AFE-23CED7CB2DDE}"/>
              </a:ext>
            </a:extLst>
          </p:cNvPr>
          <p:cNvPicPr>
            <a:picLocks noChangeAspect="1"/>
          </p:cNvPicPr>
          <p:nvPr/>
        </p:nvPicPr>
        <p:blipFill>
          <a:blip r:embed="rId7"/>
          <a:stretch>
            <a:fillRect/>
          </a:stretch>
        </p:blipFill>
        <p:spPr>
          <a:xfrm>
            <a:off x="3276600" y="835230"/>
            <a:ext cx="2895600" cy="2278219"/>
          </a:xfrm>
          <a:prstGeom prst="rect">
            <a:avLst/>
          </a:prstGeom>
          <a:ln>
            <a:noFill/>
          </a:ln>
          <a:effectLst>
            <a:outerShdw blurRad="50800" dist="38100" dir="8100000" algn="tr" rotWithShape="0">
              <a:prstClr val="black">
                <a:alpha val="40000"/>
              </a:prstClr>
            </a:outerShdw>
          </a:effectLst>
        </p:spPr>
      </p:pic>
      <p:pic>
        <p:nvPicPr>
          <p:cNvPr id="4" name="Picture 3">
            <a:extLst>
              <a:ext uri="{FF2B5EF4-FFF2-40B4-BE49-F238E27FC236}">
                <a16:creationId xmlns:a16="http://schemas.microsoft.com/office/drawing/2014/main" id="{6A480687-D815-44BB-B47F-9C13D2F0756F}"/>
              </a:ext>
            </a:extLst>
          </p:cNvPr>
          <p:cNvPicPr>
            <a:picLocks noChangeAspect="1"/>
          </p:cNvPicPr>
          <p:nvPr/>
        </p:nvPicPr>
        <p:blipFill>
          <a:blip r:embed="rId8"/>
          <a:stretch>
            <a:fillRect/>
          </a:stretch>
        </p:blipFill>
        <p:spPr>
          <a:xfrm>
            <a:off x="6279350" y="867394"/>
            <a:ext cx="2788450" cy="2227254"/>
          </a:xfrm>
          <a:prstGeom prst="rect">
            <a:avLst/>
          </a:prstGeom>
          <a:ln>
            <a:noFill/>
          </a:ln>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432870E6-44B9-4C3C-AAA1-77649F1AF0CC}"/>
              </a:ext>
            </a:extLst>
          </p:cNvPr>
          <p:cNvPicPr>
            <a:picLocks noChangeAspect="1"/>
          </p:cNvPicPr>
          <p:nvPr/>
        </p:nvPicPr>
        <p:blipFill>
          <a:blip r:embed="rId9"/>
          <a:stretch>
            <a:fillRect/>
          </a:stretch>
        </p:blipFill>
        <p:spPr>
          <a:xfrm>
            <a:off x="76201" y="3182586"/>
            <a:ext cx="3200400" cy="2457831"/>
          </a:xfrm>
          <a:prstGeom prst="rect">
            <a:avLst/>
          </a:prstGeom>
          <a:ln>
            <a:noFill/>
          </a:ln>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id="{DCF10C77-55F1-428E-B1D7-5984D180C0B9}"/>
              </a:ext>
            </a:extLst>
          </p:cNvPr>
          <p:cNvPicPr>
            <a:picLocks noChangeAspect="1"/>
          </p:cNvPicPr>
          <p:nvPr/>
        </p:nvPicPr>
        <p:blipFill>
          <a:blip r:embed="rId10"/>
          <a:stretch>
            <a:fillRect/>
          </a:stretch>
        </p:blipFill>
        <p:spPr>
          <a:xfrm>
            <a:off x="3276600" y="3203114"/>
            <a:ext cx="2895600" cy="2437302"/>
          </a:xfrm>
          <a:prstGeom prst="rect">
            <a:avLst/>
          </a:prstGeom>
          <a:ln>
            <a:noFill/>
          </a:ln>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id="{3A054266-22E0-4AA3-B035-F1DF7D8DD7B3}"/>
              </a:ext>
            </a:extLst>
          </p:cNvPr>
          <p:cNvPicPr>
            <a:picLocks noChangeAspect="1"/>
          </p:cNvPicPr>
          <p:nvPr/>
        </p:nvPicPr>
        <p:blipFill>
          <a:blip r:embed="rId11"/>
          <a:stretch>
            <a:fillRect/>
          </a:stretch>
        </p:blipFill>
        <p:spPr>
          <a:xfrm>
            <a:off x="6279351" y="3203114"/>
            <a:ext cx="2757771" cy="2437303"/>
          </a:xfrm>
          <a:prstGeom prst="rect">
            <a:avLst/>
          </a:prstGeom>
          <a:ln>
            <a:noFill/>
          </a:ln>
          <a:effectLst>
            <a:outerShdw blurRad="50800" dist="38100" dir="8100000" algn="tr" rotWithShape="0">
              <a:prstClr val="black">
                <a:alpha val="40000"/>
              </a:prstClr>
            </a:outerShdw>
          </a:effectLst>
        </p:spPr>
      </p:pic>
      <p:sp>
        <p:nvSpPr>
          <p:cNvPr id="25" name="TextBox 24">
            <a:extLst>
              <a:ext uri="{FF2B5EF4-FFF2-40B4-BE49-F238E27FC236}">
                <a16:creationId xmlns:a16="http://schemas.microsoft.com/office/drawing/2014/main" id="{F6FDECD6-6D8B-4B94-813F-7575A95E8A44}"/>
              </a:ext>
            </a:extLst>
          </p:cNvPr>
          <p:cNvSpPr txBox="1"/>
          <p:nvPr/>
        </p:nvSpPr>
        <p:spPr>
          <a:xfrm>
            <a:off x="1905000" y="114300"/>
            <a:ext cx="6362700" cy="461665"/>
          </a:xfrm>
          <a:prstGeom prst="rect">
            <a:avLst/>
          </a:prstGeom>
          <a:noFill/>
        </p:spPr>
        <p:txBody>
          <a:bodyPr wrap="square" rtlCol="0">
            <a:spAutoFit/>
          </a:bodyPr>
          <a:lstStyle/>
          <a:p>
            <a:pPr algn="ctr">
              <a:spcBef>
                <a:spcPct val="20000"/>
              </a:spcBef>
              <a:spcAft>
                <a:spcPct val="20000"/>
              </a:spcAft>
              <a:defRPr/>
            </a:pPr>
            <a:r>
              <a:rPr lang="en-US" altLang="en-US" sz="2400" b="1" kern="0" dirty="0">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QUAN SÁT TRANH VÀ TRẢ LỜI CÂU HỎI</a:t>
            </a:r>
          </a:p>
        </p:txBody>
      </p:sp>
    </p:spTree>
    <p:custDataLst>
      <p:tags r:id="rId1"/>
    </p:custDataLst>
    <p:extLst>
      <p:ext uri="{BB962C8B-B14F-4D97-AF65-F5344CB8AC3E}">
        <p14:creationId xmlns:p14="http://schemas.microsoft.com/office/powerpoint/2010/main" val="2526340897"/>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par>
                          <p:cTn id="11" fill="hold">
                            <p:stCondLst>
                              <p:cond delay="2000"/>
                            </p:stCondLst>
                            <p:childTnLst>
                              <p:par>
                                <p:cTn id="12" presetID="3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 calcmode="lin" valueType="num">
                                      <p:cBhvr>
                                        <p:cTn id="16" dur="2000" fill="hold"/>
                                        <p:tgtEl>
                                          <p:spTgt spid="3"/>
                                        </p:tgtEl>
                                        <p:attrNameLst>
                                          <p:attrName>style.rotation</p:attrName>
                                        </p:attrNameLst>
                                      </p:cBhvr>
                                      <p:tavLst>
                                        <p:tav tm="0">
                                          <p:val>
                                            <p:fltVal val="90"/>
                                          </p:val>
                                        </p:tav>
                                        <p:tav tm="100000">
                                          <p:val>
                                            <p:fltVal val="0"/>
                                          </p:val>
                                        </p:tav>
                                      </p:tavLst>
                                    </p:anim>
                                    <p:animEffect transition="in" filter="fade">
                                      <p:cBhvr>
                                        <p:cTn id="17" dur="2000"/>
                                        <p:tgtEl>
                                          <p:spTgt spid="3"/>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2000" fill="hold"/>
                                        <p:tgtEl>
                                          <p:spTgt spid="4"/>
                                        </p:tgtEl>
                                        <p:attrNameLst>
                                          <p:attrName>ppt_w</p:attrName>
                                        </p:attrNameLst>
                                      </p:cBhvr>
                                      <p:tavLst>
                                        <p:tav tm="0">
                                          <p:val>
                                            <p:fltVal val="0"/>
                                          </p:val>
                                        </p:tav>
                                        <p:tav tm="100000">
                                          <p:val>
                                            <p:strVal val="#ppt_w"/>
                                          </p:val>
                                        </p:tav>
                                      </p:tavLst>
                                    </p:anim>
                                    <p:anim calcmode="lin" valueType="num">
                                      <p:cBhvr>
                                        <p:cTn id="22" dur="2000" fill="hold"/>
                                        <p:tgtEl>
                                          <p:spTgt spid="4"/>
                                        </p:tgtEl>
                                        <p:attrNameLst>
                                          <p:attrName>ppt_h</p:attrName>
                                        </p:attrNameLst>
                                      </p:cBhvr>
                                      <p:tavLst>
                                        <p:tav tm="0">
                                          <p:val>
                                            <p:fltVal val="0"/>
                                          </p:val>
                                        </p:tav>
                                        <p:tav tm="100000">
                                          <p:val>
                                            <p:strVal val="#ppt_h"/>
                                          </p:val>
                                        </p:tav>
                                      </p:tavLst>
                                    </p:anim>
                                    <p:anim calcmode="lin" valueType="num">
                                      <p:cBhvr>
                                        <p:cTn id="23" dur="2000" fill="hold"/>
                                        <p:tgtEl>
                                          <p:spTgt spid="4"/>
                                        </p:tgtEl>
                                        <p:attrNameLst>
                                          <p:attrName>style.rotation</p:attrName>
                                        </p:attrNameLst>
                                      </p:cBhvr>
                                      <p:tavLst>
                                        <p:tav tm="0">
                                          <p:val>
                                            <p:fltVal val="90"/>
                                          </p:val>
                                        </p:tav>
                                        <p:tav tm="100000">
                                          <p:val>
                                            <p:fltVal val="0"/>
                                          </p:val>
                                        </p:tav>
                                      </p:tavLst>
                                    </p:anim>
                                    <p:animEffect transition="in" filter="fade">
                                      <p:cBhvr>
                                        <p:cTn id="24" dur="2000"/>
                                        <p:tgtEl>
                                          <p:spTgt spid="4"/>
                                        </p:tgtEl>
                                      </p:cBhvr>
                                    </p:animEffect>
                                  </p:childTnLst>
                                </p:cTn>
                              </p:par>
                            </p:childTnLst>
                          </p:cTn>
                        </p:par>
                        <p:par>
                          <p:cTn id="25" fill="hold">
                            <p:stCondLst>
                              <p:cond delay="6000"/>
                            </p:stCondLst>
                            <p:childTnLst>
                              <p:par>
                                <p:cTn id="26" presetID="31"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2000" fill="hold"/>
                                        <p:tgtEl>
                                          <p:spTgt spid="6"/>
                                        </p:tgtEl>
                                        <p:attrNameLst>
                                          <p:attrName>ppt_w</p:attrName>
                                        </p:attrNameLst>
                                      </p:cBhvr>
                                      <p:tavLst>
                                        <p:tav tm="0">
                                          <p:val>
                                            <p:fltVal val="0"/>
                                          </p:val>
                                        </p:tav>
                                        <p:tav tm="100000">
                                          <p:val>
                                            <p:strVal val="#ppt_w"/>
                                          </p:val>
                                        </p:tav>
                                      </p:tavLst>
                                    </p:anim>
                                    <p:anim calcmode="lin" valueType="num">
                                      <p:cBhvr>
                                        <p:cTn id="29" dur="2000" fill="hold"/>
                                        <p:tgtEl>
                                          <p:spTgt spid="6"/>
                                        </p:tgtEl>
                                        <p:attrNameLst>
                                          <p:attrName>ppt_h</p:attrName>
                                        </p:attrNameLst>
                                      </p:cBhvr>
                                      <p:tavLst>
                                        <p:tav tm="0">
                                          <p:val>
                                            <p:fltVal val="0"/>
                                          </p:val>
                                        </p:tav>
                                        <p:tav tm="100000">
                                          <p:val>
                                            <p:strVal val="#ppt_h"/>
                                          </p:val>
                                        </p:tav>
                                      </p:tavLst>
                                    </p:anim>
                                    <p:anim calcmode="lin" valueType="num">
                                      <p:cBhvr>
                                        <p:cTn id="30" dur="2000" fill="hold"/>
                                        <p:tgtEl>
                                          <p:spTgt spid="6"/>
                                        </p:tgtEl>
                                        <p:attrNameLst>
                                          <p:attrName>style.rotation</p:attrName>
                                        </p:attrNameLst>
                                      </p:cBhvr>
                                      <p:tavLst>
                                        <p:tav tm="0">
                                          <p:val>
                                            <p:fltVal val="90"/>
                                          </p:val>
                                        </p:tav>
                                        <p:tav tm="100000">
                                          <p:val>
                                            <p:fltVal val="0"/>
                                          </p:val>
                                        </p:tav>
                                      </p:tavLst>
                                    </p:anim>
                                    <p:animEffect transition="in" filter="fade">
                                      <p:cBhvr>
                                        <p:cTn id="31" dur="2000"/>
                                        <p:tgtEl>
                                          <p:spTgt spid="6"/>
                                        </p:tgtEl>
                                      </p:cBhvr>
                                    </p:animEffect>
                                  </p:childTnLst>
                                </p:cTn>
                              </p:par>
                            </p:childTnLst>
                          </p:cTn>
                        </p:par>
                        <p:par>
                          <p:cTn id="32" fill="hold">
                            <p:stCondLst>
                              <p:cond delay="8000"/>
                            </p:stCondLst>
                            <p:childTnLst>
                              <p:par>
                                <p:cTn id="33" presetID="31"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2000" fill="hold"/>
                                        <p:tgtEl>
                                          <p:spTgt spid="21"/>
                                        </p:tgtEl>
                                        <p:attrNameLst>
                                          <p:attrName>ppt_w</p:attrName>
                                        </p:attrNameLst>
                                      </p:cBhvr>
                                      <p:tavLst>
                                        <p:tav tm="0">
                                          <p:val>
                                            <p:fltVal val="0"/>
                                          </p:val>
                                        </p:tav>
                                        <p:tav tm="100000">
                                          <p:val>
                                            <p:strVal val="#ppt_w"/>
                                          </p:val>
                                        </p:tav>
                                      </p:tavLst>
                                    </p:anim>
                                    <p:anim calcmode="lin" valueType="num">
                                      <p:cBhvr>
                                        <p:cTn id="36" dur="2000" fill="hold"/>
                                        <p:tgtEl>
                                          <p:spTgt spid="21"/>
                                        </p:tgtEl>
                                        <p:attrNameLst>
                                          <p:attrName>ppt_h</p:attrName>
                                        </p:attrNameLst>
                                      </p:cBhvr>
                                      <p:tavLst>
                                        <p:tav tm="0">
                                          <p:val>
                                            <p:fltVal val="0"/>
                                          </p:val>
                                        </p:tav>
                                        <p:tav tm="100000">
                                          <p:val>
                                            <p:strVal val="#ppt_h"/>
                                          </p:val>
                                        </p:tav>
                                      </p:tavLst>
                                    </p:anim>
                                    <p:anim calcmode="lin" valueType="num">
                                      <p:cBhvr>
                                        <p:cTn id="37" dur="2000" fill="hold"/>
                                        <p:tgtEl>
                                          <p:spTgt spid="21"/>
                                        </p:tgtEl>
                                        <p:attrNameLst>
                                          <p:attrName>style.rotation</p:attrName>
                                        </p:attrNameLst>
                                      </p:cBhvr>
                                      <p:tavLst>
                                        <p:tav tm="0">
                                          <p:val>
                                            <p:fltVal val="90"/>
                                          </p:val>
                                        </p:tav>
                                        <p:tav tm="100000">
                                          <p:val>
                                            <p:fltVal val="0"/>
                                          </p:val>
                                        </p:tav>
                                      </p:tavLst>
                                    </p:anim>
                                    <p:animEffect transition="in" filter="fade">
                                      <p:cBhvr>
                                        <p:cTn id="38" dur="2000"/>
                                        <p:tgtEl>
                                          <p:spTgt spid="21"/>
                                        </p:tgtEl>
                                      </p:cBhvr>
                                    </p:animEffect>
                                  </p:childTnLst>
                                </p:cTn>
                              </p:par>
                            </p:childTnLst>
                          </p:cTn>
                        </p:par>
                        <p:par>
                          <p:cTn id="39" fill="hold">
                            <p:stCondLst>
                              <p:cond delay="10000"/>
                            </p:stCondLst>
                            <p:childTnLst>
                              <p:par>
                                <p:cTn id="40" presetID="31"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2000" fill="hold"/>
                                        <p:tgtEl>
                                          <p:spTgt spid="22"/>
                                        </p:tgtEl>
                                        <p:attrNameLst>
                                          <p:attrName>ppt_w</p:attrName>
                                        </p:attrNameLst>
                                      </p:cBhvr>
                                      <p:tavLst>
                                        <p:tav tm="0">
                                          <p:val>
                                            <p:fltVal val="0"/>
                                          </p:val>
                                        </p:tav>
                                        <p:tav tm="100000">
                                          <p:val>
                                            <p:strVal val="#ppt_w"/>
                                          </p:val>
                                        </p:tav>
                                      </p:tavLst>
                                    </p:anim>
                                    <p:anim calcmode="lin" valueType="num">
                                      <p:cBhvr>
                                        <p:cTn id="43" dur="2000" fill="hold"/>
                                        <p:tgtEl>
                                          <p:spTgt spid="22"/>
                                        </p:tgtEl>
                                        <p:attrNameLst>
                                          <p:attrName>ppt_h</p:attrName>
                                        </p:attrNameLst>
                                      </p:cBhvr>
                                      <p:tavLst>
                                        <p:tav tm="0">
                                          <p:val>
                                            <p:fltVal val="0"/>
                                          </p:val>
                                        </p:tav>
                                        <p:tav tm="100000">
                                          <p:val>
                                            <p:strVal val="#ppt_h"/>
                                          </p:val>
                                        </p:tav>
                                      </p:tavLst>
                                    </p:anim>
                                    <p:anim calcmode="lin" valueType="num">
                                      <p:cBhvr>
                                        <p:cTn id="44" dur="2000" fill="hold"/>
                                        <p:tgtEl>
                                          <p:spTgt spid="22"/>
                                        </p:tgtEl>
                                        <p:attrNameLst>
                                          <p:attrName>style.rotation</p:attrName>
                                        </p:attrNameLst>
                                      </p:cBhvr>
                                      <p:tavLst>
                                        <p:tav tm="0">
                                          <p:val>
                                            <p:fltVal val="90"/>
                                          </p:val>
                                        </p:tav>
                                        <p:tav tm="100000">
                                          <p:val>
                                            <p:fltVal val="0"/>
                                          </p:val>
                                        </p:tav>
                                      </p:tavLst>
                                    </p:anim>
                                    <p:animEffect transition="in" filter="fade">
                                      <p:cBhvr>
                                        <p:cTn id="4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F3F0789-30A7-427D-BCC2-40D309B8B77F}"/>
              </a:ext>
            </a:extLst>
          </p:cNvPr>
          <p:cNvPicPr>
            <a:picLocks noChangeAspect="1"/>
          </p:cNvPicPr>
          <p:nvPr/>
        </p:nvPicPr>
        <p:blipFill>
          <a:blip r:embed="rId6"/>
          <a:stretch>
            <a:fillRect/>
          </a:stretch>
        </p:blipFill>
        <p:spPr>
          <a:xfrm>
            <a:off x="0" y="0"/>
            <a:ext cx="1657143" cy="666667"/>
          </a:xfrm>
          <a:prstGeom prst="rect">
            <a:avLst/>
          </a:prstGeom>
        </p:spPr>
      </p:pic>
      <p:sp>
        <p:nvSpPr>
          <p:cNvPr id="8" name="TextBox 7">
            <a:extLst>
              <a:ext uri="{FF2B5EF4-FFF2-40B4-BE49-F238E27FC236}">
                <a16:creationId xmlns:a16="http://schemas.microsoft.com/office/drawing/2014/main" id="{7EA79F8B-2D83-4238-B59E-D9862EE4C517}"/>
              </a:ext>
            </a:extLst>
          </p:cNvPr>
          <p:cNvSpPr txBox="1"/>
          <p:nvPr/>
        </p:nvSpPr>
        <p:spPr>
          <a:xfrm>
            <a:off x="2057400" y="186035"/>
            <a:ext cx="6362700" cy="461665"/>
          </a:xfrm>
          <a:prstGeom prst="rect">
            <a:avLst/>
          </a:prstGeom>
          <a:noFill/>
        </p:spPr>
        <p:txBody>
          <a:bodyPr wrap="square" rtlCol="0">
            <a:spAutoFit/>
          </a:bodyPr>
          <a:lstStyle/>
          <a:p>
            <a:pPr algn="ctr">
              <a:spcBef>
                <a:spcPct val="20000"/>
              </a:spcBef>
              <a:spcAft>
                <a:spcPct val="20000"/>
              </a:spcAft>
              <a:defRPr/>
            </a:pPr>
            <a:r>
              <a:rPr lang="en-US" altLang="en-US" sz="2400" b="1" kern="0" dirty="0">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QUAN SÁT TRANH VÀ TRẢ LỜI CÂU HỎI</a:t>
            </a:r>
          </a:p>
        </p:txBody>
      </p:sp>
      <p:pic>
        <p:nvPicPr>
          <p:cNvPr id="6" name="Picture 5">
            <a:extLst>
              <a:ext uri="{FF2B5EF4-FFF2-40B4-BE49-F238E27FC236}">
                <a16:creationId xmlns:a16="http://schemas.microsoft.com/office/drawing/2014/main" id="{75103E93-8A4F-4C70-A2FF-122DEB265023}"/>
              </a:ext>
            </a:extLst>
          </p:cNvPr>
          <p:cNvPicPr>
            <a:picLocks noChangeAspect="1"/>
          </p:cNvPicPr>
          <p:nvPr/>
        </p:nvPicPr>
        <p:blipFill>
          <a:blip r:embed="rId7"/>
          <a:stretch>
            <a:fillRect/>
          </a:stretch>
        </p:blipFill>
        <p:spPr>
          <a:xfrm>
            <a:off x="181333" y="938588"/>
            <a:ext cx="2760033" cy="1995111"/>
          </a:xfrm>
          <a:prstGeom prst="rect">
            <a:avLst/>
          </a:prstGeom>
          <a:ln>
            <a:noFill/>
          </a:ln>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3E572EC7-5EE2-44B0-857D-1C1D832547E4}"/>
              </a:ext>
            </a:extLst>
          </p:cNvPr>
          <p:cNvPicPr>
            <a:picLocks noChangeAspect="1"/>
          </p:cNvPicPr>
          <p:nvPr/>
        </p:nvPicPr>
        <p:blipFill>
          <a:blip r:embed="rId8"/>
          <a:stretch>
            <a:fillRect/>
          </a:stretch>
        </p:blipFill>
        <p:spPr>
          <a:xfrm>
            <a:off x="3053897" y="2199317"/>
            <a:ext cx="3036205" cy="2105983"/>
          </a:xfrm>
          <a:prstGeom prst="rect">
            <a:avLst/>
          </a:prstGeom>
          <a:ln>
            <a:noFill/>
          </a:ln>
          <a:effectLst>
            <a:outerShdw blurRad="50800" dist="38100" dir="8100000" algn="tr" rotWithShape="0">
              <a:prstClr val="black">
                <a:alpha val="40000"/>
              </a:prstClr>
            </a:outerShdw>
          </a:effectLst>
        </p:spPr>
      </p:pic>
      <p:sp>
        <p:nvSpPr>
          <p:cNvPr id="10" name="Rounded Rectangle 9">
            <a:extLst>
              <a:ext uri="{FF2B5EF4-FFF2-40B4-BE49-F238E27FC236}">
                <a16:creationId xmlns:a16="http://schemas.microsoft.com/office/drawing/2014/main" id="{5D6BF923-1964-4CFE-A58F-8EBA2E9CFE43}"/>
              </a:ext>
            </a:extLst>
          </p:cNvPr>
          <p:cNvSpPr/>
          <p:nvPr>
            <p:custDataLst>
              <p:tags r:id="rId2"/>
            </p:custDataLst>
          </p:nvPr>
        </p:nvSpPr>
        <p:spPr>
          <a:xfrm>
            <a:off x="3886200" y="1196401"/>
            <a:ext cx="3276600" cy="606615"/>
          </a:xfrm>
          <a:prstGeom prst="roundRect">
            <a:avLst/>
          </a:prstGeom>
          <a:solidFill>
            <a:srgbClr val="002060"/>
          </a:solidFill>
        </p:spPr>
        <p:style>
          <a:lnRef idx="3">
            <a:schemeClr val="lt1"/>
          </a:lnRef>
          <a:fillRef idx="1">
            <a:schemeClr val="accent2"/>
          </a:fillRef>
          <a:effectRef idx="1">
            <a:schemeClr val="accent2"/>
          </a:effectRef>
          <a:fontRef idx="minor">
            <a:schemeClr val="lt1"/>
          </a:fontRef>
        </p:style>
        <p:txBody>
          <a:bodyPr anchor="ctr"/>
          <a:lstStyle/>
          <a:p>
            <a:pPr algn="ctr">
              <a:spcBef>
                <a:spcPts val="0"/>
              </a:spcBef>
              <a:defRPr/>
            </a:pPr>
            <a:r>
              <a:rPr lang="en-US" sz="2400" b="1" spc="42" dirty="0" err="1">
                <a:ln w="11430"/>
                <a:solidFill>
                  <a:srgbClr val="FFFF00"/>
                </a:solidFill>
                <a:latin typeface="Arial" pitchFamily="34" charset="0"/>
                <a:cs typeface="Arial" pitchFamily="34" charset="0"/>
              </a:rPr>
              <a:t>Biểu</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hiện</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tiết</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kiệm</a:t>
            </a:r>
            <a:endParaRPr lang="en-US" sz="2400" b="1" dirty="0">
              <a:solidFill>
                <a:srgbClr val="FFFF00"/>
              </a:solidFill>
              <a:latin typeface="+mj-lt"/>
              <a:cs typeface="Arial" pitchFamily="34" charset="0"/>
            </a:endParaRPr>
          </a:p>
        </p:txBody>
      </p:sp>
      <p:pic>
        <p:nvPicPr>
          <p:cNvPr id="12" name="Picture 11">
            <a:extLst>
              <a:ext uri="{FF2B5EF4-FFF2-40B4-BE49-F238E27FC236}">
                <a16:creationId xmlns:a16="http://schemas.microsoft.com/office/drawing/2014/main" id="{9BDF2814-9138-4D06-BE05-AC20BF52CD41}"/>
              </a:ext>
            </a:extLst>
          </p:cNvPr>
          <p:cNvPicPr>
            <a:picLocks noChangeAspect="1"/>
          </p:cNvPicPr>
          <p:nvPr/>
        </p:nvPicPr>
        <p:blipFill>
          <a:blip r:embed="rId9"/>
          <a:stretch>
            <a:fillRect/>
          </a:stretch>
        </p:blipFill>
        <p:spPr>
          <a:xfrm>
            <a:off x="6202633" y="2952007"/>
            <a:ext cx="2760034" cy="2323193"/>
          </a:xfrm>
          <a:prstGeom prst="rect">
            <a:avLst/>
          </a:prstGeom>
          <a:ln>
            <a:noFill/>
          </a:ln>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140034887"/>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F3F0789-30A7-427D-BCC2-40D309B8B77F}"/>
              </a:ext>
            </a:extLst>
          </p:cNvPr>
          <p:cNvPicPr>
            <a:picLocks noChangeAspect="1"/>
          </p:cNvPicPr>
          <p:nvPr/>
        </p:nvPicPr>
        <p:blipFill>
          <a:blip r:embed="rId6"/>
          <a:stretch>
            <a:fillRect/>
          </a:stretch>
        </p:blipFill>
        <p:spPr>
          <a:xfrm>
            <a:off x="0" y="0"/>
            <a:ext cx="1657143" cy="666667"/>
          </a:xfrm>
          <a:prstGeom prst="rect">
            <a:avLst/>
          </a:prstGeom>
        </p:spPr>
      </p:pic>
      <p:sp>
        <p:nvSpPr>
          <p:cNvPr id="8" name="TextBox 7">
            <a:extLst>
              <a:ext uri="{FF2B5EF4-FFF2-40B4-BE49-F238E27FC236}">
                <a16:creationId xmlns:a16="http://schemas.microsoft.com/office/drawing/2014/main" id="{7EA79F8B-2D83-4238-B59E-D9862EE4C517}"/>
              </a:ext>
            </a:extLst>
          </p:cNvPr>
          <p:cNvSpPr txBox="1"/>
          <p:nvPr/>
        </p:nvSpPr>
        <p:spPr>
          <a:xfrm>
            <a:off x="2057400" y="186035"/>
            <a:ext cx="6362700" cy="461665"/>
          </a:xfrm>
          <a:prstGeom prst="rect">
            <a:avLst/>
          </a:prstGeom>
          <a:noFill/>
        </p:spPr>
        <p:txBody>
          <a:bodyPr wrap="square" rtlCol="0">
            <a:spAutoFit/>
          </a:bodyPr>
          <a:lstStyle/>
          <a:p>
            <a:pPr algn="ctr">
              <a:spcBef>
                <a:spcPct val="20000"/>
              </a:spcBef>
              <a:spcAft>
                <a:spcPct val="20000"/>
              </a:spcAft>
              <a:defRPr/>
            </a:pPr>
            <a:r>
              <a:rPr lang="en-US" altLang="en-US" sz="2400" b="1" kern="0" dirty="0">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QUAN SÁT TRANH VÀ TRẢ LỜI CÂU HỎI</a:t>
            </a:r>
          </a:p>
        </p:txBody>
      </p:sp>
      <p:sp>
        <p:nvSpPr>
          <p:cNvPr id="10" name="Rounded Rectangle 9">
            <a:extLst>
              <a:ext uri="{FF2B5EF4-FFF2-40B4-BE49-F238E27FC236}">
                <a16:creationId xmlns:a16="http://schemas.microsoft.com/office/drawing/2014/main" id="{5D6BF923-1964-4CFE-A58F-8EBA2E9CFE43}"/>
              </a:ext>
            </a:extLst>
          </p:cNvPr>
          <p:cNvSpPr/>
          <p:nvPr>
            <p:custDataLst>
              <p:tags r:id="rId2"/>
            </p:custDataLst>
          </p:nvPr>
        </p:nvSpPr>
        <p:spPr>
          <a:xfrm>
            <a:off x="3886200" y="1196401"/>
            <a:ext cx="4343400" cy="606615"/>
          </a:xfrm>
          <a:prstGeom prst="roundRect">
            <a:avLst/>
          </a:prstGeom>
          <a:solidFill>
            <a:srgbClr val="002060"/>
          </a:solidFill>
        </p:spPr>
        <p:style>
          <a:lnRef idx="3">
            <a:schemeClr val="lt1"/>
          </a:lnRef>
          <a:fillRef idx="1">
            <a:schemeClr val="accent2"/>
          </a:fillRef>
          <a:effectRef idx="1">
            <a:schemeClr val="accent2"/>
          </a:effectRef>
          <a:fontRef idx="minor">
            <a:schemeClr val="lt1"/>
          </a:fontRef>
        </p:style>
        <p:txBody>
          <a:bodyPr anchor="ctr"/>
          <a:lstStyle/>
          <a:p>
            <a:pPr algn="ctr">
              <a:spcBef>
                <a:spcPts val="0"/>
              </a:spcBef>
              <a:defRPr/>
            </a:pPr>
            <a:r>
              <a:rPr lang="en-US" sz="2400" b="1" spc="42" dirty="0" err="1">
                <a:ln w="11430"/>
                <a:solidFill>
                  <a:srgbClr val="FFFF00"/>
                </a:solidFill>
                <a:latin typeface="Arial" pitchFamily="34" charset="0"/>
                <a:cs typeface="Arial" pitchFamily="34" charset="0"/>
              </a:rPr>
              <a:t>Biểu</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hiện</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chưa</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tiết</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kiệm</a:t>
            </a:r>
            <a:endParaRPr lang="en-US" sz="2400" b="1" dirty="0">
              <a:solidFill>
                <a:srgbClr val="FFFF00"/>
              </a:solidFill>
              <a:latin typeface="+mj-lt"/>
              <a:cs typeface="Arial" pitchFamily="34" charset="0"/>
            </a:endParaRPr>
          </a:p>
        </p:txBody>
      </p:sp>
      <p:pic>
        <p:nvPicPr>
          <p:cNvPr id="11" name="Picture 10">
            <a:extLst>
              <a:ext uri="{FF2B5EF4-FFF2-40B4-BE49-F238E27FC236}">
                <a16:creationId xmlns:a16="http://schemas.microsoft.com/office/drawing/2014/main" id="{BA29B7AF-31EC-4A6B-A161-15795A2B0985}"/>
              </a:ext>
            </a:extLst>
          </p:cNvPr>
          <p:cNvPicPr>
            <a:picLocks noChangeAspect="1"/>
          </p:cNvPicPr>
          <p:nvPr/>
        </p:nvPicPr>
        <p:blipFill>
          <a:blip r:embed="rId7"/>
          <a:stretch>
            <a:fillRect/>
          </a:stretch>
        </p:blipFill>
        <p:spPr>
          <a:xfrm>
            <a:off x="108858" y="925149"/>
            <a:ext cx="2788450" cy="2227254"/>
          </a:xfrm>
          <a:prstGeom prst="rect">
            <a:avLst/>
          </a:prstGeom>
          <a:ln>
            <a:noFill/>
          </a:ln>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B78A423E-6762-4E92-B93E-60198D16A161}"/>
              </a:ext>
            </a:extLst>
          </p:cNvPr>
          <p:cNvPicPr>
            <a:picLocks noChangeAspect="1"/>
          </p:cNvPicPr>
          <p:nvPr/>
        </p:nvPicPr>
        <p:blipFill>
          <a:blip r:embed="rId8"/>
          <a:stretch>
            <a:fillRect/>
          </a:stretch>
        </p:blipFill>
        <p:spPr>
          <a:xfrm>
            <a:off x="3078951" y="2199318"/>
            <a:ext cx="3019992" cy="2319282"/>
          </a:xfrm>
          <a:prstGeom prst="rect">
            <a:avLst/>
          </a:prstGeom>
          <a:ln>
            <a:noFill/>
          </a:ln>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B3B8A07F-11E1-406E-B84B-30D88FBF5DC6}"/>
              </a:ext>
            </a:extLst>
          </p:cNvPr>
          <p:cNvPicPr>
            <a:picLocks noChangeAspect="1"/>
          </p:cNvPicPr>
          <p:nvPr/>
        </p:nvPicPr>
        <p:blipFill>
          <a:blip r:embed="rId9"/>
          <a:stretch>
            <a:fillRect/>
          </a:stretch>
        </p:blipFill>
        <p:spPr>
          <a:xfrm>
            <a:off x="6277371" y="3009900"/>
            <a:ext cx="2757771" cy="2139335"/>
          </a:xfrm>
          <a:prstGeom prst="rect">
            <a:avLst/>
          </a:prstGeom>
          <a:ln>
            <a:noFill/>
          </a:ln>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4036079021"/>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2000" fill="hold"/>
                                        <p:tgtEl>
                                          <p:spTgt spid="11"/>
                                        </p:tgtEl>
                                        <p:attrNameLst>
                                          <p:attrName>ppt_w</p:attrName>
                                        </p:attrNameLst>
                                      </p:cBhvr>
                                      <p:tavLst>
                                        <p:tav tm="0">
                                          <p:val>
                                            <p:fltVal val="0"/>
                                          </p:val>
                                        </p:tav>
                                        <p:tav tm="100000">
                                          <p:val>
                                            <p:strVal val="#ppt_w"/>
                                          </p:val>
                                        </p:tav>
                                      </p:tavLst>
                                    </p:anim>
                                    <p:anim calcmode="lin" valueType="num">
                                      <p:cBhvr>
                                        <p:cTn id="12" dur="2000" fill="hold"/>
                                        <p:tgtEl>
                                          <p:spTgt spid="11"/>
                                        </p:tgtEl>
                                        <p:attrNameLst>
                                          <p:attrName>ppt_h</p:attrName>
                                        </p:attrNameLst>
                                      </p:cBhvr>
                                      <p:tavLst>
                                        <p:tav tm="0">
                                          <p:val>
                                            <p:fltVal val="0"/>
                                          </p:val>
                                        </p:tav>
                                        <p:tav tm="100000">
                                          <p:val>
                                            <p:strVal val="#ppt_h"/>
                                          </p:val>
                                        </p:tav>
                                      </p:tavLst>
                                    </p:anim>
                                    <p:anim calcmode="lin" valueType="num">
                                      <p:cBhvr>
                                        <p:cTn id="13" dur="2000" fill="hold"/>
                                        <p:tgtEl>
                                          <p:spTgt spid="11"/>
                                        </p:tgtEl>
                                        <p:attrNameLst>
                                          <p:attrName>style.rotation</p:attrName>
                                        </p:attrNameLst>
                                      </p:cBhvr>
                                      <p:tavLst>
                                        <p:tav tm="0">
                                          <p:val>
                                            <p:fltVal val="90"/>
                                          </p:val>
                                        </p:tav>
                                        <p:tav tm="100000">
                                          <p:val>
                                            <p:fltVal val="0"/>
                                          </p:val>
                                        </p:tav>
                                      </p:tavLst>
                                    </p:anim>
                                    <p:animEffect transition="in" filter="fade">
                                      <p:cBhvr>
                                        <p:cTn id="14" dur="2000"/>
                                        <p:tgtEl>
                                          <p:spTgt spid="11"/>
                                        </p:tgtEl>
                                      </p:cBhvr>
                                    </p:animEffect>
                                  </p:childTnLst>
                                </p:cTn>
                              </p:par>
                            </p:childTnLst>
                          </p:cTn>
                        </p:par>
                        <p:par>
                          <p:cTn id="15" fill="hold">
                            <p:stCondLst>
                              <p:cond delay="40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2000" fill="hold"/>
                                        <p:tgtEl>
                                          <p:spTgt spid="13"/>
                                        </p:tgtEl>
                                        <p:attrNameLst>
                                          <p:attrName>ppt_w</p:attrName>
                                        </p:attrNameLst>
                                      </p:cBhvr>
                                      <p:tavLst>
                                        <p:tav tm="0">
                                          <p:val>
                                            <p:fltVal val="0"/>
                                          </p:val>
                                        </p:tav>
                                        <p:tav tm="100000">
                                          <p:val>
                                            <p:strVal val="#ppt_w"/>
                                          </p:val>
                                        </p:tav>
                                      </p:tavLst>
                                    </p:anim>
                                    <p:anim calcmode="lin" valueType="num">
                                      <p:cBhvr>
                                        <p:cTn id="19" dur="2000" fill="hold"/>
                                        <p:tgtEl>
                                          <p:spTgt spid="13"/>
                                        </p:tgtEl>
                                        <p:attrNameLst>
                                          <p:attrName>ppt_h</p:attrName>
                                        </p:attrNameLst>
                                      </p:cBhvr>
                                      <p:tavLst>
                                        <p:tav tm="0">
                                          <p:val>
                                            <p:fltVal val="0"/>
                                          </p:val>
                                        </p:tav>
                                        <p:tav tm="100000">
                                          <p:val>
                                            <p:strVal val="#ppt_h"/>
                                          </p:val>
                                        </p:tav>
                                      </p:tavLst>
                                    </p:anim>
                                    <p:anim calcmode="lin" valueType="num">
                                      <p:cBhvr>
                                        <p:cTn id="20" dur="2000" fill="hold"/>
                                        <p:tgtEl>
                                          <p:spTgt spid="13"/>
                                        </p:tgtEl>
                                        <p:attrNameLst>
                                          <p:attrName>style.rotation</p:attrName>
                                        </p:attrNameLst>
                                      </p:cBhvr>
                                      <p:tavLst>
                                        <p:tav tm="0">
                                          <p:val>
                                            <p:fltVal val="90"/>
                                          </p:val>
                                        </p:tav>
                                        <p:tav tm="100000">
                                          <p:val>
                                            <p:fltVal val="0"/>
                                          </p:val>
                                        </p:tav>
                                      </p:tavLst>
                                    </p:anim>
                                    <p:animEffect transition="in" filter="fade">
                                      <p:cBhvr>
                                        <p:cTn id="21" dur="2000"/>
                                        <p:tgtEl>
                                          <p:spTgt spid="13"/>
                                        </p:tgtEl>
                                      </p:cBhvr>
                                    </p:animEffect>
                                  </p:childTnLst>
                                </p:cTn>
                              </p:par>
                            </p:childTnLst>
                          </p:cTn>
                        </p:par>
                        <p:par>
                          <p:cTn id="22" fill="hold">
                            <p:stCondLst>
                              <p:cond delay="6000"/>
                            </p:stCondLst>
                            <p:childTnLst>
                              <p:par>
                                <p:cTn id="23" presetID="31"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000" fill="hold"/>
                                        <p:tgtEl>
                                          <p:spTgt spid="14"/>
                                        </p:tgtEl>
                                        <p:attrNameLst>
                                          <p:attrName>ppt_w</p:attrName>
                                        </p:attrNameLst>
                                      </p:cBhvr>
                                      <p:tavLst>
                                        <p:tav tm="0">
                                          <p:val>
                                            <p:fltVal val="0"/>
                                          </p:val>
                                        </p:tav>
                                        <p:tav tm="100000">
                                          <p:val>
                                            <p:strVal val="#ppt_w"/>
                                          </p:val>
                                        </p:tav>
                                      </p:tavLst>
                                    </p:anim>
                                    <p:anim calcmode="lin" valueType="num">
                                      <p:cBhvr>
                                        <p:cTn id="26" dur="2000" fill="hold"/>
                                        <p:tgtEl>
                                          <p:spTgt spid="14"/>
                                        </p:tgtEl>
                                        <p:attrNameLst>
                                          <p:attrName>ppt_h</p:attrName>
                                        </p:attrNameLst>
                                      </p:cBhvr>
                                      <p:tavLst>
                                        <p:tav tm="0">
                                          <p:val>
                                            <p:fltVal val="0"/>
                                          </p:val>
                                        </p:tav>
                                        <p:tav tm="100000">
                                          <p:val>
                                            <p:strVal val="#ppt_h"/>
                                          </p:val>
                                        </p:tav>
                                      </p:tavLst>
                                    </p:anim>
                                    <p:anim calcmode="lin" valueType="num">
                                      <p:cBhvr>
                                        <p:cTn id="27" dur="2000" fill="hold"/>
                                        <p:tgtEl>
                                          <p:spTgt spid="14"/>
                                        </p:tgtEl>
                                        <p:attrNameLst>
                                          <p:attrName>style.rotation</p:attrName>
                                        </p:attrNameLst>
                                      </p:cBhvr>
                                      <p:tavLst>
                                        <p:tav tm="0">
                                          <p:val>
                                            <p:fltVal val="90"/>
                                          </p:val>
                                        </p:tav>
                                        <p:tav tm="100000">
                                          <p:val>
                                            <p:fltVal val="0"/>
                                          </p:val>
                                        </p:tav>
                                      </p:tavLst>
                                    </p:anim>
                                    <p:animEffect transition="in" filter="fade">
                                      <p:cBhvr>
                                        <p:cTn id="2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8763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FF"/>
              </a:solidFill>
              <a:latin typeface="+mj-lt"/>
            </a:endParaRPr>
          </a:p>
        </p:txBody>
      </p:sp>
      <p:pic>
        <p:nvPicPr>
          <p:cNvPr id="23" name="Picture 22">
            <a:extLst>
              <a:ext uri="{FF2B5EF4-FFF2-40B4-BE49-F238E27FC236}">
                <a16:creationId xmlns:a16="http://schemas.microsoft.com/office/drawing/2014/main" id="{A6D14A82-1EE8-43AC-8CEA-461B580A16A2}"/>
              </a:ext>
            </a:extLst>
          </p:cNvPr>
          <p:cNvPicPr>
            <a:picLocks noChangeAspect="1"/>
          </p:cNvPicPr>
          <p:nvPr/>
        </p:nvPicPr>
        <p:blipFill>
          <a:blip r:embed="rId2"/>
          <a:stretch>
            <a:fillRect/>
          </a:stretch>
        </p:blipFill>
        <p:spPr>
          <a:xfrm>
            <a:off x="0" y="0"/>
            <a:ext cx="2143496" cy="796155"/>
          </a:xfrm>
          <a:prstGeom prst="rect">
            <a:avLst/>
          </a:prstGeom>
        </p:spPr>
      </p:pic>
      <p:sp>
        <p:nvSpPr>
          <p:cNvPr id="16" name="Rectangle 15">
            <a:extLst>
              <a:ext uri="{FF2B5EF4-FFF2-40B4-BE49-F238E27FC236}">
                <a16:creationId xmlns:a16="http://schemas.microsoft.com/office/drawing/2014/main" id="{8F59C752-2B99-4703-A6D0-F6BE6A22B25D}"/>
              </a:ext>
            </a:extLst>
          </p:cNvPr>
          <p:cNvSpPr/>
          <p:nvPr/>
        </p:nvSpPr>
        <p:spPr>
          <a:xfrm>
            <a:off x="228600" y="2667003"/>
            <a:ext cx="3045023" cy="723897"/>
          </a:xfrm>
          <a:prstGeom prst="rect">
            <a:avLst/>
          </a:prstGeom>
          <a:ln w="57150">
            <a:solidFill>
              <a:srgbClr val="7030A0"/>
            </a:solidFill>
          </a:ln>
          <a:effectLst>
            <a:glow rad="101600">
              <a:srgbClr val="7030A0">
                <a:alpha val="60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b="1" dirty="0" err="1">
                <a:solidFill>
                  <a:srgbClr val="C00000"/>
                </a:solidFill>
                <a:latin typeface="+mj-lt"/>
                <a:cs typeface="Times New Roman" pitchFamily="18" charset="0"/>
              </a:rPr>
              <a:t>Biểu</a:t>
            </a:r>
            <a:r>
              <a:rPr lang="en-US" sz="2400" b="1" dirty="0">
                <a:solidFill>
                  <a:srgbClr val="C00000"/>
                </a:solidFill>
                <a:latin typeface="+mj-lt"/>
                <a:cs typeface="Times New Roman" pitchFamily="18" charset="0"/>
              </a:rPr>
              <a:t> </a:t>
            </a:r>
            <a:r>
              <a:rPr lang="en-US" sz="2400" b="1" dirty="0" err="1">
                <a:solidFill>
                  <a:srgbClr val="C00000"/>
                </a:solidFill>
                <a:latin typeface="+mj-lt"/>
                <a:cs typeface="Times New Roman" pitchFamily="18" charset="0"/>
              </a:rPr>
              <a:t>hiện</a:t>
            </a:r>
            <a:r>
              <a:rPr lang="en-US" sz="2400" b="1" dirty="0">
                <a:solidFill>
                  <a:srgbClr val="C00000"/>
                </a:solidFill>
                <a:latin typeface="+mj-lt"/>
                <a:cs typeface="Times New Roman" pitchFamily="18" charset="0"/>
              </a:rPr>
              <a:t> </a:t>
            </a:r>
            <a:r>
              <a:rPr lang="en-US" sz="2400" b="1" dirty="0" err="1">
                <a:solidFill>
                  <a:srgbClr val="C00000"/>
                </a:solidFill>
                <a:latin typeface="+mj-lt"/>
                <a:cs typeface="Times New Roman" pitchFamily="18" charset="0"/>
              </a:rPr>
              <a:t>tiết</a:t>
            </a:r>
            <a:r>
              <a:rPr lang="en-US" sz="2400" b="1" dirty="0">
                <a:solidFill>
                  <a:srgbClr val="C00000"/>
                </a:solidFill>
                <a:latin typeface="+mj-lt"/>
                <a:cs typeface="Times New Roman" pitchFamily="18" charset="0"/>
              </a:rPr>
              <a:t> </a:t>
            </a:r>
            <a:r>
              <a:rPr lang="en-US" sz="2400" b="1" dirty="0" err="1">
                <a:solidFill>
                  <a:srgbClr val="C00000"/>
                </a:solidFill>
                <a:latin typeface="+mj-lt"/>
                <a:cs typeface="Times New Roman" pitchFamily="18" charset="0"/>
              </a:rPr>
              <a:t>kiệm</a:t>
            </a:r>
            <a:endParaRPr lang="en-US" sz="2400" b="1" dirty="0">
              <a:solidFill>
                <a:srgbClr val="C00000"/>
              </a:solidFill>
              <a:latin typeface="+mj-lt"/>
              <a:cs typeface="Times New Roman" pitchFamily="18" charset="0"/>
            </a:endParaRPr>
          </a:p>
        </p:txBody>
      </p:sp>
      <p:sp>
        <p:nvSpPr>
          <p:cNvPr id="24" name="Rounded Rectangle 4">
            <a:extLst>
              <a:ext uri="{FF2B5EF4-FFF2-40B4-BE49-F238E27FC236}">
                <a16:creationId xmlns:a16="http://schemas.microsoft.com/office/drawing/2014/main" id="{6F591234-BAFA-47C0-83F5-EEAE15815AAC}"/>
              </a:ext>
            </a:extLst>
          </p:cNvPr>
          <p:cNvSpPr/>
          <p:nvPr/>
        </p:nvSpPr>
        <p:spPr>
          <a:xfrm>
            <a:off x="3796354" y="1223145"/>
            <a:ext cx="5023144" cy="796155"/>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None/>
            </a:pPr>
            <a:r>
              <a:rPr lang="en-US" dirty="0">
                <a:solidFill>
                  <a:srgbClr val="0000FF"/>
                </a:solidFill>
                <a:latin typeface="+mj-lt"/>
                <a:ea typeface="Arial" panose="020B0604020202020204" pitchFamily="34" charset="0"/>
                <a:cs typeface="Arial" panose="020B0604020202020204" pitchFamily="34" charset="0"/>
              </a:rPr>
              <a:t>C</a:t>
            </a:r>
            <a:r>
              <a:rPr lang="vi-VN" dirty="0">
                <a:solidFill>
                  <a:srgbClr val="0000FF"/>
                </a:solidFill>
                <a:latin typeface="+mj-lt"/>
                <a:ea typeface="Arial" panose="020B0604020202020204" pitchFamily="34" charset="0"/>
                <a:cs typeface="Arial" panose="020B0604020202020204" pitchFamily="34" charset="0"/>
              </a:rPr>
              <a:t>hi tiêu hợp lí; tắt các thiết bị điện và khoá vòi nước khi không sử dụng;</a:t>
            </a:r>
            <a:endParaRPr lang="en-US" dirty="0">
              <a:solidFill>
                <a:srgbClr val="0000FF"/>
              </a:solidFill>
              <a:latin typeface="+mj-lt"/>
              <a:cs typeface="Arial" pitchFamily="34" charset="0"/>
            </a:endParaRPr>
          </a:p>
        </p:txBody>
      </p:sp>
      <p:sp>
        <p:nvSpPr>
          <p:cNvPr id="28" name="Rounded Rectangle 8">
            <a:extLst>
              <a:ext uri="{FF2B5EF4-FFF2-40B4-BE49-F238E27FC236}">
                <a16:creationId xmlns:a16="http://schemas.microsoft.com/office/drawing/2014/main" id="{E579A73F-2240-40DC-ABD5-33E2149037DA}"/>
              </a:ext>
            </a:extLst>
          </p:cNvPr>
          <p:cNvSpPr/>
          <p:nvPr/>
        </p:nvSpPr>
        <p:spPr>
          <a:xfrm>
            <a:off x="3796355" y="4118745"/>
            <a:ext cx="5042844" cy="796155"/>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dirty="0">
                <a:solidFill>
                  <a:srgbClr val="0000FF"/>
                </a:solidFill>
                <a:latin typeface="+mj-lt"/>
                <a:ea typeface="Arial" panose="020B0604020202020204" pitchFamily="34" charset="0"/>
                <a:cs typeface="Arial" panose="020B0604020202020204" pitchFamily="34" charset="0"/>
              </a:rPr>
              <a:t>B</a:t>
            </a:r>
            <a:r>
              <a:rPr lang="vi-VN" dirty="0">
                <a:solidFill>
                  <a:srgbClr val="0000FF"/>
                </a:solidFill>
                <a:latin typeface="+mj-lt"/>
                <a:ea typeface="Arial" panose="020B0604020202020204" pitchFamily="34" charset="0"/>
                <a:cs typeface="Arial" panose="020B0604020202020204" pitchFamily="34" charset="0"/>
              </a:rPr>
              <a:t>ảo quản đồ dùng học tập, lao động khi sử dụng; bảo vệ của công;...</a:t>
            </a:r>
            <a:endParaRPr lang="vi-VN" dirty="0">
              <a:solidFill>
                <a:srgbClr val="0000FF"/>
              </a:solidFill>
              <a:latin typeface="+mj-lt"/>
              <a:cs typeface="Times New Roman" pitchFamily="18" charset="0"/>
            </a:endParaRPr>
          </a:p>
        </p:txBody>
      </p:sp>
      <p:grpSp>
        <p:nvGrpSpPr>
          <p:cNvPr id="5" name="Group 4">
            <a:extLst>
              <a:ext uri="{FF2B5EF4-FFF2-40B4-BE49-F238E27FC236}">
                <a16:creationId xmlns:a16="http://schemas.microsoft.com/office/drawing/2014/main" id="{61EF6B99-77A4-4E82-A7D2-0E41951C766F}"/>
              </a:ext>
            </a:extLst>
          </p:cNvPr>
          <p:cNvGrpSpPr/>
          <p:nvPr/>
        </p:nvGrpSpPr>
        <p:grpSpPr>
          <a:xfrm>
            <a:off x="3389809" y="1604146"/>
            <a:ext cx="467028" cy="2933697"/>
            <a:chOff x="3161209" y="1485901"/>
            <a:chExt cx="467028" cy="2933697"/>
          </a:xfrm>
        </p:grpSpPr>
        <p:sp>
          <p:nvSpPr>
            <p:cNvPr id="26" name="Left Brace 25">
              <a:extLst>
                <a:ext uri="{FF2B5EF4-FFF2-40B4-BE49-F238E27FC236}">
                  <a16:creationId xmlns:a16="http://schemas.microsoft.com/office/drawing/2014/main" id="{B89041D6-FA2E-4961-88E4-93C59613D949}"/>
                </a:ext>
              </a:extLst>
            </p:cNvPr>
            <p:cNvSpPr/>
            <p:nvPr/>
          </p:nvSpPr>
          <p:spPr>
            <a:xfrm>
              <a:off x="3161209" y="1485901"/>
              <a:ext cx="426245" cy="2933697"/>
            </a:xfrm>
            <a:prstGeom prst="leftBrace">
              <a:avLst/>
            </a:prstGeom>
            <a:ln w="38100">
              <a:solidFill>
                <a:srgbClr val="7030A0"/>
              </a:solidFill>
            </a:ln>
            <a:effectLst>
              <a:glow rad="101600">
                <a:srgbClr val="7030A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0000FF"/>
                </a:solidFill>
                <a:latin typeface="+mj-lt"/>
              </a:endParaRPr>
            </a:p>
          </p:txBody>
        </p:sp>
        <p:cxnSp>
          <p:nvCxnSpPr>
            <p:cNvPr id="3" name="Straight Connector 2">
              <a:extLst>
                <a:ext uri="{FF2B5EF4-FFF2-40B4-BE49-F238E27FC236}">
                  <a16:creationId xmlns:a16="http://schemas.microsoft.com/office/drawing/2014/main" id="{74A58C61-67A8-40D0-89C7-7654807C4A91}"/>
                </a:ext>
              </a:extLst>
            </p:cNvPr>
            <p:cNvCxnSpPr>
              <a:cxnSpLocks/>
            </p:cNvCxnSpPr>
            <p:nvPr/>
          </p:nvCxnSpPr>
          <p:spPr bwMode="auto">
            <a:xfrm>
              <a:off x="3393581" y="2933700"/>
              <a:ext cx="234656" cy="0"/>
            </a:xfrm>
            <a:prstGeom prst="line">
              <a:avLst/>
            </a:prstGeom>
            <a:noFill/>
            <a:ln w="38100" cap="flat" cmpd="sng" algn="ctr">
              <a:solidFill>
                <a:schemeClr val="tx1"/>
              </a:solidFill>
              <a:prstDash val="solid"/>
              <a:round/>
              <a:headEnd type="none" w="med" len="med"/>
              <a:tailEnd type="none" w="med" len="med"/>
            </a:ln>
            <a:effectLst/>
          </p:spPr>
        </p:cxnSp>
      </p:grpSp>
      <p:sp>
        <p:nvSpPr>
          <p:cNvPr id="25" name="Rounded Rectangle 5">
            <a:extLst>
              <a:ext uri="{FF2B5EF4-FFF2-40B4-BE49-F238E27FC236}">
                <a16:creationId xmlns:a16="http://schemas.microsoft.com/office/drawing/2014/main" id="{D48FFB42-73C8-4566-9136-CF9B1BEC46FD}"/>
              </a:ext>
            </a:extLst>
          </p:cNvPr>
          <p:cNvSpPr/>
          <p:nvPr/>
        </p:nvSpPr>
        <p:spPr>
          <a:xfrm>
            <a:off x="3816056" y="2396356"/>
            <a:ext cx="5023144" cy="1375544"/>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None/>
            </a:pPr>
            <a:r>
              <a:rPr lang="en-US" dirty="0">
                <a:solidFill>
                  <a:srgbClr val="0000FF"/>
                </a:solidFill>
                <a:latin typeface="+mj-lt"/>
                <a:ea typeface="Arial" panose="020B0604020202020204" pitchFamily="34" charset="0"/>
                <a:cs typeface="Arial" panose="020B0604020202020204" pitchFamily="34" charset="0"/>
              </a:rPr>
              <a:t>S</a:t>
            </a:r>
            <a:r>
              <a:rPr lang="vi-VN" dirty="0">
                <a:solidFill>
                  <a:srgbClr val="0000FF"/>
                </a:solidFill>
                <a:latin typeface="+mj-lt"/>
                <a:ea typeface="Arial" panose="020B0604020202020204" pitchFamily="34" charset="0"/>
                <a:cs typeface="Arial" panose="020B0604020202020204" pitchFamily="34" charset="0"/>
              </a:rPr>
              <a:t>ắp xếp thời gian làm việc khoa học; sử dụng hợp lí và khai thác hiệu quả tài nguyên (nước, khoáng sản,...);</a:t>
            </a:r>
            <a:endParaRPr lang="en-US" dirty="0">
              <a:solidFill>
                <a:srgbClr val="0000FF"/>
              </a:solidFill>
              <a:latin typeface="+mj-lt"/>
              <a:cs typeface="Arial" pitchFamily="34" charset="0"/>
            </a:endParaRPr>
          </a:p>
        </p:txBody>
      </p:sp>
    </p:spTree>
    <p:extLst>
      <p:ext uri="{BB962C8B-B14F-4D97-AF65-F5344CB8AC3E}">
        <p14:creationId xmlns:p14="http://schemas.microsoft.com/office/powerpoint/2010/main" val="37926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circle(in)">
                                      <p:cBhvr>
                                        <p:cTn id="21" dur="2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circle(in)">
                                      <p:cBhvr>
                                        <p:cTn id="26"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8"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duong phan cach">
            <a:extLst>
              <a:ext uri="{FF2B5EF4-FFF2-40B4-BE49-F238E27FC236}">
                <a16:creationId xmlns:a16="http://schemas.microsoft.com/office/drawing/2014/main" id="{E4DBE15A-7E13-4436-8AA5-5E2ABBCF2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46B64C16-D473-43E0-BC7A-B195D36327A8}"/>
              </a:ext>
            </a:extLst>
          </p:cNvPr>
          <p:cNvPicPr>
            <a:picLocks noChangeAspect="1"/>
          </p:cNvPicPr>
          <p:nvPr/>
        </p:nvPicPr>
        <p:blipFill>
          <a:blip r:embed="rId5"/>
          <a:stretch>
            <a:fillRect/>
          </a:stretch>
        </p:blipFill>
        <p:spPr>
          <a:xfrm>
            <a:off x="0" y="0"/>
            <a:ext cx="1657143" cy="666667"/>
          </a:xfrm>
          <a:prstGeom prst="rect">
            <a:avLst/>
          </a:prstGeom>
        </p:spPr>
      </p:pic>
      <p:pic>
        <p:nvPicPr>
          <p:cNvPr id="3" name="Lang phi thuc an">
            <a:hlinkClick r:id="" action="ppaction://media"/>
            <a:extLst>
              <a:ext uri="{FF2B5EF4-FFF2-40B4-BE49-F238E27FC236}">
                <a16:creationId xmlns:a16="http://schemas.microsoft.com/office/drawing/2014/main" id="{D686D822-AF06-445B-8592-73703655E86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780803"/>
            <a:ext cx="9144000" cy="4934197"/>
          </a:xfrm>
          <a:prstGeom prst="rect">
            <a:avLst/>
          </a:prstGeom>
        </p:spPr>
      </p:pic>
    </p:spTree>
    <p:extLst>
      <p:ext uri="{BB962C8B-B14F-4D97-AF65-F5344CB8AC3E}">
        <p14:creationId xmlns:p14="http://schemas.microsoft.com/office/powerpoint/2010/main" val="3262732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pic>
        <p:nvPicPr>
          <p:cNvPr id="2" name="Picture 1">
            <a:extLst>
              <a:ext uri="{FF2B5EF4-FFF2-40B4-BE49-F238E27FC236}">
                <a16:creationId xmlns:a16="http://schemas.microsoft.com/office/drawing/2014/main" id="{76C7C9D0-6EB4-43E2-9D02-1FA4138CA716}"/>
              </a:ext>
            </a:extLst>
          </p:cNvPr>
          <p:cNvPicPr>
            <a:picLocks noChangeAspect="1"/>
          </p:cNvPicPr>
          <p:nvPr/>
        </p:nvPicPr>
        <p:blipFill>
          <a:blip r:embed="rId2"/>
          <a:stretch>
            <a:fillRect/>
          </a:stretch>
        </p:blipFill>
        <p:spPr>
          <a:xfrm>
            <a:off x="0" y="841844"/>
            <a:ext cx="2143496" cy="773336"/>
          </a:xfrm>
          <a:prstGeom prst="rect">
            <a:avLst/>
          </a:prstGeom>
        </p:spPr>
      </p:pic>
      <p:sp>
        <p:nvSpPr>
          <p:cNvPr id="3" name="TextBox 2">
            <a:extLst>
              <a:ext uri="{FF2B5EF4-FFF2-40B4-BE49-F238E27FC236}">
                <a16:creationId xmlns:a16="http://schemas.microsoft.com/office/drawing/2014/main" id="{4A714810-F924-4DE3-9233-0A40681FA2E5}"/>
              </a:ext>
            </a:extLst>
          </p:cNvPr>
          <p:cNvSpPr txBox="1"/>
          <p:nvPr/>
        </p:nvSpPr>
        <p:spPr>
          <a:xfrm>
            <a:off x="304799" y="1615180"/>
            <a:ext cx="8240713" cy="523220"/>
          </a:xfrm>
          <a:prstGeom prst="rect">
            <a:avLst/>
          </a:prstGeom>
          <a:noFill/>
        </p:spPr>
        <p:txBody>
          <a:bodyPr wrap="square" rtlCol="0">
            <a:spAutoFit/>
          </a:bodyPr>
          <a:lstStyle/>
          <a:p>
            <a:r>
              <a:rPr lang="en-US" sz="2800" b="1" dirty="0">
                <a:solidFill>
                  <a:srgbClr val="C00000"/>
                </a:solidFill>
              </a:rPr>
              <a:t>2. Ý </a:t>
            </a:r>
            <a:r>
              <a:rPr lang="en-US" sz="2800" b="1" dirty="0" err="1">
                <a:solidFill>
                  <a:srgbClr val="C00000"/>
                </a:solidFill>
              </a:rPr>
              <a:t>nghĩa</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tiết</a:t>
            </a:r>
            <a:r>
              <a:rPr lang="en-US" sz="2800" b="1" dirty="0">
                <a:solidFill>
                  <a:srgbClr val="C00000"/>
                </a:solidFill>
              </a:rPr>
              <a:t> </a:t>
            </a:r>
            <a:r>
              <a:rPr lang="en-US" sz="2800" b="1" dirty="0" err="1">
                <a:solidFill>
                  <a:srgbClr val="C00000"/>
                </a:solidFill>
              </a:rPr>
              <a:t>kiệm</a:t>
            </a:r>
            <a:r>
              <a:rPr lang="en-US" sz="2800" b="1" dirty="0">
                <a:solidFill>
                  <a:srgbClr val="C00000"/>
                </a:solidFill>
              </a:rPr>
              <a:t>:</a:t>
            </a:r>
          </a:p>
        </p:txBody>
      </p:sp>
      <p:pic>
        <p:nvPicPr>
          <p:cNvPr id="9" name="Picture 8">
            <a:extLst>
              <a:ext uri="{FF2B5EF4-FFF2-40B4-BE49-F238E27FC236}">
                <a16:creationId xmlns:a16="http://schemas.microsoft.com/office/drawing/2014/main" id="{8BDC133F-2757-485D-8D21-846F452A7719}"/>
              </a:ext>
            </a:extLst>
          </p:cNvPr>
          <p:cNvPicPr>
            <a:picLocks noChangeAspect="1"/>
          </p:cNvPicPr>
          <p:nvPr/>
        </p:nvPicPr>
        <p:blipFill>
          <a:blip r:embed="rId3"/>
          <a:stretch>
            <a:fillRect/>
          </a:stretch>
        </p:blipFill>
        <p:spPr>
          <a:xfrm>
            <a:off x="3017698" y="0"/>
            <a:ext cx="2814913" cy="918001"/>
          </a:xfrm>
          <a:prstGeom prst="rect">
            <a:avLst/>
          </a:prstGeom>
        </p:spPr>
      </p:pic>
      <p:pic>
        <p:nvPicPr>
          <p:cNvPr id="10" name="Shape 312">
            <a:extLst>
              <a:ext uri="{FF2B5EF4-FFF2-40B4-BE49-F238E27FC236}">
                <a16:creationId xmlns:a16="http://schemas.microsoft.com/office/drawing/2014/main" id="{33A2A23D-D89C-4FB7-AB67-338B38BD9E7E}"/>
              </a:ext>
            </a:extLst>
          </p:cNvPr>
          <p:cNvPicPr/>
          <p:nvPr/>
        </p:nvPicPr>
        <p:blipFill>
          <a:blip r:embed="rId4"/>
          <a:stretch/>
        </p:blipFill>
        <p:spPr>
          <a:xfrm>
            <a:off x="617291" y="2126030"/>
            <a:ext cx="7783512" cy="3386100"/>
          </a:xfrm>
          <a:prstGeom prst="rect">
            <a:avLst/>
          </a:prstGeom>
        </p:spPr>
      </p:pic>
    </p:spTree>
    <p:extLst>
      <p:ext uri="{BB962C8B-B14F-4D97-AF65-F5344CB8AC3E}">
        <p14:creationId xmlns:p14="http://schemas.microsoft.com/office/powerpoint/2010/main" val="2946407259"/>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C7C9D0-6EB4-43E2-9D02-1FA4138CA716}"/>
              </a:ext>
            </a:extLst>
          </p:cNvPr>
          <p:cNvPicPr>
            <a:picLocks noChangeAspect="1"/>
          </p:cNvPicPr>
          <p:nvPr/>
        </p:nvPicPr>
        <p:blipFill>
          <a:blip r:embed="rId2"/>
          <a:stretch>
            <a:fillRect/>
          </a:stretch>
        </p:blipFill>
        <p:spPr>
          <a:xfrm>
            <a:off x="152400" y="3464"/>
            <a:ext cx="2143496" cy="773336"/>
          </a:xfrm>
          <a:prstGeom prst="rect">
            <a:avLst/>
          </a:prstGeom>
        </p:spPr>
      </p:pic>
      <p:sp>
        <p:nvSpPr>
          <p:cNvPr id="3" name="TextBox 2">
            <a:extLst>
              <a:ext uri="{FF2B5EF4-FFF2-40B4-BE49-F238E27FC236}">
                <a16:creationId xmlns:a16="http://schemas.microsoft.com/office/drawing/2014/main" id="{4A714810-F924-4DE3-9233-0A40681FA2E5}"/>
              </a:ext>
            </a:extLst>
          </p:cNvPr>
          <p:cNvSpPr txBox="1"/>
          <p:nvPr/>
        </p:nvSpPr>
        <p:spPr>
          <a:xfrm>
            <a:off x="2743200" y="190500"/>
            <a:ext cx="4267201" cy="523220"/>
          </a:xfrm>
          <a:prstGeom prst="rect">
            <a:avLst/>
          </a:prstGeom>
          <a:noFill/>
        </p:spPr>
        <p:txBody>
          <a:bodyPr wrap="square" rtlCol="0">
            <a:spAutoFit/>
          </a:bodyPr>
          <a:lstStyle/>
          <a:p>
            <a:r>
              <a:rPr lang="en-US" sz="2800" b="1" dirty="0">
                <a:solidFill>
                  <a:srgbClr val="C00000"/>
                </a:solidFill>
              </a:rPr>
              <a:t>2. Ý </a:t>
            </a:r>
            <a:r>
              <a:rPr lang="en-US" sz="2800" b="1" dirty="0" err="1">
                <a:solidFill>
                  <a:srgbClr val="C00000"/>
                </a:solidFill>
              </a:rPr>
              <a:t>nghĩa</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tiết</a:t>
            </a:r>
            <a:r>
              <a:rPr lang="en-US" sz="2800" b="1" dirty="0">
                <a:solidFill>
                  <a:srgbClr val="C00000"/>
                </a:solidFill>
              </a:rPr>
              <a:t> </a:t>
            </a:r>
            <a:r>
              <a:rPr lang="en-US" sz="2800" b="1" dirty="0" err="1">
                <a:solidFill>
                  <a:srgbClr val="C00000"/>
                </a:solidFill>
              </a:rPr>
              <a:t>kiệm</a:t>
            </a:r>
            <a:r>
              <a:rPr lang="en-US" sz="2800" b="1" dirty="0">
                <a:solidFill>
                  <a:srgbClr val="C00000"/>
                </a:solidFill>
              </a:rPr>
              <a:t>:</a:t>
            </a:r>
          </a:p>
        </p:txBody>
      </p:sp>
      <p:sp>
        <p:nvSpPr>
          <p:cNvPr id="6" name="Rectangle 5">
            <a:extLst>
              <a:ext uri="{FF2B5EF4-FFF2-40B4-BE49-F238E27FC236}">
                <a16:creationId xmlns:a16="http://schemas.microsoft.com/office/drawing/2014/main" id="{E7DDD972-22BB-4269-A3D7-319ACCFEC1FA}"/>
              </a:ext>
            </a:extLst>
          </p:cNvPr>
          <p:cNvSpPr/>
          <p:nvPr/>
        </p:nvSpPr>
        <p:spPr>
          <a:xfrm>
            <a:off x="0" y="800100"/>
            <a:ext cx="2837543" cy="4278094"/>
          </a:xfrm>
          <a:prstGeom prst="rect">
            <a:avLst/>
          </a:prstGeom>
        </p:spPr>
        <p:txBody>
          <a:bodyPr wrap="square">
            <a:spAutoFit/>
          </a:bodyPr>
          <a:lstStyle/>
          <a:p>
            <a:pPr algn="just"/>
            <a:r>
              <a:rPr lang="vi-VN" sz="1600" dirty="0">
                <a:solidFill>
                  <a:srgbClr val="0000FF"/>
                </a:solidFill>
              </a:rPr>
              <a:t>1. Anh Hoà là chủ cửa hàng tạp hoá, có thu nhập khá cao nhưng kiếm được bao nhiêu anh đều tiêu hết. Gần đây, công việc kinh doanh của anh không thuận lợi, anh lại lâm bệnh phải nằm viện. Cuộc sống của anh trở nên vô cùng khó khăn vì không có đủ tiền để thanh toán viện phí và trang trải các khoản chi tiêu cần thiết.</a:t>
            </a:r>
          </a:p>
          <a:p>
            <a:pPr lvl="0" algn="just"/>
            <a:r>
              <a:rPr lang="vi-VN" sz="1600" dirty="0">
                <a:solidFill>
                  <a:srgbClr val="0000FF"/>
                </a:solidFill>
              </a:rPr>
              <a:t>Em có nhận xét gì về cách chi tiêu của anh Hoà?</a:t>
            </a:r>
          </a:p>
          <a:p>
            <a:pPr lvl="0" algn="just"/>
            <a:r>
              <a:rPr lang="vi-VN" sz="1600" dirty="0">
                <a:solidFill>
                  <a:srgbClr val="0000FF"/>
                </a:solidFill>
              </a:rPr>
              <a:t>Cách chi tiêu đó đã dẫn đến hậu quả gì?</a:t>
            </a:r>
          </a:p>
        </p:txBody>
      </p:sp>
      <p:sp>
        <p:nvSpPr>
          <p:cNvPr id="7" name="Rectangle 6">
            <a:extLst>
              <a:ext uri="{FF2B5EF4-FFF2-40B4-BE49-F238E27FC236}">
                <a16:creationId xmlns:a16="http://schemas.microsoft.com/office/drawing/2014/main" id="{5B968A4F-3E26-4F17-B71E-772962621BF2}"/>
              </a:ext>
            </a:extLst>
          </p:cNvPr>
          <p:cNvSpPr/>
          <p:nvPr/>
        </p:nvSpPr>
        <p:spPr>
          <a:xfrm>
            <a:off x="2819399" y="776800"/>
            <a:ext cx="3124201" cy="4770537"/>
          </a:xfrm>
          <a:prstGeom prst="rect">
            <a:avLst/>
          </a:prstGeom>
        </p:spPr>
        <p:txBody>
          <a:bodyPr wrap="square">
            <a:spAutoFit/>
          </a:bodyPr>
          <a:lstStyle/>
          <a:p>
            <a:pPr algn="just"/>
            <a:r>
              <a:rPr lang="vi-VN" sz="1600" dirty="0">
                <a:solidFill>
                  <a:srgbClr val="006600"/>
                </a:solidFill>
              </a:rPr>
              <a:t>2. Những năm gần đây, phong trào nuôi lợn tiết kiệm do các trường phát động được các bạn học sinh tích cực hưởng ứng. Những chú lợn đất, lợn nhựa được nuôi từ việc tiết kiệm một phần tiền ăn sáng, tiền bán giấy báo cũ,... của các bạn học sinh. Sau vài tháng, chú lợn nào cũng đầy căng, số tiền đóng góp được dùng để mua sách, vở, quần áo, dụng cụ học tập,... giúp đỡ các bạn học sinh có hoàn cảnh khó khăn.</a:t>
            </a:r>
          </a:p>
          <a:p>
            <a:pPr lvl="0" algn="just"/>
            <a:r>
              <a:rPr lang="vi-VN" sz="1600" dirty="0">
                <a:solidFill>
                  <a:srgbClr val="006600"/>
                </a:solidFill>
              </a:rPr>
              <a:t>- Phong trào nuôi lợn tiết kiệm có ý nghĩa như thế nào?</a:t>
            </a:r>
          </a:p>
          <a:p>
            <a:pPr lvl="0" algn="just"/>
            <a:r>
              <a:rPr lang="vi-VN" sz="1600" dirty="0">
                <a:solidFill>
                  <a:srgbClr val="006600"/>
                </a:solidFill>
              </a:rPr>
              <a:t>- Từ phong trào này, em có thể rút ra bài học gì?</a:t>
            </a:r>
          </a:p>
        </p:txBody>
      </p:sp>
      <p:sp>
        <p:nvSpPr>
          <p:cNvPr id="8" name="Rectangle 7">
            <a:extLst>
              <a:ext uri="{FF2B5EF4-FFF2-40B4-BE49-F238E27FC236}">
                <a16:creationId xmlns:a16="http://schemas.microsoft.com/office/drawing/2014/main" id="{2FB1B14E-A270-4400-8667-029461969AA7}"/>
              </a:ext>
            </a:extLst>
          </p:cNvPr>
          <p:cNvSpPr/>
          <p:nvPr/>
        </p:nvSpPr>
        <p:spPr>
          <a:xfrm>
            <a:off x="5949697" y="815519"/>
            <a:ext cx="3118103" cy="4524315"/>
          </a:xfrm>
          <a:prstGeom prst="rect">
            <a:avLst/>
          </a:prstGeom>
        </p:spPr>
        <p:txBody>
          <a:bodyPr wrap="square">
            <a:spAutoFit/>
          </a:bodyPr>
          <a:lstStyle/>
          <a:p>
            <a:pPr algn="just">
              <a:spcBef>
                <a:spcPts val="0"/>
              </a:spcBef>
            </a:pPr>
            <a:r>
              <a:rPr lang="vi-VN" sz="1600" dirty="0">
                <a:solidFill>
                  <a:srgbClr val="990099"/>
                </a:solidFill>
              </a:rPr>
              <a:t>3. Nam rất vui vì nhà mình mua được chiếc tivi mới. Biết bố mẹ phải làm lụng vất vả, chắt chiu những đồng tiền ít ỏi để trang trải cho cuộc sống còn rất nhiều khó khăn, Nam thủ thỉ với mẹ và muốn biết làm thế nào bố mẹ có tiền mua tivi. Mẹ mỉm cười nói: “Thấy các con phải đi xem nhờ tivi nhà hàng xóm, bố mẹ quyết tâm dành dụm tiền bằng cách mỗi tháng mẹ phải tính toán việc chi tiêu để có thể tiết kiệm được một khoản tiền nhỏ. Cứ như vậy, trong vòng một năm là đủ tiền để mua tivi".</a:t>
            </a:r>
          </a:p>
          <a:p>
            <a:pPr lvl="0" algn="just">
              <a:spcBef>
                <a:spcPts val="0"/>
              </a:spcBef>
            </a:pPr>
            <a:r>
              <a:rPr lang="vi-VN" sz="1600" dirty="0">
                <a:solidFill>
                  <a:srgbClr val="990099"/>
                </a:solidFill>
              </a:rPr>
              <a:t>-</a:t>
            </a:r>
            <a:r>
              <a:rPr lang="en-US" sz="1600" dirty="0">
                <a:solidFill>
                  <a:srgbClr val="990099"/>
                </a:solidFill>
              </a:rPr>
              <a:t> </a:t>
            </a:r>
            <a:r>
              <a:rPr lang="vi-VN" sz="1600" dirty="0">
                <a:solidFill>
                  <a:srgbClr val="990099"/>
                </a:solidFill>
              </a:rPr>
              <a:t>Bố mẹ Nam đã làm gì để có tiền mua tivi?</a:t>
            </a:r>
          </a:p>
        </p:txBody>
      </p:sp>
    </p:spTree>
    <p:extLst>
      <p:ext uri="{BB962C8B-B14F-4D97-AF65-F5344CB8AC3E}">
        <p14:creationId xmlns:p14="http://schemas.microsoft.com/office/powerpoint/2010/main" val="2372479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lIns="71323" tIns="35662" rIns="71323" bIns="35662"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5" y="897483"/>
            <a:ext cx="7153275"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b="1">
                <a:solidFill>
                  <a:schemeClr val="bg1"/>
                </a:solidFill>
                <a:latin typeface="Arial" charset="0"/>
                <a:cs typeface="Arial" charset="0"/>
              </a:rPr>
              <a:t>THẢO LUẬN NHÓM</a:t>
            </a:r>
          </a:p>
        </p:txBody>
      </p:sp>
      <p:sp>
        <p:nvSpPr>
          <p:cNvPr id="10" name="Rounded Rectangle 9"/>
          <p:cNvSpPr/>
          <p:nvPr>
            <p:custDataLst>
              <p:tags r:id="rId3"/>
            </p:custDataLst>
          </p:nvPr>
        </p:nvSpPr>
        <p:spPr>
          <a:xfrm>
            <a:off x="515780" y="1764324"/>
            <a:ext cx="8112439" cy="1749846"/>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a:spcBef>
                <a:spcPts val="0"/>
              </a:spcBef>
              <a:spcAft>
                <a:spcPts val="1000"/>
              </a:spcAft>
            </a:pPr>
            <a:r>
              <a:rPr lang="en-US" sz="2400" dirty="0" err="1">
                <a:solidFill>
                  <a:schemeClr val="bg1"/>
                </a:solidFill>
                <a:effectLst/>
                <a:latin typeface="+mj-lt"/>
                <a:ea typeface="Calibri" panose="020F0502020204030204" pitchFamily="34" charset="0"/>
                <a:cs typeface="Times New Roman" panose="02020603050405020304" pitchFamily="18" charset="0"/>
              </a:rPr>
              <a:t>Các</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nhân</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vật</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gia</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đình</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và</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phong</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trào</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trong</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các</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câu</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chuyện</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trên</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đã</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có</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en-US" sz="2400" dirty="0" err="1">
                <a:solidFill>
                  <a:schemeClr val="bg1"/>
                </a:solidFill>
                <a:effectLst/>
                <a:latin typeface="+mj-lt"/>
                <a:ea typeface="Calibri" panose="020F0502020204030204" pitchFamily="34" charset="0"/>
                <a:cs typeface="Times New Roman" panose="02020603050405020304" pitchFamily="18" charset="0"/>
              </a:rPr>
              <a:t>nhữn</a:t>
            </a:r>
            <a:r>
              <a:rPr lang="en-US" sz="2400" dirty="0" err="1">
                <a:solidFill>
                  <a:schemeClr val="bg1"/>
                </a:solidFill>
                <a:latin typeface="+mj-lt"/>
                <a:ea typeface="Calibri" panose="020F0502020204030204" pitchFamily="34" charset="0"/>
                <a:cs typeface="Times New Roman" panose="02020603050405020304" pitchFamily="18" charset="0"/>
              </a:rPr>
              <a:t>g</a:t>
            </a:r>
            <a:r>
              <a:rPr lang="en-US" sz="2400" dirty="0">
                <a:solidFill>
                  <a:schemeClr val="bg1"/>
                </a:solidFill>
                <a:latin typeface="+mj-lt"/>
                <a:ea typeface="Calibri" panose="020F0502020204030204" pitchFamily="34" charset="0"/>
                <a:cs typeface="Times New Roman" panose="02020603050405020304" pitchFamily="18" charset="0"/>
              </a:rPr>
              <a:t> </a:t>
            </a:r>
            <a:r>
              <a:rPr lang="en-US" sz="2400" dirty="0" err="1">
                <a:solidFill>
                  <a:schemeClr val="bg1"/>
                </a:solidFill>
                <a:latin typeface="+mj-lt"/>
                <a:ea typeface="Calibri" panose="020F0502020204030204" pitchFamily="34" charset="0"/>
                <a:cs typeface="Times New Roman" panose="02020603050405020304" pitchFamily="18" charset="0"/>
              </a:rPr>
              <a:t>việc</a:t>
            </a:r>
            <a:r>
              <a:rPr lang="en-US" sz="2400" dirty="0">
                <a:solidFill>
                  <a:schemeClr val="bg1"/>
                </a:solidFill>
                <a:latin typeface="+mj-lt"/>
                <a:ea typeface="Calibri" panose="020F0502020204030204" pitchFamily="34" charset="0"/>
                <a:cs typeface="Times New Roman" panose="02020603050405020304" pitchFamily="18" charset="0"/>
              </a:rPr>
              <a:t> </a:t>
            </a:r>
            <a:r>
              <a:rPr lang="en-US" sz="2400" dirty="0" err="1">
                <a:solidFill>
                  <a:schemeClr val="bg1"/>
                </a:solidFill>
                <a:latin typeface="+mj-lt"/>
                <a:ea typeface="Calibri" panose="020F0502020204030204" pitchFamily="34" charset="0"/>
                <a:cs typeface="Times New Roman" panose="02020603050405020304" pitchFamily="18" charset="0"/>
              </a:rPr>
              <a:t>làm</a:t>
            </a:r>
            <a:r>
              <a:rPr lang="en-US" sz="2400" dirty="0">
                <a:solidFill>
                  <a:schemeClr val="bg1"/>
                </a:solidFill>
                <a:latin typeface="+mj-lt"/>
                <a:ea typeface="Calibri" panose="020F0502020204030204" pitchFamily="34" charset="0"/>
                <a:cs typeface="Times New Roman" panose="02020603050405020304" pitchFamily="18" charset="0"/>
              </a:rPr>
              <a:t> </a:t>
            </a:r>
            <a:r>
              <a:rPr lang="en-US" sz="2400" dirty="0" err="1">
                <a:solidFill>
                  <a:schemeClr val="bg1"/>
                </a:solidFill>
                <a:latin typeface="+mj-lt"/>
                <a:ea typeface="Calibri" panose="020F0502020204030204" pitchFamily="34" charset="0"/>
                <a:cs typeface="Times New Roman" panose="02020603050405020304" pitchFamily="18" charset="0"/>
              </a:rPr>
              <a:t>gì</a:t>
            </a:r>
            <a:r>
              <a:rPr lang="en-US" sz="2400" dirty="0">
                <a:solidFill>
                  <a:schemeClr val="bg1"/>
                </a:solidFill>
                <a:latin typeface="+mj-lt"/>
                <a:ea typeface="Calibri" panose="020F0502020204030204" pitchFamily="34" charset="0"/>
                <a:cs typeface="Times New Roman" panose="02020603050405020304" pitchFamily="18" charset="0"/>
              </a:rPr>
              <a:t>? </a:t>
            </a:r>
            <a:r>
              <a:rPr lang="en-US" sz="2400" dirty="0" err="1">
                <a:solidFill>
                  <a:schemeClr val="bg1"/>
                </a:solidFill>
                <a:latin typeface="+mj-lt"/>
                <a:ea typeface="Calibri" panose="020F0502020204030204" pitchFamily="34" charset="0"/>
                <a:cs typeface="Times New Roman" panose="02020603050405020304" pitchFamily="18" charset="0"/>
              </a:rPr>
              <a:t>Việc</a:t>
            </a:r>
            <a:r>
              <a:rPr lang="en-US" sz="2400" dirty="0">
                <a:solidFill>
                  <a:schemeClr val="bg1"/>
                </a:solidFill>
                <a:latin typeface="+mj-lt"/>
                <a:ea typeface="Calibri" panose="020F0502020204030204" pitchFamily="34" charset="0"/>
                <a:cs typeface="Times New Roman" panose="02020603050405020304" pitchFamily="18" charset="0"/>
              </a:rPr>
              <a:t> </a:t>
            </a:r>
            <a:r>
              <a:rPr lang="en-US" sz="2400" dirty="0" err="1">
                <a:solidFill>
                  <a:schemeClr val="bg1"/>
                </a:solidFill>
                <a:latin typeface="+mj-lt"/>
                <a:ea typeface="Calibri" panose="020F0502020204030204" pitchFamily="34" charset="0"/>
                <a:cs typeface="Times New Roman" panose="02020603050405020304" pitchFamily="18" charset="0"/>
              </a:rPr>
              <a:t>làm</a:t>
            </a:r>
            <a:r>
              <a:rPr lang="en-US" sz="2400" dirty="0">
                <a:solidFill>
                  <a:schemeClr val="bg1"/>
                </a:solidFill>
                <a:latin typeface="+mj-lt"/>
                <a:ea typeface="Calibri" panose="020F0502020204030204" pitchFamily="34" charset="0"/>
                <a:cs typeface="Times New Roman" panose="02020603050405020304" pitchFamily="18" charset="0"/>
              </a:rPr>
              <a:t> </a:t>
            </a:r>
            <a:r>
              <a:rPr lang="en-US" sz="2400" dirty="0" err="1">
                <a:solidFill>
                  <a:schemeClr val="bg1"/>
                </a:solidFill>
                <a:latin typeface="+mj-lt"/>
                <a:ea typeface="Calibri" panose="020F0502020204030204" pitchFamily="34" charset="0"/>
                <a:cs typeface="Times New Roman" panose="02020603050405020304" pitchFamily="18" charset="0"/>
              </a:rPr>
              <a:t>đó</a:t>
            </a:r>
            <a:r>
              <a:rPr lang="en-US" sz="2400" dirty="0">
                <a:solidFill>
                  <a:schemeClr val="bg1"/>
                </a:solidFill>
                <a:latin typeface="+mj-lt"/>
                <a:ea typeface="Calibri" panose="020F0502020204030204" pitchFamily="34" charset="0"/>
                <a:cs typeface="Times New Roman" panose="02020603050405020304" pitchFamily="18" charset="0"/>
              </a:rPr>
              <a:t> </a:t>
            </a:r>
            <a:r>
              <a:rPr lang="en-US" sz="2400" dirty="0" err="1">
                <a:solidFill>
                  <a:schemeClr val="bg1"/>
                </a:solidFill>
                <a:latin typeface="+mj-lt"/>
                <a:ea typeface="Calibri" panose="020F0502020204030204" pitchFamily="34" charset="0"/>
                <a:cs typeface="Times New Roman" panose="02020603050405020304" pitchFamily="18" charset="0"/>
              </a:rPr>
              <a:t>mang</a:t>
            </a:r>
            <a:r>
              <a:rPr lang="en-US" sz="2400" dirty="0">
                <a:solidFill>
                  <a:schemeClr val="bg1"/>
                </a:solidFill>
                <a:latin typeface="+mj-lt"/>
                <a:ea typeface="Calibri" panose="020F0502020204030204" pitchFamily="34" charset="0"/>
                <a:cs typeface="Times New Roman" panose="02020603050405020304" pitchFamily="18" charset="0"/>
              </a:rPr>
              <a:t> </a:t>
            </a:r>
            <a:r>
              <a:rPr lang="en-US" sz="2400" dirty="0" err="1">
                <a:solidFill>
                  <a:schemeClr val="bg1"/>
                </a:solidFill>
                <a:latin typeface="+mj-lt"/>
                <a:ea typeface="Calibri" panose="020F0502020204030204" pitchFamily="34" charset="0"/>
                <a:cs typeface="Times New Roman" panose="02020603050405020304" pitchFamily="18" charset="0"/>
              </a:rPr>
              <a:t>lại</a:t>
            </a:r>
            <a:r>
              <a:rPr lang="en-US" sz="2400" dirty="0">
                <a:solidFill>
                  <a:schemeClr val="bg1"/>
                </a:solidFill>
                <a:latin typeface="+mj-lt"/>
                <a:ea typeface="Calibri" panose="020F0502020204030204" pitchFamily="34" charset="0"/>
                <a:cs typeface="Times New Roman" panose="02020603050405020304" pitchFamily="18" charset="0"/>
              </a:rPr>
              <a:t> </a:t>
            </a:r>
            <a:r>
              <a:rPr lang="en-US" sz="2400" dirty="0" err="1">
                <a:solidFill>
                  <a:schemeClr val="bg1"/>
                </a:solidFill>
                <a:latin typeface="+mj-lt"/>
                <a:ea typeface="Calibri" panose="020F0502020204030204" pitchFamily="34" charset="0"/>
                <a:cs typeface="Times New Roman" panose="02020603050405020304" pitchFamily="18" charset="0"/>
              </a:rPr>
              <a:t>kết</a:t>
            </a:r>
            <a:r>
              <a:rPr lang="en-US" sz="2400" dirty="0">
                <a:solidFill>
                  <a:schemeClr val="bg1"/>
                </a:solidFill>
                <a:latin typeface="+mj-lt"/>
                <a:ea typeface="Calibri" panose="020F0502020204030204" pitchFamily="34" charset="0"/>
                <a:cs typeface="Times New Roman" panose="02020603050405020304" pitchFamily="18" charset="0"/>
              </a:rPr>
              <a:t> </a:t>
            </a:r>
            <a:r>
              <a:rPr lang="en-US" sz="2400" dirty="0" err="1">
                <a:solidFill>
                  <a:schemeClr val="bg1"/>
                </a:solidFill>
                <a:latin typeface="+mj-lt"/>
                <a:ea typeface="Calibri" panose="020F0502020204030204" pitchFamily="34" charset="0"/>
                <a:cs typeface="Times New Roman" panose="02020603050405020304" pitchFamily="18" charset="0"/>
              </a:rPr>
              <a:t>quả</a:t>
            </a:r>
            <a:r>
              <a:rPr lang="en-US" sz="2400" dirty="0">
                <a:solidFill>
                  <a:schemeClr val="bg1"/>
                </a:solidFill>
                <a:latin typeface="+mj-lt"/>
                <a:ea typeface="Calibri" panose="020F0502020204030204" pitchFamily="34" charset="0"/>
                <a:cs typeface="Times New Roman" panose="02020603050405020304" pitchFamily="18" charset="0"/>
              </a:rPr>
              <a:t> ra </a:t>
            </a:r>
            <a:r>
              <a:rPr lang="en-US" sz="2400" dirty="0" err="1">
                <a:solidFill>
                  <a:schemeClr val="bg1"/>
                </a:solidFill>
                <a:latin typeface="+mj-lt"/>
                <a:ea typeface="Calibri" panose="020F0502020204030204" pitchFamily="34" charset="0"/>
                <a:cs typeface="Times New Roman" panose="02020603050405020304" pitchFamily="18" charset="0"/>
              </a:rPr>
              <a:t>sao</a:t>
            </a:r>
            <a:r>
              <a:rPr lang="en-US" sz="2400" dirty="0">
                <a:solidFill>
                  <a:schemeClr val="bg1"/>
                </a:solidFill>
                <a:latin typeface="+mj-lt"/>
                <a:ea typeface="Calibri" panose="020F0502020204030204" pitchFamily="34" charset="0"/>
                <a:cs typeface="Times New Roman" panose="02020603050405020304" pitchFamily="18" charset="0"/>
              </a:rPr>
              <a:t>?</a:t>
            </a:r>
            <a:r>
              <a:rPr lang="en-US" sz="2400" dirty="0">
                <a:solidFill>
                  <a:schemeClr val="bg1"/>
                </a:solidFill>
                <a:effectLst/>
                <a:latin typeface="+mj-lt"/>
                <a:ea typeface="Calibri" panose="020F0502020204030204" pitchFamily="34" charset="0"/>
                <a:cs typeface="Times New Roman" panose="02020603050405020304" pitchFamily="18" charset="0"/>
              </a:rPr>
              <a:t> </a:t>
            </a:r>
            <a:r>
              <a:rPr lang="vi-VN" sz="2400" dirty="0">
                <a:solidFill>
                  <a:schemeClr val="bg1"/>
                </a:solidFill>
                <a:latin typeface="+mj-lt"/>
              </a:rPr>
              <a:t>Từ </a:t>
            </a:r>
            <a:r>
              <a:rPr lang="en-US" sz="2400" dirty="0" err="1">
                <a:solidFill>
                  <a:schemeClr val="bg1"/>
                </a:solidFill>
                <a:latin typeface="+mj-lt"/>
              </a:rPr>
              <a:t>các</a:t>
            </a:r>
            <a:r>
              <a:rPr lang="en-US" sz="2400" dirty="0">
                <a:solidFill>
                  <a:schemeClr val="bg1"/>
                </a:solidFill>
                <a:latin typeface="+mj-lt"/>
              </a:rPr>
              <a:t> </a:t>
            </a:r>
            <a:r>
              <a:rPr lang="vi-VN" sz="2400" dirty="0">
                <a:solidFill>
                  <a:schemeClr val="bg1"/>
                </a:solidFill>
                <a:latin typeface="+mj-lt"/>
              </a:rPr>
              <a:t>câu chuyện </a:t>
            </a:r>
            <a:r>
              <a:rPr lang="en-US" sz="2400" dirty="0" err="1">
                <a:solidFill>
                  <a:schemeClr val="bg1"/>
                </a:solidFill>
                <a:latin typeface="+mj-lt"/>
              </a:rPr>
              <a:t>đó</a:t>
            </a:r>
            <a:r>
              <a:rPr lang="vi-VN" sz="2400" dirty="0">
                <a:solidFill>
                  <a:schemeClr val="bg1"/>
                </a:solidFill>
                <a:latin typeface="+mj-lt"/>
              </a:rPr>
              <a:t>, em hãy rút ra ý nghĩa của việc tiết kiệm.</a:t>
            </a:r>
          </a:p>
        </p:txBody>
      </p:sp>
      <p:sp>
        <p:nvSpPr>
          <p:cNvPr id="6153" name="TextBox 5"/>
          <p:cNvSpPr txBox="1">
            <a:spLocks noChangeArrowheads="1"/>
          </p:cNvSpPr>
          <p:nvPr/>
        </p:nvSpPr>
        <p:spPr bwMode="auto">
          <a:xfrm>
            <a:off x="76200" y="4035673"/>
            <a:ext cx="8991600" cy="1610903"/>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dirty="0" err="1">
                <a:solidFill>
                  <a:srgbClr val="006600"/>
                </a:solidFill>
                <a:latin typeface="Arial" charset="0"/>
                <a:cs typeface="Arial" charset="0"/>
              </a:rPr>
              <a:t>Yêu</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cầu</a:t>
            </a:r>
            <a:r>
              <a:rPr lang="en-US" altLang="en-US" sz="2000" b="1" dirty="0">
                <a:solidFill>
                  <a:srgbClr val="006600"/>
                </a:solidFill>
                <a:latin typeface="Arial" charset="0"/>
                <a:cs typeface="Arial" charset="0"/>
              </a:rPr>
              <a:t> </a:t>
            </a:r>
          </a:p>
          <a:p>
            <a:pPr algn="just" eaLnBrk="1" hangingPunct="1">
              <a:spcBef>
                <a:spcPct val="0"/>
              </a:spcBef>
              <a:buFontTx/>
              <a:buNone/>
            </a:pP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Làm</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việc</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theo</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nhóm</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lớn</a:t>
            </a:r>
            <a:endParaRPr lang="en-US" altLang="en-US" sz="2000" b="1" dirty="0">
              <a:solidFill>
                <a:srgbClr val="006600"/>
              </a:solidFill>
              <a:latin typeface="Arial" charset="0"/>
              <a:cs typeface="Arial" charset="0"/>
            </a:endParaRPr>
          </a:p>
          <a:p>
            <a:pPr algn="just" eaLnBrk="1" hangingPunct="1">
              <a:spcBef>
                <a:spcPct val="0"/>
              </a:spcBef>
              <a:buFontTx/>
              <a:buNone/>
            </a:pP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Các</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nhóm</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trình</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bày</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thành</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sơ</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đồ</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tư</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duy</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cắt</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dán</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kẻ</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bảng</a:t>
            </a:r>
            <a:r>
              <a:rPr lang="en-US" altLang="en-US" sz="2000" b="1" dirty="0">
                <a:solidFill>
                  <a:srgbClr val="006600"/>
                </a:solidFill>
                <a:latin typeface="Arial" charset="0"/>
                <a:cs typeface="Arial" charset="0"/>
              </a:rPr>
              <a:t>…</a:t>
            </a:r>
          </a:p>
          <a:p>
            <a:pPr algn="just" eaLnBrk="1" hangingPunct="1">
              <a:spcBef>
                <a:spcPct val="0"/>
              </a:spcBef>
              <a:buFontTx/>
              <a:buNone/>
            </a:pP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Nếu</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xong</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trước</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thời</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gian</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yêu</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cầu</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thì</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trưng</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bày</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lên</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nhóm</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nào</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xong</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trước</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lên</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trình</a:t>
            </a:r>
            <a:r>
              <a:rPr lang="en-US" altLang="en-US" sz="2000" b="1" dirty="0">
                <a:solidFill>
                  <a:srgbClr val="006600"/>
                </a:solidFill>
                <a:latin typeface="Arial" charset="0"/>
                <a:cs typeface="Arial" charset="0"/>
              </a:rPr>
              <a:t> </a:t>
            </a:r>
            <a:r>
              <a:rPr lang="en-US" altLang="en-US" sz="2000" b="1" dirty="0" err="1">
                <a:solidFill>
                  <a:srgbClr val="006600"/>
                </a:solidFill>
                <a:latin typeface="Arial" charset="0"/>
                <a:cs typeface="Arial" charset="0"/>
              </a:rPr>
              <a:t>bày</a:t>
            </a:r>
            <a:r>
              <a:rPr lang="en-US" altLang="en-US" sz="2000" b="1" dirty="0">
                <a:solidFill>
                  <a:srgbClr val="006600"/>
                </a:solidFill>
                <a:latin typeface="Arial" charset="0"/>
                <a:cs typeface="Arial" charset="0"/>
              </a:rPr>
              <a:t>.</a:t>
            </a: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lstStyle/>
          <a:p>
            <a:endParaRPr lang="en-US"/>
          </a:p>
        </p:txBody>
      </p:sp>
      <p:sp>
        <p:nvSpPr>
          <p:cNvPr id="12" name="Text Box 6"/>
          <p:cNvSpPr txBox="1">
            <a:spLocks noChangeArrowheads="1"/>
          </p:cNvSpPr>
          <p:nvPr/>
        </p:nvSpPr>
        <p:spPr bwMode="auto">
          <a:xfrm>
            <a:off x="3781426" y="6706"/>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0</a:t>
            </a:r>
          </a:p>
        </p:txBody>
      </p:sp>
      <p:sp>
        <p:nvSpPr>
          <p:cNvPr id="13" name="Text Box 7"/>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a:t>
            </a:r>
          </a:p>
        </p:txBody>
      </p:sp>
      <p:sp>
        <p:nvSpPr>
          <p:cNvPr id="14" name="Text Box 8"/>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a:t>
            </a:r>
          </a:p>
        </p:txBody>
      </p:sp>
      <p:sp>
        <p:nvSpPr>
          <p:cNvPr id="15" name="Text Box 9"/>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a:t>
            </a:r>
          </a:p>
        </p:txBody>
      </p:sp>
      <p:sp>
        <p:nvSpPr>
          <p:cNvPr id="16" name="Text Box 10"/>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a:t>
            </a:r>
          </a:p>
        </p:txBody>
      </p:sp>
      <p:sp>
        <p:nvSpPr>
          <p:cNvPr id="17" name="Text Box 11"/>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a:t>
            </a:r>
          </a:p>
        </p:txBody>
      </p:sp>
      <p:sp>
        <p:nvSpPr>
          <p:cNvPr id="18" name="Text Box 12"/>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a:t>
            </a:r>
          </a:p>
        </p:txBody>
      </p:sp>
      <p:sp>
        <p:nvSpPr>
          <p:cNvPr id="19" name="Text Box 13"/>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a:t>
            </a:r>
          </a:p>
        </p:txBody>
      </p:sp>
      <p:sp>
        <p:nvSpPr>
          <p:cNvPr id="20" name="Text Box 14"/>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a:t>
            </a:r>
          </a:p>
        </p:txBody>
      </p:sp>
      <p:sp>
        <p:nvSpPr>
          <p:cNvPr id="21" name="Text Box 15"/>
          <p:cNvSpPr txBox="1">
            <a:spLocks noChangeArrowheads="1"/>
          </p:cNvSpPr>
          <p:nvPr/>
        </p:nvSpPr>
        <p:spPr bwMode="auto">
          <a:xfrm>
            <a:off x="3733801"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a:t>
            </a:r>
          </a:p>
        </p:txBody>
      </p:sp>
      <p:sp>
        <p:nvSpPr>
          <p:cNvPr id="23" name="Text Box 17"/>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20</a:t>
            </a:r>
          </a:p>
        </p:txBody>
      </p:sp>
      <p:sp>
        <p:nvSpPr>
          <p:cNvPr id="24" name="Text Box 18"/>
          <p:cNvSpPr txBox="1">
            <a:spLocks noChangeArrowheads="1"/>
          </p:cNvSpPr>
          <p:nvPr/>
        </p:nvSpPr>
        <p:spPr bwMode="auto">
          <a:xfrm>
            <a:off x="3748089" y="92"/>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40</a:t>
            </a:r>
          </a:p>
        </p:txBody>
      </p:sp>
      <p:sp>
        <p:nvSpPr>
          <p:cNvPr id="26" name="Text Box 20"/>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50</a:t>
            </a:r>
          </a:p>
        </p:txBody>
      </p:sp>
      <p:sp>
        <p:nvSpPr>
          <p:cNvPr id="27" name="Text Box 21"/>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90</a:t>
            </a:r>
          </a:p>
        </p:txBody>
      </p:sp>
      <p:sp>
        <p:nvSpPr>
          <p:cNvPr id="31" name="Text Box 25"/>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100</a:t>
            </a:r>
          </a:p>
        </p:txBody>
      </p:sp>
      <p:sp>
        <p:nvSpPr>
          <p:cNvPr id="32" name="Text Box 26"/>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110</a:t>
            </a:r>
          </a:p>
        </p:txBody>
      </p:sp>
      <p:sp>
        <p:nvSpPr>
          <p:cNvPr id="33" name="Text Box 27"/>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120</a:t>
            </a:r>
          </a:p>
        </p:txBody>
      </p:sp>
      <p:sp>
        <p:nvSpPr>
          <p:cNvPr id="36" name="Text Box 27"/>
          <p:cNvSpPr txBox="1">
            <a:spLocks noChangeArrowheads="1"/>
          </p:cNvSpPr>
          <p:nvPr/>
        </p:nvSpPr>
        <p:spPr bwMode="auto">
          <a:xfrm>
            <a:off x="3781426" y="10264"/>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140</a:t>
            </a:r>
          </a:p>
        </p:txBody>
      </p:sp>
      <p:sp>
        <p:nvSpPr>
          <p:cNvPr id="38" name="Text Box 27"/>
          <p:cNvSpPr txBox="1">
            <a:spLocks noChangeArrowheads="1"/>
          </p:cNvSpPr>
          <p:nvPr/>
        </p:nvSpPr>
        <p:spPr bwMode="auto">
          <a:xfrm>
            <a:off x="37338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6"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1"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0385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F59C752-2B99-4703-A6D0-F6BE6A22B25D}"/>
              </a:ext>
            </a:extLst>
          </p:cNvPr>
          <p:cNvSpPr/>
          <p:nvPr/>
        </p:nvSpPr>
        <p:spPr>
          <a:xfrm>
            <a:off x="235127" y="200891"/>
            <a:ext cx="2544289" cy="609600"/>
          </a:xfrm>
          <a:prstGeom prst="rect">
            <a:avLst/>
          </a:prstGeom>
          <a:ln w="57150">
            <a:solidFill>
              <a:srgbClr val="7030A0"/>
            </a:solidFill>
          </a:ln>
          <a:effectLst>
            <a:glow rad="101600">
              <a:srgbClr val="7030A0">
                <a:alpha val="60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b="1" dirty="0">
                <a:solidFill>
                  <a:srgbClr val="C00000"/>
                </a:solidFill>
                <a:latin typeface="+mj-lt"/>
                <a:cs typeface="Times New Roman" pitchFamily="18" charset="0"/>
              </a:rPr>
              <a:t>Anh </a:t>
            </a:r>
            <a:r>
              <a:rPr lang="en-US" b="1" dirty="0" err="1">
                <a:solidFill>
                  <a:srgbClr val="C00000"/>
                </a:solidFill>
                <a:latin typeface="+mj-lt"/>
                <a:cs typeface="Times New Roman" pitchFamily="18" charset="0"/>
              </a:rPr>
              <a:t>Hòa</a:t>
            </a:r>
            <a:endParaRPr lang="en-US" b="1" dirty="0">
              <a:solidFill>
                <a:srgbClr val="C00000"/>
              </a:solidFill>
              <a:latin typeface="+mj-lt"/>
              <a:cs typeface="Times New Roman" pitchFamily="18" charset="0"/>
            </a:endParaRPr>
          </a:p>
        </p:txBody>
      </p:sp>
      <p:sp>
        <p:nvSpPr>
          <p:cNvPr id="11" name="Rectangle 10">
            <a:extLst>
              <a:ext uri="{FF2B5EF4-FFF2-40B4-BE49-F238E27FC236}">
                <a16:creationId xmlns:a16="http://schemas.microsoft.com/office/drawing/2014/main" id="{8BE62F54-E455-44C1-A5F1-1B37C96D3121}"/>
              </a:ext>
            </a:extLst>
          </p:cNvPr>
          <p:cNvSpPr/>
          <p:nvPr/>
        </p:nvSpPr>
        <p:spPr>
          <a:xfrm>
            <a:off x="152400" y="1648690"/>
            <a:ext cx="2703216" cy="3952009"/>
          </a:xfrm>
          <a:prstGeom prst="rect">
            <a:avLst/>
          </a:prstGeom>
          <a:ln w="57150">
            <a:solidFill>
              <a:srgbClr val="7030A0"/>
            </a:solidFill>
          </a:ln>
          <a:effectLst>
            <a:glow rad="101600">
              <a:srgbClr val="7030A0">
                <a:alpha val="60000"/>
              </a:srgbClr>
            </a:glow>
          </a:effectLst>
        </p:spPr>
        <p:style>
          <a:lnRef idx="2">
            <a:schemeClr val="accent1"/>
          </a:lnRef>
          <a:fillRef idx="1">
            <a:schemeClr val="lt1"/>
          </a:fillRef>
          <a:effectRef idx="0">
            <a:schemeClr val="accent1"/>
          </a:effectRef>
          <a:fontRef idx="minor">
            <a:schemeClr val="dk1"/>
          </a:fontRef>
        </p:style>
        <p:txBody>
          <a:bodyPr rtlCol="0" anchor="ctr"/>
          <a:lstStyle/>
          <a:p>
            <a:pPr lvl="0" algn="just">
              <a:lnSpc>
                <a:spcPct val="120000"/>
              </a:lnSpc>
              <a:spcBef>
                <a:spcPts val="0"/>
              </a:spcBef>
            </a:pPr>
            <a:r>
              <a:rPr lang="en-US" sz="1800" dirty="0">
                <a:solidFill>
                  <a:srgbClr val="0000FF"/>
                </a:solidFill>
              </a:rPr>
              <a:t>- Chi </a:t>
            </a:r>
            <a:r>
              <a:rPr lang="vi-VN" sz="1800" dirty="0">
                <a:solidFill>
                  <a:srgbClr val="0000FF"/>
                </a:solidFill>
              </a:rPr>
              <a:t>tiêu không tiết kiệm, kiếm được tiêu hết, không nghĩ đến tích lũy.</a:t>
            </a:r>
          </a:p>
          <a:p>
            <a:pPr lvl="0" algn="just">
              <a:lnSpc>
                <a:spcPct val="120000"/>
              </a:lnSpc>
              <a:spcBef>
                <a:spcPts val="0"/>
              </a:spcBef>
            </a:pPr>
            <a:r>
              <a:rPr lang="en-US" sz="1800" dirty="0">
                <a:solidFill>
                  <a:srgbClr val="0000FF"/>
                </a:solidFill>
              </a:rPr>
              <a:t>- H</a:t>
            </a:r>
            <a:r>
              <a:rPr lang="vi-VN" sz="1800" dirty="0">
                <a:solidFill>
                  <a:srgbClr val="0000FF"/>
                </a:solidFill>
              </a:rPr>
              <a:t>ậu </a:t>
            </a:r>
            <a:r>
              <a:rPr lang="en-US" sz="1800" dirty="0" err="1">
                <a:solidFill>
                  <a:srgbClr val="0000FF"/>
                </a:solidFill>
              </a:rPr>
              <a:t>quả</a:t>
            </a:r>
            <a:r>
              <a:rPr lang="en-US" sz="1800" dirty="0">
                <a:solidFill>
                  <a:srgbClr val="0000FF"/>
                </a:solidFill>
              </a:rPr>
              <a:t>: K</a:t>
            </a:r>
            <a:r>
              <a:rPr lang="vi-VN" sz="1800" dirty="0">
                <a:solidFill>
                  <a:srgbClr val="0000FF"/>
                </a:solidFill>
              </a:rPr>
              <a:t>hi khó khăn, ốm đau không có tiền trang trải.</a:t>
            </a:r>
          </a:p>
          <a:p>
            <a:pPr lvl="0" algn="just">
              <a:lnSpc>
                <a:spcPct val="120000"/>
              </a:lnSpc>
              <a:spcBef>
                <a:spcPts val="0"/>
              </a:spcBef>
            </a:pPr>
            <a:r>
              <a:rPr lang="en-US" sz="1800" dirty="0">
                <a:solidFill>
                  <a:srgbClr val="0000FF"/>
                </a:solidFill>
              </a:rPr>
              <a:t>=&gt;</a:t>
            </a:r>
            <a:r>
              <a:rPr lang="vi-VN" sz="1800" dirty="0">
                <a:solidFill>
                  <a:srgbClr val="0000FF"/>
                </a:solidFill>
              </a:rPr>
              <a:t> </a:t>
            </a:r>
            <a:r>
              <a:rPr lang="en-US" sz="1800" dirty="0">
                <a:solidFill>
                  <a:srgbClr val="0000FF"/>
                </a:solidFill>
              </a:rPr>
              <a:t>P</a:t>
            </a:r>
            <a:r>
              <a:rPr lang="vi-VN" sz="1800" dirty="0">
                <a:solidFill>
                  <a:srgbClr val="0000FF"/>
                </a:solidFill>
              </a:rPr>
              <a:t>hải tích lũy để trang trải khi bất trắc, làm chủ cuộc sống ,tạo dựng cuộc sống yên vui, hạnh phúc</a:t>
            </a:r>
          </a:p>
        </p:txBody>
      </p:sp>
      <p:cxnSp>
        <p:nvCxnSpPr>
          <p:cNvPr id="4" name="Straight Arrow Connector 3">
            <a:extLst>
              <a:ext uri="{FF2B5EF4-FFF2-40B4-BE49-F238E27FC236}">
                <a16:creationId xmlns:a16="http://schemas.microsoft.com/office/drawing/2014/main" id="{82CDF50B-F629-4708-98B2-687EDD5AB582}"/>
              </a:ext>
            </a:extLst>
          </p:cNvPr>
          <p:cNvCxnSpPr>
            <a:cxnSpLocks/>
            <a:stCxn id="16" idx="2"/>
            <a:endCxn id="11" idx="0"/>
          </p:cNvCxnSpPr>
          <p:nvPr/>
        </p:nvCxnSpPr>
        <p:spPr bwMode="auto">
          <a:xfrm flipH="1">
            <a:off x="1504008" y="810491"/>
            <a:ext cx="3264" cy="838199"/>
          </a:xfrm>
          <a:prstGeom prst="straightConnector1">
            <a:avLst/>
          </a:prstGeom>
          <a:noFill/>
          <a:ln w="38100" cap="flat" cmpd="sng" algn="ctr">
            <a:solidFill>
              <a:srgbClr val="FF0000"/>
            </a:solidFill>
            <a:prstDash val="solid"/>
            <a:round/>
            <a:headEnd type="none" w="med" len="med"/>
            <a:tailEnd type="triangle"/>
          </a:ln>
          <a:effectLst/>
        </p:spPr>
      </p:cxnSp>
      <p:sp>
        <p:nvSpPr>
          <p:cNvPr id="15" name="Rectangle 14">
            <a:extLst>
              <a:ext uri="{FF2B5EF4-FFF2-40B4-BE49-F238E27FC236}">
                <a16:creationId xmlns:a16="http://schemas.microsoft.com/office/drawing/2014/main" id="{92D5BAB1-46E0-45D8-9217-865908FF35EA}"/>
              </a:ext>
            </a:extLst>
          </p:cNvPr>
          <p:cNvSpPr/>
          <p:nvPr/>
        </p:nvSpPr>
        <p:spPr>
          <a:xfrm>
            <a:off x="3283127" y="190500"/>
            <a:ext cx="2544289" cy="609600"/>
          </a:xfrm>
          <a:prstGeom prst="rect">
            <a:avLst/>
          </a:prstGeom>
          <a:ln w="57150">
            <a:solidFill>
              <a:srgbClr val="7030A0"/>
            </a:solidFill>
          </a:ln>
          <a:effectLst>
            <a:glow rad="101600">
              <a:srgbClr val="7030A0">
                <a:alpha val="60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ctr">
              <a:spcBef>
                <a:spcPts val="0"/>
              </a:spcBef>
            </a:pPr>
            <a:r>
              <a:rPr lang="en-US" b="1" dirty="0" err="1">
                <a:solidFill>
                  <a:srgbClr val="C00000"/>
                </a:solidFill>
                <a:latin typeface="+mj-lt"/>
                <a:cs typeface="Times New Roman" pitchFamily="18" charset="0"/>
              </a:rPr>
              <a:t>Phong</a:t>
            </a:r>
            <a:r>
              <a:rPr lang="en-US" b="1" dirty="0">
                <a:solidFill>
                  <a:srgbClr val="C00000"/>
                </a:solidFill>
                <a:latin typeface="+mj-lt"/>
                <a:cs typeface="Times New Roman" pitchFamily="18" charset="0"/>
              </a:rPr>
              <a:t> </a:t>
            </a:r>
            <a:r>
              <a:rPr lang="en-US" b="1" dirty="0" err="1">
                <a:solidFill>
                  <a:srgbClr val="C00000"/>
                </a:solidFill>
                <a:latin typeface="+mj-lt"/>
                <a:cs typeface="Times New Roman" pitchFamily="18" charset="0"/>
              </a:rPr>
              <a:t>trào</a:t>
            </a:r>
            <a:r>
              <a:rPr lang="en-US" b="1" dirty="0">
                <a:solidFill>
                  <a:srgbClr val="C00000"/>
                </a:solidFill>
                <a:latin typeface="+mj-lt"/>
                <a:cs typeface="Times New Roman" pitchFamily="18" charset="0"/>
              </a:rPr>
              <a:t> </a:t>
            </a:r>
            <a:br>
              <a:rPr lang="en-US" b="1" dirty="0">
                <a:solidFill>
                  <a:srgbClr val="C00000"/>
                </a:solidFill>
                <a:latin typeface="+mj-lt"/>
                <a:cs typeface="Times New Roman" pitchFamily="18" charset="0"/>
              </a:rPr>
            </a:br>
            <a:r>
              <a:rPr lang="en-US" b="1" dirty="0" err="1">
                <a:solidFill>
                  <a:srgbClr val="C00000"/>
                </a:solidFill>
                <a:latin typeface="+mj-lt"/>
                <a:cs typeface="Times New Roman" pitchFamily="18" charset="0"/>
              </a:rPr>
              <a:t>tiết</a:t>
            </a:r>
            <a:r>
              <a:rPr lang="en-US" b="1" dirty="0">
                <a:solidFill>
                  <a:srgbClr val="C00000"/>
                </a:solidFill>
                <a:latin typeface="+mj-lt"/>
                <a:cs typeface="Times New Roman" pitchFamily="18" charset="0"/>
              </a:rPr>
              <a:t> </a:t>
            </a:r>
            <a:r>
              <a:rPr lang="en-US" b="1" dirty="0" err="1">
                <a:solidFill>
                  <a:srgbClr val="C00000"/>
                </a:solidFill>
                <a:latin typeface="+mj-lt"/>
                <a:cs typeface="Times New Roman" pitchFamily="18" charset="0"/>
              </a:rPr>
              <a:t>kiệm</a:t>
            </a:r>
            <a:endParaRPr lang="en-US" b="1" dirty="0">
              <a:solidFill>
                <a:srgbClr val="C00000"/>
              </a:solidFill>
              <a:latin typeface="+mj-lt"/>
              <a:cs typeface="Times New Roman" pitchFamily="18" charset="0"/>
            </a:endParaRPr>
          </a:p>
        </p:txBody>
      </p:sp>
      <p:sp>
        <p:nvSpPr>
          <p:cNvPr id="17" name="Rectangle 16">
            <a:extLst>
              <a:ext uri="{FF2B5EF4-FFF2-40B4-BE49-F238E27FC236}">
                <a16:creationId xmlns:a16="http://schemas.microsoft.com/office/drawing/2014/main" id="{84CE7FF8-CFB9-4E92-82F4-99014A93786D}"/>
              </a:ext>
            </a:extLst>
          </p:cNvPr>
          <p:cNvSpPr/>
          <p:nvPr/>
        </p:nvSpPr>
        <p:spPr>
          <a:xfrm>
            <a:off x="3200400" y="1638300"/>
            <a:ext cx="2703216" cy="3962400"/>
          </a:xfrm>
          <a:prstGeom prst="rect">
            <a:avLst/>
          </a:prstGeom>
          <a:ln w="57150">
            <a:solidFill>
              <a:srgbClr val="7030A0"/>
            </a:solidFill>
          </a:ln>
          <a:effectLst>
            <a:glow rad="101600">
              <a:srgbClr val="7030A0">
                <a:alpha val="60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just">
              <a:spcBef>
                <a:spcPts val="0"/>
              </a:spcBef>
            </a:pPr>
            <a:r>
              <a:rPr lang="en-US" sz="1800" dirty="0">
                <a:solidFill>
                  <a:srgbClr val="0000FF"/>
                </a:solidFill>
              </a:rPr>
              <a:t>- G</a:t>
            </a:r>
            <a:r>
              <a:rPr lang="vi-VN" sz="1800" dirty="0">
                <a:solidFill>
                  <a:srgbClr val="0000FF"/>
                </a:solidFill>
              </a:rPr>
              <a:t>iúp các bạn rèn luyện ý thức sử dụng tiền bạc hợp lý, có tích lũy.</a:t>
            </a:r>
          </a:p>
          <a:p>
            <a:pPr algn="just">
              <a:spcBef>
                <a:spcPts val="0"/>
              </a:spcBef>
            </a:pPr>
            <a:r>
              <a:rPr lang="en-US" sz="1800" dirty="0">
                <a:solidFill>
                  <a:srgbClr val="0000FF"/>
                </a:solidFill>
              </a:rPr>
              <a:t>- T</a:t>
            </a:r>
            <a:r>
              <a:rPr lang="vi-VN" sz="1800" dirty="0">
                <a:solidFill>
                  <a:srgbClr val="0000FF"/>
                </a:solidFill>
              </a:rPr>
              <a:t>ạo ra nguồn hỗ trợ kịp thời, giúp đỡ các bạn trong lớp có hoàn cảnh khó kha</a:t>
            </a:r>
            <a:r>
              <a:rPr lang="en-US" sz="1800" dirty="0">
                <a:solidFill>
                  <a:srgbClr val="0000FF"/>
                </a:solidFill>
              </a:rPr>
              <a:t>n, </a:t>
            </a:r>
            <a:r>
              <a:rPr lang="vi-VN" sz="1800" dirty="0">
                <a:solidFill>
                  <a:srgbClr val="0000FF"/>
                </a:solidFill>
              </a:rPr>
              <a:t>sự quý trọng sức lao động của người khác, bản thân.</a:t>
            </a:r>
            <a:endParaRPr lang="en-US" sz="1800" dirty="0">
              <a:solidFill>
                <a:srgbClr val="0000FF"/>
              </a:solidFill>
            </a:endParaRPr>
          </a:p>
          <a:p>
            <a:pPr algn="just">
              <a:spcBef>
                <a:spcPts val="0"/>
              </a:spcBef>
            </a:pPr>
            <a:r>
              <a:rPr lang="en-US" sz="1800" dirty="0">
                <a:solidFill>
                  <a:srgbClr val="0000FF"/>
                </a:solidFill>
              </a:rPr>
              <a:t>=&gt; </a:t>
            </a:r>
            <a:r>
              <a:rPr lang="en-US" sz="1800" dirty="0" err="1">
                <a:solidFill>
                  <a:srgbClr val="0000FF"/>
                </a:solidFill>
              </a:rPr>
              <a:t>Biế</a:t>
            </a:r>
            <a:r>
              <a:rPr lang="vi-VN" sz="1800" dirty="0">
                <a:solidFill>
                  <a:srgbClr val="0000FF"/>
                </a:solidFill>
              </a:rPr>
              <a:t>t chi tiêu hợp lý, có tích lũy. Quan tâm, chia sẻ khó khăn với người khác phù hợp với khả năng của mình.</a:t>
            </a:r>
          </a:p>
        </p:txBody>
      </p:sp>
      <p:cxnSp>
        <p:nvCxnSpPr>
          <p:cNvPr id="18" name="Straight Arrow Connector 17">
            <a:extLst>
              <a:ext uri="{FF2B5EF4-FFF2-40B4-BE49-F238E27FC236}">
                <a16:creationId xmlns:a16="http://schemas.microsoft.com/office/drawing/2014/main" id="{DE2D153E-DF04-413C-9A3D-0818CFD03E3D}"/>
              </a:ext>
            </a:extLst>
          </p:cNvPr>
          <p:cNvCxnSpPr>
            <a:cxnSpLocks/>
            <a:stCxn id="15" idx="2"/>
            <a:endCxn id="17" idx="0"/>
          </p:cNvCxnSpPr>
          <p:nvPr/>
        </p:nvCxnSpPr>
        <p:spPr bwMode="auto">
          <a:xfrm flipH="1">
            <a:off x="4552008" y="800100"/>
            <a:ext cx="3264" cy="838200"/>
          </a:xfrm>
          <a:prstGeom prst="straightConnector1">
            <a:avLst/>
          </a:prstGeom>
          <a:noFill/>
          <a:ln w="38100" cap="flat" cmpd="sng" algn="ctr">
            <a:solidFill>
              <a:srgbClr val="FF0000"/>
            </a:solidFill>
            <a:prstDash val="solid"/>
            <a:round/>
            <a:headEnd type="none" w="med" len="med"/>
            <a:tailEnd type="triangle"/>
          </a:ln>
          <a:effectLst/>
        </p:spPr>
      </p:cxnSp>
      <p:sp>
        <p:nvSpPr>
          <p:cNvPr id="20" name="Rectangle 19">
            <a:extLst>
              <a:ext uri="{FF2B5EF4-FFF2-40B4-BE49-F238E27FC236}">
                <a16:creationId xmlns:a16="http://schemas.microsoft.com/office/drawing/2014/main" id="{8EC1523B-0AE4-4977-BC69-EAFC4FF1FE91}"/>
              </a:ext>
            </a:extLst>
          </p:cNvPr>
          <p:cNvSpPr/>
          <p:nvPr/>
        </p:nvSpPr>
        <p:spPr>
          <a:xfrm>
            <a:off x="6331127" y="190500"/>
            <a:ext cx="2544289" cy="609600"/>
          </a:xfrm>
          <a:prstGeom prst="rect">
            <a:avLst/>
          </a:prstGeom>
          <a:ln w="57150">
            <a:solidFill>
              <a:srgbClr val="7030A0"/>
            </a:solidFill>
          </a:ln>
          <a:effectLst>
            <a:glow rad="101600">
              <a:srgbClr val="7030A0">
                <a:alpha val="60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b="1" dirty="0" err="1">
                <a:solidFill>
                  <a:srgbClr val="C00000"/>
                </a:solidFill>
                <a:latin typeface="+mj-lt"/>
                <a:cs typeface="Times New Roman" pitchFamily="18" charset="0"/>
              </a:rPr>
              <a:t>Bố</a:t>
            </a:r>
            <a:r>
              <a:rPr lang="en-US" b="1" dirty="0">
                <a:solidFill>
                  <a:srgbClr val="C00000"/>
                </a:solidFill>
                <a:latin typeface="+mj-lt"/>
                <a:cs typeface="Times New Roman" pitchFamily="18" charset="0"/>
              </a:rPr>
              <a:t> </a:t>
            </a:r>
            <a:r>
              <a:rPr lang="en-US" b="1" dirty="0" err="1">
                <a:solidFill>
                  <a:srgbClr val="C00000"/>
                </a:solidFill>
                <a:latin typeface="+mj-lt"/>
                <a:cs typeface="Times New Roman" pitchFamily="18" charset="0"/>
              </a:rPr>
              <a:t>mẹ</a:t>
            </a:r>
            <a:r>
              <a:rPr lang="en-US" b="1" dirty="0">
                <a:solidFill>
                  <a:srgbClr val="C00000"/>
                </a:solidFill>
                <a:latin typeface="+mj-lt"/>
                <a:cs typeface="Times New Roman" pitchFamily="18" charset="0"/>
              </a:rPr>
              <a:t> Nam</a:t>
            </a:r>
          </a:p>
        </p:txBody>
      </p:sp>
      <p:sp>
        <p:nvSpPr>
          <p:cNvPr id="21" name="Rectangle 20">
            <a:extLst>
              <a:ext uri="{FF2B5EF4-FFF2-40B4-BE49-F238E27FC236}">
                <a16:creationId xmlns:a16="http://schemas.microsoft.com/office/drawing/2014/main" id="{82875B93-9D14-4EDB-825E-503744108630}"/>
              </a:ext>
            </a:extLst>
          </p:cNvPr>
          <p:cNvSpPr/>
          <p:nvPr/>
        </p:nvSpPr>
        <p:spPr>
          <a:xfrm>
            <a:off x="6248400" y="1638300"/>
            <a:ext cx="2703216" cy="3962400"/>
          </a:xfrm>
          <a:prstGeom prst="rect">
            <a:avLst/>
          </a:prstGeom>
          <a:ln w="57150">
            <a:solidFill>
              <a:srgbClr val="7030A0"/>
            </a:solidFill>
          </a:ln>
          <a:effectLst>
            <a:glow rad="101600">
              <a:srgbClr val="7030A0">
                <a:alpha val="60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just">
              <a:lnSpc>
                <a:spcPct val="130000"/>
              </a:lnSpc>
              <a:spcBef>
                <a:spcPts val="0"/>
              </a:spcBef>
            </a:pPr>
            <a:r>
              <a:rPr lang="en-US" sz="1800" dirty="0">
                <a:solidFill>
                  <a:srgbClr val="0000FF"/>
                </a:solidFill>
              </a:rPr>
              <a:t>- Q</a:t>
            </a:r>
            <a:r>
              <a:rPr lang="vi-VN" sz="1800" dirty="0">
                <a:solidFill>
                  <a:srgbClr val="0000FF"/>
                </a:solidFill>
              </a:rPr>
              <a:t>uyết tâm dành dụm tiền bằng cách mỗi tính toán việc chi tiêu để có thể tiết kiệm được một khoản tiền nhỏ. Cứ như vậy, trong vòng một năm lđủ tiền  mua tivi".</a:t>
            </a:r>
          </a:p>
          <a:p>
            <a:pPr algn="just">
              <a:lnSpc>
                <a:spcPct val="130000"/>
              </a:lnSpc>
              <a:spcBef>
                <a:spcPts val="0"/>
              </a:spcBef>
            </a:pPr>
            <a:r>
              <a:rPr lang="en-US" sz="1800" dirty="0">
                <a:solidFill>
                  <a:srgbClr val="0000FF"/>
                </a:solidFill>
              </a:rPr>
              <a:t>=&gt; V</a:t>
            </a:r>
            <a:r>
              <a:rPr lang="vi-VN" sz="1800" dirty="0">
                <a:solidFill>
                  <a:srgbClr val="0000FF"/>
                </a:solidFill>
              </a:rPr>
              <a:t>iệc tiết kiệm đem lại cuộc sống ấm no, hạnh phúc hơn, đầy đủ hơn.</a:t>
            </a:r>
          </a:p>
        </p:txBody>
      </p:sp>
      <p:cxnSp>
        <p:nvCxnSpPr>
          <p:cNvPr id="22" name="Straight Arrow Connector 21">
            <a:extLst>
              <a:ext uri="{FF2B5EF4-FFF2-40B4-BE49-F238E27FC236}">
                <a16:creationId xmlns:a16="http://schemas.microsoft.com/office/drawing/2014/main" id="{27C84BF9-AAF9-4FE3-93D2-ADF9BA900328}"/>
              </a:ext>
            </a:extLst>
          </p:cNvPr>
          <p:cNvCxnSpPr>
            <a:cxnSpLocks/>
            <a:stCxn id="20" idx="2"/>
            <a:endCxn id="21" idx="0"/>
          </p:cNvCxnSpPr>
          <p:nvPr/>
        </p:nvCxnSpPr>
        <p:spPr bwMode="auto">
          <a:xfrm flipH="1">
            <a:off x="7600008" y="800100"/>
            <a:ext cx="3264" cy="838200"/>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57884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2000"/>
                                        <p:tgtEl>
                                          <p:spTgt spid="20"/>
                                        </p:tgtEl>
                                      </p:cBhvr>
                                    </p:animEffect>
                                  </p:childTnLst>
                                </p:cTn>
                              </p:par>
                            </p:childTnLst>
                          </p:cTn>
                        </p:par>
                        <p:par>
                          <p:cTn id="32" fill="hold">
                            <p:stCondLst>
                              <p:cond delay="2000"/>
                            </p:stCondLst>
                            <p:childTnLst>
                              <p:par>
                                <p:cTn id="33" presetID="16" presetClass="entr" presetSubtype="21"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ircle(in)">
                                      <p:cBhvr>
                                        <p:cTn id="3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15" grpId="0" animBg="1"/>
      <p:bldP spid="17"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8763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FF"/>
              </a:solidFill>
              <a:latin typeface="+mj-lt"/>
            </a:endParaRPr>
          </a:p>
        </p:txBody>
      </p:sp>
      <p:pic>
        <p:nvPicPr>
          <p:cNvPr id="23" name="Picture 22">
            <a:extLst>
              <a:ext uri="{FF2B5EF4-FFF2-40B4-BE49-F238E27FC236}">
                <a16:creationId xmlns:a16="http://schemas.microsoft.com/office/drawing/2014/main" id="{A6D14A82-1EE8-43AC-8CEA-461B580A16A2}"/>
              </a:ext>
            </a:extLst>
          </p:cNvPr>
          <p:cNvPicPr>
            <a:picLocks noChangeAspect="1"/>
          </p:cNvPicPr>
          <p:nvPr/>
        </p:nvPicPr>
        <p:blipFill>
          <a:blip r:embed="rId2"/>
          <a:stretch>
            <a:fillRect/>
          </a:stretch>
        </p:blipFill>
        <p:spPr>
          <a:xfrm>
            <a:off x="0" y="0"/>
            <a:ext cx="2143496" cy="796155"/>
          </a:xfrm>
          <a:prstGeom prst="rect">
            <a:avLst/>
          </a:prstGeom>
        </p:spPr>
      </p:pic>
      <p:sp>
        <p:nvSpPr>
          <p:cNvPr id="16" name="Rectangle 15">
            <a:extLst>
              <a:ext uri="{FF2B5EF4-FFF2-40B4-BE49-F238E27FC236}">
                <a16:creationId xmlns:a16="http://schemas.microsoft.com/office/drawing/2014/main" id="{8F59C752-2B99-4703-A6D0-F6BE6A22B25D}"/>
              </a:ext>
            </a:extLst>
          </p:cNvPr>
          <p:cNvSpPr/>
          <p:nvPr/>
        </p:nvSpPr>
        <p:spPr>
          <a:xfrm>
            <a:off x="228600" y="2514607"/>
            <a:ext cx="3045023" cy="1104893"/>
          </a:xfrm>
          <a:prstGeom prst="rect">
            <a:avLst/>
          </a:prstGeom>
          <a:ln w="57150">
            <a:solidFill>
              <a:srgbClr val="7030A0"/>
            </a:solidFill>
          </a:ln>
          <a:effectLst>
            <a:glow rad="101600">
              <a:srgbClr val="7030A0">
                <a:alpha val="60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spcBef>
                <a:spcPts val="0"/>
              </a:spcBef>
            </a:pPr>
            <a:r>
              <a:rPr lang="en-US" sz="2400" b="1" dirty="0">
                <a:solidFill>
                  <a:srgbClr val="C00000"/>
                </a:solidFill>
                <a:latin typeface="+mj-lt"/>
                <a:cs typeface="Times New Roman" pitchFamily="18" charset="0"/>
              </a:rPr>
              <a:t>Ý </a:t>
            </a:r>
            <a:r>
              <a:rPr lang="en-US" sz="2400" b="1" dirty="0" err="1">
                <a:solidFill>
                  <a:srgbClr val="C00000"/>
                </a:solidFill>
                <a:latin typeface="+mj-lt"/>
                <a:cs typeface="Times New Roman" pitchFamily="18" charset="0"/>
              </a:rPr>
              <a:t>nghĩa</a:t>
            </a:r>
            <a:r>
              <a:rPr lang="en-US" sz="2400" b="1" dirty="0">
                <a:solidFill>
                  <a:srgbClr val="C00000"/>
                </a:solidFill>
                <a:latin typeface="+mj-lt"/>
                <a:cs typeface="Times New Roman" pitchFamily="18" charset="0"/>
              </a:rPr>
              <a:t> </a:t>
            </a:r>
            <a:br>
              <a:rPr lang="en-US" sz="2400" b="1" dirty="0">
                <a:solidFill>
                  <a:srgbClr val="C00000"/>
                </a:solidFill>
                <a:latin typeface="+mj-lt"/>
                <a:cs typeface="Times New Roman" pitchFamily="18" charset="0"/>
              </a:rPr>
            </a:br>
            <a:r>
              <a:rPr lang="en-US" sz="2400" b="1" dirty="0" err="1">
                <a:solidFill>
                  <a:srgbClr val="C00000"/>
                </a:solidFill>
                <a:latin typeface="+mj-lt"/>
                <a:cs typeface="Times New Roman" pitchFamily="18" charset="0"/>
              </a:rPr>
              <a:t>của</a:t>
            </a:r>
            <a:r>
              <a:rPr lang="en-US" sz="2400" b="1" dirty="0">
                <a:solidFill>
                  <a:srgbClr val="C00000"/>
                </a:solidFill>
                <a:latin typeface="+mj-lt"/>
                <a:cs typeface="Times New Roman" pitchFamily="18" charset="0"/>
              </a:rPr>
              <a:t> </a:t>
            </a:r>
            <a:r>
              <a:rPr lang="en-US" sz="2400" b="1" dirty="0" err="1">
                <a:solidFill>
                  <a:srgbClr val="C00000"/>
                </a:solidFill>
                <a:latin typeface="+mj-lt"/>
                <a:cs typeface="Times New Roman" pitchFamily="18" charset="0"/>
              </a:rPr>
              <a:t>tiết</a:t>
            </a:r>
            <a:r>
              <a:rPr lang="en-US" sz="2400" b="1" dirty="0">
                <a:solidFill>
                  <a:srgbClr val="C00000"/>
                </a:solidFill>
                <a:latin typeface="+mj-lt"/>
                <a:cs typeface="Times New Roman" pitchFamily="18" charset="0"/>
              </a:rPr>
              <a:t> </a:t>
            </a:r>
            <a:r>
              <a:rPr lang="en-US" sz="2400" b="1" dirty="0" err="1">
                <a:solidFill>
                  <a:srgbClr val="C00000"/>
                </a:solidFill>
                <a:latin typeface="+mj-lt"/>
                <a:cs typeface="Times New Roman" pitchFamily="18" charset="0"/>
              </a:rPr>
              <a:t>kiệm</a:t>
            </a:r>
            <a:endParaRPr lang="en-US" sz="2400" b="1" dirty="0">
              <a:solidFill>
                <a:srgbClr val="C00000"/>
              </a:solidFill>
              <a:latin typeface="+mj-lt"/>
              <a:cs typeface="Times New Roman" pitchFamily="18" charset="0"/>
            </a:endParaRPr>
          </a:p>
        </p:txBody>
      </p:sp>
      <p:sp>
        <p:nvSpPr>
          <p:cNvPr id="24" name="Rounded Rectangle 4">
            <a:extLst>
              <a:ext uri="{FF2B5EF4-FFF2-40B4-BE49-F238E27FC236}">
                <a16:creationId xmlns:a16="http://schemas.microsoft.com/office/drawing/2014/main" id="{6F591234-BAFA-47C0-83F5-EEAE15815AAC}"/>
              </a:ext>
            </a:extLst>
          </p:cNvPr>
          <p:cNvSpPr/>
          <p:nvPr/>
        </p:nvSpPr>
        <p:spPr>
          <a:xfrm>
            <a:off x="3796354" y="1223145"/>
            <a:ext cx="5023144" cy="796155"/>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None/>
            </a:pPr>
            <a:r>
              <a:rPr lang="vi-VN" dirty="0">
                <a:solidFill>
                  <a:srgbClr val="0000FF"/>
                </a:solidFill>
              </a:rPr>
              <a:t>Tiết kiệm giúp chúng ta quý trọng thành quả lao động</a:t>
            </a:r>
            <a:endParaRPr lang="en-US" dirty="0">
              <a:solidFill>
                <a:srgbClr val="0000FF"/>
              </a:solidFill>
              <a:latin typeface="+mj-lt"/>
              <a:cs typeface="Arial" pitchFamily="34" charset="0"/>
            </a:endParaRPr>
          </a:p>
        </p:txBody>
      </p:sp>
      <p:sp>
        <p:nvSpPr>
          <p:cNvPr id="28" name="Rounded Rectangle 8">
            <a:extLst>
              <a:ext uri="{FF2B5EF4-FFF2-40B4-BE49-F238E27FC236}">
                <a16:creationId xmlns:a16="http://schemas.microsoft.com/office/drawing/2014/main" id="{E579A73F-2240-40DC-ABD5-33E2149037DA}"/>
              </a:ext>
            </a:extLst>
          </p:cNvPr>
          <p:cNvSpPr/>
          <p:nvPr/>
        </p:nvSpPr>
        <p:spPr>
          <a:xfrm>
            <a:off x="3796355" y="4118745"/>
            <a:ext cx="5042844" cy="796155"/>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dirty="0">
                <a:solidFill>
                  <a:srgbClr val="0000FF"/>
                </a:solidFill>
              </a:rPr>
              <a:t>Đ</a:t>
            </a:r>
            <a:r>
              <a:rPr lang="vi-VN" dirty="0">
                <a:solidFill>
                  <a:srgbClr val="0000FF"/>
                </a:solidFill>
              </a:rPr>
              <a:t>ảm bảo cho cuộc sống ổn định, ấm no, hạnh phúc và thành công.</a:t>
            </a:r>
            <a:endParaRPr lang="vi-VN" dirty="0">
              <a:solidFill>
                <a:srgbClr val="0000FF"/>
              </a:solidFill>
              <a:latin typeface="+mj-lt"/>
              <a:cs typeface="Times New Roman" pitchFamily="18" charset="0"/>
            </a:endParaRPr>
          </a:p>
        </p:txBody>
      </p:sp>
      <p:sp>
        <p:nvSpPr>
          <p:cNvPr id="26" name="Left Brace 25">
            <a:extLst>
              <a:ext uri="{FF2B5EF4-FFF2-40B4-BE49-F238E27FC236}">
                <a16:creationId xmlns:a16="http://schemas.microsoft.com/office/drawing/2014/main" id="{B89041D6-FA2E-4961-88E4-93C59613D949}"/>
              </a:ext>
            </a:extLst>
          </p:cNvPr>
          <p:cNvSpPr/>
          <p:nvPr/>
        </p:nvSpPr>
        <p:spPr>
          <a:xfrm>
            <a:off x="3389809" y="1604146"/>
            <a:ext cx="426245" cy="2933697"/>
          </a:xfrm>
          <a:prstGeom prst="leftBrace">
            <a:avLst/>
          </a:prstGeom>
          <a:ln w="38100">
            <a:solidFill>
              <a:srgbClr val="7030A0"/>
            </a:solidFill>
          </a:ln>
          <a:effectLst>
            <a:glow rad="101600">
              <a:srgbClr val="7030A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0000FF"/>
              </a:solidFill>
              <a:latin typeface="+mj-lt"/>
            </a:endParaRPr>
          </a:p>
        </p:txBody>
      </p:sp>
      <p:pic>
        <p:nvPicPr>
          <p:cNvPr id="9218" name="Picture 2" descr="7 Cách tiết kiệm tiền mua nhà hiệu quả nhất hiện nay">
            <a:extLst>
              <a:ext uri="{FF2B5EF4-FFF2-40B4-BE49-F238E27FC236}">
                <a16:creationId xmlns:a16="http://schemas.microsoft.com/office/drawing/2014/main" id="{84819B2B-7A88-4C1D-B5F5-FA070F6DC2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7105" y="2092255"/>
            <a:ext cx="2961042" cy="197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7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16" presetClass="entr" presetSubtype="21" fill="hold" nodeType="with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barn(inVertical)">
                                      <p:cBhvr>
                                        <p:cTn id="19" dur="500"/>
                                        <p:tgtEl>
                                          <p:spTgt spid="921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in)">
                                      <p:cBhvr>
                                        <p:cTn id="2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8"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A2E82BA-84DC-4CDF-B095-5AD3872BC26B}"/>
              </a:ext>
            </a:extLst>
          </p:cNvPr>
          <p:cNvPicPr>
            <a:picLocks noChangeAspect="1"/>
          </p:cNvPicPr>
          <p:nvPr/>
        </p:nvPicPr>
        <p:blipFill>
          <a:blip r:embed="rId7"/>
          <a:stretch>
            <a:fillRect/>
          </a:stretch>
        </p:blipFill>
        <p:spPr>
          <a:xfrm>
            <a:off x="30678" y="58644"/>
            <a:ext cx="1798122" cy="646331"/>
          </a:xfrm>
          <a:prstGeom prst="rect">
            <a:avLst/>
          </a:prstGeom>
        </p:spPr>
      </p:pic>
      <p:sp>
        <p:nvSpPr>
          <p:cNvPr id="2" name="TextBox 1">
            <a:extLst>
              <a:ext uri="{FF2B5EF4-FFF2-40B4-BE49-F238E27FC236}">
                <a16:creationId xmlns:a16="http://schemas.microsoft.com/office/drawing/2014/main" id="{A5EDEBDA-D692-4ED7-906C-92B399DB9C59}"/>
              </a:ext>
            </a:extLst>
          </p:cNvPr>
          <p:cNvSpPr txBox="1"/>
          <p:nvPr/>
        </p:nvSpPr>
        <p:spPr>
          <a:xfrm>
            <a:off x="1447800" y="146711"/>
            <a:ext cx="7284522" cy="523220"/>
          </a:xfrm>
          <a:prstGeom prst="rect">
            <a:avLst/>
          </a:prstGeom>
          <a:noFill/>
        </p:spPr>
        <p:txBody>
          <a:bodyPr wrap="square" rtlCol="0">
            <a:spAutoFit/>
          </a:bodyPr>
          <a:lstStyle/>
          <a:p>
            <a:pPr algn="ctr" eaLnBrk="0" fontAlgn="base" hangingPunct="0">
              <a:spcBef>
                <a:spcPct val="0"/>
              </a:spcBef>
              <a:spcAft>
                <a:spcPct val="0"/>
              </a:spcAft>
            </a:pPr>
            <a:r>
              <a:rPr lang="en-US" sz="2800" b="1" kern="10" dirty="0" err="1">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Bài</a:t>
            </a:r>
            <a:r>
              <a:rPr lang="en-US" sz="2800" b="1" kern="10" dirty="0">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 </a:t>
            </a:r>
            <a:r>
              <a:rPr lang="en-US" sz="2800" b="1" kern="10" dirty="0" err="1">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hát</a:t>
            </a:r>
            <a:r>
              <a:rPr lang="en-US" sz="2800" b="1" kern="10" dirty="0">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 </a:t>
            </a:r>
            <a:r>
              <a:rPr lang="en-US" sz="2800" b="1" kern="10" dirty="0" err="1">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Đội</a:t>
            </a:r>
            <a:r>
              <a:rPr lang="en-US" sz="2800" b="1" kern="10" dirty="0">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 </a:t>
            </a:r>
            <a:r>
              <a:rPr lang="en-US" sz="2800" b="1" kern="10" dirty="0" err="1">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em</a:t>
            </a:r>
            <a:r>
              <a:rPr lang="en-US" sz="2800" b="1" kern="10" dirty="0">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 </a:t>
            </a:r>
            <a:r>
              <a:rPr lang="en-US" sz="2800" b="1" kern="10" dirty="0" err="1">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làm</a:t>
            </a:r>
            <a:r>
              <a:rPr lang="en-US" sz="2800" b="1" kern="10" dirty="0">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 </a:t>
            </a:r>
            <a:r>
              <a:rPr lang="en-US" sz="2800" b="1" kern="10" dirty="0" err="1">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kế</a:t>
            </a:r>
            <a:r>
              <a:rPr lang="en-US" sz="2800" b="1" kern="10" dirty="0">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 </a:t>
            </a:r>
            <a:r>
              <a:rPr lang="en-US" sz="2800" b="1" kern="10" dirty="0" err="1">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hoạch</a:t>
            </a:r>
            <a:r>
              <a:rPr lang="en-US" sz="2800" b="1" kern="10" dirty="0">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 </a:t>
            </a:r>
            <a:r>
              <a:rPr lang="en-US" sz="2800" b="1" kern="10" dirty="0" err="1">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rPr>
              <a:t>nhỏ</a:t>
            </a:r>
            <a:endParaRPr lang="en-US" sz="2800" b="1" kern="10" dirty="0">
              <a:ln w="9525">
                <a:solidFill>
                  <a:srgbClr val="FFFF00"/>
                </a:solidFill>
                <a:round/>
                <a:headEnd/>
                <a:tailEnd/>
              </a:ln>
              <a:solidFill>
                <a:srgbClr val="FF0000"/>
              </a:solidFill>
              <a:effectLst>
                <a:outerShdw dist="107763" dir="13500000" algn="ctr" rotWithShape="0">
                  <a:srgbClr val="808080">
                    <a:alpha val="50000"/>
                  </a:srgbClr>
                </a:outerShdw>
              </a:effectLst>
              <a:ea typeface="Verdana" panose="020B0604030504040204" pitchFamily="34" charset="0"/>
            </a:endParaRPr>
          </a:p>
        </p:txBody>
      </p:sp>
      <p:pic>
        <p:nvPicPr>
          <p:cNvPr id="3" name="Bai hat_Doi em lam ke hoach nho">
            <a:hlinkClick r:id="" action="ppaction://media"/>
            <a:extLst>
              <a:ext uri="{FF2B5EF4-FFF2-40B4-BE49-F238E27FC236}">
                <a16:creationId xmlns:a16="http://schemas.microsoft.com/office/drawing/2014/main" id="{8BC4959D-3951-412D-8B02-A1A2677B3121}"/>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30677" y="813290"/>
            <a:ext cx="9082645" cy="4901710"/>
          </a:xfrm>
          <a:prstGeom prst="rect">
            <a:avLst/>
          </a:prstGeom>
        </p:spPr>
      </p:pic>
    </p:spTree>
    <p:custDataLst>
      <p:tags r:id="rId1"/>
    </p:custDataLst>
    <p:extLst>
      <p:ext uri="{BB962C8B-B14F-4D97-AF65-F5344CB8AC3E}">
        <p14:creationId xmlns:p14="http://schemas.microsoft.com/office/powerpoint/2010/main" val="2113594142"/>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FFF9249-354F-4F30-8B97-E0480F053CEA}"/>
              </a:ext>
            </a:extLst>
          </p:cNvPr>
          <p:cNvPicPr>
            <a:picLocks noChangeAspect="1"/>
          </p:cNvPicPr>
          <p:nvPr/>
        </p:nvPicPr>
        <p:blipFill>
          <a:blip r:embed="rId2"/>
          <a:stretch>
            <a:fillRect/>
          </a:stretch>
        </p:blipFill>
        <p:spPr>
          <a:xfrm>
            <a:off x="76200" y="54449"/>
            <a:ext cx="2143496" cy="646331"/>
          </a:xfrm>
          <a:prstGeom prst="rect">
            <a:avLst/>
          </a:prstGeom>
        </p:spPr>
      </p:pic>
      <p:sp>
        <p:nvSpPr>
          <p:cNvPr id="18" name="TextBox 17">
            <a:extLst>
              <a:ext uri="{FF2B5EF4-FFF2-40B4-BE49-F238E27FC236}">
                <a16:creationId xmlns:a16="http://schemas.microsoft.com/office/drawing/2014/main" id="{413D63F9-0D3C-4900-82F5-2BE824C7895E}"/>
              </a:ext>
            </a:extLst>
          </p:cNvPr>
          <p:cNvSpPr txBox="1"/>
          <p:nvPr/>
        </p:nvSpPr>
        <p:spPr>
          <a:xfrm>
            <a:off x="533400" y="734080"/>
            <a:ext cx="6248400" cy="523220"/>
          </a:xfrm>
          <a:prstGeom prst="rect">
            <a:avLst/>
          </a:prstGeom>
          <a:noFill/>
        </p:spPr>
        <p:txBody>
          <a:bodyPr wrap="square" rtlCol="0">
            <a:spAutoFit/>
          </a:bodyPr>
          <a:lstStyle/>
          <a:p>
            <a:r>
              <a:rPr lang="en-US" sz="2800" b="1" dirty="0">
                <a:solidFill>
                  <a:srgbClr val="C00000"/>
                </a:solidFill>
              </a:rPr>
              <a:t>3. </a:t>
            </a:r>
            <a:r>
              <a:rPr lang="en-US" sz="2800" b="1" dirty="0" err="1">
                <a:solidFill>
                  <a:srgbClr val="C00000"/>
                </a:solidFill>
              </a:rPr>
              <a:t>Cách</a:t>
            </a:r>
            <a:r>
              <a:rPr lang="en-US" sz="2800" b="1" dirty="0">
                <a:solidFill>
                  <a:srgbClr val="C00000"/>
                </a:solidFill>
              </a:rPr>
              <a:t> </a:t>
            </a:r>
            <a:r>
              <a:rPr lang="en-US" sz="2800" b="1" dirty="0" err="1">
                <a:solidFill>
                  <a:srgbClr val="C00000"/>
                </a:solidFill>
              </a:rPr>
              <a:t>thực</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tiết</a:t>
            </a:r>
            <a:r>
              <a:rPr lang="en-US" sz="2800" b="1" dirty="0">
                <a:solidFill>
                  <a:srgbClr val="C00000"/>
                </a:solidFill>
              </a:rPr>
              <a:t> </a:t>
            </a:r>
            <a:r>
              <a:rPr lang="en-US" sz="2800" b="1" dirty="0" err="1">
                <a:solidFill>
                  <a:srgbClr val="C00000"/>
                </a:solidFill>
              </a:rPr>
              <a:t>kiệm</a:t>
            </a:r>
            <a:r>
              <a:rPr lang="en-US" sz="2800" b="1" dirty="0">
                <a:solidFill>
                  <a:srgbClr val="C00000"/>
                </a:solidFill>
              </a:rPr>
              <a:t>:</a:t>
            </a:r>
          </a:p>
        </p:txBody>
      </p:sp>
      <p:pic>
        <p:nvPicPr>
          <p:cNvPr id="5" name="Picture 4">
            <a:extLst>
              <a:ext uri="{FF2B5EF4-FFF2-40B4-BE49-F238E27FC236}">
                <a16:creationId xmlns:a16="http://schemas.microsoft.com/office/drawing/2014/main" id="{0B4A8391-FB35-42E0-8C71-7FACC62591B6}"/>
              </a:ext>
            </a:extLst>
          </p:cNvPr>
          <p:cNvPicPr>
            <a:picLocks noChangeAspect="1"/>
          </p:cNvPicPr>
          <p:nvPr/>
        </p:nvPicPr>
        <p:blipFill>
          <a:blip r:embed="rId3"/>
          <a:stretch>
            <a:fillRect/>
          </a:stretch>
        </p:blipFill>
        <p:spPr>
          <a:xfrm flipH="1">
            <a:off x="-449193" y="1558636"/>
            <a:ext cx="2930127" cy="4156364"/>
          </a:xfrm>
          <a:prstGeom prst="rect">
            <a:avLst/>
          </a:prstGeom>
        </p:spPr>
      </p:pic>
      <p:pic>
        <p:nvPicPr>
          <p:cNvPr id="3" name="Picture 2">
            <a:extLst>
              <a:ext uri="{FF2B5EF4-FFF2-40B4-BE49-F238E27FC236}">
                <a16:creationId xmlns:a16="http://schemas.microsoft.com/office/drawing/2014/main" id="{681FDD78-223C-4F8F-B040-A027141BAA4E}"/>
              </a:ext>
            </a:extLst>
          </p:cNvPr>
          <p:cNvPicPr>
            <a:picLocks noChangeAspect="1"/>
          </p:cNvPicPr>
          <p:nvPr/>
        </p:nvPicPr>
        <p:blipFill>
          <a:blip r:embed="rId4"/>
          <a:stretch>
            <a:fillRect/>
          </a:stretch>
        </p:blipFill>
        <p:spPr>
          <a:xfrm>
            <a:off x="2057400" y="1386071"/>
            <a:ext cx="6806215" cy="4156364"/>
          </a:xfrm>
          <a:prstGeom prst="rect">
            <a:avLst/>
          </a:prstGeom>
        </p:spPr>
      </p:pic>
    </p:spTree>
    <p:extLst>
      <p:ext uri="{BB962C8B-B14F-4D97-AF65-F5344CB8AC3E}">
        <p14:creationId xmlns:p14="http://schemas.microsoft.com/office/powerpoint/2010/main" val="1592306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5657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269801C-CCD6-49B9-9EDE-5E76F64C7313}"/>
              </a:ext>
            </a:extLst>
          </p:cNvPr>
          <p:cNvSpPr txBox="1"/>
          <p:nvPr/>
        </p:nvSpPr>
        <p:spPr>
          <a:xfrm>
            <a:off x="0" y="0"/>
            <a:ext cx="6248400" cy="461665"/>
          </a:xfrm>
          <a:prstGeom prst="rect">
            <a:avLst/>
          </a:prstGeom>
          <a:noFill/>
        </p:spPr>
        <p:txBody>
          <a:bodyPr wrap="square" rtlCol="0">
            <a:spAutoFit/>
          </a:bodyPr>
          <a:lstStyle/>
          <a:p>
            <a:r>
              <a:rPr lang="en-US" sz="2400" dirty="0" err="1">
                <a:solidFill>
                  <a:srgbClr val="FF0000"/>
                </a:solidFill>
              </a:rPr>
              <a:t>Sử</a:t>
            </a:r>
            <a:r>
              <a:rPr lang="en-US" sz="2400" dirty="0">
                <a:solidFill>
                  <a:srgbClr val="FF0000"/>
                </a:solidFill>
              </a:rPr>
              <a:t> </a:t>
            </a:r>
            <a:r>
              <a:rPr lang="en-US" sz="2400" dirty="0" err="1">
                <a:solidFill>
                  <a:srgbClr val="FF0000"/>
                </a:solidFill>
              </a:rPr>
              <a:t>dụng</a:t>
            </a:r>
            <a:r>
              <a:rPr lang="en-US" sz="2400" dirty="0">
                <a:solidFill>
                  <a:srgbClr val="FF0000"/>
                </a:solidFill>
              </a:rPr>
              <a:t> </a:t>
            </a:r>
            <a:r>
              <a:rPr lang="en-US" sz="2400" dirty="0" err="1">
                <a:solidFill>
                  <a:srgbClr val="FF0000"/>
                </a:solidFill>
              </a:rPr>
              <a:t>tiết</a:t>
            </a:r>
            <a:r>
              <a:rPr lang="en-US" sz="2400" dirty="0">
                <a:solidFill>
                  <a:srgbClr val="FF0000"/>
                </a:solidFill>
              </a:rPr>
              <a:t> </a:t>
            </a:r>
            <a:r>
              <a:rPr lang="en-US" sz="2400" dirty="0" err="1">
                <a:solidFill>
                  <a:srgbClr val="FF0000"/>
                </a:solidFill>
              </a:rPr>
              <a:t>kiệm</a:t>
            </a:r>
            <a:r>
              <a:rPr lang="en-US" sz="2400" dirty="0">
                <a:solidFill>
                  <a:srgbClr val="FF0000"/>
                </a:solidFill>
              </a:rPr>
              <a:t> </a:t>
            </a:r>
            <a:r>
              <a:rPr lang="en-US" sz="2400" dirty="0" err="1">
                <a:solidFill>
                  <a:srgbClr val="FF0000"/>
                </a:solidFill>
              </a:rPr>
              <a:t>nước</a:t>
            </a:r>
            <a:endParaRPr lang="en-US" sz="2400" dirty="0">
              <a:solidFill>
                <a:srgbClr val="FF0000"/>
              </a:solidFill>
            </a:endParaRPr>
          </a:p>
        </p:txBody>
      </p:sp>
      <p:pic>
        <p:nvPicPr>
          <p:cNvPr id="5" name="Tiet kiem nuoc">
            <a:hlinkClick r:id="" action="ppaction://media"/>
            <a:extLst>
              <a:ext uri="{FF2B5EF4-FFF2-40B4-BE49-F238E27FC236}">
                <a16:creationId xmlns:a16="http://schemas.microsoft.com/office/drawing/2014/main" id="{D8F7394F-754C-4AF9-98DD-064AC6D9ADAC}"/>
              </a:ext>
            </a:extLst>
          </p:cNvPr>
          <p:cNvPicPr>
            <a:picLocks noChangeAspect="1"/>
          </p:cNvPicPr>
          <p:nvPr>
            <a:videoFile r:link="rId2"/>
            <p:extLst>
              <p:ext uri="{DAA4B4D4-6D71-4841-9C94-3DE7FCFB9230}">
                <p14:media xmlns:p14="http://schemas.microsoft.com/office/powerpoint/2010/main" r:embed="rId3">
                  <p14:trim st="12068" end="8165"/>
                </p14:media>
              </p:ext>
            </p:extLst>
          </p:nvPr>
        </p:nvPicPr>
        <p:blipFill>
          <a:blip r:embed="rId7"/>
          <a:stretch>
            <a:fillRect/>
          </a:stretch>
        </p:blipFill>
        <p:spPr>
          <a:xfrm>
            <a:off x="0" y="617123"/>
            <a:ext cx="9144000" cy="5100638"/>
          </a:xfrm>
          <a:prstGeom prst="rect">
            <a:avLst/>
          </a:prstGeom>
        </p:spPr>
      </p:pic>
    </p:spTree>
    <p:custDataLst>
      <p:tags r:id="rId1"/>
    </p:custDataLst>
    <p:extLst>
      <p:ext uri="{BB962C8B-B14F-4D97-AF65-F5344CB8AC3E}">
        <p14:creationId xmlns:p14="http://schemas.microsoft.com/office/powerpoint/2010/main" val="3020000481"/>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7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FFF9249-354F-4F30-8B97-E0480F053CEA}"/>
              </a:ext>
            </a:extLst>
          </p:cNvPr>
          <p:cNvPicPr>
            <a:picLocks noChangeAspect="1"/>
          </p:cNvPicPr>
          <p:nvPr/>
        </p:nvPicPr>
        <p:blipFill>
          <a:blip r:embed="rId2"/>
          <a:stretch>
            <a:fillRect/>
          </a:stretch>
        </p:blipFill>
        <p:spPr>
          <a:xfrm>
            <a:off x="76200" y="54449"/>
            <a:ext cx="2143496" cy="646331"/>
          </a:xfrm>
          <a:prstGeom prst="rect">
            <a:avLst/>
          </a:prstGeom>
        </p:spPr>
      </p:pic>
      <p:sp>
        <p:nvSpPr>
          <p:cNvPr id="18" name="TextBox 17">
            <a:extLst>
              <a:ext uri="{FF2B5EF4-FFF2-40B4-BE49-F238E27FC236}">
                <a16:creationId xmlns:a16="http://schemas.microsoft.com/office/drawing/2014/main" id="{413D63F9-0D3C-4900-82F5-2BE824C7895E}"/>
              </a:ext>
            </a:extLst>
          </p:cNvPr>
          <p:cNvSpPr txBox="1"/>
          <p:nvPr/>
        </p:nvSpPr>
        <p:spPr>
          <a:xfrm>
            <a:off x="533400" y="734080"/>
            <a:ext cx="6248400" cy="523220"/>
          </a:xfrm>
          <a:prstGeom prst="rect">
            <a:avLst/>
          </a:prstGeom>
          <a:noFill/>
        </p:spPr>
        <p:txBody>
          <a:bodyPr wrap="square" rtlCol="0">
            <a:spAutoFit/>
          </a:bodyPr>
          <a:lstStyle/>
          <a:p>
            <a:r>
              <a:rPr lang="en-US" sz="2800" b="1" dirty="0">
                <a:solidFill>
                  <a:srgbClr val="C00000"/>
                </a:solidFill>
              </a:rPr>
              <a:t>3. </a:t>
            </a:r>
            <a:r>
              <a:rPr lang="en-US" sz="2800" b="1" dirty="0" err="1">
                <a:solidFill>
                  <a:srgbClr val="C00000"/>
                </a:solidFill>
              </a:rPr>
              <a:t>Cách</a:t>
            </a:r>
            <a:r>
              <a:rPr lang="en-US" sz="2800" b="1" dirty="0">
                <a:solidFill>
                  <a:srgbClr val="C00000"/>
                </a:solidFill>
              </a:rPr>
              <a:t> </a:t>
            </a:r>
            <a:r>
              <a:rPr lang="en-US" sz="2800" b="1" dirty="0" err="1">
                <a:solidFill>
                  <a:srgbClr val="C00000"/>
                </a:solidFill>
              </a:rPr>
              <a:t>thực</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tiết</a:t>
            </a:r>
            <a:r>
              <a:rPr lang="en-US" sz="2800" b="1" dirty="0">
                <a:solidFill>
                  <a:srgbClr val="C00000"/>
                </a:solidFill>
              </a:rPr>
              <a:t> </a:t>
            </a:r>
            <a:r>
              <a:rPr lang="en-US" sz="2800" b="1" dirty="0" err="1">
                <a:solidFill>
                  <a:srgbClr val="C00000"/>
                </a:solidFill>
              </a:rPr>
              <a:t>kiệm</a:t>
            </a:r>
            <a:r>
              <a:rPr lang="en-US" sz="2800" b="1" dirty="0">
                <a:solidFill>
                  <a:srgbClr val="C00000"/>
                </a:solidFill>
              </a:rPr>
              <a:t>:</a:t>
            </a:r>
          </a:p>
        </p:txBody>
      </p:sp>
      <p:pic>
        <p:nvPicPr>
          <p:cNvPr id="5" name="Picture 4">
            <a:extLst>
              <a:ext uri="{FF2B5EF4-FFF2-40B4-BE49-F238E27FC236}">
                <a16:creationId xmlns:a16="http://schemas.microsoft.com/office/drawing/2014/main" id="{0B4A8391-FB35-42E0-8C71-7FACC62591B6}"/>
              </a:ext>
            </a:extLst>
          </p:cNvPr>
          <p:cNvPicPr>
            <a:picLocks noChangeAspect="1"/>
          </p:cNvPicPr>
          <p:nvPr/>
        </p:nvPicPr>
        <p:blipFill>
          <a:blip r:embed="rId3"/>
          <a:stretch>
            <a:fillRect/>
          </a:stretch>
        </p:blipFill>
        <p:spPr>
          <a:xfrm flipH="1">
            <a:off x="-449193" y="1558636"/>
            <a:ext cx="2930127" cy="4156364"/>
          </a:xfrm>
          <a:prstGeom prst="rect">
            <a:avLst/>
          </a:prstGeom>
        </p:spPr>
      </p:pic>
      <p:pic>
        <p:nvPicPr>
          <p:cNvPr id="3" name="Picture 2">
            <a:extLst>
              <a:ext uri="{FF2B5EF4-FFF2-40B4-BE49-F238E27FC236}">
                <a16:creationId xmlns:a16="http://schemas.microsoft.com/office/drawing/2014/main" id="{681FDD78-223C-4F8F-B040-A027141BAA4E}"/>
              </a:ext>
            </a:extLst>
          </p:cNvPr>
          <p:cNvPicPr>
            <a:picLocks noChangeAspect="1"/>
          </p:cNvPicPr>
          <p:nvPr/>
        </p:nvPicPr>
        <p:blipFill>
          <a:blip r:embed="rId4"/>
          <a:stretch>
            <a:fillRect/>
          </a:stretch>
        </p:blipFill>
        <p:spPr>
          <a:xfrm>
            <a:off x="1981200" y="1303960"/>
            <a:ext cx="6911305" cy="4220540"/>
          </a:xfrm>
          <a:prstGeom prst="rect">
            <a:avLst/>
          </a:prstGeom>
        </p:spPr>
      </p:pic>
    </p:spTree>
    <p:extLst>
      <p:ext uri="{BB962C8B-B14F-4D97-AF65-F5344CB8AC3E}">
        <p14:creationId xmlns:p14="http://schemas.microsoft.com/office/powerpoint/2010/main" val="3007406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FFF9249-354F-4F30-8B97-E0480F053CEA}"/>
              </a:ext>
            </a:extLst>
          </p:cNvPr>
          <p:cNvPicPr>
            <a:picLocks noChangeAspect="1"/>
          </p:cNvPicPr>
          <p:nvPr/>
        </p:nvPicPr>
        <p:blipFill>
          <a:blip r:embed="rId2"/>
          <a:stretch>
            <a:fillRect/>
          </a:stretch>
        </p:blipFill>
        <p:spPr>
          <a:xfrm>
            <a:off x="76200" y="54449"/>
            <a:ext cx="2143496" cy="646331"/>
          </a:xfrm>
          <a:prstGeom prst="rect">
            <a:avLst/>
          </a:prstGeom>
        </p:spPr>
      </p:pic>
      <p:sp>
        <p:nvSpPr>
          <p:cNvPr id="18" name="TextBox 17">
            <a:extLst>
              <a:ext uri="{FF2B5EF4-FFF2-40B4-BE49-F238E27FC236}">
                <a16:creationId xmlns:a16="http://schemas.microsoft.com/office/drawing/2014/main" id="{413D63F9-0D3C-4900-82F5-2BE824C7895E}"/>
              </a:ext>
            </a:extLst>
          </p:cNvPr>
          <p:cNvSpPr txBox="1"/>
          <p:nvPr/>
        </p:nvSpPr>
        <p:spPr>
          <a:xfrm>
            <a:off x="533400" y="734080"/>
            <a:ext cx="6248400" cy="523220"/>
          </a:xfrm>
          <a:prstGeom prst="rect">
            <a:avLst/>
          </a:prstGeom>
          <a:noFill/>
        </p:spPr>
        <p:txBody>
          <a:bodyPr wrap="square" rtlCol="0">
            <a:spAutoFit/>
          </a:bodyPr>
          <a:lstStyle/>
          <a:p>
            <a:r>
              <a:rPr lang="en-US" sz="2800" b="1" dirty="0">
                <a:solidFill>
                  <a:srgbClr val="C00000"/>
                </a:solidFill>
              </a:rPr>
              <a:t>3. </a:t>
            </a:r>
            <a:r>
              <a:rPr lang="en-US" sz="2800" b="1" dirty="0" err="1">
                <a:solidFill>
                  <a:srgbClr val="C00000"/>
                </a:solidFill>
              </a:rPr>
              <a:t>Cách</a:t>
            </a:r>
            <a:r>
              <a:rPr lang="en-US" sz="2800" b="1" dirty="0">
                <a:solidFill>
                  <a:srgbClr val="C00000"/>
                </a:solidFill>
              </a:rPr>
              <a:t> </a:t>
            </a:r>
            <a:r>
              <a:rPr lang="en-US" sz="2800" b="1" dirty="0" err="1">
                <a:solidFill>
                  <a:srgbClr val="C00000"/>
                </a:solidFill>
              </a:rPr>
              <a:t>thực</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tiết</a:t>
            </a:r>
            <a:r>
              <a:rPr lang="en-US" sz="2800" b="1" dirty="0">
                <a:solidFill>
                  <a:srgbClr val="C00000"/>
                </a:solidFill>
              </a:rPr>
              <a:t> </a:t>
            </a:r>
            <a:r>
              <a:rPr lang="en-US" sz="2800" b="1" dirty="0" err="1">
                <a:solidFill>
                  <a:srgbClr val="C00000"/>
                </a:solidFill>
              </a:rPr>
              <a:t>kiệm</a:t>
            </a:r>
            <a:r>
              <a:rPr lang="en-US" sz="2800" b="1" dirty="0">
                <a:solidFill>
                  <a:srgbClr val="C00000"/>
                </a:solidFill>
              </a:rPr>
              <a:t>:</a:t>
            </a:r>
          </a:p>
        </p:txBody>
      </p:sp>
      <p:pic>
        <p:nvPicPr>
          <p:cNvPr id="4" name="Picture 3">
            <a:extLst>
              <a:ext uri="{FF2B5EF4-FFF2-40B4-BE49-F238E27FC236}">
                <a16:creationId xmlns:a16="http://schemas.microsoft.com/office/drawing/2014/main" id="{2D4DA5A0-6229-45F3-B53F-637A701C45C4}"/>
              </a:ext>
            </a:extLst>
          </p:cNvPr>
          <p:cNvPicPr>
            <a:picLocks noChangeAspect="1"/>
          </p:cNvPicPr>
          <p:nvPr/>
        </p:nvPicPr>
        <p:blipFill rotWithShape="1">
          <a:blip r:embed="rId3"/>
          <a:srcRect r="1295"/>
          <a:stretch/>
        </p:blipFill>
        <p:spPr>
          <a:xfrm>
            <a:off x="1524000" y="1338238"/>
            <a:ext cx="6019800" cy="2939351"/>
          </a:xfrm>
          <a:prstGeom prst="rect">
            <a:avLst/>
          </a:prstGeom>
          <a:effectLst>
            <a:glow rad="63500">
              <a:schemeClr val="accent2">
                <a:satMod val="175000"/>
                <a:alpha val="40000"/>
              </a:schemeClr>
            </a:glow>
          </a:effectLst>
        </p:spPr>
      </p:pic>
      <p:sp>
        <p:nvSpPr>
          <p:cNvPr id="9" name="Rounded Rectangle 3">
            <a:extLst>
              <a:ext uri="{FF2B5EF4-FFF2-40B4-BE49-F238E27FC236}">
                <a16:creationId xmlns:a16="http://schemas.microsoft.com/office/drawing/2014/main" id="{754BED2E-824D-493C-AFF1-A9B5FEB67A6E}"/>
              </a:ext>
            </a:extLst>
          </p:cNvPr>
          <p:cNvSpPr/>
          <p:nvPr/>
        </p:nvSpPr>
        <p:spPr>
          <a:xfrm>
            <a:off x="228600" y="4358528"/>
            <a:ext cx="8610600" cy="12447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rgbClr val="0000FF"/>
                </a:solidFill>
              </a:rPr>
              <a:t>Bạn</a:t>
            </a:r>
            <a:r>
              <a:rPr lang="en-US" dirty="0">
                <a:solidFill>
                  <a:srgbClr val="0000FF"/>
                </a:solidFill>
              </a:rPr>
              <a:t> Nam </a:t>
            </a:r>
            <a:r>
              <a:rPr lang="en-US" dirty="0" err="1">
                <a:solidFill>
                  <a:srgbClr val="0000FF"/>
                </a:solidFill>
              </a:rPr>
              <a:t>đã</a:t>
            </a:r>
            <a:r>
              <a:rPr lang="en-US" dirty="0">
                <a:solidFill>
                  <a:srgbClr val="0000FF"/>
                </a:solidFill>
              </a:rPr>
              <a:t> </a:t>
            </a:r>
            <a:r>
              <a:rPr lang="en-US" dirty="0" err="1">
                <a:solidFill>
                  <a:srgbClr val="0000FF"/>
                </a:solidFill>
              </a:rPr>
              <a:t>tiết</a:t>
            </a:r>
            <a:r>
              <a:rPr lang="en-US" dirty="0">
                <a:solidFill>
                  <a:srgbClr val="0000FF"/>
                </a:solidFill>
              </a:rPr>
              <a:t> </a:t>
            </a:r>
            <a:r>
              <a:rPr lang="en-US" dirty="0" err="1">
                <a:solidFill>
                  <a:srgbClr val="0000FF"/>
                </a:solidFill>
              </a:rPr>
              <a:t>kiệp</a:t>
            </a:r>
            <a:r>
              <a:rPr lang="en-US" dirty="0">
                <a:solidFill>
                  <a:srgbClr val="0000FF"/>
                </a:solidFill>
              </a:rPr>
              <a:t> </a:t>
            </a:r>
            <a:r>
              <a:rPr lang="en-US" dirty="0" err="1">
                <a:solidFill>
                  <a:srgbClr val="0000FF"/>
                </a:solidFill>
              </a:rPr>
              <a:t>thời</a:t>
            </a:r>
            <a:r>
              <a:rPr lang="en-US" dirty="0">
                <a:solidFill>
                  <a:srgbClr val="0000FF"/>
                </a:solidFill>
              </a:rPr>
              <a:t> </a:t>
            </a:r>
            <a:r>
              <a:rPr lang="en-US" dirty="0" err="1">
                <a:solidFill>
                  <a:srgbClr val="0000FF"/>
                </a:solidFill>
              </a:rPr>
              <a:t>gian</a:t>
            </a:r>
            <a:r>
              <a:rPr lang="en-US" dirty="0">
                <a:solidFill>
                  <a:srgbClr val="0000FF"/>
                </a:solidFill>
              </a:rPr>
              <a:t> </a:t>
            </a:r>
            <a:r>
              <a:rPr lang="en-US" dirty="0" err="1">
                <a:solidFill>
                  <a:srgbClr val="0000FF"/>
                </a:solidFill>
              </a:rPr>
              <a:t>bằng</a:t>
            </a:r>
            <a:r>
              <a:rPr lang="en-US" dirty="0">
                <a:solidFill>
                  <a:srgbClr val="0000FF"/>
                </a:solidFill>
              </a:rPr>
              <a:t> </a:t>
            </a:r>
            <a:r>
              <a:rPr lang="en-US" dirty="0" err="1">
                <a:solidFill>
                  <a:srgbClr val="0000FF"/>
                </a:solidFill>
              </a:rPr>
              <a:t>cách</a:t>
            </a:r>
            <a:r>
              <a:rPr lang="en-US" dirty="0">
                <a:solidFill>
                  <a:srgbClr val="0000FF"/>
                </a:solidFill>
              </a:rPr>
              <a:t> </a:t>
            </a:r>
            <a:r>
              <a:rPr lang="en-US" dirty="0" err="1">
                <a:solidFill>
                  <a:srgbClr val="0000FF"/>
                </a:solidFill>
              </a:rPr>
              <a:t>lập</a:t>
            </a:r>
            <a:r>
              <a:rPr lang="en-US" dirty="0">
                <a:solidFill>
                  <a:srgbClr val="0000FF"/>
                </a:solidFill>
              </a:rPr>
              <a:t> </a:t>
            </a:r>
            <a:r>
              <a:rPr lang="en-US" dirty="0" err="1">
                <a:solidFill>
                  <a:srgbClr val="0000FF"/>
                </a:solidFill>
              </a:rPr>
              <a:t>thời</a:t>
            </a:r>
            <a:r>
              <a:rPr lang="en-US" dirty="0">
                <a:solidFill>
                  <a:srgbClr val="0000FF"/>
                </a:solidFill>
              </a:rPr>
              <a:t> </a:t>
            </a:r>
            <a:r>
              <a:rPr lang="en-US" dirty="0" err="1">
                <a:solidFill>
                  <a:srgbClr val="0000FF"/>
                </a:solidFill>
              </a:rPr>
              <a:t>gian</a:t>
            </a:r>
            <a:r>
              <a:rPr lang="en-US" dirty="0">
                <a:solidFill>
                  <a:srgbClr val="0000FF"/>
                </a:solidFill>
              </a:rPr>
              <a:t> </a:t>
            </a:r>
            <a:r>
              <a:rPr lang="en-US" dirty="0" err="1">
                <a:solidFill>
                  <a:srgbClr val="0000FF"/>
                </a:solidFill>
              </a:rPr>
              <a:t>biểu</a:t>
            </a:r>
            <a:r>
              <a:rPr lang="en-US" dirty="0">
                <a:solidFill>
                  <a:srgbClr val="0000FF"/>
                </a:solidFill>
              </a:rPr>
              <a:t> </a:t>
            </a:r>
            <a:r>
              <a:rPr lang="en-US" dirty="0" err="1">
                <a:solidFill>
                  <a:srgbClr val="0000FF"/>
                </a:solidFill>
              </a:rPr>
              <a:t>và</a:t>
            </a:r>
            <a:r>
              <a:rPr lang="en-US" dirty="0">
                <a:solidFill>
                  <a:srgbClr val="0000FF"/>
                </a:solidFill>
              </a:rPr>
              <a:t> </a:t>
            </a:r>
            <a:r>
              <a:rPr lang="en-US" dirty="0" err="1">
                <a:solidFill>
                  <a:srgbClr val="0000FF"/>
                </a:solidFill>
              </a:rPr>
              <a:t>thực</a:t>
            </a:r>
            <a:r>
              <a:rPr lang="en-US" dirty="0">
                <a:solidFill>
                  <a:srgbClr val="0000FF"/>
                </a:solidFill>
              </a:rPr>
              <a:t> </a:t>
            </a:r>
            <a:r>
              <a:rPr lang="en-US" dirty="0" err="1">
                <a:solidFill>
                  <a:srgbClr val="0000FF"/>
                </a:solidFill>
              </a:rPr>
              <a:t>hiện</a:t>
            </a:r>
            <a:r>
              <a:rPr lang="en-US" dirty="0">
                <a:solidFill>
                  <a:srgbClr val="0000FF"/>
                </a:solidFill>
              </a:rPr>
              <a:t>. =&gt; </a:t>
            </a:r>
            <a:r>
              <a:rPr lang="en-US" dirty="0" err="1">
                <a:solidFill>
                  <a:srgbClr val="0000FF"/>
                </a:solidFill>
              </a:rPr>
              <a:t>Lập</a:t>
            </a:r>
            <a:r>
              <a:rPr lang="en-US" dirty="0">
                <a:solidFill>
                  <a:srgbClr val="0000FF"/>
                </a:solidFill>
              </a:rPr>
              <a:t> </a:t>
            </a:r>
            <a:r>
              <a:rPr lang="en-US" dirty="0" err="1">
                <a:solidFill>
                  <a:srgbClr val="0000FF"/>
                </a:solidFill>
              </a:rPr>
              <a:t>cho</a:t>
            </a:r>
            <a:r>
              <a:rPr lang="en-US" dirty="0">
                <a:solidFill>
                  <a:srgbClr val="0000FF"/>
                </a:solidFill>
              </a:rPr>
              <a:t> </a:t>
            </a:r>
            <a:r>
              <a:rPr lang="en-US" dirty="0" err="1">
                <a:solidFill>
                  <a:srgbClr val="0000FF"/>
                </a:solidFill>
              </a:rPr>
              <a:t>mình</a:t>
            </a:r>
            <a:r>
              <a:rPr lang="en-US" dirty="0">
                <a:solidFill>
                  <a:srgbClr val="0000FF"/>
                </a:solidFill>
              </a:rPr>
              <a:t> </a:t>
            </a:r>
            <a:r>
              <a:rPr lang="en-US" dirty="0" err="1">
                <a:solidFill>
                  <a:srgbClr val="0000FF"/>
                </a:solidFill>
              </a:rPr>
              <a:t>thời</a:t>
            </a:r>
            <a:r>
              <a:rPr lang="en-US" dirty="0">
                <a:solidFill>
                  <a:srgbClr val="0000FF"/>
                </a:solidFill>
              </a:rPr>
              <a:t> </a:t>
            </a:r>
            <a:r>
              <a:rPr lang="en-US" dirty="0" err="1">
                <a:solidFill>
                  <a:srgbClr val="0000FF"/>
                </a:solidFill>
              </a:rPr>
              <a:t>gian</a:t>
            </a:r>
            <a:r>
              <a:rPr lang="en-US" dirty="0">
                <a:solidFill>
                  <a:srgbClr val="0000FF"/>
                </a:solidFill>
              </a:rPr>
              <a:t> </a:t>
            </a:r>
            <a:r>
              <a:rPr lang="en-US" dirty="0" err="1">
                <a:solidFill>
                  <a:srgbClr val="0000FF"/>
                </a:solidFill>
              </a:rPr>
              <a:t>biểu</a:t>
            </a:r>
            <a:r>
              <a:rPr lang="en-US" dirty="0">
                <a:solidFill>
                  <a:srgbClr val="0000FF"/>
                </a:solidFill>
              </a:rPr>
              <a:t> </a:t>
            </a:r>
            <a:r>
              <a:rPr lang="en-US" dirty="0" err="1">
                <a:solidFill>
                  <a:srgbClr val="0000FF"/>
                </a:solidFill>
              </a:rPr>
              <a:t>và</a:t>
            </a:r>
            <a:r>
              <a:rPr lang="en-US" dirty="0">
                <a:solidFill>
                  <a:srgbClr val="0000FF"/>
                </a:solidFill>
              </a:rPr>
              <a:t> </a:t>
            </a:r>
            <a:r>
              <a:rPr lang="en-US" dirty="0" err="1">
                <a:solidFill>
                  <a:srgbClr val="0000FF"/>
                </a:solidFill>
              </a:rPr>
              <a:t>thực</a:t>
            </a:r>
            <a:r>
              <a:rPr lang="en-US" dirty="0">
                <a:solidFill>
                  <a:srgbClr val="0000FF"/>
                </a:solidFill>
              </a:rPr>
              <a:t> </a:t>
            </a:r>
            <a:r>
              <a:rPr lang="en-US" dirty="0" err="1">
                <a:solidFill>
                  <a:srgbClr val="0000FF"/>
                </a:solidFill>
              </a:rPr>
              <a:t>hiện</a:t>
            </a:r>
            <a:r>
              <a:rPr lang="en-US" dirty="0">
                <a:solidFill>
                  <a:srgbClr val="0000FF"/>
                </a:solidFill>
              </a:rPr>
              <a:t> </a:t>
            </a:r>
            <a:r>
              <a:rPr lang="en-US" dirty="0" err="1">
                <a:solidFill>
                  <a:srgbClr val="0000FF"/>
                </a:solidFill>
              </a:rPr>
              <a:t>theo</a:t>
            </a:r>
            <a:r>
              <a:rPr lang="en-US" dirty="0">
                <a:solidFill>
                  <a:srgbClr val="0000FF"/>
                </a:solidFill>
              </a:rPr>
              <a:t> </a:t>
            </a:r>
            <a:r>
              <a:rPr lang="en-US" dirty="0" err="1">
                <a:solidFill>
                  <a:srgbClr val="0000FF"/>
                </a:solidFill>
              </a:rPr>
              <a:t>một</a:t>
            </a:r>
            <a:r>
              <a:rPr lang="en-US" dirty="0">
                <a:solidFill>
                  <a:srgbClr val="0000FF"/>
                </a:solidFill>
              </a:rPr>
              <a:t> </a:t>
            </a:r>
            <a:r>
              <a:rPr lang="en-US" dirty="0" err="1">
                <a:solidFill>
                  <a:srgbClr val="0000FF"/>
                </a:solidFill>
              </a:rPr>
              <a:t>cách</a:t>
            </a:r>
            <a:r>
              <a:rPr lang="en-US" dirty="0">
                <a:solidFill>
                  <a:srgbClr val="0000FF"/>
                </a:solidFill>
              </a:rPr>
              <a:t> </a:t>
            </a:r>
            <a:r>
              <a:rPr lang="en-US" dirty="0" err="1">
                <a:solidFill>
                  <a:srgbClr val="0000FF"/>
                </a:solidFill>
              </a:rPr>
              <a:t>hợp</a:t>
            </a:r>
            <a:r>
              <a:rPr lang="en-US" dirty="0">
                <a:solidFill>
                  <a:srgbClr val="0000FF"/>
                </a:solidFill>
              </a:rPr>
              <a:t> </a:t>
            </a:r>
            <a:r>
              <a:rPr lang="en-US" dirty="0" err="1">
                <a:solidFill>
                  <a:srgbClr val="0000FF"/>
                </a:solidFill>
              </a:rPr>
              <a:t>lí</a:t>
            </a:r>
            <a:r>
              <a:rPr lang="en-US" dirty="0">
                <a:solidFill>
                  <a:srgbClr val="0000FF"/>
                </a:solidFill>
              </a:rPr>
              <a:t>, </a:t>
            </a:r>
            <a:r>
              <a:rPr lang="en-US" dirty="0" err="1">
                <a:solidFill>
                  <a:srgbClr val="0000FF"/>
                </a:solidFill>
              </a:rPr>
              <a:t>không</a:t>
            </a:r>
            <a:r>
              <a:rPr lang="en-US" dirty="0">
                <a:solidFill>
                  <a:srgbClr val="0000FF"/>
                </a:solidFill>
              </a:rPr>
              <a:t> </a:t>
            </a:r>
            <a:r>
              <a:rPr lang="en-US" dirty="0" err="1">
                <a:solidFill>
                  <a:srgbClr val="0000FF"/>
                </a:solidFill>
              </a:rPr>
              <a:t>dùng</a:t>
            </a:r>
            <a:r>
              <a:rPr lang="en-US" dirty="0">
                <a:solidFill>
                  <a:srgbClr val="0000FF"/>
                </a:solidFill>
              </a:rPr>
              <a:t> </a:t>
            </a:r>
            <a:r>
              <a:rPr lang="en-US" dirty="0" err="1">
                <a:solidFill>
                  <a:srgbClr val="0000FF"/>
                </a:solidFill>
              </a:rPr>
              <a:t>thời</a:t>
            </a:r>
            <a:r>
              <a:rPr lang="en-US" dirty="0">
                <a:solidFill>
                  <a:srgbClr val="0000FF"/>
                </a:solidFill>
              </a:rPr>
              <a:t> </a:t>
            </a:r>
            <a:r>
              <a:rPr lang="en-US" dirty="0" err="1">
                <a:solidFill>
                  <a:srgbClr val="0000FF"/>
                </a:solidFill>
              </a:rPr>
              <a:t>gian</a:t>
            </a:r>
            <a:r>
              <a:rPr lang="en-US" dirty="0">
                <a:solidFill>
                  <a:srgbClr val="0000FF"/>
                </a:solidFill>
              </a:rPr>
              <a:t> </a:t>
            </a:r>
            <a:r>
              <a:rPr lang="en-US" dirty="0" err="1">
                <a:solidFill>
                  <a:srgbClr val="0000FF"/>
                </a:solidFill>
              </a:rPr>
              <a:t>làm</a:t>
            </a:r>
            <a:r>
              <a:rPr lang="en-US" dirty="0">
                <a:solidFill>
                  <a:srgbClr val="0000FF"/>
                </a:solidFill>
              </a:rPr>
              <a:t> </a:t>
            </a:r>
            <a:r>
              <a:rPr lang="en-US" dirty="0" err="1">
                <a:solidFill>
                  <a:srgbClr val="0000FF"/>
                </a:solidFill>
              </a:rPr>
              <a:t>những</a:t>
            </a:r>
            <a:r>
              <a:rPr lang="en-US" dirty="0">
                <a:solidFill>
                  <a:srgbClr val="0000FF"/>
                </a:solidFill>
              </a:rPr>
              <a:t> </a:t>
            </a:r>
            <a:r>
              <a:rPr lang="en-US" dirty="0" err="1">
                <a:solidFill>
                  <a:srgbClr val="0000FF"/>
                </a:solidFill>
              </a:rPr>
              <a:t>việc</a:t>
            </a:r>
            <a:r>
              <a:rPr lang="en-US" dirty="0">
                <a:solidFill>
                  <a:srgbClr val="0000FF"/>
                </a:solidFill>
              </a:rPr>
              <a:t> </a:t>
            </a:r>
            <a:r>
              <a:rPr lang="en-US" dirty="0" err="1">
                <a:solidFill>
                  <a:srgbClr val="0000FF"/>
                </a:solidFill>
              </a:rPr>
              <a:t>không</a:t>
            </a:r>
            <a:r>
              <a:rPr lang="en-US" dirty="0">
                <a:solidFill>
                  <a:srgbClr val="0000FF"/>
                </a:solidFill>
              </a:rPr>
              <a:t> </a:t>
            </a:r>
            <a:r>
              <a:rPr lang="en-US" dirty="0" err="1">
                <a:solidFill>
                  <a:srgbClr val="0000FF"/>
                </a:solidFill>
              </a:rPr>
              <a:t>có</a:t>
            </a:r>
            <a:r>
              <a:rPr lang="en-US" dirty="0">
                <a:solidFill>
                  <a:srgbClr val="0000FF"/>
                </a:solidFill>
              </a:rPr>
              <a:t> </a:t>
            </a:r>
            <a:r>
              <a:rPr lang="en-US" dirty="0" err="1">
                <a:solidFill>
                  <a:srgbClr val="0000FF"/>
                </a:solidFill>
              </a:rPr>
              <a:t>ích</a:t>
            </a:r>
            <a:r>
              <a:rPr lang="en-US" dirty="0">
                <a:solidFill>
                  <a:srgbClr val="0000FF"/>
                </a:solidFill>
              </a:rPr>
              <a:t>.</a:t>
            </a:r>
            <a:endParaRPr lang="en-US" b="1" dirty="0">
              <a:solidFill>
                <a:srgbClr val="0000FF"/>
              </a:solidFill>
            </a:endParaRPr>
          </a:p>
        </p:txBody>
      </p:sp>
    </p:spTree>
    <p:extLst>
      <p:ext uri="{BB962C8B-B14F-4D97-AF65-F5344CB8AC3E}">
        <p14:creationId xmlns:p14="http://schemas.microsoft.com/office/powerpoint/2010/main" val="398148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FFF9249-354F-4F30-8B97-E0480F053CEA}"/>
              </a:ext>
            </a:extLst>
          </p:cNvPr>
          <p:cNvPicPr>
            <a:picLocks noChangeAspect="1"/>
          </p:cNvPicPr>
          <p:nvPr/>
        </p:nvPicPr>
        <p:blipFill>
          <a:blip r:embed="rId2"/>
          <a:stretch>
            <a:fillRect/>
          </a:stretch>
        </p:blipFill>
        <p:spPr>
          <a:xfrm>
            <a:off x="76200" y="54449"/>
            <a:ext cx="2143496" cy="646331"/>
          </a:xfrm>
          <a:prstGeom prst="rect">
            <a:avLst/>
          </a:prstGeom>
        </p:spPr>
      </p:pic>
      <p:sp>
        <p:nvSpPr>
          <p:cNvPr id="18" name="TextBox 17">
            <a:extLst>
              <a:ext uri="{FF2B5EF4-FFF2-40B4-BE49-F238E27FC236}">
                <a16:creationId xmlns:a16="http://schemas.microsoft.com/office/drawing/2014/main" id="{413D63F9-0D3C-4900-82F5-2BE824C7895E}"/>
              </a:ext>
            </a:extLst>
          </p:cNvPr>
          <p:cNvSpPr txBox="1"/>
          <p:nvPr/>
        </p:nvSpPr>
        <p:spPr>
          <a:xfrm>
            <a:off x="533400" y="734080"/>
            <a:ext cx="6248400" cy="523220"/>
          </a:xfrm>
          <a:prstGeom prst="rect">
            <a:avLst/>
          </a:prstGeom>
          <a:noFill/>
        </p:spPr>
        <p:txBody>
          <a:bodyPr wrap="square" rtlCol="0">
            <a:spAutoFit/>
          </a:bodyPr>
          <a:lstStyle/>
          <a:p>
            <a:r>
              <a:rPr lang="en-US" sz="2800" b="1" dirty="0">
                <a:solidFill>
                  <a:srgbClr val="C00000"/>
                </a:solidFill>
              </a:rPr>
              <a:t>3. </a:t>
            </a:r>
            <a:r>
              <a:rPr lang="en-US" sz="2800" b="1" dirty="0" err="1">
                <a:solidFill>
                  <a:srgbClr val="C00000"/>
                </a:solidFill>
              </a:rPr>
              <a:t>Cách</a:t>
            </a:r>
            <a:r>
              <a:rPr lang="en-US" sz="2800" b="1" dirty="0">
                <a:solidFill>
                  <a:srgbClr val="C00000"/>
                </a:solidFill>
              </a:rPr>
              <a:t> </a:t>
            </a:r>
            <a:r>
              <a:rPr lang="en-US" sz="2800" b="1" dirty="0" err="1">
                <a:solidFill>
                  <a:srgbClr val="C00000"/>
                </a:solidFill>
              </a:rPr>
              <a:t>thực</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tiết</a:t>
            </a:r>
            <a:r>
              <a:rPr lang="en-US" sz="2800" b="1" dirty="0">
                <a:solidFill>
                  <a:srgbClr val="C00000"/>
                </a:solidFill>
              </a:rPr>
              <a:t> </a:t>
            </a:r>
            <a:r>
              <a:rPr lang="en-US" sz="2800" b="1" dirty="0" err="1">
                <a:solidFill>
                  <a:srgbClr val="C00000"/>
                </a:solidFill>
              </a:rPr>
              <a:t>kiệm</a:t>
            </a:r>
            <a:r>
              <a:rPr lang="en-US" sz="2800" b="1" dirty="0">
                <a:solidFill>
                  <a:srgbClr val="C00000"/>
                </a:solidFill>
              </a:rPr>
              <a:t>:</a:t>
            </a:r>
          </a:p>
        </p:txBody>
      </p:sp>
      <p:sp>
        <p:nvSpPr>
          <p:cNvPr id="9" name="Rounded Rectangle 3">
            <a:extLst>
              <a:ext uri="{FF2B5EF4-FFF2-40B4-BE49-F238E27FC236}">
                <a16:creationId xmlns:a16="http://schemas.microsoft.com/office/drawing/2014/main" id="{754BED2E-824D-493C-AFF1-A9B5FEB67A6E}"/>
              </a:ext>
            </a:extLst>
          </p:cNvPr>
          <p:cNvSpPr/>
          <p:nvPr/>
        </p:nvSpPr>
        <p:spPr>
          <a:xfrm>
            <a:off x="266700" y="4650474"/>
            <a:ext cx="8610600" cy="7087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FF"/>
                </a:solidFill>
              </a:rPr>
              <a:t>Khóa</a:t>
            </a:r>
            <a:r>
              <a:rPr lang="en-US" sz="2400" dirty="0">
                <a:solidFill>
                  <a:srgbClr val="0000FF"/>
                </a:solidFill>
              </a:rPr>
              <a:t> </a:t>
            </a:r>
            <a:r>
              <a:rPr lang="en-US" sz="2400" dirty="0" err="1">
                <a:solidFill>
                  <a:srgbClr val="0000FF"/>
                </a:solidFill>
              </a:rPr>
              <a:t>vòi</a:t>
            </a:r>
            <a:r>
              <a:rPr lang="en-US" sz="2400" dirty="0">
                <a:solidFill>
                  <a:srgbClr val="0000FF"/>
                </a:solidFill>
              </a:rPr>
              <a:t> </a:t>
            </a:r>
            <a:r>
              <a:rPr lang="en-US" sz="2400" dirty="0" err="1">
                <a:solidFill>
                  <a:srgbClr val="0000FF"/>
                </a:solidFill>
              </a:rPr>
              <a:t>nước</a:t>
            </a:r>
            <a:r>
              <a:rPr lang="en-US" sz="2400" dirty="0">
                <a:solidFill>
                  <a:srgbClr val="0000FF"/>
                </a:solidFill>
              </a:rPr>
              <a:t> </a:t>
            </a:r>
            <a:r>
              <a:rPr lang="en-US" sz="2400" dirty="0" err="1">
                <a:solidFill>
                  <a:srgbClr val="0000FF"/>
                </a:solidFill>
              </a:rPr>
              <a:t>khi</a:t>
            </a:r>
            <a:r>
              <a:rPr lang="en-US" sz="2400" dirty="0">
                <a:solidFill>
                  <a:srgbClr val="0000FF"/>
                </a:solidFill>
              </a:rPr>
              <a:t> </a:t>
            </a:r>
            <a:r>
              <a:rPr lang="en-US" sz="2400" dirty="0" err="1">
                <a:solidFill>
                  <a:srgbClr val="0000FF"/>
                </a:solidFill>
              </a:rPr>
              <a:t>đang</a:t>
            </a:r>
            <a:r>
              <a:rPr lang="en-US" sz="2400" dirty="0">
                <a:solidFill>
                  <a:srgbClr val="0000FF"/>
                </a:solidFill>
              </a:rPr>
              <a:t> </a:t>
            </a:r>
            <a:r>
              <a:rPr lang="en-US" sz="2400" dirty="0" err="1">
                <a:solidFill>
                  <a:srgbClr val="0000FF"/>
                </a:solidFill>
              </a:rPr>
              <a:t>sử</a:t>
            </a:r>
            <a:r>
              <a:rPr lang="en-US" sz="2400" dirty="0">
                <a:solidFill>
                  <a:srgbClr val="0000FF"/>
                </a:solidFill>
              </a:rPr>
              <a:t> </a:t>
            </a:r>
            <a:r>
              <a:rPr lang="en-US" sz="2400" dirty="0" err="1">
                <a:solidFill>
                  <a:srgbClr val="0000FF"/>
                </a:solidFill>
              </a:rPr>
              <a:t>dụng</a:t>
            </a:r>
            <a:r>
              <a:rPr lang="en-US" sz="2400" dirty="0">
                <a:solidFill>
                  <a:srgbClr val="0000FF"/>
                </a:solidFill>
              </a:rPr>
              <a:t>, </a:t>
            </a:r>
            <a:r>
              <a:rPr lang="en-US" sz="2400" dirty="0" err="1">
                <a:solidFill>
                  <a:srgbClr val="0000FF"/>
                </a:solidFill>
              </a:rPr>
              <a:t>sửa</a:t>
            </a:r>
            <a:r>
              <a:rPr lang="en-US" sz="2400" dirty="0">
                <a:solidFill>
                  <a:srgbClr val="0000FF"/>
                </a:solidFill>
              </a:rPr>
              <a:t> </a:t>
            </a:r>
            <a:r>
              <a:rPr lang="en-US" sz="2400" dirty="0" err="1">
                <a:solidFill>
                  <a:srgbClr val="0000FF"/>
                </a:solidFill>
              </a:rPr>
              <a:t>vòi</a:t>
            </a:r>
            <a:r>
              <a:rPr lang="en-US" sz="2400" dirty="0">
                <a:solidFill>
                  <a:srgbClr val="0000FF"/>
                </a:solidFill>
              </a:rPr>
              <a:t> </a:t>
            </a:r>
            <a:r>
              <a:rPr lang="en-US" sz="2400" dirty="0" err="1">
                <a:solidFill>
                  <a:srgbClr val="0000FF"/>
                </a:solidFill>
              </a:rPr>
              <a:t>nước</a:t>
            </a:r>
            <a:r>
              <a:rPr lang="en-US" sz="2400" dirty="0">
                <a:solidFill>
                  <a:srgbClr val="0000FF"/>
                </a:solidFill>
              </a:rPr>
              <a:t> </a:t>
            </a:r>
            <a:r>
              <a:rPr lang="en-US" sz="2400" dirty="0" err="1">
                <a:solidFill>
                  <a:srgbClr val="0000FF"/>
                </a:solidFill>
              </a:rPr>
              <a:t>khi</a:t>
            </a:r>
            <a:r>
              <a:rPr lang="en-US" sz="2400" dirty="0">
                <a:solidFill>
                  <a:srgbClr val="0000FF"/>
                </a:solidFill>
              </a:rPr>
              <a:t> </a:t>
            </a:r>
            <a:r>
              <a:rPr lang="en-US" sz="2400" dirty="0" err="1">
                <a:solidFill>
                  <a:srgbClr val="0000FF"/>
                </a:solidFill>
              </a:rPr>
              <a:t>bị</a:t>
            </a:r>
            <a:r>
              <a:rPr lang="en-US" sz="2400" dirty="0">
                <a:solidFill>
                  <a:srgbClr val="0000FF"/>
                </a:solidFill>
              </a:rPr>
              <a:t> </a:t>
            </a:r>
            <a:r>
              <a:rPr lang="en-US" sz="2400" dirty="0" err="1">
                <a:solidFill>
                  <a:srgbClr val="0000FF"/>
                </a:solidFill>
              </a:rPr>
              <a:t>rò</a:t>
            </a:r>
            <a:r>
              <a:rPr lang="en-US" sz="2400" dirty="0">
                <a:solidFill>
                  <a:srgbClr val="0000FF"/>
                </a:solidFill>
              </a:rPr>
              <a:t> </a:t>
            </a:r>
            <a:r>
              <a:rPr lang="en-US" sz="2400" dirty="0" err="1">
                <a:solidFill>
                  <a:srgbClr val="0000FF"/>
                </a:solidFill>
              </a:rPr>
              <a:t>rỉ</a:t>
            </a:r>
            <a:r>
              <a:rPr lang="en-US" sz="2400" dirty="0">
                <a:solidFill>
                  <a:srgbClr val="0000FF"/>
                </a:solidFill>
              </a:rPr>
              <a:t>.</a:t>
            </a:r>
            <a:endParaRPr lang="en-US" sz="2400" b="1" dirty="0">
              <a:solidFill>
                <a:srgbClr val="0000FF"/>
              </a:solidFill>
            </a:endParaRPr>
          </a:p>
        </p:txBody>
      </p:sp>
      <p:pic>
        <p:nvPicPr>
          <p:cNvPr id="5" name="Picture 4">
            <a:extLst>
              <a:ext uri="{FF2B5EF4-FFF2-40B4-BE49-F238E27FC236}">
                <a16:creationId xmlns:a16="http://schemas.microsoft.com/office/drawing/2014/main" id="{525CADB1-03F4-42C3-9955-6D84AFCCE458}"/>
              </a:ext>
            </a:extLst>
          </p:cNvPr>
          <p:cNvPicPr>
            <a:picLocks noChangeAspect="1"/>
          </p:cNvPicPr>
          <p:nvPr/>
        </p:nvPicPr>
        <p:blipFill rotWithShape="1">
          <a:blip r:embed="rId3"/>
          <a:srcRect l="5677" t="6438" r="1234" b="4059"/>
          <a:stretch/>
        </p:blipFill>
        <p:spPr>
          <a:xfrm>
            <a:off x="974791" y="1562100"/>
            <a:ext cx="7194417" cy="2846110"/>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49524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FFF9249-354F-4F30-8B97-E0480F053CEA}"/>
              </a:ext>
            </a:extLst>
          </p:cNvPr>
          <p:cNvPicPr>
            <a:picLocks noChangeAspect="1"/>
          </p:cNvPicPr>
          <p:nvPr/>
        </p:nvPicPr>
        <p:blipFill>
          <a:blip r:embed="rId2"/>
          <a:stretch>
            <a:fillRect/>
          </a:stretch>
        </p:blipFill>
        <p:spPr>
          <a:xfrm>
            <a:off x="76200" y="54449"/>
            <a:ext cx="2143496" cy="646331"/>
          </a:xfrm>
          <a:prstGeom prst="rect">
            <a:avLst/>
          </a:prstGeom>
        </p:spPr>
      </p:pic>
      <p:sp>
        <p:nvSpPr>
          <p:cNvPr id="18" name="TextBox 17">
            <a:extLst>
              <a:ext uri="{FF2B5EF4-FFF2-40B4-BE49-F238E27FC236}">
                <a16:creationId xmlns:a16="http://schemas.microsoft.com/office/drawing/2014/main" id="{413D63F9-0D3C-4900-82F5-2BE824C7895E}"/>
              </a:ext>
            </a:extLst>
          </p:cNvPr>
          <p:cNvSpPr txBox="1"/>
          <p:nvPr/>
        </p:nvSpPr>
        <p:spPr>
          <a:xfrm>
            <a:off x="533400" y="734080"/>
            <a:ext cx="6248400" cy="523220"/>
          </a:xfrm>
          <a:prstGeom prst="rect">
            <a:avLst/>
          </a:prstGeom>
          <a:noFill/>
        </p:spPr>
        <p:txBody>
          <a:bodyPr wrap="square" rtlCol="0">
            <a:spAutoFit/>
          </a:bodyPr>
          <a:lstStyle/>
          <a:p>
            <a:r>
              <a:rPr lang="en-US" sz="2800" b="1" dirty="0">
                <a:solidFill>
                  <a:srgbClr val="C00000"/>
                </a:solidFill>
              </a:rPr>
              <a:t>3. </a:t>
            </a:r>
            <a:r>
              <a:rPr lang="en-US" sz="2800" b="1" dirty="0" err="1">
                <a:solidFill>
                  <a:srgbClr val="C00000"/>
                </a:solidFill>
              </a:rPr>
              <a:t>Cách</a:t>
            </a:r>
            <a:r>
              <a:rPr lang="en-US" sz="2800" b="1" dirty="0">
                <a:solidFill>
                  <a:srgbClr val="C00000"/>
                </a:solidFill>
              </a:rPr>
              <a:t> </a:t>
            </a:r>
            <a:r>
              <a:rPr lang="en-US" sz="2800" b="1" dirty="0" err="1">
                <a:solidFill>
                  <a:srgbClr val="C00000"/>
                </a:solidFill>
              </a:rPr>
              <a:t>thực</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tiết</a:t>
            </a:r>
            <a:r>
              <a:rPr lang="en-US" sz="2800" b="1" dirty="0">
                <a:solidFill>
                  <a:srgbClr val="C00000"/>
                </a:solidFill>
              </a:rPr>
              <a:t> </a:t>
            </a:r>
            <a:r>
              <a:rPr lang="en-US" sz="2800" b="1" dirty="0" err="1">
                <a:solidFill>
                  <a:srgbClr val="C00000"/>
                </a:solidFill>
              </a:rPr>
              <a:t>kiệm</a:t>
            </a:r>
            <a:r>
              <a:rPr lang="en-US" sz="2800" b="1" dirty="0">
                <a:solidFill>
                  <a:srgbClr val="C00000"/>
                </a:solidFill>
              </a:rPr>
              <a:t>:</a:t>
            </a:r>
          </a:p>
        </p:txBody>
      </p:sp>
      <p:sp>
        <p:nvSpPr>
          <p:cNvPr id="9" name="Rounded Rectangle 3">
            <a:extLst>
              <a:ext uri="{FF2B5EF4-FFF2-40B4-BE49-F238E27FC236}">
                <a16:creationId xmlns:a16="http://schemas.microsoft.com/office/drawing/2014/main" id="{754BED2E-824D-493C-AFF1-A9B5FEB67A6E}"/>
              </a:ext>
            </a:extLst>
          </p:cNvPr>
          <p:cNvSpPr/>
          <p:nvPr/>
        </p:nvSpPr>
        <p:spPr>
          <a:xfrm>
            <a:off x="5181600" y="1290600"/>
            <a:ext cx="3733800" cy="3014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00FF"/>
                </a:solidFill>
              </a:rPr>
              <a:t>Cách</a:t>
            </a:r>
            <a:r>
              <a:rPr lang="en-US" sz="2400" dirty="0">
                <a:solidFill>
                  <a:srgbClr val="0000FF"/>
                </a:solidFill>
              </a:rPr>
              <a:t> </a:t>
            </a:r>
            <a:r>
              <a:rPr lang="en-US" sz="2400" dirty="0" err="1">
                <a:solidFill>
                  <a:srgbClr val="0000FF"/>
                </a:solidFill>
              </a:rPr>
              <a:t>tiết</a:t>
            </a:r>
            <a:r>
              <a:rPr lang="en-US" sz="2400" dirty="0">
                <a:solidFill>
                  <a:srgbClr val="0000FF"/>
                </a:solidFill>
              </a:rPr>
              <a:t> </a:t>
            </a:r>
            <a:r>
              <a:rPr lang="en-US" sz="2400" dirty="0" err="1">
                <a:solidFill>
                  <a:srgbClr val="0000FF"/>
                </a:solidFill>
              </a:rPr>
              <a:t>kiệm</a:t>
            </a:r>
            <a:r>
              <a:rPr lang="en-US" sz="2400" dirty="0">
                <a:solidFill>
                  <a:srgbClr val="0000FF"/>
                </a:solidFill>
              </a:rPr>
              <a:t> </a:t>
            </a:r>
            <a:r>
              <a:rPr lang="en-US" sz="2400" dirty="0" err="1">
                <a:solidFill>
                  <a:srgbClr val="0000FF"/>
                </a:solidFill>
              </a:rPr>
              <a:t>điện</a:t>
            </a:r>
            <a:r>
              <a:rPr lang="en-US" sz="2400" dirty="0">
                <a:solidFill>
                  <a:srgbClr val="0000FF"/>
                </a:solidFill>
              </a:rPr>
              <a:t>: </a:t>
            </a:r>
            <a:r>
              <a:rPr lang="en-US" sz="2400" dirty="0" err="1">
                <a:solidFill>
                  <a:srgbClr val="0000FF"/>
                </a:solidFill>
              </a:rPr>
              <a:t>Sử</a:t>
            </a:r>
            <a:r>
              <a:rPr lang="en-US" sz="2400" dirty="0">
                <a:solidFill>
                  <a:srgbClr val="0000FF"/>
                </a:solidFill>
              </a:rPr>
              <a:t> </a:t>
            </a:r>
            <a:r>
              <a:rPr lang="en-US" sz="2400" dirty="0" err="1">
                <a:solidFill>
                  <a:srgbClr val="0000FF"/>
                </a:solidFill>
              </a:rPr>
              <a:t>dụng</a:t>
            </a:r>
            <a:r>
              <a:rPr lang="en-US" sz="2400" dirty="0">
                <a:solidFill>
                  <a:srgbClr val="0000FF"/>
                </a:solidFill>
              </a:rPr>
              <a:t> </a:t>
            </a:r>
            <a:r>
              <a:rPr lang="en-US" sz="2400" dirty="0" err="1">
                <a:solidFill>
                  <a:srgbClr val="0000FF"/>
                </a:solidFill>
              </a:rPr>
              <a:t>thiết</a:t>
            </a:r>
            <a:r>
              <a:rPr lang="en-US" sz="2400" dirty="0">
                <a:solidFill>
                  <a:srgbClr val="0000FF"/>
                </a:solidFill>
              </a:rPr>
              <a:t> </a:t>
            </a:r>
            <a:r>
              <a:rPr lang="en-US" sz="2400" dirty="0" err="1">
                <a:solidFill>
                  <a:srgbClr val="0000FF"/>
                </a:solidFill>
              </a:rPr>
              <a:t>bị</a:t>
            </a:r>
            <a:r>
              <a:rPr lang="en-US" sz="2400" dirty="0">
                <a:solidFill>
                  <a:srgbClr val="0000FF"/>
                </a:solidFill>
              </a:rPr>
              <a:t> </a:t>
            </a:r>
            <a:r>
              <a:rPr lang="en-US" sz="2400" dirty="0" err="1">
                <a:solidFill>
                  <a:srgbClr val="0000FF"/>
                </a:solidFill>
              </a:rPr>
              <a:t>điều</a:t>
            </a:r>
            <a:r>
              <a:rPr lang="en-US" sz="2400" dirty="0">
                <a:solidFill>
                  <a:srgbClr val="0000FF"/>
                </a:solidFill>
              </a:rPr>
              <a:t> </a:t>
            </a:r>
            <a:r>
              <a:rPr lang="en-US" sz="2400" dirty="0" err="1">
                <a:solidFill>
                  <a:srgbClr val="0000FF"/>
                </a:solidFill>
              </a:rPr>
              <a:t>chỉnh</a:t>
            </a:r>
            <a:r>
              <a:rPr lang="en-US" sz="2400" dirty="0">
                <a:solidFill>
                  <a:srgbClr val="0000FF"/>
                </a:solidFill>
              </a:rPr>
              <a:t> </a:t>
            </a:r>
            <a:r>
              <a:rPr lang="en-US" sz="2400" dirty="0" err="1">
                <a:solidFill>
                  <a:srgbClr val="0000FF"/>
                </a:solidFill>
              </a:rPr>
              <a:t>độ</a:t>
            </a:r>
            <a:r>
              <a:rPr lang="en-US" sz="2400" dirty="0">
                <a:solidFill>
                  <a:srgbClr val="0000FF"/>
                </a:solidFill>
              </a:rPr>
              <a:t> </a:t>
            </a:r>
            <a:r>
              <a:rPr lang="en-US" sz="2400" dirty="0" err="1">
                <a:solidFill>
                  <a:srgbClr val="0000FF"/>
                </a:solidFill>
              </a:rPr>
              <a:t>sáng</a:t>
            </a:r>
            <a:r>
              <a:rPr lang="en-US" sz="2400" dirty="0">
                <a:solidFill>
                  <a:srgbClr val="0000FF"/>
                </a:solidFill>
              </a:rPr>
              <a:t> </a:t>
            </a:r>
            <a:r>
              <a:rPr lang="en-US" sz="2400" dirty="0" err="1">
                <a:solidFill>
                  <a:srgbClr val="0000FF"/>
                </a:solidFill>
              </a:rPr>
              <a:t>đèn</a:t>
            </a:r>
            <a:r>
              <a:rPr lang="en-US" sz="2400" dirty="0">
                <a:solidFill>
                  <a:srgbClr val="0000FF"/>
                </a:solidFill>
              </a:rPr>
              <a:t> </a:t>
            </a:r>
            <a:r>
              <a:rPr lang="en-US" sz="2400" dirty="0" err="1">
                <a:solidFill>
                  <a:srgbClr val="0000FF"/>
                </a:solidFill>
              </a:rPr>
              <a:t>điện</a:t>
            </a:r>
            <a:r>
              <a:rPr lang="en-US" sz="2400" dirty="0">
                <a:solidFill>
                  <a:srgbClr val="0000FF"/>
                </a:solidFill>
              </a:rPr>
              <a:t>. </a:t>
            </a:r>
            <a:r>
              <a:rPr lang="en-US" sz="2400" dirty="0" err="1">
                <a:solidFill>
                  <a:srgbClr val="0000FF"/>
                </a:solidFill>
              </a:rPr>
              <a:t>Sử</a:t>
            </a:r>
            <a:r>
              <a:rPr lang="en-US" sz="2400" dirty="0">
                <a:solidFill>
                  <a:srgbClr val="0000FF"/>
                </a:solidFill>
              </a:rPr>
              <a:t> </a:t>
            </a:r>
            <a:r>
              <a:rPr lang="en-US" sz="2400" dirty="0" err="1">
                <a:solidFill>
                  <a:srgbClr val="0000FF"/>
                </a:solidFill>
              </a:rPr>
              <a:t>dụng</a:t>
            </a:r>
            <a:r>
              <a:rPr lang="en-US" sz="2400" dirty="0">
                <a:solidFill>
                  <a:srgbClr val="0000FF"/>
                </a:solidFill>
              </a:rPr>
              <a:t> </a:t>
            </a:r>
            <a:r>
              <a:rPr lang="en-US" sz="2400" dirty="0" err="1">
                <a:solidFill>
                  <a:srgbClr val="0000FF"/>
                </a:solidFill>
              </a:rPr>
              <a:t>công</a:t>
            </a:r>
            <a:r>
              <a:rPr lang="en-US" sz="2400" dirty="0">
                <a:solidFill>
                  <a:srgbClr val="0000FF"/>
                </a:solidFill>
              </a:rPr>
              <a:t> </a:t>
            </a:r>
            <a:r>
              <a:rPr lang="en-US" sz="2400" dirty="0" err="1">
                <a:solidFill>
                  <a:srgbClr val="0000FF"/>
                </a:solidFill>
              </a:rPr>
              <a:t>tắc</a:t>
            </a:r>
            <a:r>
              <a:rPr lang="en-US" sz="2400" dirty="0">
                <a:solidFill>
                  <a:srgbClr val="0000FF"/>
                </a:solidFill>
              </a:rPr>
              <a:t> </a:t>
            </a:r>
            <a:r>
              <a:rPr lang="en-US" sz="2400" dirty="0" err="1">
                <a:solidFill>
                  <a:srgbClr val="0000FF"/>
                </a:solidFill>
              </a:rPr>
              <a:t>thông</a:t>
            </a:r>
            <a:r>
              <a:rPr lang="en-US" sz="2400" dirty="0">
                <a:solidFill>
                  <a:srgbClr val="0000FF"/>
                </a:solidFill>
              </a:rPr>
              <a:t> </a:t>
            </a:r>
            <a:r>
              <a:rPr lang="en-US" sz="2400" dirty="0" err="1">
                <a:solidFill>
                  <a:srgbClr val="0000FF"/>
                </a:solidFill>
              </a:rPr>
              <a:t>minh</a:t>
            </a:r>
            <a:r>
              <a:rPr lang="en-US" sz="2400" dirty="0">
                <a:solidFill>
                  <a:srgbClr val="0000FF"/>
                </a:solidFill>
              </a:rPr>
              <a:t>. </a:t>
            </a:r>
            <a:r>
              <a:rPr lang="en-US" sz="2400" dirty="0" err="1">
                <a:solidFill>
                  <a:srgbClr val="0000FF"/>
                </a:solidFill>
              </a:rPr>
              <a:t>Sử</a:t>
            </a:r>
            <a:r>
              <a:rPr lang="en-US" sz="2400" dirty="0">
                <a:solidFill>
                  <a:srgbClr val="0000FF"/>
                </a:solidFill>
              </a:rPr>
              <a:t> </a:t>
            </a:r>
            <a:r>
              <a:rPr lang="en-US" sz="2400" dirty="0" err="1">
                <a:solidFill>
                  <a:srgbClr val="0000FF"/>
                </a:solidFill>
              </a:rPr>
              <a:t>dụng</a:t>
            </a:r>
            <a:r>
              <a:rPr lang="en-US" sz="2400" dirty="0">
                <a:solidFill>
                  <a:srgbClr val="0000FF"/>
                </a:solidFill>
              </a:rPr>
              <a:t> </a:t>
            </a:r>
            <a:r>
              <a:rPr lang="en-US" sz="2400" dirty="0" err="1">
                <a:solidFill>
                  <a:srgbClr val="0000FF"/>
                </a:solidFill>
              </a:rPr>
              <a:t>công</a:t>
            </a:r>
            <a:r>
              <a:rPr lang="en-US" sz="2400" dirty="0">
                <a:solidFill>
                  <a:srgbClr val="0000FF"/>
                </a:solidFill>
              </a:rPr>
              <a:t> </a:t>
            </a:r>
            <a:r>
              <a:rPr lang="en-US" sz="2400" dirty="0" err="1">
                <a:solidFill>
                  <a:srgbClr val="0000FF"/>
                </a:solidFill>
              </a:rPr>
              <a:t>cụ</a:t>
            </a:r>
            <a:r>
              <a:rPr lang="en-US" sz="2400" dirty="0">
                <a:solidFill>
                  <a:srgbClr val="0000FF"/>
                </a:solidFill>
              </a:rPr>
              <a:t> </a:t>
            </a:r>
            <a:r>
              <a:rPr lang="en-US" sz="2400" dirty="0" err="1">
                <a:solidFill>
                  <a:srgbClr val="0000FF"/>
                </a:solidFill>
              </a:rPr>
              <a:t>giám</a:t>
            </a:r>
            <a:r>
              <a:rPr lang="en-US" sz="2400" dirty="0">
                <a:solidFill>
                  <a:srgbClr val="0000FF"/>
                </a:solidFill>
              </a:rPr>
              <a:t> </a:t>
            </a:r>
            <a:r>
              <a:rPr lang="en-US" sz="2400" dirty="0" err="1">
                <a:solidFill>
                  <a:srgbClr val="0000FF"/>
                </a:solidFill>
              </a:rPr>
              <a:t>sát</a:t>
            </a:r>
            <a:r>
              <a:rPr lang="en-US" sz="2400" dirty="0">
                <a:solidFill>
                  <a:srgbClr val="0000FF"/>
                </a:solidFill>
              </a:rPr>
              <a:t> </a:t>
            </a:r>
            <a:r>
              <a:rPr lang="en-US" sz="2400" dirty="0" err="1">
                <a:solidFill>
                  <a:srgbClr val="0000FF"/>
                </a:solidFill>
              </a:rPr>
              <a:t>thiết</a:t>
            </a:r>
            <a:r>
              <a:rPr lang="en-US" sz="2400" dirty="0">
                <a:solidFill>
                  <a:srgbClr val="0000FF"/>
                </a:solidFill>
              </a:rPr>
              <a:t> </a:t>
            </a:r>
            <a:r>
              <a:rPr lang="en-US" sz="2400" dirty="0" err="1">
                <a:solidFill>
                  <a:srgbClr val="0000FF"/>
                </a:solidFill>
              </a:rPr>
              <a:t>bị</a:t>
            </a:r>
            <a:r>
              <a:rPr lang="en-US" sz="2400" dirty="0">
                <a:solidFill>
                  <a:srgbClr val="0000FF"/>
                </a:solidFill>
              </a:rPr>
              <a:t> </a:t>
            </a:r>
            <a:r>
              <a:rPr lang="en-US" sz="2400" dirty="0" err="1">
                <a:solidFill>
                  <a:srgbClr val="0000FF"/>
                </a:solidFill>
              </a:rPr>
              <a:t>điện</a:t>
            </a:r>
            <a:r>
              <a:rPr lang="en-US" sz="2400" dirty="0">
                <a:solidFill>
                  <a:srgbClr val="0000FF"/>
                </a:solidFill>
              </a:rPr>
              <a:t> </a:t>
            </a:r>
            <a:r>
              <a:rPr lang="en-US" sz="2400" dirty="0" err="1">
                <a:solidFill>
                  <a:srgbClr val="0000FF"/>
                </a:solidFill>
              </a:rPr>
              <a:t>trong</a:t>
            </a:r>
            <a:r>
              <a:rPr lang="en-US" sz="2400" dirty="0">
                <a:solidFill>
                  <a:srgbClr val="0000FF"/>
                </a:solidFill>
              </a:rPr>
              <a:t> </a:t>
            </a:r>
            <a:r>
              <a:rPr lang="en-US" sz="2400" dirty="0" err="1">
                <a:solidFill>
                  <a:srgbClr val="0000FF"/>
                </a:solidFill>
              </a:rPr>
              <a:t>nhà</a:t>
            </a:r>
            <a:r>
              <a:rPr lang="en-US" sz="2400" dirty="0">
                <a:solidFill>
                  <a:srgbClr val="0000FF"/>
                </a:solidFill>
              </a:rPr>
              <a:t> ...</a:t>
            </a:r>
            <a:endParaRPr lang="en-US" sz="2800" b="1" dirty="0">
              <a:solidFill>
                <a:srgbClr val="0000FF"/>
              </a:solidFill>
            </a:endParaRPr>
          </a:p>
        </p:txBody>
      </p:sp>
      <p:pic>
        <p:nvPicPr>
          <p:cNvPr id="12290" name="Picture 2" descr="Thủ tướng chỉ thị tăng cường tiết kiệm điện - VietNamNet">
            <a:extLst>
              <a:ext uri="{FF2B5EF4-FFF2-40B4-BE49-F238E27FC236}">
                <a16:creationId xmlns:a16="http://schemas.microsoft.com/office/drawing/2014/main" id="{3E1724D6-A0D5-4FFB-A266-8582875C6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0601"/>
            <a:ext cx="4287573" cy="30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78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Crianças De Fronteira Dos Desenhos Animados, Clipart De Crianças, Desenho  Animado, Criança Imagem PNG e PSD Para Download Gratuito">
            <a:extLst>
              <a:ext uri="{FF2B5EF4-FFF2-40B4-BE49-F238E27FC236}">
                <a16:creationId xmlns:a16="http://schemas.microsoft.com/office/drawing/2014/main" id="{928255AB-C799-4B18-9039-FEE6F80D0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313" b="36549"/>
          <a:stretch>
            <a:fillRect/>
          </a:stretch>
        </p:blipFill>
        <p:spPr bwMode="auto">
          <a:xfrm>
            <a:off x="4343400" y="454135"/>
            <a:ext cx="4800545" cy="263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Hình ảnh Vẽ Tay đơn Giản Màu Vẽ Bàn Chải đơn Giản Phù Hợp Với Phong Cách  Người đàn ông Hạnh Phúc Trẻ Em Văn Bản Biên Giới, Bọn Trẻ, Vẽ Tay,"/>
          <p:cNvPicPr>
            <a:picLocks noChangeAspect="1" noChangeArrowheads="1"/>
          </p:cNvPicPr>
          <p:nvPr/>
        </p:nvPicPr>
        <p:blipFill>
          <a:blip r:embed="rId3">
            <a:extLst>
              <a:ext uri="{28A0092B-C50C-407E-A947-70E740481C1C}">
                <a14:useLocalDpi xmlns:a14="http://schemas.microsoft.com/office/drawing/2010/main" val="0"/>
              </a:ext>
            </a:extLst>
          </a:blip>
          <a:srcRect l="8716" t="24986" r="9355" b="23300"/>
          <a:stretch>
            <a:fillRect/>
          </a:stretch>
        </p:blipFill>
        <p:spPr bwMode="auto">
          <a:xfrm>
            <a:off x="152400" y="452533"/>
            <a:ext cx="4220172" cy="320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Crianças De Fronteira Dos Desenhos Animados, Clipart De Crianças, Desenho  Animado, Criança Imagem PNG e PSD Para Download Gratuito"/>
          <p:cNvPicPr>
            <a:picLocks noChangeAspect="1" noChangeArrowheads="1"/>
          </p:cNvPicPr>
          <p:nvPr/>
        </p:nvPicPr>
        <p:blipFill>
          <a:blip r:embed="rId2">
            <a:extLst>
              <a:ext uri="{28A0092B-C50C-407E-A947-70E740481C1C}">
                <a14:useLocalDpi xmlns:a14="http://schemas.microsoft.com/office/drawing/2010/main" val="0"/>
              </a:ext>
            </a:extLst>
          </a:blip>
          <a:srcRect t="22313" b="36549"/>
          <a:stretch>
            <a:fillRect/>
          </a:stretch>
        </p:blipFill>
        <p:spPr bwMode="auto">
          <a:xfrm>
            <a:off x="4369937" y="3083202"/>
            <a:ext cx="4774008" cy="253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775585" y="-25400"/>
            <a:ext cx="4920615" cy="8255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b="1" dirty="0" err="1">
                <a:solidFill>
                  <a:srgbClr val="FF0000"/>
                </a:solidFill>
                <a:latin typeface="+mj-lt"/>
                <a:cs typeface="Times New Roman" pitchFamily="18" charset="0"/>
              </a:rPr>
              <a:t>Thực</a:t>
            </a:r>
            <a:r>
              <a:rPr lang="en-US" sz="2667" b="1" dirty="0">
                <a:solidFill>
                  <a:srgbClr val="FF0000"/>
                </a:solidFill>
                <a:latin typeface="+mj-lt"/>
                <a:cs typeface="Times New Roman" pitchFamily="18" charset="0"/>
              </a:rPr>
              <a:t> </a:t>
            </a:r>
            <a:r>
              <a:rPr lang="en-US" sz="2667" b="1" dirty="0" err="1">
                <a:solidFill>
                  <a:srgbClr val="FF0000"/>
                </a:solidFill>
                <a:latin typeface="+mj-lt"/>
                <a:cs typeface="Times New Roman" pitchFamily="18" charset="0"/>
              </a:rPr>
              <a:t>hiện</a:t>
            </a:r>
            <a:r>
              <a:rPr lang="en-US" sz="2667" b="1" dirty="0">
                <a:solidFill>
                  <a:srgbClr val="FF0000"/>
                </a:solidFill>
                <a:latin typeface="+mj-lt"/>
                <a:cs typeface="Times New Roman" pitchFamily="18" charset="0"/>
              </a:rPr>
              <a:t> </a:t>
            </a:r>
            <a:r>
              <a:rPr lang="en-US" sz="2667" b="1" dirty="0" err="1">
                <a:solidFill>
                  <a:srgbClr val="FF0000"/>
                </a:solidFill>
                <a:latin typeface="+mj-lt"/>
                <a:cs typeface="Times New Roman" pitchFamily="18" charset="0"/>
              </a:rPr>
              <a:t>tiết</a:t>
            </a:r>
            <a:r>
              <a:rPr lang="en-US" sz="2667" b="1" dirty="0">
                <a:solidFill>
                  <a:srgbClr val="FF0000"/>
                </a:solidFill>
                <a:latin typeface="+mj-lt"/>
                <a:cs typeface="Times New Roman" pitchFamily="18" charset="0"/>
              </a:rPr>
              <a:t> </a:t>
            </a:r>
            <a:r>
              <a:rPr lang="en-US" sz="2667" b="1" dirty="0" err="1">
                <a:solidFill>
                  <a:srgbClr val="FF0000"/>
                </a:solidFill>
                <a:latin typeface="+mj-lt"/>
                <a:cs typeface="Times New Roman" pitchFamily="18" charset="0"/>
              </a:rPr>
              <a:t>kiệm</a:t>
            </a:r>
            <a:endParaRPr lang="en-US" sz="2667" b="1" dirty="0">
              <a:solidFill>
                <a:srgbClr val="FF0000"/>
              </a:solidFill>
              <a:latin typeface="+mj-lt"/>
              <a:cs typeface="Times New Roman" pitchFamily="18" charset="0"/>
            </a:endParaRPr>
          </a:p>
        </p:txBody>
      </p:sp>
      <p:sp>
        <p:nvSpPr>
          <p:cNvPr id="3" name="Rectangle 2"/>
          <p:cNvSpPr/>
          <p:nvPr/>
        </p:nvSpPr>
        <p:spPr>
          <a:xfrm>
            <a:off x="304800" y="1952450"/>
            <a:ext cx="3912789" cy="1438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0"/>
              </a:spcBef>
            </a:pPr>
            <a:r>
              <a:rPr lang="en-US" sz="2200" dirty="0">
                <a:solidFill>
                  <a:srgbClr val="0000FF"/>
                </a:solidFill>
              </a:rPr>
              <a:t>- </a:t>
            </a:r>
            <a:r>
              <a:rPr lang="vi-VN" sz="2200" dirty="0">
                <a:solidFill>
                  <a:srgbClr val="0000FF"/>
                </a:solidFill>
              </a:rPr>
              <a:t>Tránh lối sống đua đòi, xa hoa và lãng phí.</a:t>
            </a:r>
            <a:endParaRPr lang="en-US" sz="2200" dirty="0">
              <a:solidFill>
                <a:srgbClr val="0000FF"/>
              </a:solidFill>
            </a:endParaRPr>
          </a:p>
          <a:p>
            <a:pPr algn="just">
              <a:spcBef>
                <a:spcPts val="0"/>
              </a:spcBef>
            </a:pPr>
            <a:r>
              <a:rPr lang="en-US" sz="2200" dirty="0">
                <a:solidFill>
                  <a:srgbClr val="0000FF"/>
                </a:solidFill>
              </a:rPr>
              <a:t>- </a:t>
            </a:r>
            <a:r>
              <a:rPr lang="vi-VN" sz="2200" dirty="0">
                <a:solidFill>
                  <a:srgbClr val="0000FF"/>
                </a:solidFill>
              </a:rPr>
              <a:t>Sắp xếp việc làm khoa học.</a:t>
            </a:r>
            <a:endParaRPr lang="en-US" sz="2200" dirty="0">
              <a:solidFill>
                <a:srgbClr val="0000FF"/>
              </a:solidFill>
            </a:endParaRPr>
          </a:p>
        </p:txBody>
      </p:sp>
      <p:sp>
        <p:nvSpPr>
          <p:cNvPr id="5" name="Rectangle 4"/>
          <p:cNvSpPr/>
          <p:nvPr/>
        </p:nvSpPr>
        <p:spPr>
          <a:xfrm>
            <a:off x="4602063" y="4305300"/>
            <a:ext cx="4389535" cy="10634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0"/>
              </a:spcBef>
            </a:pPr>
            <a:r>
              <a:rPr lang="en-US" sz="2200" dirty="0">
                <a:solidFill>
                  <a:srgbClr val="0000FF"/>
                </a:solidFill>
              </a:rPr>
              <a:t>- </a:t>
            </a:r>
            <a:r>
              <a:rPr lang="vi-VN" sz="2200" dirty="0">
                <a:solidFill>
                  <a:srgbClr val="0000FF"/>
                </a:solidFill>
              </a:rPr>
              <a:t>Sử dụng điện, nước hợp lí.</a:t>
            </a:r>
            <a:endParaRPr lang="en-US" sz="2200" dirty="0">
              <a:solidFill>
                <a:srgbClr val="0000FF"/>
              </a:solidFill>
            </a:endParaRPr>
          </a:p>
          <a:p>
            <a:pPr algn="just">
              <a:spcBef>
                <a:spcPts val="0"/>
              </a:spcBef>
            </a:pPr>
            <a:r>
              <a:rPr lang="en-US" sz="2200" dirty="0">
                <a:solidFill>
                  <a:srgbClr val="0000FF"/>
                </a:solidFill>
              </a:rPr>
              <a:t>- </a:t>
            </a:r>
            <a:r>
              <a:rPr lang="vi-VN" sz="2200" dirty="0">
                <a:solidFill>
                  <a:srgbClr val="0000FF"/>
                </a:solidFill>
              </a:rPr>
              <a:t>Tiết kiệm tiền bạc, của cải, thời gian, sức lực</a:t>
            </a:r>
            <a:endParaRPr lang="en-US" sz="2200" b="1" dirty="0">
              <a:solidFill>
                <a:srgbClr val="0000FF"/>
              </a:solidFill>
              <a:latin typeface="+mj-lt"/>
              <a:cs typeface="Times New Roman" pitchFamily="18" charset="0"/>
              <a:sym typeface="Arial" panose="020B0604020202020204" pitchFamily="34" charset="0"/>
            </a:endParaRP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1703" y="0"/>
            <a:ext cx="1388071" cy="116645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953" y="3595502"/>
            <a:ext cx="1741093" cy="200355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4" name="Rounded Rectangle 3"/>
          <p:cNvSpPr/>
          <p:nvPr/>
        </p:nvSpPr>
        <p:spPr>
          <a:xfrm>
            <a:off x="4572000" y="1740649"/>
            <a:ext cx="4419598" cy="12447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200" dirty="0">
                <a:solidFill>
                  <a:srgbClr val="0000FF"/>
                </a:solidFill>
              </a:rPr>
              <a:t>Bảo quản, tận dụng các đồ dùng học tập, lao động.</a:t>
            </a:r>
            <a:endParaRPr lang="en-US" sz="2200" dirty="0">
              <a:solidFill>
                <a:srgbClr val="0000FF"/>
              </a:solidFill>
            </a:endParaRPr>
          </a:p>
        </p:txBody>
      </p:sp>
    </p:spTree>
    <p:extLst>
      <p:ext uri="{BB962C8B-B14F-4D97-AF65-F5344CB8AC3E}">
        <p14:creationId xmlns:p14="http://schemas.microsoft.com/office/powerpoint/2010/main" val="43421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582"/>
                                        </p:tgtEl>
                                        <p:attrNameLst>
                                          <p:attrName>style.visibility</p:attrName>
                                        </p:attrNameLst>
                                      </p:cBhvr>
                                      <p:to>
                                        <p:strVal val="visible"/>
                                      </p:to>
                                    </p:set>
                                    <p:anim calcmode="lin" valueType="num">
                                      <p:cBhvr additive="base">
                                        <p:cTn id="27" dur="500" fill="hold"/>
                                        <p:tgtEl>
                                          <p:spTgt spid="24582"/>
                                        </p:tgtEl>
                                        <p:attrNameLst>
                                          <p:attrName>ppt_x</p:attrName>
                                        </p:attrNameLst>
                                      </p:cBhvr>
                                      <p:tavLst>
                                        <p:tav tm="0">
                                          <p:val>
                                            <p:strVal val="#ppt_x"/>
                                          </p:val>
                                        </p:tav>
                                        <p:tav tm="100000">
                                          <p:val>
                                            <p:strVal val="#ppt_x"/>
                                          </p:val>
                                        </p:tav>
                                      </p:tavLst>
                                    </p:anim>
                                    <p:anim calcmode="lin" valueType="num">
                                      <p:cBhvr additive="base">
                                        <p:cTn id="28" dur="500" fill="hold"/>
                                        <p:tgtEl>
                                          <p:spTgt spid="24582"/>
                                        </p:tgtEl>
                                        <p:attrNameLst>
                                          <p:attrName>ppt_y</p:attrName>
                                        </p:attrNameLst>
                                      </p:cBhvr>
                                      <p:tavLst>
                                        <p:tav tm="0">
                                          <p:val>
                                            <p:strVal val="1+#ppt_h/2"/>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circle(in)">
                                      <p:cBhvr>
                                        <p:cTn id="3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2" name="Picture 18">
            <a:extLst>
              <a:ext uri="{FF2B5EF4-FFF2-40B4-BE49-F238E27FC236}">
                <a16:creationId xmlns:a16="http://schemas.microsoft.com/office/drawing/2014/main" id="{81FE1C55-A02A-444A-A3E2-D4922E146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3" y="3568700"/>
            <a:ext cx="2824162" cy="18034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0F479C74-140C-4B17-A3A0-91CF9ED54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9" y="3578226"/>
            <a:ext cx="2771775" cy="868363"/>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709D9DED-B334-4BD1-B2B2-F56DE9A06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 y="3233739"/>
            <a:ext cx="2732088" cy="536575"/>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973C10DA-2A10-4E08-9A5B-1870B00DA5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51" y="2482851"/>
            <a:ext cx="2574925" cy="1217613"/>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C97F54E0-A2BC-41C6-85B2-77B485016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851" y="2535237"/>
            <a:ext cx="2028825" cy="1541463"/>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41586A8B-45D9-434E-BC03-C4EBAEFD09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165225"/>
            <a:ext cx="3387725" cy="77628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5756B018-C5D7-48B3-AB24-E2F2DA469C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563" y="481014"/>
            <a:ext cx="2971800" cy="87312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21627B3C-060F-4766-9228-845426D8BA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5800" y="1060451"/>
            <a:ext cx="1562100" cy="150971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F210C2F2-46BE-4F35-A3BB-C19ECA55D5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8363" y="3544888"/>
            <a:ext cx="3128962" cy="1370012"/>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9F1FC828-275D-420C-841A-53D0604F3F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24614" y="3552825"/>
            <a:ext cx="2719387" cy="125253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4E04079A-3C19-4E98-9745-CDAAA3D5F0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84914" y="2854325"/>
            <a:ext cx="2828925" cy="83343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33CF2D77-B6BA-42D0-B2B6-467D9B5706C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21201" y="2427288"/>
            <a:ext cx="2055813" cy="147161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F0924919-89FC-4812-B248-08D0F19E20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40438" y="725488"/>
            <a:ext cx="3021012" cy="1122362"/>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222BF4C0-C517-4903-92EB-5E4E9926ADD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00564" y="1130301"/>
            <a:ext cx="1711325" cy="144462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5A133272-4684-4DFB-B1A5-2FBF432123B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41774" y="2012949"/>
            <a:ext cx="1305261" cy="9429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ìm hiểu về gửi tiết kiệm ngân hàng lãi suất bao nhiêu? - Gửi tiết kiệm">
            <a:extLst>
              <a:ext uri="{FF2B5EF4-FFF2-40B4-BE49-F238E27FC236}">
                <a16:creationId xmlns:a16="http://schemas.microsoft.com/office/drawing/2014/main" id="{F4811C45-5A93-4964-9F40-A36623337AC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67486" y="136928"/>
            <a:ext cx="1469839" cy="962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 name="Shape 294">
            <a:extLst>
              <a:ext uri="{FF2B5EF4-FFF2-40B4-BE49-F238E27FC236}">
                <a16:creationId xmlns:a16="http://schemas.microsoft.com/office/drawing/2014/main" id="{170BA8F8-17E7-4A57-B09F-1351045A7DF7}"/>
              </a:ext>
            </a:extLst>
          </p:cNvPr>
          <p:cNvPicPr/>
          <p:nvPr/>
        </p:nvPicPr>
        <p:blipFill rotWithShape="1">
          <a:blip r:embed="rId18"/>
          <a:srcRect b="13781"/>
          <a:stretch/>
        </p:blipFill>
        <p:spPr>
          <a:xfrm>
            <a:off x="5357986" y="1802807"/>
            <a:ext cx="1469840" cy="11688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 descr="Giải GDCD 6 Bài 9 Cánh Diều: Tiết kiệm">
            <a:extLst>
              <a:ext uri="{FF2B5EF4-FFF2-40B4-BE49-F238E27FC236}">
                <a16:creationId xmlns:a16="http://schemas.microsoft.com/office/drawing/2014/main" id="{40CF27D4-0124-422B-8BA3-7AC5E6EBD1F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47035" y="4448175"/>
            <a:ext cx="1450810" cy="9857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48BBB5F-E1ED-4254-B485-31E3901FD33D}"/>
              </a:ext>
            </a:extLst>
          </p:cNvPr>
          <p:cNvPicPr>
            <a:picLocks noChangeAspect="1"/>
          </p:cNvPicPr>
          <p:nvPr/>
        </p:nvPicPr>
        <p:blipFill>
          <a:blip r:embed="rId20"/>
          <a:stretch>
            <a:fillRect/>
          </a:stretch>
        </p:blipFill>
        <p:spPr>
          <a:xfrm>
            <a:off x="2642683" y="1858450"/>
            <a:ext cx="1446549" cy="1057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1511"/>
                                        </p:tgtEl>
                                        <p:attrNameLst>
                                          <p:attrName>style.visibility</p:attrName>
                                        </p:attrNameLst>
                                      </p:cBhvr>
                                      <p:to>
                                        <p:strVal val="visible"/>
                                      </p:to>
                                    </p:set>
                                    <p:animEffect transition="in" filter="wipe(left)">
                                      <p:cBhvr>
                                        <p:cTn id="24" dur="500"/>
                                        <p:tgtEl>
                                          <p:spTgt spid="21511"/>
                                        </p:tgtEl>
                                      </p:cBhvr>
                                    </p:animEffect>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par>
                          <p:cTn id="28" fill="hold" nodeType="withGroup">
                            <p:stCondLst>
                              <p:cond delay="500"/>
                            </p:stCondLst>
                            <p:childTnLst>
                              <p:par>
                                <p:cTn id="29" presetID="22" presetClass="entr" presetSubtype="8" fill="hold" nodeType="afterEffect">
                                  <p:stCondLst>
                                    <p:cond delay="0"/>
                                  </p:stCondLst>
                                  <p:childTnLst>
                                    <p:set>
                                      <p:cBhvr>
                                        <p:cTn id="30" dur="1" fill="hold">
                                          <p:stCondLst>
                                            <p:cond delay="0"/>
                                          </p:stCondLst>
                                        </p:cTn>
                                        <p:tgtEl>
                                          <p:spTgt spid="21512"/>
                                        </p:tgtEl>
                                        <p:attrNameLst>
                                          <p:attrName>style.visibility</p:attrName>
                                        </p:attrNameLst>
                                      </p:cBhvr>
                                      <p:to>
                                        <p:strVal val="visible"/>
                                      </p:to>
                                    </p:set>
                                    <p:animEffect transition="in" filter="wipe(left)">
                                      <p:cBhvr>
                                        <p:cTn id="31" dur="500"/>
                                        <p:tgtEl>
                                          <p:spTgt spid="21512"/>
                                        </p:tgtEl>
                                      </p:cBhvr>
                                    </p:animEffect>
                                  </p:childTnLst>
                                </p:cTn>
                              </p:par>
                            </p:childTnLst>
                          </p:cTn>
                        </p:par>
                        <p:par>
                          <p:cTn id="32" fill="hold" nodeType="withGroup">
                            <p:stCondLst>
                              <p:cond delay="1000"/>
                            </p:stCondLst>
                            <p:childTnLst>
                              <p:par>
                                <p:cTn id="33" presetID="22" presetClass="entr" presetSubtype="8" fill="hold" nodeType="afterEffect">
                                  <p:stCondLst>
                                    <p:cond delay="0"/>
                                  </p:stCondLst>
                                  <p:childTnLst>
                                    <p:set>
                                      <p:cBhvr>
                                        <p:cTn id="34" dur="1" fill="hold">
                                          <p:stCondLst>
                                            <p:cond delay="0"/>
                                          </p:stCondLst>
                                        </p:cTn>
                                        <p:tgtEl>
                                          <p:spTgt spid="21513"/>
                                        </p:tgtEl>
                                        <p:attrNameLst>
                                          <p:attrName>style.visibility</p:attrName>
                                        </p:attrNameLst>
                                      </p:cBhvr>
                                      <p:to>
                                        <p:strVal val="visible"/>
                                      </p:to>
                                    </p:set>
                                    <p:animEffect transition="in" filter="wipe(left)">
                                      <p:cBhvr>
                                        <p:cTn id="35" dur="500"/>
                                        <p:tgtEl>
                                          <p:spTgt spid="21513"/>
                                        </p:tgtEl>
                                      </p:cBhvr>
                                    </p:animEffect>
                                  </p:childTnLst>
                                </p:cTn>
                              </p:par>
                            </p:childTnLst>
                          </p:cTn>
                        </p:par>
                        <p:par>
                          <p:cTn id="36" fill="hold" nodeType="withGroup">
                            <p:stCondLst>
                              <p:cond delay="1500"/>
                            </p:stCondLst>
                            <p:childTnLst>
                              <p:par>
                                <p:cTn id="37" presetID="22" presetClass="entr" presetSubtype="2" fill="hold" nodeType="after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wipe(right)">
                                      <p:cBhvr>
                                        <p:cTn id="39" dur="500"/>
                                        <p:tgtEl>
                                          <p:spTgt spid="21514"/>
                                        </p:tgtEl>
                                      </p:cBhvr>
                                    </p:animEffect>
                                  </p:childTnLst>
                                </p:cTn>
                              </p:par>
                              <p:par>
                                <p:cTn id="40" presetID="16" presetClass="entr" presetSubtype="21"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21515"/>
                                        </p:tgtEl>
                                        <p:attrNameLst>
                                          <p:attrName>style.visibility</p:attrName>
                                        </p:attrNameLst>
                                      </p:cBhvr>
                                      <p:to>
                                        <p:strVal val="visible"/>
                                      </p:to>
                                    </p:set>
                                    <p:animEffect transition="in" filter="wipe(right)">
                                      <p:cBhvr>
                                        <p:cTn id="47" dur="500"/>
                                        <p:tgtEl>
                                          <p:spTgt spid="21515"/>
                                        </p:tgtEl>
                                      </p:cBhvr>
                                    </p:animEffect>
                                  </p:childTnLst>
                                </p:cTn>
                              </p:par>
                              <p:par>
                                <p:cTn id="48" presetID="16" presetClass="entr" presetSubtype="21"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par>
                          <p:cTn id="51" fill="hold">
                            <p:stCondLst>
                              <p:cond delay="500"/>
                            </p:stCondLst>
                            <p:childTnLst>
                              <p:par>
                                <p:cTn id="52" presetID="22" presetClass="entr" presetSubtype="2" fill="hold" nodeType="afterEffect">
                                  <p:stCondLst>
                                    <p:cond delay="0"/>
                                  </p:stCondLst>
                                  <p:childTnLst>
                                    <p:set>
                                      <p:cBhvr>
                                        <p:cTn id="53" dur="1" fill="hold">
                                          <p:stCondLst>
                                            <p:cond delay="0"/>
                                          </p:stCondLst>
                                        </p:cTn>
                                        <p:tgtEl>
                                          <p:spTgt spid="21516"/>
                                        </p:tgtEl>
                                        <p:attrNameLst>
                                          <p:attrName>style.visibility</p:attrName>
                                        </p:attrNameLst>
                                      </p:cBhvr>
                                      <p:to>
                                        <p:strVal val="visible"/>
                                      </p:to>
                                    </p:set>
                                    <p:animEffect transition="in" filter="wipe(right)">
                                      <p:cBhvr>
                                        <p:cTn id="54" dur="500"/>
                                        <p:tgtEl>
                                          <p:spTgt spid="21516"/>
                                        </p:tgtEl>
                                      </p:cBhvr>
                                    </p:animEffect>
                                  </p:childTnLst>
                                </p:cTn>
                              </p:par>
                            </p:childTnLst>
                          </p:cTn>
                        </p:par>
                        <p:par>
                          <p:cTn id="55" fill="hold" nodeType="withGroup">
                            <p:stCondLst>
                              <p:cond delay="1000"/>
                            </p:stCondLst>
                            <p:childTnLst>
                              <p:par>
                                <p:cTn id="56" presetID="22" presetClass="entr" presetSubtype="2" fill="hold" nodeType="afterEffect">
                                  <p:stCondLst>
                                    <p:cond delay="0"/>
                                  </p:stCondLst>
                                  <p:childTnLst>
                                    <p:set>
                                      <p:cBhvr>
                                        <p:cTn id="57" dur="1" fill="hold">
                                          <p:stCondLst>
                                            <p:cond delay="0"/>
                                          </p:stCondLst>
                                        </p:cTn>
                                        <p:tgtEl>
                                          <p:spTgt spid="21517"/>
                                        </p:tgtEl>
                                        <p:attrNameLst>
                                          <p:attrName>style.visibility</p:attrName>
                                        </p:attrNameLst>
                                      </p:cBhvr>
                                      <p:to>
                                        <p:strVal val="visible"/>
                                      </p:to>
                                    </p:set>
                                    <p:animEffect transition="in" filter="wipe(right)">
                                      <p:cBhvr>
                                        <p:cTn id="58" dur="500"/>
                                        <p:tgtEl>
                                          <p:spTgt spid="2151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2" fill="hold" nodeType="clickEffect">
                                  <p:stCondLst>
                                    <p:cond delay="0"/>
                                  </p:stCondLst>
                                  <p:childTnLst>
                                    <p:set>
                                      <p:cBhvr>
                                        <p:cTn id="62" dur="1" fill="hold">
                                          <p:stCondLst>
                                            <p:cond delay="0"/>
                                          </p:stCondLst>
                                        </p:cTn>
                                        <p:tgtEl>
                                          <p:spTgt spid="21518"/>
                                        </p:tgtEl>
                                        <p:attrNameLst>
                                          <p:attrName>style.visibility</p:attrName>
                                        </p:attrNameLst>
                                      </p:cBhvr>
                                      <p:to>
                                        <p:strVal val="visible"/>
                                      </p:to>
                                    </p:set>
                                    <p:animEffect transition="in" filter="wipe(right)">
                                      <p:cBhvr>
                                        <p:cTn id="63" dur="500"/>
                                        <p:tgtEl>
                                          <p:spTgt spid="21518"/>
                                        </p:tgtEl>
                                      </p:cBhvr>
                                    </p:animEffect>
                                  </p:childTnLst>
                                </p:cTn>
                              </p:par>
                            </p:childTnLst>
                          </p:cTn>
                        </p:par>
                        <p:par>
                          <p:cTn id="64" fill="hold" nodeType="withGroup">
                            <p:stCondLst>
                              <p:cond delay="500"/>
                            </p:stCondLst>
                            <p:childTnLst>
                              <p:par>
                                <p:cTn id="65" presetID="22" presetClass="entr" presetSubtype="2" fill="hold" nodeType="afterEffect">
                                  <p:stCondLst>
                                    <p:cond delay="0"/>
                                  </p:stCondLst>
                                  <p:childTnLst>
                                    <p:set>
                                      <p:cBhvr>
                                        <p:cTn id="66" dur="1" fill="hold">
                                          <p:stCondLst>
                                            <p:cond delay="0"/>
                                          </p:stCondLst>
                                        </p:cTn>
                                        <p:tgtEl>
                                          <p:spTgt spid="21519"/>
                                        </p:tgtEl>
                                        <p:attrNameLst>
                                          <p:attrName>style.visibility</p:attrName>
                                        </p:attrNameLst>
                                      </p:cBhvr>
                                      <p:to>
                                        <p:strVal val="visible"/>
                                      </p:to>
                                    </p:set>
                                    <p:animEffect transition="in" filter="wipe(right)">
                                      <p:cBhvr>
                                        <p:cTn id="67" dur="500"/>
                                        <p:tgtEl>
                                          <p:spTgt spid="21519"/>
                                        </p:tgtEl>
                                      </p:cBhvr>
                                    </p:animEffect>
                                  </p:childTnLst>
                                </p:cTn>
                              </p:par>
                            </p:childTnLst>
                          </p:cTn>
                        </p:par>
                        <p:par>
                          <p:cTn id="68" fill="hold" nodeType="with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21520"/>
                                        </p:tgtEl>
                                        <p:attrNameLst>
                                          <p:attrName>style.visibility</p:attrName>
                                        </p:attrNameLst>
                                      </p:cBhvr>
                                      <p:to>
                                        <p:strVal val="visible"/>
                                      </p:to>
                                    </p:set>
                                    <p:animEffect transition="in" filter="wipe(right)">
                                      <p:cBhvr>
                                        <p:cTn id="71" dur="500"/>
                                        <p:tgtEl>
                                          <p:spTgt spid="21520"/>
                                        </p:tgtEl>
                                      </p:cBhvr>
                                    </p:animEffect>
                                  </p:childTnLst>
                                </p:cTn>
                              </p:par>
                            </p:childTnLst>
                          </p:cTn>
                        </p:par>
                        <p:par>
                          <p:cTn id="72" fill="hold" nodeType="withGroup">
                            <p:stCondLst>
                              <p:cond delay="1500"/>
                            </p:stCondLst>
                            <p:childTnLst>
                              <p:par>
                                <p:cTn id="73" presetID="22" presetClass="entr" presetSubtype="2" fill="hold" nodeType="afterEffect">
                                  <p:stCondLst>
                                    <p:cond delay="0"/>
                                  </p:stCondLst>
                                  <p:childTnLst>
                                    <p:set>
                                      <p:cBhvr>
                                        <p:cTn id="74" dur="1" fill="hold">
                                          <p:stCondLst>
                                            <p:cond delay="0"/>
                                          </p:stCondLst>
                                        </p:cTn>
                                        <p:tgtEl>
                                          <p:spTgt spid="21521"/>
                                        </p:tgtEl>
                                        <p:attrNameLst>
                                          <p:attrName>style.visibility</p:attrName>
                                        </p:attrNameLst>
                                      </p:cBhvr>
                                      <p:to>
                                        <p:strVal val="visible"/>
                                      </p:to>
                                    </p:set>
                                    <p:animEffect transition="in" filter="wipe(right)">
                                      <p:cBhvr>
                                        <p:cTn id="75" dur="500"/>
                                        <p:tgtEl>
                                          <p:spTgt spid="21521"/>
                                        </p:tgtEl>
                                      </p:cBhvr>
                                    </p:animEffect>
                                  </p:childTnLst>
                                </p:cTn>
                              </p:par>
                            </p:childTnLst>
                          </p:cTn>
                        </p:par>
                        <p:par>
                          <p:cTn id="76" fill="hold" nodeType="withGroup">
                            <p:stCondLst>
                              <p:cond delay="2000"/>
                            </p:stCondLst>
                            <p:childTnLst>
                              <p:par>
                                <p:cTn id="77" presetID="22" presetClass="entr" presetSubtype="2" fill="hold" nodeType="afterEffect">
                                  <p:stCondLst>
                                    <p:cond delay="0"/>
                                  </p:stCondLst>
                                  <p:childTnLst>
                                    <p:set>
                                      <p:cBhvr>
                                        <p:cTn id="78" dur="1" fill="hold">
                                          <p:stCondLst>
                                            <p:cond delay="0"/>
                                          </p:stCondLst>
                                        </p:cTn>
                                        <p:tgtEl>
                                          <p:spTgt spid="21522"/>
                                        </p:tgtEl>
                                        <p:attrNameLst>
                                          <p:attrName>style.visibility</p:attrName>
                                        </p:attrNameLst>
                                      </p:cBhvr>
                                      <p:to>
                                        <p:strVal val="visible"/>
                                      </p:to>
                                    </p:set>
                                    <p:animEffect transition="in" filter="wipe(right)">
                                      <p:cBhvr>
                                        <p:cTn id="79" dur="500"/>
                                        <p:tgtEl>
                                          <p:spTgt spid="2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E71A-386B-4693-BE7D-7ED468254444}"/>
              </a:ext>
            </a:extLst>
          </p:cNvPr>
          <p:cNvPicPr>
            <a:picLocks noChangeAspect="1"/>
          </p:cNvPicPr>
          <p:nvPr/>
        </p:nvPicPr>
        <p:blipFill>
          <a:blip r:embed="rId3"/>
          <a:stretch>
            <a:fillRect/>
          </a:stretch>
        </p:blipFill>
        <p:spPr>
          <a:xfrm>
            <a:off x="2275" y="0"/>
            <a:ext cx="3855718" cy="990600"/>
          </a:xfrm>
          <a:prstGeom prst="rect">
            <a:avLst/>
          </a:prstGeom>
        </p:spPr>
      </p:pic>
      <p:pic>
        <p:nvPicPr>
          <p:cNvPr id="4" name="Picture 3">
            <a:extLst>
              <a:ext uri="{FF2B5EF4-FFF2-40B4-BE49-F238E27FC236}">
                <a16:creationId xmlns:a16="http://schemas.microsoft.com/office/drawing/2014/main" id="{FF95E09F-4FC1-40A5-A349-5F37B17118B2}"/>
              </a:ext>
            </a:extLst>
          </p:cNvPr>
          <p:cNvPicPr>
            <a:picLocks noChangeAspect="1"/>
          </p:cNvPicPr>
          <p:nvPr/>
        </p:nvPicPr>
        <p:blipFill>
          <a:blip r:embed="rId4"/>
          <a:stretch>
            <a:fillRect/>
          </a:stretch>
        </p:blipFill>
        <p:spPr>
          <a:xfrm>
            <a:off x="152400" y="990599"/>
            <a:ext cx="8763000" cy="4606787"/>
          </a:xfrm>
          <a:prstGeom prst="rect">
            <a:avLst/>
          </a:prstGeom>
        </p:spPr>
      </p:pic>
    </p:spTree>
    <p:extLst>
      <p:ext uri="{BB962C8B-B14F-4D97-AF65-F5344CB8AC3E}">
        <p14:creationId xmlns:p14="http://schemas.microsoft.com/office/powerpoint/2010/main" val="591033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74" y="362729"/>
            <a:ext cx="3270674"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ORCHID"/>
          <p:cNvPicPr>
            <a:picLocks noChangeAspect="1" noChangeArrowheads="1"/>
          </p:cNvPicPr>
          <p:nvPr/>
        </p:nvPicPr>
        <p:blipFill>
          <a:blip r:embed="rId3"/>
          <a:srcRect/>
          <a:stretch>
            <a:fillRect/>
          </a:stretch>
        </p:blipFill>
        <p:spPr bwMode="auto">
          <a:xfrm rot="966278">
            <a:off x="311799" y="560822"/>
            <a:ext cx="850377" cy="1079172"/>
          </a:xfrm>
          <a:prstGeom prst="rect">
            <a:avLst/>
          </a:prstGeom>
          <a:noFill/>
          <a:ln w="9525">
            <a:noFill/>
            <a:miter lim="800000"/>
            <a:headEnd/>
            <a:tailEnd/>
          </a:ln>
        </p:spPr>
      </p:pic>
      <p:pic>
        <p:nvPicPr>
          <p:cNvPr id="14" name="Picture 7" descr="ORCHID"/>
          <p:cNvPicPr>
            <a:picLocks noChangeAspect="1" noChangeArrowheads="1"/>
          </p:cNvPicPr>
          <p:nvPr/>
        </p:nvPicPr>
        <p:blipFill>
          <a:blip r:embed="rId3"/>
          <a:srcRect/>
          <a:stretch>
            <a:fillRect/>
          </a:stretch>
        </p:blipFill>
        <p:spPr bwMode="auto">
          <a:xfrm rot="418027" flipH="1">
            <a:off x="7929589" y="3984224"/>
            <a:ext cx="929867" cy="1166337"/>
          </a:xfrm>
          <a:prstGeom prst="rect">
            <a:avLst/>
          </a:prstGeom>
          <a:noFill/>
          <a:ln w="9525">
            <a:noFill/>
            <a:miter lim="800000"/>
            <a:headEnd/>
            <a:tailEnd/>
          </a:ln>
        </p:spPr>
      </p:pic>
      <p:sp>
        <p:nvSpPr>
          <p:cNvPr id="10" name="TextBox 7"/>
          <p:cNvSpPr txBox="1">
            <a:spLocks noChangeArrowheads="1"/>
          </p:cNvSpPr>
          <p:nvPr/>
        </p:nvSpPr>
        <p:spPr bwMode="auto">
          <a:xfrm>
            <a:off x="1130968" y="867174"/>
            <a:ext cx="26790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spcBef>
                <a:spcPts val="0"/>
              </a:spcBef>
            </a:pPr>
            <a:r>
              <a:rPr lang="en-US" sz="1600" b="1" dirty="0" err="1">
                <a:solidFill>
                  <a:srgbClr val="0000FF"/>
                </a:solidFill>
                <a:cs typeface="Arial" pitchFamily="34" charset="0"/>
              </a:rPr>
              <a:t>Biểu</a:t>
            </a:r>
            <a:r>
              <a:rPr lang="en-US" sz="1600" b="1" dirty="0">
                <a:solidFill>
                  <a:srgbClr val="0000FF"/>
                </a:solidFill>
                <a:cs typeface="Arial" pitchFamily="34" charset="0"/>
              </a:rPr>
              <a:t> </a:t>
            </a:r>
            <a:r>
              <a:rPr lang="en-US" sz="1600" b="1" dirty="0" err="1">
                <a:solidFill>
                  <a:srgbClr val="0000FF"/>
                </a:solidFill>
                <a:cs typeface="Arial" pitchFamily="34" charset="0"/>
              </a:rPr>
              <a:t>hiện</a:t>
            </a:r>
            <a:r>
              <a:rPr lang="en-US" sz="1600" b="1" dirty="0">
                <a:solidFill>
                  <a:srgbClr val="0000FF"/>
                </a:solidFill>
                <a:cs typeface="Arial" pitchFamily="34" charset="0"/>
              </a:rPr>
              <a:t> </a:t>
            </a:r>
            <a:r>
              <a:rPr lang="en-US" sz="1600" b="1" dirty="0" err="1">
                <a:solidFill>
                  <a:srgbClr val="0000FF"/>
                </a:solidFill>
                <a:cs typeface="Arial" pitchFamily="34" charset="0"/>
              </a:rPr>
              <a:t>lãng</a:t>
            </a:r>
            <a:r>
              <a:rPr lang="en-US" sz="1600" b="1" dirty="0">
                <a:solidFill>
                  <a:srgbClr val="0000FF"/>
                </a:solidFill>
                <a:cs typeface="Arial" pitchFamily="34" charset="0"/>
              </a:rPr>
              <a:t> </a:t>
            </a:r>
            <a:r>
              <a:rPr lang="en-US" sz="1600" b="1" dirty="0" err="1">
                <a:solidFill>
                  <a:srgbClr val="0000FF"/>
                </a:solidFill>
                <a:cs typeface="Arial" pitchFamily="34" charset="0"/>
              </a:rPr>
              <a:t>phí</a:t>
            </a:r>
            <a:r>
              <a:rPr lang="en-US" sz="1600" b="1" dirty="0">
                <a:solidFill>
                  <a:srgbClr val="0000FF"/>
                </a:solidFill>
                <a:cs typeface="Arial" pitchFamily="34" charset="0"/>
              </a:rPr>
              <a:t> </a:t>
            </a:r>
            <a:r>
              <a:rPr lang="en-US" sz="1600" b="1" dirty="0" err="1">
                <a:solidFill>
                  <a:srgbClr val="0000FF"/>
                </a:solidFill>
                <a:cs typeface="Arial" pitchFamily="34" charset="0"/>
              </a:rPr>
              <a:t>và</a:t>
            </a:r>
            <a:r>
              <a:rPr lang="en-US" sz="1600" b="1" dirty="0">
                <a:solidFill>
                  <a:srgbClr val="0000FF"/>
                </a:solidFill>
                <a:cs typeface="Arial" pitchFamily="34" charset="0"/>
              </a:rPr>
              <a:t> </a:t>
            </a:r>
            <a:r>
              <a:rPr lang="en-US" sz="1600" b="1" dirty="0" err="1">
                <a:solidFill>
                  <a:srgbClr val="0000FF"/>
                </a:solidFill>
                <a:cs typeface="Arial" pitchFamily="34" charset="0"/>
              </a:rPr>
              <a:t>tiết</a:t>
            </a:r>
            <a:r>
              <a:rPr lang="en-US" sz="1600" b="1" dirty="0">
                <a:solidFill>
                  <a:srgbClr val="0000FF"/>
                </a:solidFill>
                <a:cs typeface="Arial" pitchFamily="34" charset="0"/>
              </a:rPr>
              <a:t> </a:t>
            </a:r>
            <a:r>
              <a:rPr lang="en-US" sz="1600" b="1" dirty="0" err="1">
                <a:solidFill>
                  <a:srgbClr val="0000FF"/>
                </a:solidFill>
                <a:cs typeface="Arial" pitchFamily="34" charset="0"/>
              </a:rPr>
              <a:t>kiệm</a:t>
            </a:r>
            <a:r>
              <a:rPr lang="en-US" sz="1600" b="1" dirty="0">
                <a:solidFill>
                  <a:srgbClr val="0000FF"/>
                </a:solidFill>
                <a:cs typeface="Arial" pitchFamily="34" charset="0"/>
              </a:rPr>
              <a:t> </a:t>
            </a:r>
            <a:r>
              <a:rPr lang="en-US" sz="1600" b="1" dirty="0" err="1">
                <a:solidFill>
                  <a:srgbClr val="0000FF"/>
                </a:solidFill>
                <a:cs typeface="Arial" pitchFamily="34" charset="0"/>
              </a:rPr>
              <a:t>đồ</a:t>
            </a:r>
            <a:r>
              <a:rPr lang="en-US" sz="1600" b="1" dirty="0">
                <a:solidFill>
                  <a:srgbClr val="0000FF"/>
                </a:solidFill>
                <a:cs typeface="Arial" pitchFamily="34" charset="0"/>
              </a:rPr>
              <a:t> </a:t>
            </a:r>
            <a:r>
              <a:rPr lang="en-US" sz="1600" b="1" dirty="0" err="1">
                <a:solidFill>
                  <a:srgbClr val="0000FF"/>
                </a:solidFill>
                <a:cs typeface="Arial" pitchFamily="34" charset="0"/>
              </a:rPr>
              <a:t>dùng</a:t>
            </a:r>
            <a:r>
              <a:rPr lang="en-US" sz="1600" b="1" dirty="0">
                <a:solidFill>
                  <a:srgbClr val="0000FF"/>
                </a:solidFill>
                <a:cs typeface="Arial" pitchFamily="34" charset="0"/>
              </a:rPr>
              <a:t> </a:t>
            </a:r>
            <a:r>
              <a:rPr lang="en-US" sz="1600" b="1" dirty="0" err="1">
                <a:solidFill>
                  <a:srgbClr val="0000FF"/>
                </a:solidFill>
                <a:cs typeface="Arial" pitchFamily="34" charset="0"/>
              </a:rPr>
              <a:t>học</a:t>
            </a:r>
            <a:r>
              <a:rPr lang="en-US" sz="1600" b="1" dirty="0">
                <a:solidFill>
                  <a:srgbClr val="0000FF"/>
                </a:solidFill>
                <a:cs typeface="Arial" pitchFamily="34" charset="0"/>
              </a:rPr>
              <a:t> </a:t>
            </a:r>
            <a:r>
              <a:rPr lang="en-US" sz="1600" b="1" dirty="0" err="1">
                <a:solidFill>
                  <a:srgbClr val="0000FF"/>
                </a:solidFill>
                <a:cs typeface="Arial" pitchFamily="34" charset="0"/>
              </a:rPr>
              <a:t>tập</a:t>
            </a:r>
            <a:endParaRPr lang="en-US" sz="1600" b="1" i="1" dirty="0">
              <a:solidFill>
                <a:srgbClr val="0000FF"/>
              </a:solidFill>
            </a:endParaRPr>
          </a:p>
        </p:txBody>
      </p:sp>
      <p:sp>
        <p:nvSpPr>
          <p:cNvPr id="15" name="TextBox 14"/>
          <p:cNvSpPr txBox="1"/>
          <p:nvPr/>
        </p:nvSpPr>
        <p:spPr>
          <a:xfrm>
            <a:off x="541421" y="1609225"/>
            <a:ext cx="3874169" cy="1015663"/>
          </a:xfrm>
          <a:prstGeom prst="rect">
            <a:avLst/>
          </a:prstGeom>
          <a:noFill/>
        </p:spPr>
        <p:txBody>
          <a:bodyPr wrap="square" rtlCol="0">
            <a:spAutoFit/>
          </a:bodyPr>
          <a:lstStyle/>
          <a:p>
            <a:pPr algn="just"/>
            <a:r>
              <a:rPr lang="en-US" dirty="0" err="1">
                <a:solidFill>
                  <a:srgbClr val="0000FF"/>
                </a:solidFill>
              </a:rPr>
              <a:t>Viết</a:t>
            </a:r>
            <a:r>
              <a:rPr lang="en-US" dirty="0">
                <a:solidFill>
                  <a:srgbClr val="0000FF"/>
                </a:solidFill>
              </a:rPr>
              <a:t> </a:t>
            </a:r>
            <a:r>
              <a:rPr lang="en-US" dirty="0" err="1">
                <a:solidFill>
                  <a:srgbClr val="0000FF"/>
                </a:solidFill>
              </a:rPr>
              <a:t>giấy</a:t>
            </a:r>
            <a:r>
              <a:rPr lang="en-US" dirty="0">
                <a:solidFill>
                  <a:srgbClr val="0000FF"/>
                </a:solidFill>
              </a:rPr>
              <a:t> </a:t>
            </a:r>
            <a:r>
              <a:rPr lang="en-US" dirty="0" err="1">
                <a:solidFill>
                  <a:srgbClr val="0000FF"/>
                </a:solidFill>
              </a:rPr>
              <a:t>chưa</a:t>
            </a:r>
            <a:r>
              <a:rPr lang="en-US" dirty="0">
                <a:solidFill>
                  <a:srgbClr val="0000FF"/>
                </a:solidFill>
              </a:rPr>
              <a:t> </a:t>
            </a:r>
            <a:r>
              <a:rPr lang="en-US" dirty="0" err="1">
                <a:solidFill>
                  <a:srgbClr val="0000FF"/>
                </a:solidFill>
              </a:rPr>
              <a:t>hết</a:t>
            </a:r>
            <a:r>
              <a:rPr lang="en-US" dirty="0">
                <a:solidFill>
                  <a:srgbClr val="0000FF"/>
                </a:solidFill>
              </a:rPr>
              <a:t> </a:t>
            </a:r>
            <a:r>
              <a:rPr lang="en-US" dirty="0" err="1">
                <a:solidFill>
                  <a:srgbClr val="0000FF"/>
                </a:solidFill>
              </a:rPr>
              <a:t>trang</a:t>
            </a:r>
            <a:r>
              <a:rPr lang="en-US" dirty="0">
                <a:solidFill>
                  <a:srgbClr val="0000FF"/>
                </a:solidFill>
              </a:rPr>
              <a:t> </a:t>
            </a:r>
            <a:r>
              <a:rPr lang="en-US" dirty="0" err="1">
                <a:solidFill>
                  <a:srgbClr val="0000FF"/>
                </a:solidFill>
              </a:rPr>
              <a:t>đã</a:t>
            </a:r>
            <a:r>
              <a:rPr lang="en-US" dirty="0">
                <a:solidFill>
                  <a:srgbClr val="0000FF"/>
                </a:solidFill>
              </a:rPr>
              <a:t> </a:t>
            </a:r>
            <a:r>
              <a:rPr lang="en-US" dirty="0" err="1">
                <a:solidFill>
                  <a:srgbClr val="0000FF"/>
                </a:solidFill>
              </a:rPr>
              <a:t>bỏ</a:t>
            </a:r>
            <a:r>
              <a:rPr lang="en-US" dirty="0">
                <a:solidFill>
                  <a:srgbClr val="0000FF"/>
                </a:solidFill>
              </a:rPr>
              <a:t>, </a:t>
            </a:r>
            <a:r>
              <a:rPr lang="en-US" dirty="0" err="1">
                <a:solidFill>
                  <a:srgbClr val="0000FF"/>
                </a:solidFill>
              </a:rPr>
              <a:t>dùng</a:t>
            </a:r>
            <a:r>
              <a:rPr lang="en-US" dirty="0">
                <a:solidFill>
                  <a:srgbClr val="0000FF"/>
                </a:solidFill>
              </a:rPr>
              <a:t> </a:t>
            </a:r>
            <a:r>
              <a:rPr lang="en-US" dirty="0" err="1">
                <a:solidFill>
                  <a:srgbClr val="0000FF"/>
                </a:solidFill>
              </a:rPr>
              <a:t>bút</a:t>
            </a:r>
            <a:r>
              <a:rPr lang="en-US" dirty="0">
                <a:solidFill>
                  <a:srgbClr val="0000FF"/>
                </a:solidFill>
              </a:rPr>
              <a:t> </a:t>
            </a:r>
            <a:r>
              <a:rPr lang="en-US" dirty="0" err="1">
                <a:solidFill>
                  <a:srgbClr val="0000FF"/>
                </a:solidFill>
              </a:rPr>
              <a:t>vẽ</a:t>
            </a:r>
            <a:r>
              <a:rPr lang="en-US" dirty="0">
                <a:solidFill>
                  <a:srgbClr val="0000FF"/>
                </a:solidFill>
              </a:rPr>
              <a:t> </a:t>
            </a:r>
            <a:r>
              <a:rPr lang="en-US" dirty="0" err="1">
                <a:solidFill>
                  <a:srgbClr val="0000FF"/>
                </a:solidFill>
              </a:rPr>
              <a:t>bậy</a:t>
            </a:r>
            <a:r>
              <a:rPr lang="en-US" dirty="0">
                <a:solidFill>
                  <a:srgbClr val="0000FF"/>
                </a:solidFill>
              </a:rPr>
              <a:t> </a:t>
            </a:r>
            <a:r>
              <a:rPr lang="en-US" dirty="0" err="1">
                <a:solidFill>
                  <a:srgbClr val="0000FF"/>
                </a:solidFill>
              </a:rPr>
              <a:t>vào</a:t>
            </a:r>
            <a:r>
              <a:rPr lang="en-US" dirty="0">
                <a:solidFill>
                  <a:srgbClr val="0000FF"/>
                </a:solidFill>
              </a:rPr>
              <a:t> </a:t>
            </a:r>
            <a:r>
              <a:rPr lang="en-US" dirty="0" err="1">
                <a:solidFill>
                  <a:srgbClr val="0000FF"/>
                </a:solidFill>
              </a:rPr>
              <a:t>tập</a:t>
            </a:r>
            <a:r>
              <a:rPr lang="en-US" dirty="0">
                <a:solidFill>
                  <a:srgbClr val="0000FF"/>
                </a:solidFill>
              </a:rPr>
              <a:t>, </a:t>
            </a:r>
            <a:r>
              <a:rPr lang="en-US" dirty="0" err="1">
                <a:solidFill>
                  <a:srgbClr val="0000FF"/>
                </a:solidFill>
              </a:rPr>
              <a:t>xe</a:t>
            </a:r>
            <a:r>
              <a:rPr lang="en-US" dirty="0">
                <a:solidFill>
                  <a:srgbClr val="0000FF"/>
                </a:solidFill>
              </a:rPr>
              <a:t> </a:t>
            </a:r>
            <a:r>
              <a:rPr lang="en-US" dirty="0" err="1">
                <a:solidFill>
                  <a:srgbClr val="0000FF"/>
                </a:solidFill>
              </a:rPr>
              <a:t>giấy</a:t>
            </a:r>
            <a:r>
              <a:rPr lang="en-US" dirty="0">
                <a:solidFill>
                  <a:srgbClr val="0000FF"/>
                </a:solidFill>
              </a:rPr>
              <a:t> </a:t>
            </a:r>
            <a:r>
              <a:rPr lang="en-US" dirty="0" err="1">
                <a:solidFill>
                  <a:srgbClr val="0000FF"/>
                </a:solidFill>
              </a:rPr>
              <a:t>vứt</a:t>
            </a:r>
            <a:r>
              <a:rPr lang="en-US" dirty="0">
                <a:solidFill>
                  <a:srgbClr val="0000FF"/>
                </a:solidFill>
              </a:rPr>
              <a:t> </a:t>
            </a:r>
            <a:r>
              <a:rPr lang="en-US" dirty="0" err="1">
                <a:solidFill>
                  <a:srgbClr val="0000FF"/>
                </a:solidFill>
              </a:rPr>
              <a:t>bừa</a:t>
            </a:r>
            <a:r>
              <a:rPr lang="en-US" dirty="0">
                <a:solidFill>
                  <a:srgbClr val="0000FF"/>
                </a:solidFill>
              </a:rPr>
              <a:t> </a:t>
            </a:r>
            <a:r>
              <a:rPr lang="en-US" dirty="0" err="1">
                <a:solidFill>
                  <a:srgbClr val="0000FF"/>
                </a:solidFill>
              </a:rPr>
              <a:t>bãi</a:t>
            </a:r>
            <a:r>
              <a:rPr lang="en-US" dirty="0">
                <a:solidFill>
                  <a:srgbClr val="0000FF"/>
                </a:solidFill>
              </a:rPr>
              <a:t>…</a:t>
            </a:r>
            <a:endParaRPr lang="en-US" sz="1200" b="1" dirty="0">
              <a:solidFill>
                <a:srgbClr val="0000FF"/>
              </a:solidFill>
            </a:endParaRPr>
          </a:p>
        </p:txBody>
      </p:sp>
      <p:sp>
        <p:nvSpPr>
          <p:cNvPr id="17" name="TextBox 16"/>
          <p:cNvSpPr txBox="1"/>
          <p:nvPr/>
        </p:nvSpPr>
        <p:spPr>
          <a:xfrm>
            <a:off x="4757111" y="867669"/>
            <a:ext cx="3874169" cy="1631216"/>
          </a:xfrm>
          <a:prstGeom prst="rect">
            <a:avLst/>
          </a:prstGeom>
          <a:noFill/>
        </p:spPr>
        <p:txBody>
          <a:bodyPr wrap="square" rtlCol="0">
            <a:spAutoFit/>
          </a:bodyPr>
          <a:lstStyle/>
          <a:p>
            <a:pPr algn="just"/>
            <a:r>
              <a:rPr lang="en-US" dirty="0" err="1">
                <a:solidFill>
                  <a:srgbClr val="0000FF"/>
                </a:solidFill>
              </a:rPr>
              <a:t>Cách</a:t>
            </a:r>
            <a:r>
              <a:rPr lang="en-US" dirty="0">
                <a:solidFill>
                  <a:srgbClr val="0000FF"/>
                </a:solidFill>
              </a:rPr>
              <a:t> </a:t>
            </a:r>
            <a:r>
              <a:rPr lang="en-US" dirty="0" err="1">
                <a:solidFill>
                  <a:srgbClr val="0000FF"/>
                </a:solidFill>
              </a:rPr>
              <a:t>tiết</a:t>
            </a:r>
            <a:r>
              <a:rPr lang="en-US" dirty="0">
                <a:solidFill>
                  <a:srgbClr val="0000FF"/>
                </a:solidFill>
              </a:rPr>
              <a:t> </a:t>
            </a:r>
            <a:r>
              <a:rPr lang="en-US" dirty="0" err="1">
                <a:solidFill>
                  <a:srgbClr val="0000FF"/>
                </a:solidFill>
              </a:rPr>
              <a:t>kiệm</a:t>
            </a:r>
            <a:r>
              <a:rPr lang="en-US" dirty="0">
                <a:solidFill>
                  <a:srgbClr val="0000FF"/>
                </a:solidFill>
              </a:rPr>
              <a:t> </a:t>
            </a:r>
            <a:r>
              <a:rPr lang="en-US" dirty="0" err="1">
                <a:solidFill>
                  <a:srgbClr val="0000FF"/>
                </a:solidFill>
              </a:rPr>
              <a:t>đồ</a:t>
            </a:r>
            <a:r>
              <a:rPr lang="en-US" dirty="0">
                <a:solidFill>
                  <a:srgbClr val="0000FF"/>
                </a:solidFill>
              </a:rPr>
              <a:t> </a:t>
            </a:r>
            <a:r>
              <a:rPr lang="en-US" dirty="0" err="1">
                <a:solidFill>
                  <a:srgbClr val="0000FF"/>
                </a:solidFill>
              </a:rPr>
              <a:t>dùng</a:t>
            </a:r>
            <a:r>
              <a:rPr lang="en-US" dirty="0">
                <a:solidFill>
                  <a:srgbClr val="0000FF"/>
                </a:solidFill>
              </a:rPr>
              <a:t> </a:t>
            </a:r>
            <a:r>
              <a:rPr lang="en-US" dirty="0" err="1">
                <a:solidFill>
                  <a:srgbClr val="0000FF"/>
                </a:solidFill>
              </a:rPr>
              <a:t>đồ</a:t>
            </a:r>
            <a:r>
              <a:rPr lang="en-US" dirty="0">
                <a:solidFill>
                  <a:srgbClr val="0000FF"/>
                </a:solidFill>
              </a:rPr>
              <a:t> </a:t>
            </a:r>
            <a:r>
              <a:rPr lang="en-US" dirty="0" err="1">
                <a:solidFill>
                  <a:srgbClr val="0000FF"/>
                </a:solidFill>
              </a:rPr>
              <a:t>dùng</a:t>
            </a:r>
            <a:r>
              <a:rPr lang="en-US" dirty="0">
                <a:solidFill>
                  <a:srgbClr val="0000FF"/>
                </a:solidFill>
              </a:rPr>
              <a:t> </a:t>
            </a:r>
            <a:r>
              <a:rPr lang="en-US" dirty="0" err="1">
                <a:solidFill>
                  <a:srgbClr val="0000FF"/>
                </a:solidFill>
              </a:rPr>
              <a:t>học</a:t>
            </a:r>
            <a:r>
              <a:rPr lang="en-US" dirty="0">
                <a:solidFill>
                  <a:srgbClr val="0000FF"/>
                </a:solidFill>
              </a:rPr>
              <a:t> </a:t>
            </a:r>
            <a:r>
              <a:rPr lang="en-US" dirty="0" err="1">
                <a:solidFill>
                  <a:srgbClr val="0000FF"/>
                </a:solidFill>
              </a:rPr>
              <a:t>tập</a:t>
            </a:r>
            <a:r>
              <a:rPr lang="en-US" dirty="0">
                <a:solidFill>
                  <a:srgbClr val="0000FF"/>
                </a:solidFill>
              </a:rPr>
              <a:t> </a:t>
            </a:r>
            <a:r>
              <a:rPr lang="en-US" dirty="0" err="1">
                <a:solidFill>
                  <a:srgbClr val="0000FF"/>
                </a:solidFill>
              </a:rPr>
              <a:t>của</a:t>
            </a:r>
            <a:r>
              <a:rPr lang="en-US" dirty="0">
                <a:solidFill>
                  <a:srgbClr val="0000FF"/>
                </a:solidFill>
              </a:rPr>
              <a:t> </a:t>
            </a:r>
            <a:r>
              <a:rPr lang="en-US" dirty="0" err="1">
                <a:solidFill>
                  <a:srgbClr val="0000FF"/>
                </a:solidFill>
              </a:rPr>
              <a:t>học</a:t>
            </a:r>
            <a:r>
              <a:rPr lang="en-US" dirty="0">
                <a:solidFill>
                  <a:srgbClr val="0000FF"/>
                </a:solidFill>
              </a:rPr>
              <a:t> </a:t>
            </a:r>
            <a:r>
              <a:rPr lang="en-US" dirty="0" err="1">
                <a:solidFill>
                  <a:srgbClr val="0000FF"/>
                </a:solidFill>
              </a:rPr>
              <a:t>sinh</a:t>
            </a:r>
            <a:r>
              <a:rPr lang="en-US" dirty="0">
                <a:solidFill>
                  <a:srgbClr val="0000FF"/>
                </a:solidFill>
              </a:rPr>
              <a:t>: </a:t>
            </a:r>
            <a:r>
              <a:rPr lang="en-US" dirty="0" err="1">
                <a:solidFill>
                  <a:srgbClr val="0000FF"/>
                </a:solidFill>
              </a:rPr>
              <a:t>bảo</a:t>
            </a:r>
            <a:r>
              <a:rPr lang="en-US" dirty="0">
                <a:solidFill>
                  <a:srgbClr val="0000FF"/>
                </a:solidFill>
              </a:rPr>
              <a:t> </a:t>
            </a:r>
            <a:r>
              <a:rPr lang="en-US" dirty="0" err="1">
                <a:solidFill>
                  <a:srgbClr val="0000FF"/>
                </a:solidFill>
              </a:rPr>
              <a:t>quản</a:t>
            </a:r>
            <a:r>
              <a:rPr lang="en-US" dirty="0">
                <a:solidFill>
                  <a:srgbClr val="0000FF"/>
                </a:solidFill>
              </a:rPr>
              <a:t> </a:t>
            </a:r>
            <a:r>
              <a:rPr lang="en-US" dirty="0" err="1">
                <a:solidFill>
                  <a:srgbClr val="0000FF"/>
                </a:solidFill>
              </a:rPr>
              <a:t>dụng</a:t>
            </a:r>
            <a:r>
              <a:rPr lang="en-US" dirty="0">
                <a:solidFill>
                  <a:srgbClr val="0000FF"/>
                </a:solidFill>
              </a:rPr>
              <a:t> </a:t>
            </a:r>
            <a:r>
              <a:rPr lang="en-US" dirty="0" err="1">
                <a:solidFill>
                  <a:srgbClr val="0000FF"/>
                </a:solidFill>
              </a:rPr>
              <a:t>cụ</a:t>
            </a:r>
            <a:r>
              <a:rPr lang="en-US" dirty="0">
                <a:solidFill>
                  <a:srgbClr val="0000FF"/>
                </a:solidFill>
              </a:rPr>
              <a:t> </a:t>
            </a:r>
            <a:r>
              <a:rPr lang="en-US" dirty="0" err="1">
                <a:solidFill>
                  <a:srgbClr val="0000FF"/>
                </a:solidFill>
              </a:rPr>
              <a:t>học</a:t>
            </a:r>
            <a:r>
              <a:rPr lang="en-US" dirty="0">
                <a:solidFill>
                  <a:srgbClr val="0000FF"/>
                </a:solidFill>
              </a:rPr>
              <a:t> </a:t>
            </a:r>
            <a:r>
              <a:rPr lang="en-US" dirty="0" err="1">
                <a:solidFill>
                  <a:srgbClr val="0000FF"/>
                </a:solidFill>
              </a:rPr>
              <a:t>tập</a:t>
            </a:r>
            <a:r>
              <a:rPr lang="en-US" dirty="0">
                <a:solidFill>
                  <a:srgbClr val="0000FF"/>
                </a:solidFill>
              </a:rPr>
              <a:t> </a:t>
            </a:r>
            <a:r>
              <a:rPr lang="en-US" dirty="0" err="1">
                <a:solidFill>
                  <a:srgbClr val="0000FF"/>
                </a:solidFill>
              </a:rPr>
              <a:t>tốt</a:t>
            </a:r>
            <a:r>
              <a:rPr lang="en-US" dirty="0">
                <a:solidFill>
                  <a:srgbClr val="0000FF"/>
                </a:solidFill>
              </a:rPr>
              <a:t>, </a:t>
            </a:r>
            <a:r>
              <a:rPr lang="en-US" dirty="0" err="1">
                <a:solidFill>
                  <a:srgbClr val="0000FF"/>
                </a:solidFill>
              </a:rPr>
              <a:t>không</a:t>
            </a:r>
            <a:r>
              <a:rPr lang="en-US" dirty="0">
                <a:solidFill>
                  <a:srgbClr val="0000FF"/>
                </a:solidFill>
              </a:rPr>
              <a:t> </a:t>
            </a:r>
            <a:r>
              <a:rPr lang="en-US" dirty="0" err="1">
                <a:solidFill>
                  <a:srgbClr val="0000FF"/>
                </a:solidFill>
              </a:rPr>
              <a:t>dùng</a:t>
            </a:r>
            <a:r>
              <a:rPr lang="en-US" dirty="0">
                <a:solidFill>
                  <a:srgbClr val="0000FF"/>
                </a:solidFill>
              </a:rPr>
              <a:t> </a:t>
            </a:r>
            <a:r>
              <a:rPr lang="en-US" dirty="0" err="1">
                <a:solidFill>
                  <a:srgbClr val="0000FF"/>
                </a:solidFill>
              </a:rPr>
              <a:t>viết</a:t>
            </a:r>
            <a:r>
              <a:rPr lang="en-US" dirty="0">
                <a:solidFill>
                  <a:srgbClr val="0000FF"/>
                </a:solidFill>
              </a:rPr>
              <a:t> </a:t>
            </a:r>
            <a:r>
              <a:rPr lang="en-US" dirty="0" err="1">
                <a:solidFill>
                  <a:srgbClr val="0000FF"/>
                </a:solidFill>
              </a:rPr>
              <a:t>vẽ</a:t>
            </a:r>
            <a:r>
              <a:rPr lang="en-US" dirty="0">
                <a:solidFill>
                  <a:srgbClr val="0000FF"/>
                </a:solidFill>
              </a:rPr>
              <a:t> </a:t>
            </a:r>
            <a:r>
              <a:rPr lang="en-US" dirty="0" err="1">
                <a:solidFill>
                  <a:srgbClr val="0000FF"/>
                </a:solidFill>
              </a:rPr>
              <a:t>bậy</a:t>
            </a:r>
            <a:r>
              <a:rPr lang="en-US" dirty="0">
                <a:solidFill>
                  <a:srgbClr val="0000FF"/>
                </a:solidFill>
              </a:rPr>
              <a:t>, </a:t>
            </a:r>
            <a:r>
              <a:rPr lang="en-US" dirty="0" err="1">
                <a:solidFill>
                  <a:srgbClr val="0000FF"/>
                </a:solidFill>
              </a:rPr>
              <a:t>thu</a:t>
            </a:r>
            <a:r>
              <a:rPr lang="en-US" dirty="0">
                <a:solidFill>
                  <a:srgbClr val="0000FF"/>
                </a:solidFill>
              </a:rPr>
              <a:t> </a:t>
            </a:r>
            <a:r>
              <a:rPr lang="en-US" dirty="0" err="1">
                <a:solidFill>
                  <a:srgbClr val="0000FF"/>
                </a:solidFill>
              </a:rPr>
              <a:t>gom</a:t>
            </a:r>
            <a:r>
              <a:rPr lang="en-US" dirty="0">
                <a:solidFill>
                  <a:srgbClr val="0000FF"/>
                </a:solidFill>
              </a:rPr>
              <a:t> </a:t>
            </a:r>
            <a:r>
              <a:rPr lang="en-US" dirty="0" err="1">
                <a:solidFill>
                  <a:srgbClr val="0000FF"/>
                </a:solidFill>
              </a:rPr>
              <a:t>giấy</a:t>
            </a:r>
            <a:r>
              <a:rPr lang="en-US" dirty="0">
                <a:solidFill>
                  <a:srgbClr val="0000FF"/>
                </a:solidFill>
              </a:rPr>
              <a:t> </a:t>
            </a:r>
            <a:r>
              <a:rPr lang="en-US" dirty="0" err="1">
                <a:solidFill>
                  <a:srgbClr val="0000FF"/>
                </a:solidFill>
              </a:rPr>
              <a:t>vụ</a:t>
            </a:r>
            <a:r>
              <a:rPr lang="en-US" dirty="0">
                <a:solidFill>
                  <a:srgbClr val="0000FF"/>
                </a:solidFill>
              </a:rPr>
              <a:t> </a:t>
            </a:r>
            <a:r>
              <a:rPr lang="en-US" dirty="0" err="1">
                <a:solidFill>
                  <a:srgbClr val="0000FF"/>
                </a:solidFill>
              </a:rPr>
              <a:t>gây</a:t>
            </a:r>
            <a:r>
              <a:rPr lang="en-US" dirty="0">
                <a:solidFill>
                  <a:srgbClr val="0000FF"/>
                </a:solidFill>
              </a:rPr>
              <a:t> </a:t>
            </a:r>
            <a:r>
              <a:rPr lang="en-US" dirty="0" err="1">
                <a:solidFill>
                  <a:srgbClr val="0000FF"/>
                </a:solidFill>
              </a:rPr>
              <a:t>quỹ</a:t>
            </a:r>
            <a:r>
              <a:rPr lang="en-US" dirty="0">
                <a:solidFill>
                  <a:srgbClr val="0000FF"/>
                </a:solidFill>
              </a:rPr>
              <a:t> </a:t>
            </a:r>
            <a:r>
              <a:rPr lang="en-US" dirty="0" err="1">
                <a:solidFill>
                  <a:srgbClr val="0000FF"/>
                </a:solidFill>
              </a:rPr>
              <a:t>cho</a:t>
            </a:r>
            <a:r>
              <a:rPr lang="en-US" dirty="0">
                <a:solidFill>
                  <a:srgbClr val="0000FF"/>
                </a:solidFill>
              </a:rPr>
              <a:t> </a:t>
            </a:r>
            <a:r>
              <a:rPr lang="en-US" dirty="0" err="1">
                <a:solidFill>
                  <a:srgbClr val="0000FF"/>
                </a:solidFill>
              </a:rPr>
              <a:t>lớp</a:t>
            </a:r>
            <a:r>
              <a:rPr lang="en-US" dirty="0">
                <a:solidFill>
                  <a:srgbClr val="0000FF"/>
                </a:solidFill>
              </a:rPr>
              <a:t>.</a:t>
            </a:r>
            <a:endParaRPr lang="en-US" sz="1500" b="1" dirty="0">
              <a:solidFill>
                <a:srgbClr val="0000FF"/>
              </a:solidFill>
              <a:latin typeface="Arial" pitchFamily="34" charset="0"/>
              <a:cs typeface="Arial" pitchFamily="34" charset="0"/>
            </a:endParaRPr>
          </a:p>
        </p:txBody>
      </p:sp>
      <p:pic>
        <p:nvPicPr>
          <p:cNvPr id="13314" name="Picture 2" descr="Vẽ vời linh tinh vào vở nhưng những sơ đồ tư duy của học sinh này lại được  khen ngợi hết lời - GUU.vn">
            <a:extLst>
              <a:ext uri="{FF2B5EF4-FFF2-40B4-BE49-F238E27FC236}">
                <a16:creationId xmlns:a16="http://schemas.microsoft.com/office/drawing/2014/main" id="{067F8CFA-E8D9-4838-8E3E-B86ED72771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624888"/>
            <a:ext cx="3733800" cy="248585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in tức - Tiểu học Thủy Bằng">
            <a:extLst>
              <a:ext uri="{FF2B5EF4-FFF2-40B4-BE49-F238E27FC236}">
                <a16:creationId xmlns:a16="http://schemas.microsoft.com/office/drawing/2014/main" id="{A957727B-CBCD-4FF8-BF08-E66A3B6A53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6294" y="2518181"/>
            <a:ext cx="3688106" cy="259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02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31" presetClass="entr" presetSubtype="0"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 calcmode="lin" valueType="num">
                                      <p:cBhvr>
                                        <p:cTn id="10" dur="1000" fill="hold"/>
                                        <p:tgtEl>
                                          <p:spTgt spid="13314"/>
                                        </p:tgtEl>
                                        <p:attrNameLst>
                                          <p:attrName>ppt_w</p:attrName>
                                        </p:attrNameLst>
                                      </p:cBhvr>
                                      <p:tavLst>
                                        <p:tav tm="0">
                                          <p:val>
                                            <p:fltVal val="0"/>
                                          </p:val>
                                        </p:tav>
                                        <p:tav tm="100000">
                                          <p:val>
                                            <p:strVal val="#ppt_w"/>
                                          </p:val>
                                        </p:tav>
                                      </p:tavLst>
                                    </p:anim>
                                    <p:anim calcmode="lin" valueType="num">
                                      <p:cBhvr>
                                        <p:cTn id="11" dur="1000" fill="hold"/>
                                        <p:tgtEl>
                                          <p:spTgt spid="13314"/>
                                        </p:tgtEl>
                                        <p:attrNameLst>
                                          <p:attrName>ppt_h</p:attrName>
                                        </p:attrNameLst>
                                      </p:cBhvr>
                                      <p:tavLst>
                                        <p:tav tm="0">
                                          <p:val>
                                            <p:fltVal val="0"/>
                                          </p:val>
                                        </p:tav>
                                        <p:tav tm="100000">
                                          <p:val>
                                            <p:strVal val="#ppt_h"/>
                                          </p:val>
                                        </p:tav>
                                      </p:tavLst>
                                    </p:anim>
                                    <p:anim calcmode="lin" valueType="num">
                                      <p:cBhvr>
                                        <p:cTn id="12" dur="1000" fill="hold"/>
                                        <p:tgtEl>
                                          <p:spTgt spid="13314"/>
                                        </p:tgtEl>
                                        <p:attrNameLst>
                                          <p:attrName>style.rotation</p:attrName>
                                        </p:attrNameLst>
                                      </p:cBhvr>
                                      <p:tavLst>
                                        <p:tav tm="0">
                                          <p:val>
                                            <p:fltVal val="90"/>
                                          </p:val>
                                        </p:tav>
                                        <p:tav tm="100000">
                                          <p:val>
                                            <p:fltVal val="0"/>
                                          </p:val>
                                        </p:tav>
                                      </p:tavLst>
                                    </p:anim>
                                    <p:animEffect transition="in" filter="fade">
                                      <p:cBhvr>
                                        <p:cTn id="13" dur="1000"/>
                                        <p:tgtEl>
                                          <p:spTgt spid="1331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ox(in)">
                                      <p:cBhvr>
                                        <p:cTn id="16" dur="500"/>
                                        <p:tgtEl>
                                          <p:spTgt spid="17"/>
                                        </p:tgtEl>
                                      </p:cBhvr>
                                    </p:animEffect>
                                  </p:childTnLst>
                                </p:cTn>
                              </p:par>
                              <p:par>
                                <p:cTn id="17" presetID="31" presetClass="entr" presetSubtype="0" fill="hold" nodeType="withEffect">
                                  <p:stCondLst>
                                    <p:cond delay="0"/>
                                  </p:stCondLst>
                                  <p:childTnLst>
                                    <p:set>
                                      <p:cBhvr>
                                        <p:cTn id="18" dur="1" fill="hold">
                                          <p:stCondLst>
                                            <p:cond delay="0"/>
                                          </p:stCondLst>
                                        </p:cTn>
                                        <p:tgtEl>
                                          <p:spTgt spid="13316"/>
                                        </p:tgtEl>
                                        <p:attrNameLst>
                                          <p:attrName>style.visibility</p:attrName>
                                        </p:attrNameLst>
                                      </p:cBhvr>
                                      <p:to>
                                        <p:strVal val="visible"/>
                                      </p:to>
                                    </p:set>
                                    <p:anim calcmode="lin" valueType="num">
                                      <p:cBhvr>
                                        <p:cTn id="19" dur="1000" fill="hold"/>
                                        <p:tgtEl>
                                          <p:spTgt spid="13316"/>
                                        </p:tgtEl>
                                        <p:attrNameLst>
                                          <p:attrName>ppt_w</p:attrName>
                                        </p:attrNameLst>
                                      </p:cBhvr>
                                      <p:tavLst>
                                        <p:tav tm="0">
                                          <p:val>
                                            <p:fltVal val="0"/>
                                          </p:val>
                                        </p:tav>
                                        <p:tav tm="100000">
                                          <p:val>
                                            <p:strVal val="#ppt_w"/>
                                          </p:val>
                                        </p:tav>
                                      </p:tavLst>
                                    </p:anim>
                                    <p:anim calcmode="lin" valueType="num">
                                      <p:cBhvr>
                                        <p:cTn id="20" dur="1000" fill="hold"/>
                                        <p:tgtEl>
                                          <p:spTgt spid="13316"/>
                                        </p:tgtEl>
                                        <p:attrNameLst>
                                          <p:attrName>ppt_h</p:attrName>
                                        </p:attrNameLst>
                                      </p:cBhvr>
                                      <p:tavLst>
                                        <p:tav tm="0">
                                          <p:val>
                                            <p:fltVal val="0"/>
                                          </p:val>
                                        </p:tav>
                                        <p:tav tm="100000">
                                          <p:val>
                                            <p:strVal val="#ppt_h"/>
                                          </p:val>
                                        </p:tav>
                                      </p:tavLst>
                                    </p:anim>
                                    <p:anim calcmode="lin" valueType="num">
                                      <p:cBhvr>
                                        <p:cTn id="21" dur="1000" fill="hold"/>
                                        <p:tgtEl>
                                          <p:spTgt spid="13316"/>
                                        </p:tgtEl>
                                        <p:attrNameLst>
                                          <p:attrName>style.rotation</p:attrName>
                                        </p:attrNameLst>
                                      </p:cBhvr>
                                      <p:tavLst>
                                        <p:tav tm="0">
                                          <p:val>
                                            <p:fltVal val="90"/>
                                          </p:val>
                                        </p:tav>
                                        <p:tav tm="100000">
                                          <p:val>
                                            <p:fltVal val="0"/>
                                          </p:val>
                                        </p:tav>
                                      </p:tavLst>
                                    </p:anim>
                                    <p:animEffect transition="in" filter="fade">
                                      <p:cBhvr>
                                        <p:cTn id="22" dur="1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ửi tiền tiết kiệm ngân hàng nào an toàn và có lợi nhất?">
            <a:extLst>
              <a:ext uri="{FF2B5EF4-FFF2-40B4-BE49-F238E27FC236}">
                <a16:creationId xmlns:a16="http://schemas.microsoft.com/office/drawing/2014/main" id="{63B811FE-6222-43ED-BF2D-4171F482C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84" y="774278"/>
            <a:ext cx="9144000" cy="49407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7B4B69F-CC3B-48EB-B9CD-36C596E62ABA}"/>
              </a:ext>
            </a:extLst>
          </p:cNvPr>
          <p:cNvSpPr/>
          <p:nvPr/>
        </p:nvSpPr>
        <p:spPr bwMode="auto">
          <a:xfrm>
            <a:off x="0" y="876300"/>
            <a:ext cx="9167484" cy="4838700"/>
          </a:xfrm>
          <a:prstGeom prst="rect">
            <a:avLst/>
          </a:prstGeom>
          <a:solidFill>
            <a:srgbClr val="000000">
              <a:alpha val="5803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7" name="Picture 6">
            <a:extLst>
              <a:ext uri="{FF2B5EF4-FFF2-40B4-BE49-F238E27FC236}">
                <a16:creationId xmlns:a16="http://schemas.microsoft.com/office/drawing/2014/main" id="{97CD0A51-0B02-4240-AD12-C74113462EDB}"/>
              </a:ext>
            </a:extLst>
          </p:cNvPr>
          <p:cNvPicPr>
            <a:picLocks noChangeAspect="1"/>
          </p:cNvPicPr>
          <p:nvPr/>
        </p:nvPicPr>
        <p:blipFill rotWithShape="1">
          <a:blip r:embed="rId3">
            <a:extLst>
              <a:ext uri="{28A0092B-C50C-407E-A947-70E740481C1C}">
                <a14:useLocalDpi xmlns:a14="http://schemas.microsoft.com/office/drawing/2010/main" val="0"/>
              </a:ext>
            </a:extLst>
          </a:blip>
          <a:srcRect b="84587"/>
          <a:stretch/>
        </p:blipFill>
        <p:spPr>
          <a:xfrm>
            <a:off x="0" y="-40080"/>
            <a:ext cx="9167484" cy="916380"/>
          </a:xfrm>
          <a:prstGeom prst="rect">
            <a:avLst/>
          </a:prstGeom>
        </p:spPr>
      </p:pic>
      <p:pic>
        <p:nvPicPr>
          <p:cNvPr id="9" name="Picture 8">
            <a:extLst>
              <a:ext uri="{FF2B5EF4-FFF2-40B4-BE49-F238E27FC236}">
                <a16:creationId xmlns:a16="http://schemas.microsoft.com/office/drawing/2014/main" id="{B9E34899-6E58-4234-8741-C822E470E874}"/>
              </a:ext>
            </a:extLst>
          </p:cNvPr>
          <p:cNvPicPr>
            <a:picLocks noChangeAspect="1"/>
          </p:cNvPicPr>
          <p:nvPr/>
        </p:nvPicPr>
        <p:blipFill>
          <a:blip r:embed="rId4"/>
          <a:stretch>
            <a:fillRect/>
          </a:stretch>
        </p:blipFill>
        <p:spPr>
          <a:xfrm>
            <a:off x="0" y="0"/>
            <a:ext cx="3554276" cy="755970"/>
          </a:xfrm>
          <a:prstGeom prst="rect">
            <a:avLst/>
          </a:prstGeom>
        </p:spPr>
      </p:pic>
      <p:pic>
        <p:nvPicPr>
          <p:cNvPr id="10" name="Picture 9">
            <a:extLst>
              <a:ext uri="{FF2B5EF4-FFF2-40B4-BE49-F238E27FC236}">
                <a16:creationId xmlns:a16="http://schemas.microsoft.com/office/drawing/2014/main" id="{84953BD3-CD7D-4D14-84B8-7321025F6C37}"/>
              </a:ext>
            </a:extLst>
          </p:cNvPr>
          <p:cNvPicPr>
            <a:picLocks noChangeAspect="1"/>
          </p:cNvPicPr>
          <p:nvPr/>
        </p:nvPicPr>
        <p:blipFill>
          <a:blip r:embed="rId5"/>
          <a:stretch>
            <a:fillRect/>
          </a:stretch>
        </p:blipFill>
        <p:spPr>
          <a:xfrm>
            <a:off x="523413" y="1180955"/>
            <a:ext cx="2761727" cy="1182727"/>
          </a:xfrm>
          <a:prstGeom prst="rect">
            <a:avLst/>
          </a:prstGeom>
        </p:spPr>
      </p:pic>
      <p:pic>
        <p:nvPicPr>
          <p:cNvPr id="11" name="Picture 10">
            <a:extLst>
              <a:ext uri="{FF2B5EF4-FFF2-40B4-BE49-F238E27FC236}">
                <a16:creationId xmlns:a16="http://schemas.microsoft.com/office/drawing/2014/main" id="{78F76843-AFDB-4D91-9588-88BF40505298}"/>
              </a:ext>
            </a:extLst>
          </p:cNvPr>
          <p:cNvPicPr>
            <a:picLocks noChangeAspect="1"/>
          </p:cNvPicPr>
          <p:nvPr/>
        </p:nvPicPr>
        <p:blipFill>
          <a:blip r:embed="rId6"/>
          <a:stretch>
            <a:fillRect/>
          </a:stretch>
        </p:blipFill>
        <p:spPr>
          <a:xfrm>
            <a:off x="2599773" y="2214316"/>
            <a:ext cx="3944454" cy="1286367"/>
          </a:xfrm>
          <a:prstGeom prst="rect">
            <a:avLst/>
          </a:prstGeom>
        </p:spPr>
      </p:pic>
    </p:spTree>
    <p:extLst>
      <p:ext uri="{BB962C8B-B14F-4D97-AF65-F5344CB8AC3E}">
        <p14:creationId xmlns:p14="http://schemas.microsoft.com/office/powerpoint/2010/main" val="3718027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74" y="362729"/>
            <a:ext cx="3270674"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ORCHID"/>
          <p:cNvPicPr>
            <a:picLocks noChangeAspect="1" noChangeArrowheads="1"/>
          </p:cNvPicPr>
          <p:nvPr/>
        </p:nvPicPr>
        <p:blipFill>
          <a:blip r:embed="rId3"/>
          <a:srcRect/>
          <a:stretch>
            <a:fillRect/>
          </a:stretch>
        </p:blipFill>
        <p:spPr bwMode="auto">
          <a:xfrm rot="966278">
            <a:off x="311799" y="560822"/>
            <a:ext cx="850377" cy="1079172"/>
          </a:xfrm>
          <a:prstGeom prst="rect">
            <a:avLst/>
          </a:prstGeom>
          <a:noFill/>
          <a:ln w="9525">
            <a:noFill/>
            <a:miter lim="800000"/>
            <a:headEnd/>
            <a:tailEnd/>
          </a:ln>
        </p:spPr>
      </p:pic>
      <p:pic>
        <p:nvPicPr>
          <p:cNvPr id="14" name="Picture 7" descr="ORCHID"/>
          <p:cNvPicPr>
            <a:picLocks noChangeAspect="1" noChangeArrowheads="1"/>
          </p:cNvPicPr>
          <p:nvPr/>
        </p:nvPicPr>
        <p:blipFill>
          <a:blip r:embed="rId3"/>
          <a:srcRect/>
          <a:stretch>
            <a:fillRect/>
          </a:stretch>
        </p:blipFill>
        <p:spPr bwMode="auto">
          <a:xfrm rot="418027" flipH="1">
            <a:off x="7929589" y="3984224"/>
            <a:ext cx="929867" cy="1166337"/>
          </a:xfrm>
          <a:prstGeom prst="rect">
            <a:avLst/>
          </a:prstGeom>
          <a:noFill/>
          <a:ln w="9525">
            <a:noFill/>
            <a:miter lim="800000"/>
            <a:headEnd/>
            <a:tailEnd/>
          </a:ln>
        </p:spPr>
      </p:pic>
      <p:sp>
        <p:nvSpPr>
          <p:cNvPr id="10" name="TextBox 7"/>
          <p:cNvSpPr txBox="1">
            <a:spLocks noChangeArrowheads="1"/>
          </p:cNvSpPr>
          <p:nvPr/>
        </p:nvSpPr>
        <p:spPr bwMode="auto">
          <a:xfrm>
            <a:off x="1130968" y="994946"/>
            <a:ext cx="2679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spcBef>
                <a:spcPts val="0"/>
              </a:spcBef>
            </a:pPr>
            <a:r>
              <a:rPr lang="en-US" sz="1800" b="1" dirty="0">
                <a:solidFill>
                  <a:srgbClr val="0000FF"/>
                </a:solidFill>
                <a:cs typeface="Arial" pitchFamily="34" charset="0"/>
              </a:rPr>
              <a:t>XỬ LÍ TÌNH HUỐNG</a:t>
            </a:r>
            <a:endParaRPr lang="en-US" sz="1800" b="1" i="1" dirty="0">
              <a:solidFill>
                <a:srgbClr val="0000FF"/>
              </a:solidFill>
            </a:endParaRPr>
          </a:p>
        </p:txBody>
      </p:sp>
      <p:sp>
        <p:nvSpPr>
          <p:cNvPr id="15" name="TextBox 14"/>
          <p:cNvSpPr txBox="1"/>
          <p:nvPr/>
        </p:nvSpPr>
        <p:spPr>
          <a:xfrm>
            <a:off x="457200" y="1744801"/>
            <a:ext cx="4030579" cy="3170099"/>
          </a:xfrm>
          <a:prstGeom prst="rect">
            <a:avLst/>
          </a:prstGeom>
          <a:noFill/>
        </p:spPr>
        <p:txBody>
          <a:bodyPr wrap="square" rtlCol="0">
            <a:spAutoFit/>
          </a:bodyPr>
          <a:lstStyle/>
          <a:p>
            <a:pPr algn="just">
              <a:spcBef>
                <a:spcPts val="0"/>
              </a:spcBef>
            </a:pPr>
            <a:r>
              <a:rPr lang="vi-VN" dirty="0">
                <a:solidFill>
                  <a:srgbClr val="0000FF"/>
                </a:solidFill>
              </a:rPr>
              <a:t>Em hãy nhận xét hành vi của các bạn dưới đây:</a:t>
            </a:r>
          </a:p>
          <a:p>
            <a:pPr algn="just">
              <a:spcBef>
                <a:spcPts val="0"/>
              </a:spcBef>
            </a:pPr>
            <a:r>
              <a:rPr lang="vi-VN" dirty="0">
                <a:solidFill>
                  <a:srgbClr val="0000FF"/>
                </a:solidFill>
              </a:rPr>
              <a:t>a)Khi ăn buffet ở nhà hàng, Lan chỉ lấy vừa đủ thức ăn.</a:t>
            </a:r>
          </a:p>
          <a:p>
            <a:pPr algn="just">
              <a:spcBef>
                <a:spcPts val="0"/>
              </a:spcBef>
            </a:pPr>
            <a:r>
              <a:rPr lang="vi-VN" dirty="0">
                <a:solidFill>
                  <a:srgbClr val="0000FF"/>
                </a:solidFill>
              </a:rPr>
              <a:t>b)Dương thường bật điều hoà, quạt trần, tivi suốt ngày ngay cả khi ra sân chơi với các bạn.</a:t>
            </a:r>
          </a:p>
          <a:p>
            <a:pPr algn="just">
              <a:spcBef>
                <a:spcPts val="0"/>
              </a:spcBef>
            </a:pPr>
            <a:r>
              <a:rPr lang="vi-VN" dirty="0">
                <a:solidFill>
                  <a:srgbClr val="0000FF"/>
                </a:solidFill>
              </a:rPr>
              <a:t>c.Quân rủ Tuấn ra quán chơi điện tử, tiêu hết cả số tiền mẹ mới cho để mua sách học tiếng Anh.</a:t>
            </a:r>
          </a:p>
        </p:txBody>
      </p:sp>
      <p:sp>
        <p:nvSpPr>
          <p:cNvPr id="17" name="TextBox 16"/>
          <p:cNvSpPr txBox="1"/>
          <p:nvPr/>
        </p:nvSpPr>
        <p:spPr>
          <a:xfrm>
            <a:off x="4790860" y="1746164"/>
            <a:ext cx="3874169" cy="1938992"/>
          </a:xfrm>
          <a:prstGeom prst="rect">
            <a:avLst/>
          </a:prstGeom>
          <a:noFill/>
        </p:spPr>
        <p:txBody>
          <a:bodyPr wrap="square" rtlCol="0">
            <a:spAutoFit/>
          </a:bodyPr>
          <a:lstStyle/>
          <a:p>
            <a:pPr algn="just">
              <a:spcBef>
                <a:spcPts val="0"/>
              </a:spcBef>
            </a:pPr>
            <a:r>
              <a:rPr lang="vi-VN" dirty="0">
                <a:solidFill>
                  <a:srgbClr val="0000FF"/>
                </a:solidFill>
              </a:rPr>
              <a:t>a. Lan biết tiết kiệm thức ăn.</a:t>
            </a:r>
          </a:p>
          <a:p>
            <a:pPr algn="just">
              <a:spcBef>
                <a:spcPts val="0"/>
              </a:spcBef>
            </a:pPr>
            <a:r>
              <a:rPr lang="vi-VN" dirty="0">
                <a:solidFill>
                  <a:srgbClr val="0000FF"/>
                </a:solidFill>
              </a:rPr>
              <a:t>b.</a:t>
            </a:r>
            <a:r>
              <a:rPr lang="en-US" dirty="0">
                <a:solidFill>
                  <a:srgbClr val="0000FF"/>
                </a:solidFill>
              </a:rPr>
              <a:t> </a:t>
            </a:r>
            <a:r>
              <a:rPr lang="vi-VN" dirty="0">
                <a:solidFill>
                  <a:srgbClr val="0000FF"/>
                </a:solidFill>
              </a:rPr>
              <a:t>Dương lãng phí điện. Khi không sử </a:t>
            </a:r>
            <a:r>
              <a:rPr lang="en-US" dirty="0" err="1">
                <a:solidFill>
                  <a:srgbClr val="0000FF"/>
                </a:solidFill>
              </a:rPr>
              <a:t>dụng</a:t>
            </a:r>
            <a:r>
              <a:rPr lang="vi-VN" dirty="0">
                <a:solidFill>
                  <a:srgbClr val="0000FF"/>
                </a:solidFill>
              </a:rPr>
              <a:t> nên tắt thiết bị điện.</a:t>
            </a:r>
          </a:p>
          <a:p>
            <a:pPr algn="just">
              <a:spcBef>
                <a:spcPts val="0"/>
              </a:spcBef>
            </a:pPr>
            <a:r>
              <a:rPr lang="vi-VN" dirty="0">
                <a:solidFill>
                  <a:srgbClr val="0000FF"/>
                </a:solidFill>
              </a:rPr>
              <a:t>c. Quân, Tuấn lãng phí tiền bạc, chi tiêu không đúng mục đích. </a:t>
            </a:r>
          </a:p>
        </p:txBody>
      </p:sp>
    </p:spTree>
    <p:extLst>
      <p:ext uri="{BB962C8B-B14F-4D97-AF65-F5344CB8AC3E}">
        <p14:creationId xmlns:p14="http://schemas.microsoft.com/office/powerpoint/2010/main" val="248444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E71A-386B-4693-BE7D-7ED468254444}"/>
              </a:ext>
            </a:extLst>
          </p:cNvPr>
          <p:cNvPicPr>
            <a:picLocks noChangeAspect="1"/>
          </p:cNvPicPr>
          <p:nvPr/>
        </p:nvPicPr>
        <p:blipFill>
          <a:blip r:embed="rId3"/>
          <a:stretch>
            <a:fillRect/>
          </a:stretch>
        </p:blipFill>
        <p:spPr>
          <a:xfrm>
            <a:off x="2275" y="0"/>
            <a:ext cx="3855718" cy="990600"/>
          </a:xfrm>
          <a:prstGeom prst="rect">
            <a:avLst/>
          </a:prstGeom>
        </p:spPr>
      </p:pic>
      <p:sp>
        <p:nvSpPr>
          <p:cNvPr id="6" name="Star: 8 Points 5">
            <a:extLst>
              <a:ext uri="{FF2B5EF4-FFF2-40B4-BE49-F238E27FC236}">
                <a16:creationId xmlns:a16="http://schemas.microsoft.com/office/drawing/2014/main" id="{B664C6D1-DA3B-43ED-9E78-7208DC309970}"/>
              </a:ext>
            </a:extLst>
          </p:cNvPr>
          <p:cNvSpPr/>
          <p:nvPr/>
        </p:nvSpPr>
        <p:spPr bwMode="auto">
          <a:xfrm>
            <a:off x="152400" y="3848100"/>
            <a:ext cx="8839200" cy="1457682"/>
          </a:xfrm>
          <a:prstGeom prst="star8">
            <a:avLst/>
          </a:prstGeom>
          <a:solidFill>
            <a:srgbClr val="006600"/>
          </a:solidFill>
          <a:ln w="9525" cap="flat" cmpd="sng" algn="ctr">
            <a:no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spAutoFit/>
          </a:bodyPr>
          <a:lstStyle/>
          <a:p>
            <a:pPr algn="ctr"/>
            <a:r>
              <a:rPr lang="en-US" dirty="0" err="1">
                <a:solidFill>
                  <a:schemeClr val="bg1"/>
                </a:solidFill>
              </a:rPr>
              <a:t>Từ</a:t>
            </a:r>
            <a:r>
              <a:rPr lang="en-US" dirty="0">
                <a:solidFill>
                  <a:schemeClr val="bg1"/>
                </a:solidFill>
              </a:rPr>
              <a:t> </a:t>
            </a:r>
            <a:r>
              <a:rPr lang="en-US" dirty="0" err="1">
                <a:solidFill>
                  <a:schemeClr val="bg1"/>
                </a:solidFill>
              </a:rPr>
              <a:t>chối</a:t>
            </a:r>
            <a:r>
              <a:rPr lang="en-US" dirty="0">
                <a:solidFill>
                  <a:schemeClr val="bg1"/>
                </a:solidFill>
              </a:rPr>
              <a:t> </a:t>
            </a:r>
            <a:r>
              <a:rPr lang="en-US" dirty="0" err="1">
                <a:solidFill>
                  <a:schemeClr val="bg1"/>
                </a:solidFill>
              </a:rPr>
              <a:t>các</a:t>
            </a:r>
            <a:r>
              <a:rPr lang="en-US" dirty="0">
                <a:solidFill>
                  <a:schemeClr val="bg1"/>
                </a:solidFill>
              </a:rPr>
              <a:t> </a:t>
            </a:r>
            <a:r>
              <a:rPr lang="en-US" dirty="0" err="1">
                <a:solidFill>
                  <a:schemeClr val="bg1"/>
                </a:solidFill>
              </a:rPr>
              <a:t>bạn</a:t>
            </a:r>
            <a:r>
              <a:rPr lang="en-US" dirty="0">
                <a:solidFill>
                  <a:schemeClr val="bg1"/>
                </a:solidFill>
              </a:rPr>
              <a:t>, </a:t>
            </a:r>
            <a:r>
              <a:rPr lang="en-US" dirty="0" err="1">
                <a:solidFill>
                  <a:schemeClr val="bg1"/>
                </a:solidFill>
              </a:rPr>
              <a:t>và</a:t>
            </a:r>
            <a:r>
              <a:rPr lang="en-US" dirty="0">
                <a:solidFill>
                  <a:schemeClr val="bg1"/>
                </a:solidFill>
              </a:rPr>
              <a:t> </a:t>
            </a:r>
            <a:r>
              <a:rPr lang="en-US" dirty="0" err="1">
                <a:solidFill>
                  <a:schemeClr val="bg1"/>
                </a:solidFill>
              </a:rPr>
              <a:t>nói</a:t>
            </a:r>
            <a:r>
              <a:rPr lang="en-US" dirty="0">
                <a:solidFill>
                  <a:schemeClr val="bg1"/>
                </a:solidFill>
              </a:rPr>
              <a:t> </a:t>
            </a:r>
            <a:r>
              <a:rPr lang="en-US" dirty="0" err="1">
                <a:solidFill>
                  <a:schemeClr val="bg1"/>
                </a:solidFill>
              </a:rPr>
              <a:t>các</a:t>
            </a:r>
            <a:r>
              <a:rPr lang="en-US" dirty="0">
                <a:solidFill>
                  <a:schemeClr val="bg1"/>
                </a:solidFill>
              </a:rPr>
              <a:t> </a:t>
            </a:r>
            <a:r>
              <a:rPr lang="en-US" dirty="0" err="1">
                <a:solidFill>
                  <a:schemeClr val="bg1"/>
                </a:solidFill>
              </a:rPr>
              <a:t>bạn</a:t>
            </a:r>
            <a:r>
              <a:rPr lang="en-US" dirty="0">
                <a:solidFill>
                  <a:schemeClr val="bg1"/>
                </a:solidFill>
              </a:rPr>
              <a:t> </a:t>
            </a:r>
            <a:r>
              <a:rPr lang="en-US" dirty="0" err="1">
                <a:solidFill>
                  <a:schemeClr val="bg1"/>
                </a:solidFill>
              </a:rPr>
              <a:t>gia</a:t>
            </a:r>
            <a:r>
              <a:rPr lang="en-US" dirty="0">
                <a:solidFill>
                  <a:schemeClr val="bg1"/>
                </a:solidFill>
              </a:rPr>
              <a:t> </a:t>
            </a:r>
            <a:r>
              <a:rPr lang="en-US" dirty="0" err="1">
                <a:solidFill>
                  <a:schemeClr val="bg1"/>
                </a:solidFill>
              </a:rPr>
              <a:t>đình</a:t>
            </a:r>
            <a:r>
              <a:rPr lang="en-US" dirty="0">
                <a:solidFill>
                  <a:schemeClr val="bg1"/>
                </a:solidFill>
              </a:rPr>
              <a:t> </a:t>
            </a:r>
            <a:r>
              <a:rPr lang="en-US" dirty="0" err="1">
                <a:solidFill>
                  <a:schemeClr val="bg1"/>
                </a:solidFill>
              </a:rPr>
              <a:t>mình</a:t>
            </a:r>
            <a:r>
              <a:rPr lang="en-US" dirty="0">
                <a:solidFill>
                  <a:schemeClr val="bg1"/>
                </a:solidFill>
              </a:rPr>
              <a:t> </a:t>
            </a:r>
            <a:r>
              <a:rPr lang="en-US" dirty="0" err="1">
                <a:solidFill>
                  <a:schemeClr val="bg1"/>
                </a:solidFill>
              </a:rPr>
              <a:t>còn</a:t>
            </a:r>
            <a:r>
              <a:rPr lang="en-US" dirty="0">
                <a:solidFill>
                  <a:schemeClr val="bg1"/>
                </a:solidFill>
              </a:rPr>
              <a:t> </a:t>
            </a:r>
            <a:r>
              <a:rPr lang="en-US" dirty="0" err="1">
                <a:solidFill>
                  <a:schemeClr val="bg1"/>
                </a:solidFill>
              </a:rPr>
              <a:t>khó</a:t>
            </a:r>
            <a:r>
              <a:rPr lang="en-US" dirty="0">
                <a:solidFill>
                  <a:schemeClr val="bg1"/>
                </a:solidFill>
              </a:rPr>
              <a:t> </a:t>
            </a:r>
            <a:r>
              <a:rPr lang="en-US" dirty="0" err="1">
                <a:solidFill>
                  <a:schemeClr val="bg1"/>
                </a:solidFill>
              </a:rPr>
              <a:t>khăn</a:t>
            </a:r>
            <a:r>
              <a:rPr lang="en-US" dirty="0">
                <a:solidFill>
                  <a:schemeClr val="bg1"/>
                </a:solidFill>
              </a:rPr>
              <a:t> </a:t>
            </a:r>
            <a:r>
              <a:rPr lang="en-US" dirty="0" err="1">
                <a:solidFill>
                  <a:schemeClr val="bg1"/>
                </a:solidFill>
              </a:rPr>
              <a:t>nên</a:t>
            </a:r>
            <a:r>
              <a:rPr lang="en-US" dirty="0">
                <a:solidFill>
                  <a:schemeClr val="bg1"/>
                </a:solidFill>
              </a:rPr>
              <a:t> </a:t>
            </a:r>
            <a:r>
              <a:rPr lang="en-US" dirty="0" err="1">
                <a:solidFill>
                  <a:schemeClr val="bg1"/>
                </a:solidFill>
              </a:rPr>
              <a:t>phải</a:t>
            </a:r>
            <a:r>
              <a:rPr lang="en-US" dirty="0">
                <a:solidFill>
                  <a:schemeClr val="bg1"/>
                </a:solidFill>
              </a:rPr>
              <a:t> </a:t>
            </a:r>
            <a:r>
              <a:rPr lang="en-US" dirty="0" err="1">
                <a:solidFill>
                  <a:schemeClr val="bg1"/>
                </a:solidFill>
              </a:rPr>
              <a:t>biết</a:t>
            </a:r>
            <a:r>
              <a:rPr lang="en-US" dirty="0">
                <a:solidFill>
                  <a:schemeClr val="bg1"/>
                </a:solidFill>
              </a:rPr>
              <a:t> </a:t>
            </a:r>
            <a:r>
              <a:rPr lang="en-US" dirty="0" err="1">
                <a:solidFill>
                  <a:schemeClr val="bg1"/>
                </a:solidFill>
              </a:rPr>
              <a:t>tiết</a:t>
            </a:r>
            <a:r>
              <a:rPr lang="en-US" dirty="0">
                <a:solidFill>
                  <a:schemeClr val="bg1"/>
                </a:solidFill>
              </a:rPr>
              <a:t> </a:t>
            </a:r>
            <a:r>
              <a:rPr lang="en-US" dirty="0" err="1">
                <a:solidFill>
                  <a:schemeClr val="bg1"/>
                </a:solidFill>
              </a:rPr>
              <a:t>kiệm</a:t>
            </a:r>
            <a:r>
              <a:rPr lang="en-US" dirty="0">
                <a:solidFill>
                  <a:schemeClr val="bg1"/>
                </a:solidFill>
              </a:rPr>
              <a:t> </a:t>
            </a:r>
            <a:r>
              <a:rPr lang="en-US" dirty="0" err="1">
                <a:solidFill>
                  <a:schemeClr val="bg1"/>
                </a:solidFill>
              </a:rPr>
              <a:t>không</a:t>
            </a:r>
            <a:r>
              <a:rPr lang="en-US" dirty="0">
                <a:solidFill>
                  <a:schemeClr val="bg1"/>
                </a:solidFill>
              </a:rPr>
              <a:t> </a:t>
            </a:r>
            <a:r>
              <a:rPr lang="en-US" dirty="0" err="1">
                <a:solidFill>
                  <a:schemeClr val="bg1"/>
                </a:solidFill>
              </a:rPr>
              <a:t>nên</a:t>
            </a:r>
            <a:r>
              <a:rPr lang="en-US" dirty="0">
                <a:solidFill>
                  <a:schemeClr val="bg1"/>
                </a:solidFill>
              </a:rPr>
              <a:t> </a:t>
            </a:r>
            <a:r>
              <a:rPr lang="en-US" dirty="0" err="1">
                <a:solidFill>
                  <a:schemeClr val="bg1"/>
                </a:solidFill>
              </a:rPr>
              <a:t>lãng</a:t>
            </a:r>
            <a:r>
              <a:rPr lang="en-US" dirty="0">
                <a:solidFill>
                  <a:schemeClr val="bg1"/>
                </a:solidFill>
              </a:rPr>
              <a:t> </a:t>
            </a:r>
            <a:r>
              <a:rPr lang="en-US" dirty="0" err="1">
                <a:solidFill>
                  <a:schemeClr val="bg1"/>
                </a:solidFill>
              </a:rPr>
              <a:t>phí</a:t>
            </a:r>
            <a:r>
              <a:rPr lang="en-US" dirty="0">
                <a:solidFill>
                  <a:schemeClr val="bg1"/>
                </a:solidFill>
              </a:rPr>
              <a:t> </a:t>
            </a:r>
            <a:r>
              <a:rPr lang="en-US" dirty="0" err="1">
                <a:solidFill>
                  <a:schemeClr val="bg1"/>
                </a:solidFill>
              </a:rPr>
              <a:t>tiền</a:t>
            </a:r>
            <a:r>
              <a:rPr lang="en-US" dirty="0">
                <a:solidFill>
                  <a:schemeClr val="bg1"/>
                </a:solidFill>
              </a:rPr>
              <a:t> </a:t>
            </a:r>
            <a:r>
              <a:rPr lang="en-US" dirty="0" err="1">
                <a:solidFill>
                  <a:schemeClr val="bg1"/>
                </a:solidFill>
              </a:rPr>
              <a:t>và</a:t>
            </a:r>
            <a:r>
              <a:rPr lang="en-US" dirty="0">
                <a:solidFill>
                  <a:schemeClr val="bg1"/>
                </a:solidFill>
              </a:rPr>
              <a:t> </a:t>
            </a:r>
            <a:r>
              <a:rPr lang="en-US" dirty="0" err="1">
                <a:solidFill>
                  <a:schemeClr val="bg1"/>
                </a:solidFill>
              </a:rPr>
              <a:t>những</a:t>
            </a:r>
            <a:r>
              <a:rPr lang="en-US" dirty="0">
                <a:solidFill>
                  <a:schemeClr val="bg1"/>
                </a:solidFill>
              </a:rPr>
              <a:t> </a:t>
            </a:r>
            <a:r>
              <a:rPr lang="en-US" dirty="0" err="1">
                <a:solidFill>
                  <a:schemeClr val="bg1"/>
                </a:solidFill>
              </a:rPr>
              <a:t>thứ</a:t>
            </a:r>
            <a:r>
              <a:rPr lang="en-US" dirty="0">
                <a:solidFill>
                  <a:schemeClr val="bg1"/>
                </a:solidFill>
              </a:rPr>
              <a:t> </a:t>
            </a:r>
            <a:r>
              <a:rPr lang="en-US" dirty="0" err="1">
                <a:solidFill>
                  <a:schemeClr val="bg1"/>
                </a:solidFill>
              </a:rPr>
              <a:t>chưa</a:t>
            </a:r>
            <a:r>
              <a:rPr lang="en-US" dirty="0">
                <a:solidFill>
                  <a:schemeClr val="bg1"/>
                </a:solidFill>
              </a:rPr>
              <a:t> </a:t>
            </a:r>
            <a:r>
              <a:rPr lang="en-US" dirty="0" err="1">
                <a:solidFill>
                  <a:schemeClr val="bg1"/>
                </a:solidFill>
              </a:rPr>
              <a:t>quan</a:t>
            </a:r>
            <a:r>
              <a:rPr lang="en-US" dirty="0">
                <a:solidFill>
                  <a:schemeClr val="bg1"/>
                </a:solidFill>
              </a:rPr>
              <a:t> </a:t>
            </a:r>
            <a:r>
              <a:rPr lang="en-US" dirty="0" err="1">
                <a:solidFill>
                  <a:schemeClr val="bg1"/>
                </a:solidFill>
              </a:rPr>
              <a:t>trọng</a:t>
            </a:r>
            <a:r>
              <a:rPr lang="en-US" dirty="0">
                <a:solidFill>
                  <a:schemeClr val="bg1"/>
                </a:solidFill>
              </a:rPr>
              <a:t> </a:t>
            </a:r>
            <a:r>
              <a:rPr lang="en-US" dirty="0" err="1">
                <a:solidFill>
                  <a:schemeClr val="bg1"/>
                </a:solidFill>
              </a:rPr>
              <a:t>được</a:t>
            </a:r>
            <a:r>
              <a:rPr lang="en-US" dirty="0">
                <a:solidFill>
                  <a:schemeClr val="bg1"/>
                </a:solidFill>
              </a:rPr>
              <a:t>.</a:t>
            </a:r>
            <a:endParaRPr lang="en-US" b="1" dirty="0">
              <a:solidFill>
                <a:schemeClr val="bg1"/>
              </a:solidFill>
            </a:endParaRPr>
          </a:p>
        </p:txBody>
      </p:sp>
      <p:sp>
        <p:nvSpPr>
          <p:cNvPr id="4" name="Rectangle 2">
            <a:extLst>
              <a:ext uri="{FF2B5EF4-FFF2-40B4-BE49-F238E27FC236}">
                <a16:creationId xmlns:a16="http://schemas.microsoft.com/office/drawing/2014/main" id="{4D79274D-7EFF-4DC0-9A6C-AE090095269D}"/>
              </a:ext>
            </a:extLst>
          </p:cNvPr>
          <p:cNvSpPr>
            <a:spLocks noChangeArrowheads="1"/>
          </p:cNvSpPr>
          <p:nvPr/>
        </p:nvSpPr>
        <p:spPr bwMode="auto">
          <a:xfrm>
            <a:off x="-1" y="-1"/>
            <a:ext cx="130819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Rectangle 7">
            <a:extLst>
              <a:ext uri="{FF2B5EF4-FFF2-40B4-BE49-F238E27FC236}">
                <a16:creationId xmlns:a16="http://schemas.microsoft.com/office/drawing/2014/main" id="{96EC8E04-D6B6-4F07-A730-BEDD01F8D534}"/>
              </a:ext>
            </a:extLst>
          </p:cNvPr>
          <p:cNvSpPr/>
          <p:nvPr/>
        </p:nvSpPr>
        <p:spPr>
          <a:xfrm>
            <a:off x="4191000" y="226992"/>
            <a:ext cx="2895600" cy="536616"/>
          </a:xfrm>
          <a:prstGeom prst="rect">
            <a:avLst/>
          </a:prstGeom>
          <a:solidFill>
            <a:srgbClr val="000000">
              <a:alpha val="67843"/>
            </a:srgbClr>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b="1" dirty="0" err="1">
                <a:solidFill>
                  <a:srgbClr val="FFFF00"/>
                </a:solidFill>
                <a:latin typeface="+mj-lt"/>
                <a:cs typeface="Times New Roman" pitchFamily="18" charset="0"/>
              </a:rPr>
              <a:t>Xử</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lí</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tình</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huống</a:t>
            </a:r>
            <a:endParaRPr lang="en-US" sz="2400" b="1" dirty="0">
              <a:solidFill>
                <a:srgbClr val="FFFF00"/>
              </a:solidFill>
              <a:latin typeface="+mj-lt"/>
              <a:cs typeface="Times New Roman" pitchFamily="18" charset="0"/>
            </a:endParaRPr>
          </a:p>
        </p:txBody>
      </p:sp>
      <p:pic>
        <p:nvPicPr>
          <p:cNvPr id="3" name="Picture 2">
            <a:extLst>
              <a:ext uri="{FF2B5EF4-FFF2-40B4-BE49-F238E27FC236}">
                <a16:creationId xmlns:a16="http://schemas.microsoft.com/office/drawing/2014/main" id="{0F177BB0-94F4-44D6-832E-9CFFE2F0ABAB}"/>
              </a:ext>
            </a:extLst>
          </p:cNvPr>
          <p:cNvPicPr>
            <a:picLocks noChangeAspect="1"/>
          </p:cNvPicPr>
          <p:nvPr/>
        </p:nvPicPr>
        <p:blipFill>
          <a:blip r:embed="rId4"/>
          <a:stretch>
            <a:fillRect/>
          </a:stretch>
        </p:blipFill>
        <p:spPr>
          <a:xfrm>
            <a:off x="1524000" y="1524000"/>
            <a:ext cx="6351062" cy="2083032"/>
          </a:xfrm>
          <a:prstGeom prst="rect">
            <a:avLst/>
          </a:prstGeom>
        </p:spPr>
      </p:pic>
    </p:spTree>
    <p:extLst>
      <p:ext uri="{BB962C8B-B14F-4D97-AF65-F5344CB8AC3E}">
        <p14:creationId xmlns:p14="http://schemas.microsoft.com/office/powerpoint/2010/main" val="285336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E71A-386B-4693-BE7D-7ED468254444}"/>
              </a:ext>
            </a:extLst>
          </p:cNvPr>
          <p:cNvPicPr>
            <a:picLocks noChangeAspect="1"/>
          </p:cNvPicPr>
          <p:nvPr/>
        </p:nvPicPr>
        <p:blipFill>
          <a:blip r:embed="rId3"/>
          <a:stretch>
            <a:fillRect/>
          </a:stretch>
        </p:blipFill>
        <p:spPr>
          <a:xfrm>
            <a:off x="2275" y="0"/>
            <a:ext cx="3855718" cy="990600"/>
          </a:xfrm>
          <a:prstGeom prst="rect">
            <a:avLst/>
          </a:prstGeom>
        </p:spPr>
      </p:pic>
      <p:sp>
        <p:nvSpPr>
          <p:cNvPr id="6" name="Star: 8 Points 5">
            <a:extLst>
              <a:ext uri="{FF2B5EF4-FFF2-40B4-BE49-F238E27FC236}">
                <a16:creationId xmlns:a16="http://schemas.microsoft.com/office/drawing/2014/main" id="{B664C6D1-DA3B-43ED-9E78-7208DC309970}"/>
              </a:ext>
            </a:extLst>
          </p:cNvPr>
          <p:cNvSpPr/>
          <p:nvPr/>
        </p:nvSpPr>
        <p:spPr bwMode="auto">
          <a:xfrm>
            <a:off x="152400" y="3848100"/>
            <a:ext cx="8839200" cy="1457682"/>
          </a:xfrm>
          <a:prstGeom prst="star8">
            <a:avLst/>
          </a:prstGeom>
          <a:solidFill>
            <a:srgbClr val="006600"/>
          </a:solidFill>
          <a:ln w="9525" cap="flat" cmpd="sng" algn="ctr">
            <a:no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spAutoFit/>
          </a:bodyPr>
          <a:lstStyle/>
          <a:p>
            <a:pPr>
              <a:spcBef>
                <a:spcPts val="0"/>
              </a:spcBef>
            </a:pPr>
            <a:r>
              <a:rPr lang="vi-VN" dirty="0">
                <a:solidFill>
                  <a:schemeClr val="bg1"/>
                </a:solidFill>
              </a:rPr>
              <a:t>Hùng sử dụng đt như vậy gây lãng phí thời gian.</a:t>
            </a:r>
          </a:p>
          <a:p>
            <a:pPr>
              <a:spcBef>
                <a:spcPts val="0"/>
              </a:spcBef>
            </a:pPr>
            <a:r>
              <a:rPr lang="vi-VN" dirty="0">
                <a:solidFill>
                  <a:schemeClr val="bg1"/>
                </a:solidFill>
              </a:rPr>
              <a:t>Nên dùng đt thoại khi cần thiêt. Quy định khung thời gian sử dụng đt, thực hiện nghiêm túc.</a:t>
            </a:r>
          </a:p>
        </p:txBody>
      </p:sp>
      <p:sp>
        <p:nvSpPr>
          <p:cNvPr id="4" name="Rectangle 2">
            <a:extLst>
              <a:ext uri="{FF2B5EF4-FFF2-40B4-BE49-F238E27FC236}">
                <a16:creationId xmlns:a16="http://schemas.microsoft.com/office/drawing/2014/main" id="{4D79274D-7EFF-4DC0-9A6C-AE090095269D}"/>
              </a:ext>
            </a:extLst>
          </p:cNvPr>
          <p:cNvSpPr>
            <a:spLocks noChangeArrowheads="1"/>
          </p:cNvSpPr>
          <p:nvPr/>
        </p:nvSpPr>
        <p:spPr bwMode="auto">
          <a:xfrm>
            <a:off x="-1" y="-1"/>
            <a:ext cx="130819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Rectangle 7">
            <a:extLst>
              <a:ext uri="{FF2B5EF4-FFF2-40B4-BE49-F238E27FC236}">
                <a16:creationId xmlns:a16="http://schemas.microsoft.com/office/drawing/2014/main" id="{96EC8E04-D6B6-4F07-A730-BEDD01F8D534}"/>
              </a:ext>
            </a:extLst>
          </p:cNvPr>
          <p:cNvSpPr/>
          <p:nvPr/>
        </p:nvSpPr>
        <p:spPr>
          <a:xfrm>
            <a:off x="4191000" y="226992"/>
            <a:ext cx="2895600" cy="536616"/>
          </a:xfrm>
          <a:prstGeom prst="rect">
            <a:avLst/>
          </a:prstGeom>
          <a:solidFill>
            <a:srgbClr val="000000">
              <a:alpha val="67843"/>
            </a:srgbClr>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b="1" dirty="0" err="1">
                <a:solidFill>
                  <a:srgbClr val="FFFF00"/>
                </a:solidFill>
                <a:latin typeface="+mj-lt"/>
                <a:cs typeface="Times New Roman" pitchFamily="18" charset="0"/>
              </a:rPr>
              <a:t>Xử</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lí</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tình</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huống</a:t>
            </a:r>
            <a:endParaRPr lang="en-US" sz="2400" b="1" dirty="0">
              <a:solidFill>
                <a:srgbClr val="FFFF00"/>
              </a:solidFill>
              <a:latin typeface="+mj-lt"/>
              <a:cs typeface="Times New Roman" pitchFamily="18" charset="0"/>
            </a:endParaRPr>
          </a:p>
        </p:txBody>
      </p:sp>
      <p:pic>
        <p:nvPicPr>
          <p:cNvPr id="5" name="Picture 4">
            <a:extLst>
              <a:ext uri="{FF2B5EF4-FFF2-40B4-BE49-F238E27FC236}">
                <a16:creationId xmlns:a16="http://schemas.microsoft.com/office/drawing/2014/main" id="{FA39486D-321F-4FD9-B8E1-AD061DD395DA}"/>
              </a:ext>
            </a:extLst>
          </p:cNvPr>
          <p:cNvPicPr>
            <a:picLocks noChangeAspect="1"/>
          </p:cNvPicPr>
          <p:nvPr/>
        </p:nvPicPr>
        <p:blipFill>
          <a:blip r:embed="rId4"/>
          <a:stretch>
            <a:fillRect/>
          </a:stretch>
        </p:blipFill>
        <p:spPr>
          <a:xfrm>
            <a:off x="335281" y="1384269"/>
            <a:ext cx="8382001" cy="2236839"/>
          </a:xfrm>
          <a:prstGeom prst="rect">
            <a:avLst/>
          </a:prstGeom>
        </p:spPr>
      </p:pic>
    </p:spTree>
    <p:extLst>
      <p:ext uri="{BB962C8B-B14F-4D97-AF65-F5344CB8AC3E}">
        <p14:creationId xmlns:p14="http://schemas.microsoft.com/office/powerpoint/2010/main" val="300959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E71A-386B-4693-BE7D-7ED468254444}"/>
              </a:ext>
            </a:extLst>
          </p:cNvPr>
          <p:cNvPicPr>
            <a:picLocks noChangeAspect="1"/>
          </p:cNvPicPr>
          <p:nvPr/>
        </p:nvPicPr>
        <p:blipFill>
          <a:blip r:embed="rId3"/>
          <a:stretch>
            <a:fillRect/>
          </a:stretch>
        </p:blipFill>
        <p:spPr>
          <a:xfrm>
            <a:off x="2275" y="0"/>
            <a:ext cx="3855718" cy="990600"/>
          </a:xfrm>
          <a:prstGeom prst="rect">
            <a:avLst/>
          </a:prstGeom>
        </p:spPr>
      </p:pic>
      <p:sp>
        <p:nvSpPr>
          <p:cNvPr id="6" name="Star: 8 Points 5">
            <a:extLst>
              <a:ext uri="{FF2B5EF4-FFF2-40B4-BE49-F238E27FC236}">
                <a16:creationId xmlns:a16="http://schemas.microsoft.com/office/drawing/2014/main" id="{B664C6D1-DA3B-43ED-9E78-7208DC309970}"/>
              </a:ext>
            </a:extLst>
          </p:cNvPr>
          <p:cNvSpPr/>
          <p:nvPr/>
        </p:nvSpPr>
        <p:spPr bwMode="auto">
          <a:xfrm>
            <a:off x="457201" y="3695700"/>
            <a:ext cx="8001000" cy="1590199"/>
          </a:xfrm>
          <a:prstGeom prst="star8">
            <a:avLst/>
          </a:prstGeom>
          <a:solidFill>
            <a:srgbClr val="006600"/>
          </a:solidFill>
          <a:ln w="9525" cap="flat" cmpd="sng" algn="ctr">
            <a:no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spAutoFit/>
          </a:bodyPr>
          <a:lstStyle/>
          <a:p>
            <a:pPr algn="ctr">
              <a:spcBef>
                <a:spcPts val="0"/>
              </a:spcBef>
            </a:pPr>
            <a:r>
              <a:rPr lang="en-US" sz="2200" dirty="0" err="1">
                <a:solidFill>
                  <a:schemeClr val="bg1"/>
                </a:solidFill>
              </a:rPr>
              <a:t>Không</a:t>
            </a:r>
            <a:r>
              <a:rPr lang="en-US" sz="2200" dirty="0">
                <a:solidFill>
                  <a:schemeClr val="bg1"/>
                </a:solidFill>
              </a:rPr>
              <a:t> </a:t>
            </a:r>
            <a:r>
              <a:rPr lang="en-US" sz="2200" dirty="0" err="1">
                <a:solidFill>
                  <a:schemeClr val="bg1"/>
                </a:solidFill>
              </a:rPr>
              <a:t>đông</a:t>
            </a:r>
            <a:r>
              <a:rPr lang="en-US" sz="2200" dirty="0">
                <a:solidFill>
                  <a:schemeClr val="bg1"/>
                </a:solidFill>
              </a:rPr>
              <a:t> </a:t>
            </a:r>
            <a:r>
              <a:rPr lang="en-US" sz="2200" dirty="0" err="1">
                <a:solidFill>
                  <a:schemeClr val="bg1"/>
                </a:solidFill>
              </a:rPr>
              <a:t>tình</a:t>
            </a:r>
            <a:r>
              <a:rPr lang="en-US" sz="2200" dirty="0">
                <a:solidFill>
                  <a:schemeClr val="bg1"/>
                </a:solidFill>
              </a:rPr>
              <a:t> </a:t>
            </a:r>
            <a:r>
              <a:rPr lang="en-US" sz="2200" dirty="0" err="1">
                <a:solidFill>
                  <a:schemeClr val="bg1"/>
                </a:solidFill>
              </a:rPr>
              <a:t>với</a:t>
            </a:r>
            <a:r>
              <a:rPr lang="en-US" sz="2200" dirty="0">
                <a:solidFill>
                  <a:schemeClr val="bg1"/>
                </a:solidFill>
              </a:rPr>
              <a:t> </a:t>
            </a:r>
            <a:r>
              <a:rPr lang="en-US" sz="2200" dirty="0" err="1">
                <a:solidFill>
                  <a:schemeClr val="bg1"/>
                </a:solidFill>
              </a:rPr>
              <a:t>cách</a:t>
            </a:r>
            <a:r>
              <a:rPr lang="en-US" sz="2200" dirty="0">
                <a:solidFill>
                  <a:schemeClr val="bg1"/>
                </a:solidFill>
              </a:rPr>
              <a:t> </a:t>
            </a:r>
            <a:r>
              <a:rPr lang="en-US" sz="2200" dirty="0" err="1">
                <a:solidFill>
                  <a:schemeClr val="bg1"/>
                </a:solidFill>
              </a:rPr>
              <a:t>tiết</a:t>
            </a:r>
            <a:r>
              <a:rPr lang="en-US" sz="2200" dirty="0">
                <a:solidFill>
                  <a:schemeClr val="bg1"/>
                </a:solidFill>
              </a:rPr>
              <a:t> </a:t>
            </a:r>
            <a:r>
              <a:rPr lang="en-US" sz="2200" dirty="0" err="1">
                <a:solidFill>
                  <a:schemeClr val="bg1"/>
                </a:solidFill>
              </a:rPr>
              <a:t>kiệm</a:t>
            </a:r>
            <a:r>
              <a:rPr lang="en-US" sz="2200" dirty="0">
                <a:solidFill>
                  <a:schemeClr val="bg1"/>
                </a:solidFill>
              </a:rPr>
              <a:t> </a:t>
            </a:r>
            <a:r>
              <a:rPr lang="en-US" sz="2200" dirty="0" err="1">
                <a:solidFill>
                  <a:schemeClr val="bg1"/>
                </a:solidFill>
              </a:rPr>
              <a:t>của</a:t>
            </a:r>
            <a:r>
              <a:rPr lang="en-US" sz="2200" dirty="0">
                <a:solidFill>
                  <a:schemeClr val="bg1"/>
                </a:solidFill>
              </a:rPr>
              <a:t> </a:t>
            </a:r>
            <a:r>
              <a:rPr lang="en-US" sz="2200" dirty="0" err="1">
                <a:solidFill>
                  <a:schemeClr val="bg1"/>
                </a:solidFill>
              </a:rPr>
              <a:t>Tuyết</a:t>
            </a:r>
            <a:r>
              <a:rPr lang="en-US" sz="2200" dirty="0">
                <a:solidFill>
                  <a:schemeClr val="bg1"/>
                </a:solidFill>
              </a:rPr>
              <a:t>. </a:t>
            </a:r>
            <a:r>
              <a:rPr lang="en-US" sz="2200" dirty="0" err="1">
                <a:solidFill>
                  <a:schemeClr val="bg1"/>
                </a:solidFill>
              </a:rPr>
              <a:t>Vì</a:t>
            </a:r>
            <a:r>
              <a:rPr lang="en-US" sz="2200" dirty="0">
                <a:solidFill>
                  <a:schemeClr val="bg1"/>
                </a:solidFill>
              </a:rPr>
              <a:t> </a:t>
            </a:r>
            <a:r>
              <a:rPr lang="en-US" sz="2200" dirty="0" err="1">
                <a:solidFill>
                  <a:schemeClr val="bg1"/>
                </a:solidFill>
              </a:rPr>
              <a:t>với</a:t>
            </a:r>
            <a:r>
              <a:rPr lang="en-US" sz="2200" dirty="0">
                <a:solidFill>
                  <a:schemeClr val="bg1"/>
                </a:solidFill>
              </a:rPr>
              <a:t> </a:t>
            </a:r>
            <a:r>
              <a:rPr lang="en-US" sz="2200" dirty="0" err="1">
                <a:solidFill>
                  <a:schemeClr val="bg1"/>
                </a:solidFill>
              </a:rPr>
              <a:t>Tuyết</a:t>
            </a:r>
            <a:r>
              <a:rPr lang="en-US" sz="2200" dirty="0">
                <a:solidFill>
                  <a:schemeClr val="bg1"/>
                </a:solidFill>
              </a:rPr>
              <a:t> </a:t>
            </a:r>
            <a:r>
              <a:rPr lang="en-US" sz="2200" dirty="0" err="1">
                <a:solidFill>
                  <a:schemeClr val="bg1"/>
                </a:solidFill>
              </a:rPr>
              <a:t>làm</a:t>
            </a:r>
            <a:r>
              <a:rPr lang="en-US" sz="2200" dirty="0">
                <a:solidFill>
                  <a:schemeClr val="bg1"/>
                </a:solidFill>
              </a:rPr>
              <a:t> </a:t>
            </a:r>
            <a:r>
              <a:rPr lang="en-US" sz="2200" dirty="0" err="1">
                <a:solidFill>
                  <a:schemeClr val="bg1"/>
                </a:solidFill>
              </a:rPr>
              <a:t>như</a:t>
            </a:r>
            <a:r>
              <a:rPr lang="en-US" sz="2200" dirty="0">
                <a:solidFill>
                  <a:schemeClr val="bg1"/>
                </a:solidFill>
              </a:rPr>
              <a:t> </a:t>
            </a:r>
            <a:r>
              <a:rPr lang="en-US" sz="2200" dirty="0" err="1">
                <a:solidFill>
                  <a:schemeClr val="bg1"/>
                </a:solidFill>
              </a:rPr>
              <a:t>vậy</a:t>
            </a:r>
            <a:r>
              <a:rPr lang="en-US" sz="2200" dirty="0">
                <a:solidFill>
                  <a:schemeClr val="bg1"/>
                </a:solidFill>
              </a:rPr>
              <a:t> </a:t>
            </a:r>
            <a:r>
              <a:rPr lang="en-US" sz="2200" dirty="0" err="1">
                <a:solidFill>
                  <a:schemeClr val="bg1"/>
                </a:solidFill>
              </a:rPr>
              <a:t>không</a:t>
            </a:r>
            <a:r>
              <a:rPr lang="en-US" sz="2200" dirty="0">
                <a:solidFill>
                  <a:schemeClr val="bg1"/>
                </a:solidFill>
              </a:rPr>
              <a:t> </a:t>
            </a:r>
            <a:r>
              <a:rPr lang="en-US" sz="2200" dirty="0" err="1">
                <a:solidFill>
                  <a:schemeClr val="bg1"/>
                </a:solidFill>
              </a:rPr>
              <a:t>phải</a:t>
            </a:r>
            <a:r>
              <a:rPr lang="en-US" sz="2200" dirty="0">
                <a:solidFill>
                  <a:schemeClr val="bg1"/>
                </a:solidFill>
              </a:rPr>
              <a:t> </a:t>
            </a:r>
            <a:r>
              <a:rPr lang="en-US" sz="2200" dirty="0" err="1">
                <a:solidFill>
                  <a:schemeClr val="bg1"/>
                </a:solidFill>
              </a:rPr>
              <a:t>là</a:t>
            </a:r>
            <a:r>
              <a:rPr lang="en-US" sz="2200" dirty="0">
                <a:solidFill>
                  <a:schemeClr val="bg1"/>
                </a:solidFill>
              </a:rPr>
              <a:t> </a:t>
            </a:r>
            <a:r>
              <a:rPr lang="en-US" sz="2200" dirty="0" err="1">
                <a:solidFill>
                  <a:schemeClr val="bg1"/>
                </a:solidFill>
              </a:rPr>
              <a:t>tiết</a:t>
            </a:r>
            <a:r>
              <a:rPr lang="en-US" sz="2200" dirty="0">
                <a:solidFill>
                  <a:schemeClr val="bg1"/>
                </a:solidFill>
              </a:rPr>
              <a:t> </a:t>
            </a:r>
            <a:r>
              <a:rPr lang="en-US" sz="2200" dirty="0" err="1">
                <a:solidFill>
                  <a:schemeClr val="bg1"/>
                </a:solidFill>
              </a:rPr>
              <a:t>kiệm</a:t>
            </a:r>
            <a:r>
              <a:rPr lang="en-US" sz="2200" dirty="0">
                <a:solidFill>
                  <a:schemeClr val="bg1"/>
                </a:solidFill>
              </a:rPr>
              <a:t>.</a:t>
            </a:r>
            <a:endParaRPr lang="vi-VN" sz="2200" dirty="0">
              <a:solidFill>
                <a:schemeClr val="bg1"/>
              </a:solidFill>
            </a:endParaRPr>
          </a:p>
        </p:txBody>
      </p:sp>
      <p:sp>
        <p:nvSpPr>
          <p:cNvPr id="4" name="Rectangle 2">
            <a:extLst>
              <a:ext uri="{FF2B5EF4-FFF2-40B4-BE49-F238E27FC236}">
                <a16:creationId xmlns:a16="http://schemas.microsoft.com/office/drawing/2014/main" id="{4D79274D-7EFF-4DC0-9A6C-AE090095269D}"/>
              </a:ext>
            </a:extLst>
          </p:cNvPr>
          <p:cNvSpPr>
            <a:spLocks noChangeArrowheads="1"/>
          </p:cNvSpPr>
          <p:nvPr/>
        </p:nvSpPr>
        <p:spPr bwMode="auto">
          <a:xfrm>
            <a:off x="-1" y="-1"/>
            <a:ext cx="130819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Rectangle 7">
            <a:extLst>
              <a:ext uri="{FF2B5EF4-FFF2-40B4-BE49-F238E27FC236}">
                <a16:creationId xmlns:a16="http://schemas.microsoft.com/office/drawing/2014/main" id="{96EC8E04-D6B6-4F07-A730-BEDD01F8D534}"/>
              </a:ext>
            </a:extLst>
          </p:cNvPr>
          <p:cNvSpPr/>
          <p:nvPr/>
        </p:nvSpPr>
        <p:spPr>
          <a:xfrm>
            <a:off x="4191000" y="226992"/>
            <a:ext cx="2895600" cy="536616"/>
          </a:xfrm>
          <a:prstGeom prst="rect">
            <a:avLst/>
          </a:prstGeom>
          <a:solidFill>
            <a:srgbClr val="000000">
              <a:alpha val="67843"/>
            </a:srgbClr>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b="1" dirty="0" err="1">
                <a:solidFill>
                  <a:srgbClr val="FFFF00"/>
                </a:solidFill>
                <a:latin typeface="+mj-lt"/>
                <a:cs typeface="Times New Roman" pitchFamily="18" charset="0"/>
              </a:rPr>
              <a:t>Xử</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lí</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tình</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huống</a:t>
            </a:r>
            <a:endParaRPr lang="en-US" sz="2400" b="1" dirty="0">
              <a:solidFill>
                <a:srgbClr val="FFFF00"/>
              </a:solidFill>
              <a:latin typeface="+mj-lt"/>
              <a:cs typeface="Times New Roman" pitchFamily="18" charset="0"/>
            </a:endParaRPr>
          </a:p>
        </p:txBody>
      </p:sp>
      <p:pic>
        <p:nvPicPr>
          <p:cNvPr id="3" name="Picture 2">
            <a:extLst>
              <a:ext uri="{FF2B5EF4-FFF2-40B4-BE49-F238E27FC236}">
                <a16:creationId xmlns:a16="http://schemas.microsoft.com/office/drawing/2014/main" id="{00D64331-F005-45FB-B410-CC60C7FE3798}"/>
              </a:ext>
            </a:extLst>
          </p:cNvPr>
          <p:cNvPicPr>
            <a:picLocks noChangeAspect="1"/>
          </p:cNvPicPr>
          <p:nvPr/>
        </p:nvPicPr>
        <p:blipFill>
          <a:blip r:embed="rId4"/>
          <a:stretch>
            <a:fillRect/>
          </a:stretch>
        </p:blipFill>
        <p:spPr>
          <a:xfrm>
            <a:off x="152401" y="1735013"/>
            <a:ext cx="8610600" cy="1457681"/>
          </a:xfrm>
          <a:prstGeom prst="rect">
            <a:avLst/>
          </a:prstGeom>
        </p:spPr>
      </p:pic>
    </p:spTree>
    <p:extLst>
      <p:ext uri="{BB962C8B-B14F-4D97-AF65-F5344CB8AC3E}">
        <p14:creationId xmlns:p14="http://schemas.microsoft.com/office/powerpoint/2010/main" val="72802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833"/>
            <a:ext cx="9296400" cy="605823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874" y="1893887"/>
            <a:ext cx="691991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58290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844" b="100000" l="9786" r="89602"/>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32252" y="1624365"/>
            <a:ext cx="850707" cy="2466270"/>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3425358" y="91669"/>
            <a:ext cx="1835240" cy="714701"/>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0696" y="2763885"/>
            <a:ext cx="1326108" cy="1326108"/>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1338" y="2763885"/>
            <a:ext cx="1302387" cy="132610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0332" y="1625979"/>
            <a:ext cx="848433" cy="2464013"/>
          </a:xfrm>
          <a:prstGeom prst="rect">
            <a:avLst/>
          </a:prstGeom>
        </p:spPr>
      </p:pic>
      <p:sp>
        <p:nvSpPr>
          <p:cNvPr id="19" name="Oval 18"/>
          <p:cNvSpPr/>
          <p:nvPr/>
        </p:nvSpPr>
        <p:spPr>
          <a:xfrm>
            <a:off x="3851672" y="619126"/>
            <a:ext cx="79375" cy="3809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27" name="Oval 26"/>
          <p:cNvSpPr/>
          <p:nvPr/>
        </p:nvSpPr>
        <p:spPr>
          <a:xfrm>
            <a:off x="3962797" y="619126"/>
            <a:ext cx="79375" cy="3809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6437" y="2125428"/>
            <a:ext cx="1747672" cy="2966978"/>
          </a:xfrm>
          <a:prstGeom prst="rect">
            <a:avLst/>
          </a:prstGeom>
        </p:spPr>
      </p:pic>
      <p:pic>
        <p:nvPicPr>
          <p:cNvPr id="9" name="Picture 2" descr="Káº¿t quáº£ hÃ¬nh áº£nh cho frame cartoon light bulb"/>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5889" y1="9231" x2="4222" y2="89038"/>
                        <a14:foregroundMark x1="7333" y1="7885" x2="93778" y2="7500"/>
                        <a14:foregroundMark x1="94778" y1="10000" x2="94667" y2="83077"/>
                        <a14:foregroundMark x1="92222" y1="89615" x2="6111" y2="90192"/>
                        <a14:foregroundMark x1="6333" y1="33077" x2="76778" y2="93462"/>
                        <a14:foregroundMark x1="95889" y1="80000" x2="90556" y2="94615"/>
                        <a14:foregroundMark x1="93889" y1="27500" x2="88778" y2="48462"/>
                        <a14:foregroundMark x1="92556" y1="15769" x2="92222" y2="86538"/>
                        <a14:foregroundMark x1="8889" y1="85769" x2="89667" y2="84615"/>
                        <a14:foregroundMark x1="7333" y1="17308" x2="7667" y2="80577"/>
                        <a14:foregroundMark x1="96111" y1="9423" x2="96889" y2="22500"/>
                        <a14:foregroundMark x1="96778" y1="85192" x2="93444" y2="92885"/>
                        <a14:foregroundMark x1="15333" y1="14423" x2="85778" y2="14615"/>
                      </a14:backgroundRemoval>
                    </a14:imgEffect>
                  </a14:imgLayer>
                </a14:imgProps>
              </a:ext>
              <a:ext uri="{28A0092B-C50C-407E-A947-70E740481C1C}">
                <a14:useLocalDpi xmlns:a14="http://schemas.microsoft.com/office/drawing/2010/main" val="0"/>
              </a:ext>
            </a:extLst>
          </a:blip>
          <a:srcRect/>
          <a:stretch>
            <a:fillRect/>
          </a:stretch>
        </p:blipFill>
        <p:spPr bwMode="auto">
          <a:xfrm>
            <a:off x="1854730" y="0"/>
            <a:ext cx="5620128" cy="263679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259328" y="503428"/>
            <a:ext cx="4810932" cy="1823576"/>
          </a:xfrm>
          <a:prstGeom prst="rect">
            <a:avLst/>
          </a:prstGeom>
          <a:noFill/>
        </p:spPr>
        <p:txBody>
          <a:bodyPr wrap="none" rtlCol="0">
            <a:spAutoFit/>
          </a:bodyPr>
          <a:lstStyle/>
          <a:p>
            <a:pPr algn="ctr"/>
            <a:r>
              <a:rPr lang="en-US" sz="4500" b="1" dirty="0">
                <a:solidFill>
                  <a:srgbClr val="0000FF"/>
                </a:solidFill>
                <a:latin typeface="Arial" pitchFamily="34" charset="0"/>
                <a:cs typeface="Arial" pitchFamily="34" charset="0"/>
              </a:rPr>
              <a:t>TẮT ĐIỆN </a:t>
            </a:r>
          </a:p>
          <a:p>
            <a:pPr algn="ctr"/>
            <a:r>
              <a:rPr lang="en-US" sz="4500" b="1" dirty="0">
                <a:solidFill>
                  <a:srgbClr val="0000FF"/>
                </a:solidFill>
                <a:latin typeface="Arial" pitchFamily="34" charset="0"/>
                <a:cs typeface="Arial" pitchFamily="34" charset="0"/>
              </a:rPr>
              <a:t>BẬT TƯƠNG LAI</a:t>
            </a:r>
          </a:p>
        </p:txBody>
      </p:sp>
      <p:pic>
        <p:nvPicPr>
          <p:cNvPr id="34" name="Picture 11"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41144" y="2613486"/>
            <a:ext cx="891373" cy="488028"/>
          </a:xfrm>
          <a:prstGeom prst="rect">
            <a:avLst/>
          </a:prstGeom>
          <a:noFill/>
          <a:extLst>
            <a:ext uri="{909E8E84-426E-40DD-AFC4-6F175D3DCCD1}">
              <a14:hiddenFill xmlns:a14="http://schemas.microsoft.com/office/drawing/2010/main">
                <a:solidFill>
                  <a:srgbClr val="FFFFFF"/>
                </a:solidFill>
              </a14:hiddenFill>
            </a:ext>
          </a:extLst>
        </p:spPr>
      </p:pic>
      <p:pic>
        <p:nvPicPr>
          <p:cNvPr id="2" name="Tiet kiem di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405155" y="4342148"/>
            <a:ext cx="508000" cy="508000"/>
          </a:xfrm>
          <a:prstGeom prst="rect">
            <a:avLst/>
          </a:prstGeom>
        </p:spPr>
      </p:pic>
    </p:spTree>
    <p:extLst>
      <p:ext uri="{BB962C8B-B14F-4D97-AF65-F5344CB8AC3E}">
        <p14:creationId xmlns:p14="http://schemas.microsoft.com/office/powerpoint/2010/main" val="10570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1000"/>
                                        <p:tgtEl>
                                          <p:spTgt spid="30"/>
                                        </p:tgtEl>
                                      </p:cBhvr>
                                    </p:animEffec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1212" numSld="8">
                <p:cTn id="21" repeatCount="indefinite" fill="hold" display="0">
                  <p:stCondLst>
                    <p:cond delay="indefinite"/>
                  </p:stCondLst>
                  <p:endCondLst>
                    <p:cond evt="onStopAudio" delay="0">
                      <p:tgtEl>
                        <p:sldTgt/>
                      </p:tgtEl>
                    </p:cond>
                  </p:endCondLst>
                </p:cTn>
                <p:tgtEl>
                  <p:spTgt spid="2"/>
                </p:tgtEl>
              </p:cMediaNode>
            </p:audio>
          </p:childTnLst>
        </p:cTn>
      </p:par>
    </p:tnLst>
    <p:bldLst>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Picture 2">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6087" l="0" r="100000"/>
                    </a14:imgEffect>
                  </a14:imgLayer>
                </a14:imgProps>
              </a:ext>
              <a:ext uri="{28A0092B-C50C-407E-A947-70E740481C1C}">
                <a14:useLocalDpi xmlns:a14="http://schemas.microsoft.com/office/drawing/2010/main" val="0"/>
              </a:ext>
            </a:extLst>
          </a:blip>
          <a:stretch>
            <a:fillRect/>
          </a:stretch>
        </p:blipFill>
        <p:spPr>
          <a:xfrm rot="10800000" flipV="1">
            <a:off x="6954738" y="4940485"/>
            <a:ext cx="1343976" cy="686921"/>
          </a:xfrm>
          <a:prstGeom prst="rect">
            <a:avLst/>
          </a:prstGeom>
        </p:spPr>
      </p:pic>
      <p:pic>
        <p:nvPicPr>
          <p:cNvPr id="8" name="Picture 2" descr="Káº¿t quáº£ hÃ¬nh áº£nh cho frame cartoon light bulb"/>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5889" y1="9231" x2="4222" y2="89038"/>
                        <a14:foregroundMark x1="7333" y1="7885" x2="93778" y2="7500"/>
                        <a14:foregroundMark x1="94778" y1="10000" x2="94667" y2="83077"/>
                        <a14:foregroundMark x1="92222" y1="89615" x2="6111" y2="90192"/>
                        <a14:foregroundMark x1="6333" y1="33077" x2="76778" y2="93462"/>
                        <a14:foregroundMark x1="95889" y1="80000" x2="90556" y2="94615"/>
                        <a14:foregroundMark x1="93889" y1="27500" x2="88778" y2="48462"/>
                        <a14:foregroundMark x1="92556" y1="15769" x2="92222" y2="86538"/>
                        <a14:foregroundMark x1="8889" y1="85769" x2="89667" y2="84615"/>
                        <a14:foregroundMark x1="7333" y1="17308" x2="7667" y2="80577"/>
                        <a14:foregroundMark x1="96111" y1="9423" x2="96889" y2="22500"/>
                        <a14:foregroundMark x1="96778" y1="85192" x2="93444" y2="92885"/>
                        <a14:foregroundMark x1="15333" y1="14423" x2="85778" y2="14615"/>
                      </a14:backgroundRemoval>
                    </a14:imgEffect>
                  </a14:imgLayer>
                </a14:imgProps>
              </a:ext>
              <a:ext uri="{28A0092B-C50C-407E-A947-70E740481C1C}">
                <a14:useLocalDpi xmlns:a14="http://schemas.microsoft.com/office/drawing/2010/main" val="0"/>
              </a:ext>
            </a:extLst>
          </a:blip>
          <a:srcRect/>
          <a:stretch>
            <a:fillRect/>
          </a:stretch>
        </p:blipFill>
        <p:spPr bwMode="auto">
          <a:xfrm>
            <a:off x="1084603" y="862109"/>
            <a:ext cx="6974795" cy="39907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93334" y="1676043"/>
            <a:ext cx="5769428" cy="2400657"/>
          </a:xfrm>
          <a:prstGeom prst="rect">
            <a:avLst/>
          </a:prstGeom>
          <a:noFill/>
        </p:spPr>
        <p:txBody>
          <a:bodyPr wrap="square" rtlCol="0">
            <a:spAutoFit/>
          </a:bodyPr>
          <a:lstStyle/>
          <a:p>
            <a:pPr algn="just">
              <a:spcBef>
                <a:spcPts val="0"/>
              </a:spcBef>
            </a:pPr>
            <a:r>
              <a:rPr lang="en-US" sz="3000" dirty="0">
                <a:solidFill>
                  <a:srgbClr val="0000FF"/>
                </a:solidFill>
              </a:rPr>
              <a:t>Ai </a:t>
            </a:r>
            <a:r>
              <a:rPr lang="en-US" sz="3000" dirty="0" err="1">
                <a:solidFill>
                  <a:srgbClr val="0000FF"/>
                </a:solidFill>
              </a:rPr>
              <a:t>đó</a:t>
            </a:r>
            <a:r>
              <a:rPr lang="en-US" sz="3000" dirty="0">
                <a:solidFill>
                  <a:srgbClr val="0000FF"/>
                </a:solidFill>
              </a:rPr>
              <a:t> </a:t>
            </a:r>
            <a:r>
              <a:rPr lang="en-US" sz="3000" dirty="0" err="1">
                <a:solidFill>
                  <a:srgbClr val="0000FF"/>
                </a:solidFill>
              </a:rPr>
              <a:t>đã</a:t>
            </a:r>
            <a:r>
              <a:rPr lang="en-US" sz="3000" dirty="0">
                <a:solidFill>
                  <a:srgbClr val="0000FF"/>
                </a:solidFill>
              </a:rPr>
              <a:t> ra </a:t>
            </a:r>
            <a:r>
              <a:rPr lang="en-US" sz="3000" dirty="0" err="1">
                <a:solidFill>
                  <a:srgbClr val="0000FF"/>
                </a:solidFill>
              </a:rPr>
              <a:t>khỏi</a:t>
            </a:r>
            <a:r>
              <a:rPr lang="en-US" sz="3000" dirty="0">
                <a:solidFill>
                  <a:srgbClr val="0000FF"/>
                </a:solidFill>
              </a:rPr>
              <a:t> </a:t>
            </a:r>
            <a:r>
              <a:rPr lang="en-US" sz="3000" dirty="0" err="1">
                <a:solidFill>
                  <a:srgbClr val="0000FF"/>
                </a:solidFill>
              </a:rPr>
              <a:t>phòng</a:t>
            </a:r>
            <a:r>
              <a:rPr lang="en-US" sz="3000" dirty="0">
                <a:solidFill>
                  <a:srgbClr val="0000FF"/>
                </a:solidFill>
              </a:rPr>
              <a:t> </a:t>
            </a:r>
            <a:r>
              <a:rPr lang="en-US" sz="3000" dirty="0" err="1">
                <a:solidFill>
                  <a:srgbClr val="0000FF"/>
                </a:solidFill>
              </a:rPr>
              <a:t>nhưng</a:t>
            </a:r>
            <a:r>
              <a:rPr lang="en-US" sz="3000" dirty="0">
                <a:solidFill>
                  <a:srgbClr val="0000FF"/>
                </a:solidFill>
              </a:rPr>
              <a:t> </a:t>
            </a:r>
            <a:r>
              <a:rPr lang="en-US" sz="3000" dirty="0" err="1">
                <a:solidFill>
                  <a:srgbClr val="0000FF"/>
                </a:solidFill>
              </a:rPr>
              <a:t>lại</a:t>
            </a:r>
            <a:r>
              <a:rPr lang="en-US" sz="3000" dirty="0">
                <a:solidFill>
                  <a:srgbClr val="0000FF"/>
                </a:solidFill>
              </a:rPr>
              <a:t> </a:t>
            </a:r>
            <a:r>
              <a:rPr lang="en-US" sz="3000" dirty="0" err="1">
                <a:solidFill>
                  <a:srgbClr val="0000FF"/>
                </a:solidFill>
              </a:rPr>
              <a:t>quên</a:t>
            </a:r>
            <a:r>
              <a:rPr lang="en-US" sz="3000" dirty="0">
                <a:solidFill>
                  <a:srgbClr val="0000FF"/>
                </a:solidFill>
              </a:rPr>
              <a:t> </a:t>
            </a:r>
            <a:r>
              <a:rPr lang="en-US" sz="3000" dirty="0" err="1">
                <a:solidFill>
                  <a:srgbClr val="0000FF"/>
                </a:solidFill>
              </a:rPr>
              <a:t>tắt</a:t>
            </a:r>
            <a:r>
              <a:rPr lang="en-US" sz="3000" dirty="0">
                <a:solidFill>
                  <a:srgbClr val="0000FF"/>
                </a:solidFill>
              </a:rPr>
              <a:t> </a:t>
            </a:r>
            <a:r>
              <a:rPr lang="en-US" sz="3000" dirty="0" err="1">
                <a:solidFill>
                  <a:srgbClr val="0000FF"/>
                </a:solidFill>
              </a:rPr>
              <a:t>các</a:t>
            </a:r>
            <a:r>
              <a:rPr lang="en-US" sz="3000" dirty="0">
                <a:solidFill>
                  <a:srgbClr val="0000FF"/>
                </a:solidFill>
              </a:rPr>
              <a:t> </a:t>
            </a:r>
            <a:r>
              <a:rPr lang="en-US" sz="3000" dirty="0" err="1">
                <a:solidFill>
                  <a:srgbClr val="0000FF"/>
                </a:solidFill>
              </a:rPr>
              <a:t>đồ</a:t>
            </a:r>
            <a:r>
              <a:rPr lang="en-US" sz="3000" dirty="0">
                <a:solidFill>
                  <a:srgbClr val="0000FF"/>
                </a:solidFill>
              </a:rPr>
              <a:t> </a:t>
            </a:r>
            <a:r>
              <a:rPr lang="en-US" sz="3000" dirty="0" err="1">
                <a:solidFill>
                  <a:srgbClr val="0000FF"/>
                </a:solidFill>
              </a:rPr>
              <a:t>điện</a:t>
            </a:r>
            <a:r>
              <a:rPr lang="en-US" sz="3000" dirty="0">
                <a:solidFill>
                  <a:srgbClr val="0000FF"/>
                </a:solidFill>
              </a:rPr>
              <a:t>.</a:t>
            </a:r>
          </a:p>
          <a:p>
            <a:pPr algn="just">
              <a:spcBef>
                <a:spcPts val="0"/>
              </a:spcBef>
            </a:pPr>
            <a:r>
              <a:rPr lang="en-US" sz="3000" dirty="0" err="1">
                <a:solidFill>
                  <a:srgbClr val="0000FF"/>
                </a:solidFill>
              </a:rPr>
              <a:t>Em</a:t>
            </a:r>
            <a:r>
              <a:rPr lang="en-US" sz="3000" dirty="0">
                <a:solidFill>
                  <a:srgbClr val="0000FF"/>
                </a:solidFill>
              </a:rPr>
              <a:t> </a:t>
            </a:r>
            <a:r>
              <a:rPr lang="en-US" sz="3000" dirty="0" err="1">
                <a:solidFill>
                  <a:srgbClr val="0000FF"/>
                </a:solidFill>
              </a:rPr>
              <a:t>hãy</a:t>
            </a:r>
            <a:r>
              <a:rPr lang="en-US" sz="3000" dirty="0">
                <a:solidFill>
                  <a:srgbClr val="0000FF"/>
                </a:solidFill>
              </a:rPr>
              <a:t> </a:t>
            </a:r>
            <a:r>
              <a:rPr lang="en-US" sz="3000" dirty="0" err="1">
                <a:solidFill>
                  <a:srgbClr val="0000FF"/>
                </a:solidFill>
              </a:rPr>
              <a:t>giúp</a:t>
            </a:r>
            <a:r>
              <a:rPr lang="en-US" sz="3000" dirty="0">
                <a:solidFill>
                  <a:srgbClr val="0000FF"/>
                </a:solidFill>
              </a:rPr>
              <a:t> </a:t>
            </a:r>
            <a:r>
              <a:rPr lang="en-US" sz="3000" dirty="0" err="1">
                <a:solidFill>
                  <a:srgbClr val="0000FF"/>
                </a:solidFill>
              </a:rPr>
              <a:t>tắt</a:t>
            </a:r>
            <a:r>
              <a:rPr lang="en-US" sz="3000" dirty="0">
                <a:solidFill>
                  <a:srgbClr val="0000FF"/>
                </a:solidFill>
              </a:rPr>
              <a:t> </a:t>
            </a:r>
            <a:r>
              <a:rPr lang="en-US" sz="3000" dirty="0" err="1">
                <a:solidFill>
                  <a:srgbClr val="0000FF"/>
                </a:solidFill>
              </a:rPr>
              <a:t>các</a:t>
            </a:r>
            <a:r>
              <a:rPr lang="en-US" sz="3000" dirty="0">
                <a:solidFill>
                  <a:srgbClr val="0000FF"/>
                </a:solidFill>
              </a:rPr>
              <a:t> </a:t>
            </a:r>
            <a:r>
              <a:rPr lang="en-US" sz="3000" dirty="0" err="1">
                <a:solidFill>
                  <a:srgbClr val="0000FF"/>
                </a:solidFill>
              </a:rPr>
              <a:t>đồ</a:t>
            </a:r>
            <a:r>
              <a:rPr lang="en-US" sz="3000" dirty="0">
                <a:solidFill>
                  <a:srgbClr val="0000FF"/>
                </a:solidFill>
              </a:rPr>
              <a:t> </a:t>
            </a:r>
            <a:r>
              <a:rPr lang="en-US" sz="3000" dirty="0" err="1">
                <a:solidFill>
                  <a:srgbClr val="0000FF"/>
                </a:solidFill>
              </a:rPr>
              <a:t>điện</a:t>
            </a:r>
            <a:r>
              <a:rPr lang="en-US" sz="3000" dirty="0">
                <a:solidFill>
                  <a:srgbClr val="0000FF"/>
                </a:solidFill>
              </a:rPr>
              <a:t> </a:t>
            </a:r>
            <a:r>
              <a:rPr lang="en-US" sz="3000" dirty="0" err="1">
                <a:solidFill>
                  <a:srgbClr val="0000FF"/>
                </a:solidFill>
              </a:rPr>
              <a:t>bằng</a:t>
            </a:r>
            <a:r>
              <a:rPr lang="en-US" sz="3000" dirty="0">
                <a:solidFill>
                  <a:srgbClr val="0000FF"/>
                </a:solidFill>
              </a:rPr>
              <a:t> </a:t>
            </a:r>
            <a:r>
              <a:rPr lang="en-US" sz="3000" dirty="0" err="1">
                <a:solidFill>
                  <a:srgbClr val="0000FF"/>
                </a:solidFill>
              </a:rPr>
              <a:t>cách</a:t>
            </a:r>
            <a:r>
              <a:rPr lang="en-US" sz="3000" dirty="0">
                <a:solidFill>
                  <a:srgbClr val="0000FF"/>
                </a:solidFill>
              </a:rPr>
              <a:t> </a:t>
            </a:r>
            <a:r>
              <a:rPr lang="en-US" sz="3000" dirty="0" err="1">
                <a:solidFill>
                  <a:srgbClr val="0000FF"/>
                </a:solidFill>
              </a:rPr>
              <a:t>trả</a:t>
            </a:r>
            <a:r>
              <a:rPr lang="en-US" sz="3000" dirty="0">
                <a:solidFill>
                  <a:srgbClr val="0000FF"/>
                </a:solidFill>
              </a:rPr>
              <a:t> </a:t>
            </a:r>
            <a:r>
              <a:rPr lang="en-US" sz="3000" dirty="0" err="1">
                <a:solidFill>
                  <a:srgbClr val="0000FF"/>
                </a:solidFill>
              </a:rPr>
              <a:t>lời</a:t>
            </a:r>
            <a:r>
              <a:rPr lang="en-US" sz="3000" dirty="0">
                <a:solidFill>
                  <a:srgbClr val="0000FF"/>
                </a:solidFill>
              </a:rPr>
              <a:t> </a:t>
            </a:r>
            <a:r>
              <a:rPr lang="en-US" sz="3000" dirty="0" err="1">
                <a:solidFill>
                  <a:srgbClr val="0000FF"/>
                </a:solidFill>
              </a:rPr>
              <a:t>nhanh</a:t>
            </a:r>
            <a:r>
              <a:rPr lang="en-US" sz="3000" dirty="0">
                <a:solidFill>
                  <a:srgbClr val="0000FF"/>
                </a:solidFill>
              </a:rPr>
              <a:t> </a:t>
            </a:r>
            <a:r>
              <a:rPr lang="en-US" sz="3000" dirty="0" err="1">
                <a:solidFill>
                  <a:srgbClr val="0000FF"/>
                </a:solidFill>
              </a:rPr>
              <a:t>và</a:t>
            </a:r>
            <a:r>
              <a:rPr lang="en-US" sz="3000" dirty="0">
                <a:solidFill>
                  <a:srgbClr val="0000FF"/>
                </a:solidFill>
              </a:rPr>
              <a:t> </a:t>
            </a:r>
            <a:r>
              <a:rPr lang="en-US" sz="3000" dirty="0" err="1">
                <a:solidFill>
                  <a:srgbClr val="0000FF"/>
                </a:solidFill>
              </a:rPr>
              <a:t>chính</a:t>
            </a:r>
            <a:r>
              <a:rPr lang="en-US" sz="3000" dirty="0">
                <a:solidFill>
                  <a:srgbClr val="0000FF"/>
                </a:solidFill>
              </a:rPr>
              <a:t> </a:t>
            </a:r>
            <a:r>
              <a:rPr lang="en-US" sz="3000" dirty="0" err="1">
                <a:solidFill>
                  <a:srgbClr val="0000FF"/>
                </a:solidFill>
              </a:rPr>
              <a:t>xác</a:t>
            </a:r>
            <a:r>
              <a:rPr lang="en-US" sz="3000" dirty="0">
                <a:solidFill>
                  <a:srgbClr val="0000FF"/>
                </a:solidFill>
              </a:rPr>
              <a:t> </a:t>
            </a:r>
            <a:r>
              <a:rPr lang="en-US" sz="3000" dirty="0" err="1">
                <a:solidFill>
                  <a:srgbClr val="0000FF"/>
                </a:solidFill>
              </a:rPr>
              <a:t>các</a:t>
            </a:r>
            <a:r>
              <a:rPr lang="en-US" sz="3000" dirty="0">
                <a:solidFill>
                  <a:srgbClr val="0000FF"/>
                </a:solidFill>
              </a:rPr>
              <a:t> </a:t>
            </a:r>
            <a:r>
              <a:rPr lang="en-US" sz="3000" dirty="0" err="1">
                <a:solidFill>
                  <a:srgbClr val="0000FF"/>
                </a:solidFill>
              </a:rPr>
              <a:t>câu</a:t>
            </a:r>
            <a:r>
              <a:rPr lang="en-US" sz="3000" dirty="0">
                <a:solidFill>
                  <a:srgbClr val="0000FF"/>
                </a:solidFill>
              </a:rPr>
              <a:t> </a:t>
            </a:r>
            <a:r>
              <a:rPr lang="en-US" sz="3000" dirty="0" err="1">
                <a:solidFill>
                  <a:srgbClr val="0000FF"/>
                </a:solidFill>
              </a:rPr>
              <a:t>hỏi</a:t>
            </a:r>
            <a:r>
              <a:rPr lang="en-US" sz="3000" dirty="0">
                <a:solidFill>
                  <a:srgbClr val="0000FF"/>
                </a:solidFill>
              </a:rPr>
              <a:t>.</a:t>
            </a:r>
          </a:p>
        </p:txBody>
      </p:sp>
    </p:spTree>
    <p:extLst>
      <p:ext uri="{BB962C8B-B14F-4D97-AF65-F5344CB8AC3E}">
        <p14:creationId xmlns:p14="http://schemas.microsoft.com/office/powerpoint/2010/main" val="378280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844" b="100000" l="9786" r="89602"/>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32252" y="1624365"/>
            <a:ext cx="850707" cy="2466270"/>
          </a:xfrm>
          <a:prstGeom prst="rect">
            <a:avLst/>
          </a:prstGeom>
        </p:spPr>
      </p:pic>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3425358" y="91669"/>
            <a:ext cx="1835240" cy="714701"/>
          </a:xfrm>
          <a:prstGeom prst="rect">
            <a:avLst/>
          </a:prstGeom>
        </p:spPr>
      </p:pic>
      <p:pic>
        <p:nvPicPr>
          <p:cNvPr id="1026" name="Picture 2" descr="Káº¿t quáº£ hÃ¬nh áº£nh cho gif cartoon"/>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69829" y="2422168"/>
            <a:ext cx="724318" cy="12608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875" y="2111375"/>
            <a:ext cx="1748260" cy="2968626"/>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40696" y="2763885"/>
            <a:ext cx="1326108" cy="1326108"/>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51338" y="2763885"/>
            <a:ext cx="1302387" cy="1326108"/>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43832" y="2844801"/>
            <a:ext cx="936449" cy="936449"/>
          </a:xfrm>
          <a:prstGeom prst="rect">
            <a:avLst/>
          </a:prstGeom>
        </p:spPr>
      </p:pic>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30332" y="1625979"/>
            <a:ext cx="848433" cy="2464013"/>
          </a:xfrm>
          <a:prstGeom prst="rect">
            <a:avLst/>
          </a:prstGeom>
        </p:spPr>
      </p:pic>
      <p:sp>
        <p:nvSpPr>
          <p:cNvPr id="19" name="Oval 18"/>
          <p:cNvSpPr/>
          <p:nvPr/>
        </p:nvSpPr>
        <p:spPr>
          <a:xfrm>
            <a:off x="3851672" y="619126"/>
            <a:ext cx="79375" cy="3809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27" name="Oval 26"/>
          <p:cNvSpPr/>
          <p:nvPr/>
        </p:nvSpPr>
        <p:spPr>
          <a:xfrm>
            <a:off x="3962797" y="619126"/>
            <a:ext cx="79375" cy="38099"/>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a:p>
        </p:txBody>
      </p:sp>
      <p:sp>
        <p:nvSpPr>
          <p:cNvPr id="26" name="TextBox 25"/>
          <p:cNvSpPr txBox="1"/>
          <p:nvPr/>
        </p:nvSpPr>
        <p:spPr>
          <a:xfrm rot="698401">
            <a:off x="5148452" y="197846"/>
            <a:ext cx="1180131" cy="707886"/>
          </a:xfrm>
          <a:prstGeom prst="rect">
            <a:avLst/>
          </a:prstGeom>
          <a:noFill/>
        </p:spPr>
        <p:txBody>
          <a:bodyPr wrap="none" rtlCol="0">
            <a:spAutoFit/>
          </a:bodyPr>
          <a:lstStyle/>
          <a:p>
            <a:r>
              <a:rPr lang="en-US" sz="4000" b="1">
                <a:solidFill>
                  <a:srgbClr val="FF0000"/>
                </a:solidFill>
              </a:rPr>
              <a:t>TẮT</a:t>
            </a:r>
          </a:p>
        </p:txBody>
      </p:sp>
      <p:pic>
        <p:nvPicPr>
          <p:cNvPr id="28"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82387" y="19225"/>
            <a:ext cx="508000" cy="508000"/>
          </a:xfrm>
          <a:prstGeom prst="rect">
            <a:avLst/>
          </a:prstGeom>
        </p:spPr>
      </p:pic>
      <p:pic>
        <p:nvPicPr>
          <p:cNvPr id="31"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509387" y="146225"/>
            <a:ext cx="508000" cy="508000"/>
          </a:xfrm>
          <a:prstGeom prst="rect">
            <a:avLst/>
          </a:prstGeom>
        </p:spPr>
      </p:pic>
      <p:pic>
        <p:nvPicPr>
          <p:cNvPr id="3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36387" y="273225"/>
            <a:ext cx="508000" cy="508000"/>
          </a:xfrm>
          <a:prstGeom prst="rect">
            <a:avLst/>
          </a:prstGeom>
        </p:spPr>
      </p:pic>
      <p:pic>
        <p:nvPicPr>
          <p:cNvPr id="33"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63387" y="400225"/>
            <a:ext cx="508000" cy="508000"/>
          </a:xfrm>
          <a:prstGeom prst="rect">
            <a:avLst/>
          </a:prstGeom>
        </p:spPr>
      </p:pic>
      <p:sp>
        <p:nvSpPr>
          <p:cNvPr id="18" name="Oval 17">
            <a:hlinkClick r:id="rId18" action="ppaction://hlinksldjump"/>
          </p:cNvPr>
          <p:cNvSpPr/>
          <p:nvPr/>
        </p:nvSpPr>
        <p:spPr>
          <a:xfrm>
            <a:off x="381000" y="67978"/>
            <a:ext cx="472225" cy="461493"/>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67">
                <a:solidFill>
                  <a:srgbClr val="FF0000"/>
                </a:solidFill>
              </a:rPr>
              <a:t>1</a:t>
            </a:r>
          </a:p>
        </p:txBody>
      </p:sp>
      <p:sp>
        <p:nvSpPr>
          <p:cNvPr id="20" name="Oval 19">
            <a:hlinkClick r:id="rId19" action="ppaction://hlinksldjump"/>
          </p:cNvPr>
          <p:cNvSpPr/>
          <p:nvPr/>
        </p:nvSpPr>
        <p:spPr>
          <a:xfrm>
            <a:off x="1067555" y="67978"/>
            <a:ext cx="472225" cy="461493"/>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67">
                <a:solidFill>
                  <a:srgbClr val="FF0000"/>
                </a:solidFill>
              </a:rPr>
              <a:t>2</a:t>
            </a:r>
          </a:p>
        </p:txBody>
      </p:sp>
      <p:sp>
        <p:nvSpPr>
          <p:cNvPr id="21" name="Oval 20">
            <a:hlinkClick r:id="rId20" action="ppaction://hlinksldjump"/>
          </p:cNvPr>
          <p:cNvSpPr/>
          <p:nvPr/>
        </p:nvSpPr>
        <p:spPr>
          <a:xfrm>
            <a:off x="1754111" y="57244"/>
            <a:ext cx="472225" cy="461493"/>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67">
                <a:solidFill>
                  <a:srgbClr val="FF0000"/>
                </a:solidFill>
              </a:rPr>
              <a:t>3</a:t>
            </a:r>
          </a:p>
        </p:txBody>
      </p:sp>
      <p:sp>
        <p:nvSpPr>
          <p:cNvPr id="22" name="Oval 21">
            <a:hlinkClick r:id="rId21" action="ppaction://hlinksldjump"/>
          </p:cNvPr>
          <p:cNvSpPr/>
          <p:nvPr/>
        </p:nvSpPr>
        <p:spPr>
          <a:xfrm>
            <a:off x="2385534" y="55454"/>
            <a:ext cx="472225" cy="461493"/>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67">
                <a:solidFill>
                  <a:srgbClr val="FF0000"/>
                </a:solidFill>
              </a:rPr>
              <a:t>4</a:t>
            </a:r>
          </a:p>
        </p:txBody>
      </p:sp>
      <p:pic>
        <p:nvPicPr>
          <p:cNvPr id="2" name="Tieng vo tay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509387" y="1624365"/>
            <a:ext cx="508000" cy="508000"/>
          </a:xfrm>
          <a:prstGeom prst="rect">
            <a:avLst/>
          </a:prstGeom>
        </p:spPr>
      </p:pic>
      <p:pic>
        <p:nvPicPr>
          <p:cNvPr id="24" name="Tieng vo tay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636387" y="1751365"/>
            <a:ext cx="508000" cy="508000"/>
          </a:xfrm>
          <a:prstGeom prst="rect">
            <a:avLst/>
          </a:prstGeom>
        </p:spPr>
      </p:pic>
      <p:pic>
        <p:nvPicPr>
          <p:cNvPr id="25" name="Tieng vo tay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763387" y="1878365"/>
            <a:ext cx="508000" cy="508000"/>
          </a:xfrm>
          <a:prstGeom prst="rect">
            <a:avLst/>
          </a:prstGeom>
        </p:spPr>
      </p:pic>
      <p:pic>
        <p:nvPicPr>
          <p:cNvPr id="29" name="Tieng vo tay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890387" y="2005365"/>
            <a:ext cx="508000" cy="508000"/>
          </a:xfrm>
          <a:prstGeom prst="rect">
            <a:avLst/>
          </a:prstGeom>
        </p:spPr>
      </p:pic>
      <p:pic>
        <p:nvPicPr>
          <p:cNvPr id="30" name="Picture 29">
            <a:hlinkClick r:id="rId22" action="ppaction://hlinksldjump"/>
            <a:extLst>
              <a:ext uri="{FF2B5EF4-FFF2-40B4-BE49-F238E27FC236}">
                <a16:creationId xmlns:a16="http://schemas.microsoft.com/office/drawing/2014/main" id="{DCBB6A00-D07D-435D-9993-F548B3445724}"/>
              </a:ext>
            </a:extLst>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0" b="96087" l="0" r="100000"/>
                    </a14:imgEffect>
                  </a14:imgLayer>
                </a14:imgProps>
              </a:ext>
              <a:ext uri="{28A0092B-C50C-407E-A947-70E740481C1C}">
                <a14:useLocalDpi xmlns:a14="http://schemas.microsoft.com/office/drawing/2010/main" val="0"/>
              </a:ext>
            </a:extLst>
          </a:blip>
          <a:stretch>
            <a:fillRect/>
          </a:stretch>
        </p:blipFill>
        <p:spPr>
          <a:xfrm rot="10800000" flipV="1">
            <a:off x="8077200" y="5138407"/>
            <a:ext cx="875986" cy="447726"/>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39408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2" presetClass="emph" presetSubtype="0" fill="hold" grpId="0" nodeType="clickEffect">
                                  <p:stCondLst>
                                    <p:cond delay="0"/>
                                  </p:stCondLst>
                                  <p:childTnLst>
                                    <p:animClr clrSpc="hsl" dir="cw">
                                      <p:cBhvr override="childStyle">
                                        <p:cTn id="11" dur="500" fill="hold"/>
                                        <p:tgtEl>
                                          <p:spTgt spid="19"/>
                                        </p:tgtEl>
                                        <p:attrNameLst>
                                          <p:attrName>style.color</p:attrName>
                                        </p:attrNameLst>
                                      </p:cBhvr>
                                      <p:by>
                                        <p:hsl h="-7200000" s="0" l="0"/>
                                      </p:by>
                                    </p:animClr>
                                    <p:animClr clrSpc="hsl" dir="cw">
                                      <p:cBhvr>
                                        <p:cTn id="12" dur="500" fill="hold"/>
                                        <p:tgtEl>
                                          <p:spTgt spid="19"/>
                                        </p:tgtEl>
                                        <p:attrNameLst>
                                          <p:attrName>fillcolor</p:attrName>
                                        </p:attrNameLst>
                                      </p:cBhvr>
                                      <p:by>
                                        <p:hsl h="-7200000" s="0" l="0"/>
                                      </p:by>
                                    </p:animClr>
                                    <p:animClr clrSpc="hsl" dir="cw">
                                      <p:cBhvr>
                                        <p:cTn id="13" dur="500" fill="hold"/>
                                        <p:tgtEl>
                                          <p:spTgt spid="19"/>
                                        </p:tgtEl>
                                        <p:attrNameLst>
                                          <p:attrName>stroke.color</p:attrName>
                                        </p:attrNameLst>
                                      </p:cBhvr>
                                      <p:by>
                                        <p:hsl h="-7200000" s="0" l="0"/>
                                      </p:by>
                                    </p:animClr>
                                    <p:set>
                                      <p:cBhvr>
                                        <p:cTn id="14" dur="500" fill="hold"/>
                                        <p:tgtEl>
                                          <p:spTgt spid="19"/>
                                        </p:tgtEl>
                                        <p:attrNameLst>
                                          <p:attrName>fill.type</p:attrName>
                                        </p:attrNameLst>
                                      </p:cBhvr>
                                      <p:to>
                                        <p:strVal val="solid"/>
                                      </p:to>
                                    </p:set>
                                  </p:childTnLst>
                                </p:cTn>
                              </p:par>
                              <p:par>
                                <p:cTn id="15" presetID="22" presetClass="emph" presetSubtype="0" fill="hold" grpId="0" nodeType="withEffect">
                                  <p:stCondLst>
                                    <p:cond delay="0"/>
                                  </p:stCondLst>
                                  <p:childTnLst>
                                    <p:animClr clrSpc="hsl" dir="cw">
                                      <p:cBhvr override="childStyle">
                                        <p:cTn id="16" dur="500" fill="hold"/>
                                        <p:tgtEl>
                                          <p:spTgt spid="27"/>
                                        </p:tgtEl>
                                        <p:attrNameLst>
                                          <p:attrName>style.color</p:attrName>
                                        </p:attrNameLst>
                                      </p:cBhvr>
                                      <p:by>
                                        <p:hsl h="-7200000" s="0" l="0"/>
                                      </p:by>
                                    </p:animClr>
                                    <p:animClr clrSpc="hsl" dir="cw">
                                      <p:cBhvr>
                                        <p:cTn id="17" dur="500" fill="hold"/>
                                        <p:tgtEl>
                                          <p:spTgt spid="27"/>
                                        </p:tgtEl>
                                        <p:attrNameLst>
                                          <p:attrName>fillcolor</p:attrName>
                                        </p:attrNameLst>
                                      </p:cBhvr>
                                      <p:by>
                                        <p:hsl h="-7200000" s="0" l="0"/>
                                      </p:by>
                                    </p:animClr>
                                    <p:animClr clrSpc="hsl" dir="cw">
                                      <p:cBhvr>
                                        <p:cTn id="18" dur="500" fill="hold"/>
                                        <p:tgtEl>
                                          <p:spTgt spid="27"/>
                                        </p:tgtEl>
                                        <p:attrNameLst>
                                          <p:attrName>stroke.color</p:attrName>
                                        </p:attrNameLst>
                                      </p:cBhvr>
                                      <p:by>
                                        <p:hsl h="-7200000" s="0" l="0"/>
                                      </p:by>
                                    </p:animClr>
                                    <p:set>
                                      <p:cBhvr>
                                        <p:cTn id="19" dur="500" fill="hold"/>
                                        <p:tgtEl>
                                          <p:spTgt spid="27"/>
                                        </p:tgtEl>
                                        <p:attrNameLst>
                                          <p:attrName>fill.type</p:attrName>
                                        </p:attrNameLst>
                                      </p:cBhvr>
                                      <p:to>
                                        <p:strVal val="solid"/>
                                      </p:to>
                                    </p:set>
                                  </p:childTnLst>
                                </p:cTn>
                              </p:par>
                              <p:par>
                                <p:cTn id="20" presetID="1" presetClass="mediacall" presetSubtype="0" fill="hold" nodeType="withEffect">
                                  <p:stCondLst>
                                    <p:cond delay="0"/>
                                  </p:stCondLst>
                                  <p:childTnLst>
                                    <p:cmd type="call" cmd="playFrom(0.0)">
                                      <p:cBhvr>
                                        <p:cTn id="21" dur="1526" fill="hold"/>
                                        <p:tgtEl>
                                          <p:spTgt spid="28"/>
                                        </p:tgtEl>
                                      </p:cBhvr>
                                    </p:cmd>
                                  </p:childTnLst>
                                </p:cTn>
                              </p:par>
                              <p:par>
                                <p:cTn id="22" presetID="1" presetClass="mediacall" presetSubtype="0" fill="hold" nodeType="withEffect">
                                  <p:stCondLst>
                                    <p:cond delay="0"/>
                                  </p:stCondLst>
                                  <p:childTnLst>
                                    <p:cmd type="call" cmd="playFrom(0.0)">
                                      <p:cBhvr>
                                        <p:cTn id="23" dur="2902" fill="hold"/>
                                        <p:tgtEl>
                                          <p:spTgt spid="25"/>
                                        </p:tgtEl>
                                      </p:cBhvr>
                                    </p:cmd>
                                  </p:childTnLst>
                                </p:cTn>
                              </p:par>
                              <p:par>
                                <p:cTn id="24" presetID="1"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xit" presetSubtype="0" fill="hold" grpId="1" nodeType="withEffect">
                                  <p:stCondLst>
                                    <p:cond delay="3000"/>
                                  </p:stCondLst>
                                  <p:childTnLst>
                                    <p:set>
                                      <p:cBhvr>
                                        <p:cTn id="27"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526" fill="hold"/>
                                        <p:tgtEl>
                                          <p:spTgt spid="33"/>
                                        </p:tgtEl>
                                      </p:cBhvr>
                                    </p:cmd>
                                  </p:childTnLst>
                                </p:cTn>
                              </p:par>
                              <p:par>
                                <p:cTn id="35" presetID="1" presetClass="exit" presetSubtype="0" fill="hold"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2902" fill="hold"/>
                                        <p:tgtEl>
                                          <p:spTgt spid="29"/>
                                        </p:tgtEl>
                                      </p:cBhvr>
                                    </p:cmd>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526" fill="hold"/>
                                        <p:tgtEl>
                                          <p:spTgt spid="32"/>
                                        </p:tgtEl>
                                      </p:cBhvr>
                                    </p:cmd>
                                  </p:childTnLst>
                                </p:cTn>
                              </p:par>
                              <p:par>
                                <p:cTn id="48" presetID="1" presetClass="mediacall" presetSubtype="0" fill="hold" nodeType="withEffect">
                                  <p:stCondLst>
                                    <p:cond delay="0"/>
                                  </p:stCondLst>
                                  <p:childTnLst>
                                    <p:cmd type="call" cmd="playFrom(0.0)">
                                      <p:cBhvr>
                                        <p:cTn id="49" dur="2902" fill="hold"/>
                                        <p:tgtEl>
                                          <p:spTgt spid="2"/>
                                        </p:tgtEl>
                                      </p:cBhvr>
                                    </p:cmd>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526" fill="hold"/>
                                        <p:tgtEl>
                                          <p:spTgt spid="31"/>
                                        </p:tgtEl>
                                      </p:cBhvr>
                                    </p:cmd>
                                  </p:childTnLst>
                                </p:cTn>
                              </p:par>
                              <p:par>
                                <p:cTn id="57" presetID="1" presetClass="exit" presetSubtype="0" fill="hold" nodeType="withEffect">
                                  <p:stCondLst>
                                    <p:cond delay="0"/>
                                  </p:stCondLst>
                                  <p:childTnLst>
                                    <p:set>
                                      <p:cBhvr>
                                        <p:cTn id="58" dur="1" fill="hold">
                                          <p:stCondLst>
                                            <p:cond delay="0"/>
                                          </p:stCondLst>
                                        </p:cTn>
                                        <p:tgtEl>
                                          <p:spTgt spid="1026"/>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2902" fill="hold"/>
                                        <p:tgtEl>
                                          <p:spTgt spid="2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28"/>
                </p:tgtEl>
              </p:cMediaNode>
            </p:audio>
            <p:audio>
              <p:cMediaNode vol="80000">
                <p:cTn id="62" fill="hold" display="0">
                  <p:stCondLst>
                    <p:cond delay="indefinite"/>
                  </p:stCondLst>
                  <p:endCondLst>
                    <p:cond evt="onStopAudio" delay="0">
                      <p:tgtEl>
                        <p:sldTgt/>
                      </p:tgtEl>
                    </p:cond>
                  </p:endCondLst>
                </p:cTn>
                <p:tgtEl>
                  <p:spTgt spid="31"/>
                </p:tgtEl>
              </p:cMediaNode>
            </p:audio>
            <p:audio>
              <p:cMediaNode vol="80000">
                <p:cTn id="63" fill="hold" display="0">
                  <p:stCondLst>
                    <p:cond delay="indefinite"/>
                  </p:stCondLst>
                  <p:endCondLst>
                    <p:cond evt="onStopAudio" delay="0">
                      <p:tgtEl>
                        <p:sldTgt/>
                      </p:tgtEl>
                    </p:cond>
                  </p:endCondLst>
                </p:cTn>
                <p:tgtEl>
                  <p:spTgt spid="32"/>
                </p:tgtEl>
              </p:cMediaNode>
            </p:audio>
            <p:audio>
              <p:cMediaNode vol="80000">
                <p:cTn id="64" fill="hold" display="0">
                  <p:stCondLst>
                    <p:cond delay="indefinite"/>
                  </p:stCondLst>
                  <p:endCondLst>
                    <p:cond evt="onStopAudio" delay="0">
                      <p:tgtEl>
                        <p:sldTgt/>
                      </p:tgtEl>
                    </p:cond>
                  </p:endCondLst>
                </p:cTn>
                <p:tgtEl>
                  <p:spTgt spid="33"/>
                </p:tgtEl>
              </p:cMediaNode>
            </p:audio>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1"/>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85" fill="hold" display="0">
                  <p:stCondLst>
                    <p:cond delay="indefinite"/>
                  </p:stCondLst>
                  <p:endCondLst>
                    <p:cond evt="onStopAudio" delay="0">
                      <p:tgtEl>
                        <p:sldTgt/>
                      </p:tgtEl>
                    </p:cond>
                  </p:endCondLst>
                </p:cTn>
                <p:tgtEl>
                  <p:spTgt spid="2"/>
                </p:tgtEl>
              </p:cMediaNode>
            </p:audio>
            <p:audio>
              <p:cMediaNode vol="80000">
                <p:cTn id="86" fill="hold" display="0">
                  <p:stCondLst>
                    <p:cond delay="indefinite"/>
                  </p:stCondLst>
                  <p:endCondLst>
                    <p:cond evt="onStopAudio" delay="0">
                      <p:tgtEl>
                        <p:sldTgt/>
                      </p:tgtEl>
                    </p:cond>
                  </p:endCondLst>
                </p:cTn>
                <p:tgtEl>
                  <p:spTgt spid="24"/>
                </p:tgtEl>
              </p:cMediaNode>
            </p:audio>
            <p:audio>
              <p:cMediaNode vol="80000">
                <p:cTn id="87" fill="hold" display="0">
                  <p:stCondLst>
                    <p:cond delay="indefinite"/>
                  </p:stCondLst>
                  <p:endCondLst>
                    <p:cond evt="onStopAudio" delay="0">
                      <p:tgtEl>
                        <p:sldTgt/>
                      </p:tgtEl>
                    </p:cond>
                  </p:endCondLst>
                </p:cTn>
                <p:tgtEl>
                  <p:spTgt spid="25"/>
                </p:tgtEl>
              </p:cMediaNode>
            </p:audio>
            <p:audio>
              <p:cMediaNode vol="80000">
                <p:cTn id="88" fill="hold" display="0">
                  <p:stCondLst>
                    <p:cond delay="indefinite"/>
                  </p:stCondLst>
                  <p:endCondLst>
                    <p:cond evt="onStopAudio" delay="0">
                      <p:tgtEl>
                        <p:sldTgt/>
                      </p:tgtEl>
                    </p:cond>
                  </p:endCondLst>
                </p:cTn>
                <p:tgtEl>
                  <p:spTgt spid="29"/>
                </p:tgtEl>
              </p:cMediaNode>
            </p:audio>
          </p:childTnLst>
        </p:cTn>
      </p:par>
    </p:tnLst>
    <p:bldLst>
      <p:bldP spid="19" grpId="0" animBg="1"/>
      <p:bldP spid="27" grpId="0" animBg="1"/>
      <p:bldP spid="26" grpId="0"/>
      <p:bldP spid="26" grpId="1"/>
      <p:bldP spid="18" grpId="0" animBg="1"/>
      <p:bldP spid="20" grpId="0" animBg="1"/>
      <p:bldP spid="21"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Picture 2">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6087" l="0" r="100000"/>
                    </a14:imgEffect>
                  </a14:imgLayer>
                </a14:imgProps>
              </a:ext>
              <a:ext uri="{28A0092B-C50C-407E-A947-70E740481C1C}">
                <a14:useLocalDpi xmlns:a14="http://schemas.microsoft.com/office/drawing/2010/main" val="0"/>
              </a:ext>
            </a:extLst>
          </a:blip>
          <a:stretch>
            <a:fillRect/>
          </a:stretch>
        </p:blipFill>
        <p:spPr>
          <a:xfrm rot="10800000" flipV="1">
            <a:off x="8268014" y="5227743"/>
            <a:ext cx="875986" cy="447726"/>
          </a:xfrm>
          <a:prstGeom prst="rect">
            <a:avLst/>
          </a:prstGeom>
        </p:spPr>
      </p:pic>
      <p:pic>
        <p:nvPicPr>
          <p:cNvPr id="8" name="Picture 7">
            <a:extLst>
              <a:ext uri="{FF2B5EF4-FFF2-40B4-BE49-F238E27FC236}">
                <a16:creationId xmlns:a16="http://schemas.microsoft.com/office/drawing/2014/main" id="{808B5389-96DF-4FAF-96B3-8993C7E567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7677" y="823582"/>
            <a:ext cx="1213393" cy="1289306"/>
          </a:xfrm>
          <a:prstGeom prst="rect">
            <a:avLst/>
          </a:prstGeom>
        </p:spPr>
      </p:pic>
      <p:sp>
        <p:nvSpPr>
          <p:cNvPr id="9" name="Rectangle: Folded Corner 26">
            <a:extLst>
              <a:ext uri="{FF2B5EF4-FFF2-40B4-BE49-F238E27FC236}">
                <a16:creationId xmlns:a16="http://schemas.microsoft.com/office/drawing/2014/main" id="{A468FF43-48BE-45C8-AE0E-72371E21D00D}"/>
              </a:ext>
            </a:extLst>
          </p:cNvPr>
          <p:cNvSpPr/>
          <p:nvPr/>
        </p:nvSpPr>
        <p:spPr>
          <a:xfrm>
            <a:off x="1079501" y="1050108"/>
            <a:ext cx="7040917" cy="86384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lgn="ctr"/>
            <a:r>
              <a:rPr lang="en-US" sz="2083" dirty="0" err="1">
                <a:solidFill>
                  <a:srgbClr val="0000FF"/>
                </a:solidFill>
                <a:latin typeface="+mj-lt"/>
                <a:ea typeface="Tahoma" panose="020B0604030504040204" pitchFamily="34" charset="0"/>
                <a:cs typeface="Tahoma" panose="020B0604030504040204" pitchFamily="34" charset="0"/>
              </a:rPr>
              <a:t>Câu</a:t>
            </a:r>
            <a:r>
              <a:rPr lang="en-US" sz="2083" dirty="0">
                <a:solidFill>
                  <a:srgbClr val="0000FF"/>
                </a:solidFill>
                <a:latin typeface="+mj-lt"/>
                <a:ea typeface="Tahoma" panose="020B0604030504040204" pitchFamily="34" charset="0"/>
                <a:cs typeface="Tahoma" panose="020B0604030504040204" pitchFamily="34" charset="0"/>
              </a:rPr>
              <a:t> </a:t>
            </a:r>
            <a:r>
              <a:rPr lang="en-US" sz="2083" dirty="0" err="1">
                <a:solidFill>
                  <a:srgbClr val="0000FF"/>
                </a:solidFill>
                <a:latin typeface="+mj-lt"/>
                <a:ea typeface="Tahoma" panose="020B0604030504040204" pitchFamily="34" charset="0"/>
                <a:cs typeface="Tahoma" panose="020B0604030504040204" pitchFamily="34" charset="0"/>
              </a:rPr>
              <a:t>hỏi</a:t>
            </a:r>
            <a:r>
              <a:rPr lang="en-US" sz="2083" dirty="0">
                <a:solidFill>
                  <a:srgbClr val="0000FF"/>
                </a:solidFill>
                <a:latin typeface="+mj-lt"/>
                <a:ea typeface="Tahoma" panose="020B0604030504040204" pitchFamily="34" charset="0"/>
                <a:cs typeface="Tahoma" panose="020B0604030504040204" pitchFamily="34" charset="0"/>
              </a:rPr>
              <a:t> 1: </a:t>
            </a:r>
            <a:r>
              <a:rPr lang="vi-VN" dirty="0">
                <a:solidFill>
                  <a:srgbClr val="0000FF"/>
                </a:solidFill>
                <a:latin typeface="+mj-lt"/>
              </a:rPr>
              <a:t>Tiết kiệm là biết sử dụng một cách hợp lí tiền bạc, của cải, thời gian, sức lực </a:t>
            </a:r>
            <a:r>
              <a:rPr lang="en-US" dirty="0" err="1">
                <a:solidFill>
                  <a:srgbClr val="0000FF"/>
                </a:solidFill>
                <a:latin typeface="+mj-lt"/>
              </a:rPr>
              <a:t>của</a:t>
            </a:r>
            <a:r>
              <a:rPr lang="en-US" dirty="0">
                <a:solidFill>
                  <a:srgbClr val="0000FF"/>
                </a:solidFill>
                <a:latin typeface="+mj-lt"/>
              </a:rPr>
              <a:t> ai?</a:t>
            </a:r>
            <a:endParaRPr lang="en-US" sz="2083" dirty="0">
              <a:solidFill>
                <a:srgbClr val="0000FF"/>
              </a:solidFill>
              <a:latin typeface="+mj-lt"/>
              <a:ea typeface="Tahoma" panose="020B0604030504040204" pitchFamily="34" charset="0"/>
              <a:cs typeface="Tahoma" panose="020B0604030504040204" pitchFamily="34" charset="0"/>
            </a:endParaRPr>
          </a:p>
        </p:txBody>
      </p:sp>
      <p:sp>
        <p:nvSpPr>
          <p:cNvPr id="10" name="Rectangle 9"/>
          <p:cNvSpPr/>
          <p:nvPr/>
        </p:nvSpPr>
        <p:spPr>
          <a:xfrm>
            <a:off x="762000" y="2587624"/>
            <a:ext cx="3623295"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defRPr/>
            </a:pPr>
            <a:r>
              <a:rPr lang="vi-VN" sz="2083" dirty="0">
                <a:solidFill>
                  <a:prstClr val="black"/>
                </a:solidFill>
                <a:latin typeface="Arial" panose="020B0604020202020204" pitchFamily="34" charset="0"/>
              </a:rPr>
              <a:t>A. </a:t>
            </a:r>
            <a:r>
              <a:rPr lang="en-US" sz="2083" dirty="0" err="1">
                <a:solidFill>
                  <a:prstClr val="black"/>
                </a:solidFill>
                <a:latin typeface="Arial" panose="020B0604020202020204" pitchFamily="34" charset="0"/>
              </a:rPr>
              <a:t>Mình</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và</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người</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khác</a:t>
            </a:r>
            <a:endParaRPr lang="vi-VN" sz="2083" dirty="0">
              <a:solidFill>
                <a:prstClr val="black"/>
              </a:solidFill>
              <a:latin typeface="Arial" panose="020B0604020202020204" pitchFamily="34" charset="0"/>
            </a:endParaRPr>
          </a:p>
        </p:txBody>
      </p:sp>
      <p:sp>
        <p:nvSpPr>
          <p:cNvPr id="11" name="Rectangle 10"/>
          <p:cNvSpPr/>
          <p:nvPr/>
        </p:nvSpPr>
        <p:spPr>
          <a:xfrm>
            <a:off x="4697594" y="2590533"/>
            <a:ext cx="3901458"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lvl="0">
              <a:defRPr/>
            </a:pPr>
            <a:r>
              <a:rPr lang="vi-VN" sz="2083" dirty="0">
                <a:solidFill>
                  <a:prstClr val="black"/>
                </a:solidFill>
                <a:latin typeface="Arial" panose="020B0604020202020204" pitchFamily="34" charset="0"/>
              </a:rPr>
              <a:t>B. </a:t>
            </a:r>
            <a:r>
              <a:rPr lang="en-US" sz="2083" dirty="0" err="1">
                <a:solidFill>
                  <a:prstClr val="black"/>
                </a:solidFill>
                <a:latin typeface="Arial" panose="020B0604020202020204" pitchFamily="34" charset="0"/>
              </a:rPr>
              <a:t>Của</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mình</a:t>
            </a:r>
            <a:endParaRPr lang="vi-VN" sz="2083" dirty="0">
              <a:solidFill>
                <a:prstClr val="black"/>
              </a:solidFill>
              <a:latin typeface="Arial" panose="020B0604020202020204" pitchFamily="34" charset="0"/>
            </a:endParaRPr>
          </a:p>
        </p:txBody>
      </p:sp>
      <p:sp>
        <p:nvSpPr>
          <p:cNvPr id="12" name="Rectangle 11"/>
          <p:cNvSpPr/>
          <p:nvPr/>
        </p:nvSpPr>
        <p:spPr>
          <a:xfrm>
            <a:off x="762000" y="3491576"/>
            <a:ext cx="3623295"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defRPr/>
            </a:pPr>
            <a:r>
              <a:rPr lang="vi-VN" sz="2083" dirty="0">
                <a:solidFill>
                  <a:prstClr val="black"/>
                </a:solidFill>
                <a:latin typeface="Arial" panose="020B0604020202020204" pitchFamily="34" charset="0"/>
              </a:rPr>
              <a:t>C. </a:t>
            </a:r>
            <a:r>
              <a:rPr lang="en-US" sz="2083" dirty="0" err="1">
                <a:solidFill>
                  <a:prstClr val="black"/>
                </a:solidFill>
                <a:latin typeface="Arial" panose="020B0604020202020204" pitchFamily="34" charset="0"/>
              </a:rPr>
              <a:t>Mọi</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người</a:t>
            </a:r>
            <a:endParaRPr lang="vi-VN" sz="2083" dirty="0">
              <a:solidFill>
                <a:prstClr val="black"/>
              </a:solidFill>
              <a:latin typeface="Arial" panose="020B0604020202020204" pitchFamily="34" charset="0"/>
            </a:endParaRPr>
          </a:p>
        </p:txBody>
      </p:sp>
      <p:sp>
        <p:nvSpPr>
          <p:cNvPr id="13" name="Rectangle 12"/>
          <p:cNvSpPr/>
          <p:nvPr/>
        </p:nvSpPr>
        <p:spPr>
          <a:xfrm>
            <a:off x="4697594" y="3494486"/>
            <a:ext cx="3901458"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lvl="0">
              <a:defRPr/>
            </a:pPr>
            <a:r>
              <a:rPr lang="vi-VN" sz="2083" dirty="0">
                <a:solidFill>
                  <a:prstClr val="black"/>
                </a:solidFill>
                <a:latin typeface="Arial" panose="020B0604020202020204" pitchFamily="34" charset="0"/>
              </a:rPr>
              <a:t>D. </a:t>
            </a:r>
            <a:r>
              <a:rPr lang="en-US" sz="2083" dirty="0" err="1">
                <a:solidFill>
                  <a:prstClr val="black"/>
                </a:solidFill>
                <a:latin typeface="Arial" panose="020B0604020202020204" pitchFamily="34" charset="0"/>
              </a:rPr>
              <a:t>Tập</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thể</a:t>
            </a:r>
            <a:endParaRPr lang="vi-VN" sz="2083" dirty="0">
              <a:solidFill>
                <a:prstClr val="black"/>
              </a:solidFill>
              <a:latin typeface="Arial" panose="020B0604020202020204" pitchFamily="34" charset="0"/>
            </a:endParaRPr>
          </a:p>
        </p:txBody>
      </p:sp>
      <p:pic>
        <p:nvPicPr>
          <p:cNvPr id="14" name="Picture 13"/>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731688" y="2605315"/>
            <a:ext cx="653607" cy="491708"/>
          </a:xfrm>
          <a:prstGeom prst="rect">
            <a:avLst/>
          </a:prstGeom>
        </p:spPr>
      </p:pic>
      <p:pic>
        <p:nvPicPr>
          <p:cNvPr id="15" name="Picture 14"/>
          <p:cNvPicPr>
            <a:picLocks noChangeAspect="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91208" y="3514746"/>
            <a:ext cx="594088" cy="488950"/>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70739" y="3522800"/>
            <a:ext cx="639861" cy="491109"/>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70739" y="2619184"/>
            <a:ext cx="639861" cy="491109"/>
          </a:xfrm>
          <a:prstGeom prst="rect">
            <a:avLst/>
          </a:prstGeom>
        </p:spPr>
      </p:pic>
    </p:spTree>
    <p:extLst>
      <p:ext uri="{BB962C8B-B14F-4D97-AF65-F5344CB8AC3E}">
        <p14:creationId xmlns:p14="http://schemas.microsoft.com/office/powerpoint/2010/main" val="194799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00B05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FFFF0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8" name="Picture 7">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6087" l="0" r="100000"/>
                    </a14:imgEffect>
                  </a14:imgLayer>
                </a14:imgProps>
              </a:ext>
              <a:ext uri="{28A0092B-C50C-407E-A947-70E740481C1C}">
                <a14:useLocalDpi xmlns:a14="http://schemas.microsoft.com/office/drawing/2010/main" val="0"/>
              </a:ext>
            </a:extLst>
          </a:blip>
          <a:stretch>
            <a:fillRect/>
          </a:stretch>
        </p:blipFill>
        <p:spPr>
          <a:xfrm rot="10800000" flipV="1">
            <a:off x="8077200" y="5138407"/>
            <a:ext cx="875986" cy="447726"/>
          </a:xfrm>
          <a:prstGeom prst="rect">
            <a:avLst/>
          </a:prstGeom>
        </p:spPr>
      </p:pic>
      <p:pic>
        <p:nvPicPr>
          <p:cNvPr id="11" name="Picture 10">
            <a:extLst>
              <a:ext uri="{FF2B5EF4-FFF2-40B4-BE49-F238E27FC236}">
                <a16:creationId xmlns:a16="http://schemas.microsoft.com/office/drawing/2014/main" id="{808B5389-96DF-4FAF-96B3-8993C7E567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7677" y="651862"/>
            <a:ext cx="1213393" cy="1289306"/>
          </a:xfrm>
          <a:prstGeom prst="rect">
            <a:avLst/>
          </a:prstGeom>
        </p:spPr>
      </p:pic>
      <p:sp>
        <p:nvSpPr>
          <p:cNvPr id="12" name="Rectangle: Folded Corner 26">
            <a:extLst>
              <a:ext uri="{FF2B5EF4-FFF2-40B4-BE49-F238E27FC236}">
                <a16:creationId xmlns:a16="http://schemas.microsoft.com/office/drawing/2014/main" id="{A468FF43-48BE-45C8-AE0E-72371E21D00D}"/>
              </a:ext>
            </a:extLst>
          </p:cNvPr>
          <p:cNvSpPr/>
          <p:nvPr/>
        </p:nvSpPr>
        <p:spPr>
          <a:xfrm>
            <a:off x="955344" y="878389"/>
            <a:ext cx="7256059" cy="87278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lgn="ctr">
              <a:defRPr/>
            </a:pPr>
            <a:r>
              <a:rPr lang="en-US" sz="2083" dirty="0" err="1">
                <a:solidFill>
                  <a:srgbClr val="0000FF"/>
                </a:solidFill>
                <a:latin typeface="Tahoma" panose="020B0604030504040204" pitchFamily="34" charset="0"/>
                <a:ea typeface="Tahoma" panose="020B0604030504040204" pitchFamily="34" charset="0"/>
                <a:cs typeface="Tahoma" panose="020B0604030504040204" pitchFamily="34" charset="0"/>
              </a:rPr>
              <a:t>Câu</a:t>
            </a:r>
            <a:r>
              <a:rPr lang="en-US" sz="2083"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00FF"/>
                </a:solidFill>
                <a:latin typeface="Tahoma" panose="020B0604030504040204" pitchFamily="34" charset="0"/>
                <a:ea typeface="Tahoma" panose="020B0604030504040204" pitchFamily="34" charset="0"/>
                <a:cs typeface="Tahoma" panose="020B0604030504040204" pitchFamily="34" charset="0"/>
              </a:rPr>
              <a:t>hỏi</a:t>
            </a:r>
            <a:r>
              <a:rPr lang="en-US" sz="2083" dirty="0">
                <a:solidFill>
                  <a:srgbClr val="0000FF"/>
                </a:solidFill>
                <a:latin typeface="Tahoma" panose="020B0604030504040204" pitchFamily="34" charset="0"/>
                <a:ea typeface="Tahoma" panose="020B0604030504040204" pitchFamily="34" charset="0"/>
                <a:cs typeface="Tahoma" panose="020B0604030504040204" pitchFamily="34" charset="0"/>
              </a:rPr>
              <a:t> 2: </a:t>
            </a:r>
            <a:r>
              <a:rPr lang="en-US" sz="2083" dirty="0" err="1">
                <a:solidFill>
                  <a:srgbClr val="0000FF"/>
                </a:solidFill>
                <a:latin typeface="Tahoma" panose="020B0604030504040204" pitchFamily="34" charset="0"/>
                <a:ea typeface="Tahoma" panose="020B0604030504040204" pitchFamily="34" charset="0"/>
                <a:cs typeface="Tahoma" panose="020B0604030504040204" pitchFamily="34" charset="0"/>
              </a:rPr>
              <a:t>Biểu</a:t>
            </a:r>
            <a:r>
              <a:rPr lang="en-US" sz="2083"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00FF"/>
                </a:solidFill>
                <a:latin typeface="Tahoma" panose="020B0604030504040204" pitchFamily="34" charset="0"/>
                <a:ea typeface="Tahoma" panose="020B0604030504040204" pitchFamily="34" charset="0"/>
                <a:cs typeface="Tahoma" panose="020B0604030504040204" pitchFamily="34" charset="0"/>
              </a:rPr>
              <a:t>hiện</a:t>
            </a:r>
            <a:r>
              <a:rPr lang="en-US" sz="2083"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00FF"/>
                </a:solidFill>
                <a:latin typeface="Tahoma" panose="020B0604030504040204" pitchFamily="34" charset="0"/>
                <a:ea typeface="Tahoma" panose="020B0604030504040204" pitchFamily="34" charset="0"/>
                <a:cs typeface="Tahoma" panose="020B0604030504040204" pitchFamily="34" charset="0"/>
              </a:rPr>
              <a:t>nào</a:t>
            </a:r>
            <a:r>
              <a:rPr lang="en-US" sz="2083"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00FF"/>
                </a:solidFill>
                <a:latin typeface="Tahoma" panose="020B0604030504040204" pitchFamily="34" charset="0"/>
                <a:ea typeface="Tahoma" panose="020B0604030504040204" pitchFamily="34" charset="0"/>
                <a:cs typeface="Tahoma" panose="020B0604030504040204" pitchFamily="34" charset="0"/>
              </a:rPr>
              <a:t>sau</a:t>
            </a:r>
            <a:r>
              <a:rPr lang="en-US" sz="2083"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00FF"/>
                </a:solidFill>
                <a:latin typeface="Tahoma" panose="020B0604030504040204" pitchFamily="34" charset="0"/>
                <a:ea typeface="Tahoma" panose="020B0604030504040204" pitchFamily="34" charset="0"/>
                <a:cs typeface="Tahoma" panose="020B0604030504040204" pitchFamily="34" charset="0"/>
              </a:rPr>
              <a:t>đây</a:t>
            </a:r>
            <a:r>
              <a:rPr lang="en-US" sz="2083"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00FF"/>
                </a:solidFill>
                <a:latin typeface="Tahoma" panose="020B0604030504040204" pitchFamily="34" charset="0"/>
                <a:ea typeface="Tahoma" panose="020B0604030504040204" pitchFamily="34" charset="0"/>
                <a:cs typeface="Tahoma" panose="020B0604030504040204" pitchFamily="34" charset="0"/>
              </a:rPr>
              <a:t>không</a:t>
            </a:r>
            <a:r>
              <a:rPr lang="en-US" sz="2083"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00FF"/>
                </a:solidFill>
                <a:latin typeface="Tahoma" panose="020B0604030504040204" pitchFamily="34" charset="0"/>
                <a:ea typeface="Tahoma" panose="020B0604030504040204" pitchFamily="34" charset="0"/>
                <a:cs typeface="Tahoma" panose="020B0604030504040204" pitchFamily="34" charset="0"/>
              </a:rPr>
              <a:t>phải</a:t>
            </a:r>
            <a:r>
              <a:rPr lang="en-US" sz="2083"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00FF"/>
                </a:solidFill>
                <a:latin typeface="Tahoma" panose="020B0604030504040204" pitchFamily="34" charset="0"/>
                <a:ea typeface="Tahoma" panose="020B0604030504040204" pitchFamily="34" charset="0"/>
                <a:cs typeface="Tahoma" panose="020B0604030504040204" pitchFamily="34" charset="0"/>
              </a:rPr>
              <a:t>tiết</a:t>
            </a:r>
            <a:r>
              <a:rPr lang="en-US" sz="2083"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00FF"/>
                </a:solidFill>
                <a:latin typeface="Tahoma" panose="020B0604030504040204" pitchFamily="34" charset="0"/>
                <a:ea typeface="Tahoma" panose="020B0604030504040204" pitchFamily="34" charset="0"/>
                <a:cs typeface="Tahoma" panose="020B0604030504040204" pitchFamily="34" charset="0"/>
              </a:rPr>
              <a:t>kiệm</a:t>
            </a:r>
            <a:r>
              <a:rPr lang="en-US" sz="2083" dirty="0">
                <a:solidFill>
                  <a:srgbClr val="0000FF"/>
                </a:solidFill>
                <a:latin typeface="Tahoma" panose="020B0604030504040204" pitchFamily="34" charset="0"/>
                <a:ea typeface="Tahoma" panose="020B0604030504040204" pitchFamily="34" charset="0"/>
                <a:cs typeface="Tahoma" panose="020B0604030504040204" pitchFamily="34" charset="0"/>
              </a:rPr>
              <a:t>?</a:t>
            </a:r>
          </a:p>
        </p:txBody>
      </p:sp>
      <p:sp>
        <p:nvSpPr>
          <p:cNvPr id="13" name="Flowchart: Summing Junction 12">
            <a:extLst>
              <a:ext uri="{FF2B5EF4-FFF2-40B4-BE49-F238E27FC236}">
                <a16:creationId xmlns:a16="http://schemas.microsoft.com/office/drawing/2014/main" id="{9A9D8C94-FF71-4542-A1F8-47F84D77E78E}"/>
              </a:ext>
            </a:extLst>
          </p:cNvPr>
          <p:cNvSpPr/>
          <p:nvPr/>
        </p:nvSpPr>
        <p:spPr>
          <a:xfrm>
            <a:off x="3278188" y="4350247"/>
            <a:ext cx="96504" cy="10722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lgn="ctr">
              <a:defRPr/>
            </a:pPr>
            <a:endParaRPr lang="en-US" sz="1667">
              <a:solidFill>
                <a:prstClr val="white"/>
              </a:solidFill>
              <a:latin typeface="Calibri" panose="020F0502020204030204"/>
            </a:endParaRPr>
          </a:p>
        </p:txBody>
      </p:sp>
      <p:pic>
        <p:nvPicPr>
          <p:cNvPr id="14" name="Picture 13">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42841" y="3824821"/>
            <a:ext cx="486237" cy="533779"/>
          </a:xfrm>
          <a:prstGeom prst="rect">
            <a:avLst/>
          </a:prstGeom>
        </p:spPr>
      </p:pic>
      <p:pic>
        <p:nvPicPr>
          <p:cNvPr id="15" name="Picture 14">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610685" y="3982575"/>
            <a:ext cx="550101" cy="585552"/>
          </a:xfrm>
          <a:prstGeom prst="rect">
            <a:avLst/>
          </a:prstGeom>
        </p:spPr>
      </p:pic>
      <p:pic>
        <p:nvPicPr>
          <p:cNvPr id="16" name="Picture 15">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9076" y="4159074"/>
            <a:ext cx="309563" cy="304271"/>
          </a:xfrm>
          <a:prstGeom prst="rect">
            <a:avLst/>
          </a:prstGeom>
        </p:spPr>
      </p:pic>
      <p:sp>
        <p:nvSpPr>
          <p:cNvPr id="17" name="Rectangle 16"/>
          <p:cNvSpPr/>
          <p:nvPr/>
        </p:nvSpPr>
        <p:spPr>
          <a:xfrm>
            <a:off x="1455888" y="2501266"/>
            <a:ext cx="3066749"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defRPr/>
            </a:pPr>
            <a:r>
              <a:rPr lang="vi-VN" sz="2083" dirty="0">
                <a:solidFill>
                  <a:prstClr val="black"/>
                </a:solidFill>
                <a:latin typeface="Arial" panose="020B0604020202020204" pitchFamily="34" charset="0"/>
              </a:rPr>
              <a:t>A. </a:t>
            </a:r>
            <a:r>
              <a:rPr lang="en-US" sz="2083" dirty="0" err="1">
                <a:solidFill>
                  <a:prstClr val="black"/>
                </a:solidFill>
                <a:latin typeface="Arial" panose="020B0604020202020204" pitchFamily="34" charset="0"/>
              </a:rPr>
              <a:t>Tiết</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kiệm</a:t>
            </a:r>
            <a:r>
              <a:rPr lang="en-US" sz="2083" dirty="0">
                <a:solidFill>
                  <a:prstClr val="black"/>
                </a:solidFill>
                <a:latin typeface="Arial" panose="020B0604020202020204" pitchFamily="34" charset="0"/>
              </a:rPr>
              <a:t> chi </a:t>
            </a:r>
            <a:r>
              <a:rPr lang="en-US" sz="2083" dirty="0" err="1">
                <a:solidFill>
                  <a:prstClr val="black"/>
                </a:solidFill>
                <a:latin typeface="Arial" panose="020B0604020202020204" pitchFamily="34" charset="0"/>
              </a:rPr>
              <a:t>tiêu</a:t>
            </a:r>
            <a:endParaRPr lang="vi-VN" sz="2083" dirty="0">
              <a:solidFill>
                <a:prstClr val="black"/>
              </a:solidFill>
              <a:latin typeface="Arial" panose="020B0604020202020204" pitchFamily="34" charset="0"/>
            </a:endParaRPr>
          </a:p>
        </p:txBody>
      </p:sp>
      <p:sp>
        <p:nvSpPr>
          <p:cNvPr id="18" name="Rectangle 17"/>
          <p:cNvSpPr/>
          <p:nvPr/>
        </p:nvSpPr>
        <p:spPr>
          <a:xfrm>
            <a:off x="4593635" y="2504175"/>
            <a:ext cx="3066749"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defRPr/>
            </a:pPr>
            <a:r>
              <a:rPr lang="vi-VN" sz="2083" dirty="0">
                <a:solidFill>
                  <a:prstClr val="black"/>
                </a:solidFill>
                <a:latin typeface="Arial" panose="020B0604020202020204" pitchFamily="34" charset="0"/>
              </a:rPr>
              <a:t>B. </a:t>
            </a:r>
            <a:r>
              <a:rPr lang="en-US" sz="2083" dirty="0">
                <a:solidFill>
                  <a:prstClr val="black"/>
                </a:solidFill>
                <a:latin typeface="Arial" panose="020B0604020202020204" pitchFamily="34" charset="0"/>
              </a:rPr>
              <a:t>Mua </a:t>
            </a:r>
            <a:r>
              <a:rPr lang="en-US" sz="2083" dirty="0" err="1">
                <a:solidFill>
                  <a:prstClr val="black"/>
                </a:solidFill>
                <a:latin typeface="Arial" panose="020B0604020202020204" pitchFamily="34" charset="0"/>
              </a:rPr>
              <a:t>sắm</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thoải</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mái</a:t>
            </a:r>
            <a:endParaRPr lang="vi-VN" sz="2083" dirty="0">
              <a:solidFill>
                <a:prstClr val="black"/>
              </a:solidFill>
              <a:latin typeface="Arial" panose="020B0604020202020204" pitchFamily="34" charset="0"/>
            </a:endParaRPr>
          </a:p>
        </p:txBody>
      </p:sp>
      <p:sp>
        <p:nvSpPr>
          <p:cNvPr id="19" name="Rectangle 18"/>
          <p:cNvSpPr/>
          <p:nvPr/>
        </p:nvSpPr>
        <p:spPr>
          <a:xfrm>
            <a:off x="1455888" y="3471320"/>
            <a:ext cx="3066749"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defRPr/>
            </a:pPr>
            <a:r>
              <a:rPr lang="vi-VN" sz="2083" dirty="0">
                <a:solidFill>
                  <a:prstClr val="black"/>
                </a:solidFill>
                <a:latin typeface="Arial" panose="020B0604020202020204" pitchFamily="34" charset="0"/>
              </a:rPr>
              <a:t>C.</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Tiết</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kiệm</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thời</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gian</a:t>
            </a:r>
            <a:endParaRPr lang="vi-VN" sz="2083" dirty="0">
              <a:solidFill>
                <a:prstClr val="black"/>
              </a:solidFill>
              <a:latin typeface="Arial" panose="020B0604020202020204" pitchFamily="34" charset="0"/>
            </a:endParaRPr>
          </a:p>
        </p:txBody>
      </p:sp>
      <p:sp>
        <p:nvSpPr>
          <p:cNvPr id="20" name="Rectangle 19"/>
          <p:cNvSpPr/>
          <p:nvPr/>
        </p:nvSpPr>
        <p:spPr>
          <a:xfrm>
            <a:off x="4593635" y="3474229"/>
            <a:ext cx="3066749"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defRPr/>
            </a:pPr>
            <a:r>
              <a:rPr lang="vi-VN" sz="2083" dirty="0">
                <a:solidFill>
                  <a:prstClr val="black"/>
                </a:solidFill>
                <a:latin typeface="Arial" panose="020B0604020202020204" pitchFamily="34" charset="0"/>
              </a:rPr>
              <a:t>D. </a:t>
            </a:r>
            <a:r>
              <a:rPr lang="en-US" sz="2083" dirty="0" err="1">
                <a:solidFill>
                  <a:prstClr val="black"/>
                </a:solidFill>
                <a:latin typeface="Arial" panose="020B0604020202020204" pitchFamily="34" charset="0"/>
              </a:rPr>
              <a:t>Bảo</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quản</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đồ</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dùng</a:t>
            </a:r>
            <a:endParaRPr lang="vi-VN" sz="2083" dirty="0">
              <a:solidFill>
                <a:prstClr val="black"/>
              </a:solidFill>
              <a:latin typeface="Arial" panose="020B0604020202020204" pitchFamily="34" charset="0"/>
            </a:endParaRPr>
          </a:p>
        </p:txBody>
      </p:sp>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19060" y="2518957"/>
            <a:ext cx="503577" cy="491708"/>
          </a:xfrm>
          <a:prstGeom prst="rect">
            <a:avLst/>
          </a:prstGeom>
        </p:spPr>
      </p:pic>
      <p:pic>
        <p:nvPicPr>
          <p:cNvPr id="23" name="Picture 22"/>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019802" y="3494489"/>
            <a:ext cx="502835" cy="488950"/>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57420" y="3502543"/>
            <a:ext cx="502964" cy="491109"/>
          </a:xfrm>
          <a:prstGeom prst="rect">
            <a:avLst/>
          </a:prstGeom>
        </p:spPr>
      </p:pic>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57420" y="2554840"/>
            <a:ext cx="502964" cy="447078"/>
          </a:xfrm>
          <a:prstGeom prst="rect">
            <a:avLst/>
          </a:prstGeom>
        </p:spPr>
      </p:pic>
    </p:spTree>
    <p:extLst>
      <p:ext uri="{BB962C8B-B14F-4D97-AF65-F5344CB8AC3E}">
        <p14:creationId xmlns:p14="http://schemas.microsoft.com/office/powerpoint/2010/main" val="116921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7"/>
                                        </p:tgtEl>
                                        <p:attrNameLst>
                                          <p:attrName>fillcolor</p:attrName>
                                        </p:attrNameLst>
                                      </p:cBhvr>
                                      <p:to>
                                        <a:srgbClr val="FFF2CC"/>
                                      </p:to>
                                    </p:animClr>
                                    <p:set>
                                      <p:cBhvr>
                                        <p:cTn id="38" dur="250" fill="hold"/>
                                        <p:tgtEl>
                                          <p:spTgt spid="17"/>
                                        </p:tgtEl>
                                        <p:attrNameLst>
                                          <p:attrName>fill.type</p:attrName>
                                        </p:attrNameLst>
                                      </p:cBhvr>
                                      <p:to>
                                        <p:strVal val="solid"/>
                                      </p:to>
                                    </p:set>
                                    <p:set>
                                      <p:cBhvr>
                                        <p:cTn id="39" dur="250" fill="hold"/>
                                        <p:tgtEl>
                                          <p:spTgt spid="17"/>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1"/>
                                        </p:tgtEl>
                                        <p:attrNameLst>
                                          <p:attrName>style.visibility</p:attrName>
                                        </p:attrNameLst>
                                      </p:cBhvr>
                                      <p:to>
                                        <p:strVal val="visible"/>
                                      </p:to>
                                    </p:set>
                                    <p:anim calcmode="lin" valueType="num">
                                      <p:cBhvr>
                                        <p:cTn id="42" dur="250" fill="hold"/>
                                        <p:tgtEl>
                                          <p:spTgt spid="21"/>
                                        </p:tgtEl>
                                        <p:attrNameLst>
                                          <p:attrName>ppt_w</p:attrName>
                                        </p:attrNameLst>
                                      </p:cBhvr>
                                      <p:tavLst>
                                        <p:tav tm="0">
                                          <p:val>
                                            <p:strVal val="4*#ppt_w"/>
                                          </p:val>
                                        </p:tav>
                                        <p:tav tm="100000">
                                          <p:val>
                                            <p:strVal val="#ppt_w"/>
                                          </p:val>
                                        </p:tav>
                                      </p:tavLst>
                                    </p:anim>
                                    <p:anim calcmode="lin" valueType="num">
                                      <p:cBhvr>
                                        <p:cTn id="43"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7"/>
                                        </p:tgtEl>
                                        <p:attrNameLst>
                                          <p:attrName>fillcolor</p:attrName>
                                        </p:attrNameLst>
                                      </p:cBhvr>
                                      <p:to>
                                        <a:srgbClr val="FFFF00"/>
                                      </p:to>
                                    </p:animClr>
                                    <p:set>
                                      <p:cBhvr>
                                        <p:cTn id="46" dur="250" fill="hold"/>
                                        <p:tgtEl>
                                          <p:spTgt spid="17"/>
                                        </p:tgtEl>
                                        <p:attrNameLst>
                                          <p:attrName>fill.type</p:attrName>
                                        </p:attrNameLst>
                                      </p:cBhvr>
                                      <p:to>
                                        <p:strVal val="solid"/>
                                      </p:to>
                                    </p:set>
                                    <p:set>
                                      <p:cBhvr>
                                        <p:cTn id="47"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8"/>
                                        </p:tgtEl>
                                        <p:attrNameLst>
                                          <p:attrName>fillcolor</p:attrName>
                                        </p:attrNameLst>
                                      </p:cBhvr>
                                      <p:to>
                                        <a:srgbClr val="FFF2CC"/>
                                      </p:to>
                                    </p:animClr>
                                    <p:set>
                                      <p:cBhvr>
                                        <p:cTn id="53" dur="250" fill="hold"/>
                                        <p:tgtEl>
                                          <p:spTgt spid="18"/>
                                        </p:tgtEl>
                                        <p:attrNameLst>
                                          <p:attrName>fill.type</p:attrName>
                                        </p:attrNameLst>
                                      </p:cBhvr>
                                      <p:to>
                                        <p:strVal val="solid"/>
                                      </p:to>
                                    </p:set>
                                    <p:set>
                                      <p:cBhvr>
                                        <p:cTn id="54" dur="250" fill="hold"/>
                                        <p:tgtEl>
                                          <p:spTgt spid="1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25"/>
                                        </p:tgtEl>
                                        <p:attrNameLst>
                                          <p:attrName>style.visibility</p:attrName>
                                        </p:attrNameLst>
                                      </p:cBhvr>
                                      <p:to>
                                        <p:strVal val="visible"/>
                                      </p:to>
                                    </p:set>
                                    <p:anim calcmode="lin" valueType="num">
                                      <p:cBhvr>
                                        <p:cTn id="57" dur="250" fill="hold"/>
                                        <p:tgtEl>
                                          <p:spTgt spid="25"/>
                                        </p:tgtEl>
                                        <p:attrNameLst>
                                          <p:attrName>ppt_w</p:attrName>
                                        </p:attrNameLst>
                                      </p:cBhvr>
                                      <p:tavLst>
                                        <p:tav tm="0">
                                          <p:val>
                                            <p:strVal val="4*#ppt_w"/>
                                          </p:val>
                                        </p:tav>
                                        <p:tav tm="100000">
                                          <p:val>
                                            <p:strVal val="#ppt_w"/>
                                          </p:val>
                                        </p:tav>
                                      </p:tavLst>
                                    </p:anim>
                                    <p:anim calcmode="lin" valueType="num">
                                      <p:cBhvr>
                                        <p:cTn id="58"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8"/>
                                        </p:tgtEl>
                                        <p:attrNameLst>
                                          <p:attrName>fillcolor</p:attrName>
                                        </p:attrNameLst>
                                      </p:cBhvr>
                                      <p:to>
                                        <a:srgbClr val="00B050"/>
                                      </p:to>
                                    </p:animClr>
                                    <p:set>
                                      <p:cBhvr>
                                        <p:cTn id="61" dur="250" fill="hold"/>
                                        <p:tgtEl>
                                          <p:spTgt spid="18"/>
                                        </p:tgtEl>
                                        <p:attrNameLst>
                                          <p:attrName>fill.type</p:attrName>
                                        </p:attrNameLst>
                                      </p:cBhvr>
                                      <p:to>
                                        <p:strVal val="solid"/>
                                      </p:to>
                                    </p:set>
                                    <p:set>
                                      <p:cBhvr>
                                        <p:cTn id="62"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9"/>
                                        </p:tgtEl>
                                        <p:attrNameLst>
                                          <p:attrName>fillcolor</p:attrName>
                                        </p:attrNameLst>
                                      </p:cBhvr>
                                      <p:to>
                                        <a:srgbClr val="FFF2CC"/>
                                      </p:to>
                                    </p:animClr>
                                    <p:set>
                                      <p:cBhvr>
                                        <p:cTn id="68" dur="250" fill="hold"/>
                                        <p:tgtEl>
                                          <p:spTgt spid="19"/>
                                        </p:tgtEl>
                                        <p:attrNameLst>
                                          <p:attrName>fill.type</p:attrName>
                                        </p:attrNameLst>
                                      </p:cBhvr>
                                      <p:to>
                                        <p:strVal val="solid"/>
                                      </p:to>
                                    </p:set>
                                    <p:set>
                                      <p:cBhvr>
                                        <p:cTn id="69" dur="250" fill="hold"/>
                                        <p:tgtEl>
                                          <p:spTgt spid="19"/>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23"/>
                                        </p:tgtEl>
                                        <p:attrNameLst>
                                          <p:attrName>style.visibility</p:attrName>
                                        </p:attrNameLst>
                                      </p:cBhvr>
                                      <p:to>
                                        <p:strVal val="visible"/>
                                      </p:to>
                                    </p:set>
                                    <p:anim calcmode="lin" valueType="num">
                                      <p:cBhvr>
                                        <p:cTn id="72" dur="250" fill="hold"/>
                                        <p:tgtEl>
                                          <p:spTgt spid="23"/>
                                        </p:tgtEl>
                                        <p:attrNameLst>
                                          <p:attrName>ppt_w</p:attrName>
                                        </p:attrNameLst>
                                      </p:cBhvr>
                                      <p:tavLst>
                                        <p:tav tm="0">
                                          <p:val>
                                            <p:strVal val="4*#ppt_w"/>
                                          </p:val>
                                        </p:tav>
                                        <p:tav tm="100000">
                                          <p:val>
                                            <p:strVal val="#ppt_w"/>
                                          </p:val>
                                        </p:tav>
                                      </p:tavLst>
                                    </p:anim>
                                    <p:anim calcmode="lin" valueType="num">
                                      <p:cBhvr>
                                        <p:cTn id="73"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9"/>
                                        </p:tgtEl>
                                        <p:attrNameLst>
                                          <p:attrName>fillcolor</p:attrName>
                                        </p:attrNameLst>
                                      </p:cBhvr>
                                      <p:to>
                                        <a:srgbClr val="FFFF00"/>
                                      </p:to>
                                    </p:animClr>
                                    <p:set>
                                      <p:cBhvr>
                                        <p:cTn id="76" dur="250" fill="hold"/>
                                        <p:tgtEl>
                                          <p:spTgt spid="19"/>
                                        </p:tgtEl>
                                        <p:attrNameLst>
                                          <p:attrName>fill.type</p:attrName>
                                        </p:attrNameLst>
                                      </p:cBhvr>
                                      <p:to>
                                        <p:strVal val="solid"/>
                                      </p:to>
                                    </p:set>
                                    <p:set>
                                      <p:cBhvr>
                                        <p:cTn id="7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0"/>
                                        </p:tgtEl>
                                        <p:attrNameLst>
                                          <p:attrName>fillcolor</p:attrName>
                                        </p:attrNameLst>
                                      </p:cBhvr>
                                      <p:to>
                                        <a:srgbClr val="FFF2CC"/>
                                      </p:to>
                                    </p:animClr>
                                    <p:set>
                                      <p:cBhvr>
                                        <p:cTn id="83" dur="250" fill="hold"/>
                                        <p:tgtEl>
                                          <p:spTgt spid="20"/>
                                        </p:tgtEl>
                                        <p:attrNameLst>
                                          <p:attrName>fill.type</p:attrName>
                                        </p:attrNameLst>
                                      </p:cBhvr>
                                      <p:to>
                                        <p:strVal val="solid"/>
                                      </p:to>
                                    </p:set>
                                    <p:set>
                                      <p:cBhvr>
                                        <p:cTn id="84" dur="250" fill="hold"/>
                                        <p:tgtEl>
                                          <p:spTgt spid="20"/>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24"/>
                                        </p:tgtEl>
                                        <p:attrNameLst>
                                          <p:attrName>style.visibility</p:attrName>
                                        </p:attrNameLst>
                                      </p:cBhvr>
                                      <p:to>
                                        <p:strVal val="visible"/>
                                      </p:to>
                                    </p:set>
                                    <p:anim calcmode="lin" valueType="num">
                                      <p:cBhvr>
                                        <p:cTn id="87" dur="250" fill="hold"/>
                                        <p:tgtEl>
                                          <p:spTgt spid="24"/>
                                        </p:tgtEl>
                                        <p:attrNameLst>
                                          <p:attrName>ppt_w</p:attrName>
                                        </p:attrNameLst>
                                      </p:cBhvr>
                                      <p:tavLst>
                                        <p:tav tm="0">
                                          <p:val>
                                            <p:strVal val="4*#ppt_w"/>
                                          </p:val>
                                        </p:tav>
                                        <p:tav tm="100000">
                                          <p:val>
                                            <p:strVal val="#ppt_w"/>
                                          </p:val>
                                        </p:tav>
                                      </p:tavLst>
                                    </p:anim>
                                    <p:anim calcmode="lin" valueType="num">
                                      <p:cBhvr>
                                        <p:cTn id="8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20"/>
                                        </p:tgtEl>
                                        <p:attrNameLst>
                                          <p:attrName>fillcolor</p:attrName>
                                        </p:attrNameLst>
                                      </p:cBhvr>
                                      <p:to>
                                        <a:srgbClr val="FFFF00"/>
                                      </p:to>
                                    </p:animClr>
                                    <p:set>
                                      <p:cBhvr>
                                        <p:cTn id="91" dur="250" fill="hold"/>
                                        <p:tgtEl>
                                          <p:spTgt spid="20"/>
                                        </p:tgtEl>
                                        <p:attrNameLst>
                                          <p:attrName>fill.type</p:attrName>
                                        </p:attrNameLst>
                                      </p:cBhvr>
                                      <p:to>
                                        <p:strVal val="solid"/>
                                      </p:to>
                                    </p:set>
                                    <p:set>
                                      <p:cBhvr>
                                        <p:cTn id="92"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bldLst>
      <p:bldP spid="12" grpId="0" animBg="1"/>
      <p:bldP spid="17"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pic>
        <p:nvPicPr>
          <p:cNvPr id="2" name="Picture 1">
            <a:extLst>
              <a:ext uri="{FF2B5EF4-FFF2-40B4-BE49-F238E27FC236}">
                <a16:creationId xmlns:a16="http://schemas.microsoft.com/office/drawing/2014/main" id="{76C7C9D0-6EB4-43E2-9D02-1FA4138CA716}"/>
              </a:ext>
            </a:extLst>
          </p:cNvPr>
          <p:cNvPicPr>
            <a:picLocks noChangeAspect="1"/>
          </p:cNvPicPr>
          <p:nvPr/>
        </p:nvPicPr>
        <p:blipFill>
          <a:blip r:embed="rId2"/>
          <a:stretch>
            <a:fillRect/>
          </a:stretch>
        </p:blipFill>
        <p:spPr>
          <a:xfrm>
            <a:off x="0" y="841844"/>
            <a:ext cx="2143496" cy="773336"/>
          </a:xfrm>
          <a:prstGeom prst="rect">
            <a:avLst/>
          </a:prstGeom>
        </p:spPr>
      </p:pic>
      <p:sp>
        <p:nvSpPr>
          <p:cNvPr id="3" name="TextBox 2">
            <a:extLst>
              <a:ext uri="{FF2B5EF4-FFF2-40B4-BE49-F238E27FC236}">
                <a16:creationId xmlns:a16="http://schemas.microsoft.com/office/drawing/2014/main" id="{4A714810-F924-4DE3-9233-0A40681FA2E5}"/>
              </a:ext>
            </a:extLst>
          </p:cNvPr>
          <p:cNvSpPr txBox="1"/>
          <p:nvPr/>
        </p:nvSpPr>
        <p:spPr>
          <a:xfrm>
            <a:off x="304799" y="1615180"/>
            <a:ext cx="8240713" cy="523220"/>
          </a:xfrm>
          <a:prstGeom prst="rect">
            <a:avLst/>
          </a:prstGeom>
          <a:noFill/>
        </p:spPr>
        <p:txBody>
          <a:bodyPr wrap="square" rtlCol="0">
            <a:spAutoFit/>
          </a:bodyPr>
          <a:lstStyle/>
          <a:p>
            <a:r>
              <a:rPr lang="en-US" sz="2800" b="1" dirty="0">
                <a:solidFill>
                  <a:srgbClr val="C00000"/>
                </a:solidFill>
              </a:rPr>
              <a:t>1. </a:t>
            </a:r>
            <a:r>
              <a:rPr lang="en-US" sz="2800" b="1" dirty="0" err="1">
                <a:solidFill>
                  <a:srgbClr val="C00000"/>
                </a:solidFill>
              </a:rPr>
              <a:t>Tiết</a:t>
            </a:r>
            <a:r>
              <a:rPr lang="en-US" sz="2800" b="1" dirty="0">
                <a:solidFill>
                  <a:srgbClr val="C00000"/>
                </a:solidFill>
              </a:rPr>
              <a:t> </a:t>
            </a:r>
            <a:r>
              <a:rPr lang="en-US" sz="2800" b="1" dirty="0" err="1">
                <a:solidFill>
                  <a:srgbClr val="C00000"/>
                </a:solidFill>
              </a:rPr>
              <a:t>kiệm</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a:solidFill>
                  <a:srgbClr val="C00000"/>
                </a:solidFill>
              </a:rPr>
              <a:t>biểu</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tiết</a:t>
            </a:r>
            <a:r>
              <a:rPr lang="en-US" sz="2800" b="1" dirty="0">
                <a:solidFill>
                  <a:srgbClr val="C00000"/>
                </a:solidFill>
              </a:rPr>
              <a:t> </a:t>
            </a:r>
            <a:r>
              <a:rPr lang="en-US" sz="2800" b="1" dirty="0" err="1">
                <a:solidFill>
                  <a:srgbClr val="C00000"/>
                </a:solidFill>
              </a:rPr>
              <a:t>kiệm</a:t>
            </a:r>
            <a:r>
              <a:rPr lang="en-US" sz="2800" b="1" dirty="0">
                <a:solidFill>
                  <a:srgbClr val="C00000"/>
                </a:solidFill>
              </a:rPr>
              <a:t>:</a:t>
            </a:r>
          </a:p>
        </p:txBody>
      </p:sp>
      <p:pic>
        <p:nvPicPr>
          <p:cNvPr id="9" name="Picture 8">
            <a:extLst>
              <a:ext uri="{FF2B5EF4-FFF2-40B4-BE49-F238E27FC236}">
                <a16:creationId xmlns:a16="http://schemas.microsoft.com/office/drawing/2014/main" id="{BF2C863F-B2DA-43AB-A8AA-A3A81D5B9F4F}"/>
              </a:ext>
            </a:extLst>
          </p:cNvPr>
          <p:cNvPicPr>
            <a:picLocks noChangeAspect="1"/>
          </p:cNvPicPr>
          <p:nvPr/>
        </p:nvPicPr>
        <p:blipFill>
          <a:blip r:embed="rId3"/>
          <a:stretch>
            <a:fillRect/>
          </a:stretch>
        </p:blipFill>
        <p:spPr>
          <a:xfrm>
            <a:off x="2823886" y="-14817"/>
            <a:ext cx="3496227" cy="1140191"/>
          </a:xfrm>
          <a:prstGeom prst="rect">
            <a:avLst/>
          </a:prstGeom>
        </p:spPr>
      </p:pic>
      <p:pic>
        <p:nvPicPr>
          <p:cNvPr id="10" name="Shape 294">
            <a:extLst>
              <a:ext uri="{FF2B5EF4-FFF2-40B4-BE49-F238E27FC236}">
                <a16:creationId xmlns:a16="http://schemas.microsoft.com/office/drawing/2014/main" id="{4EB9DAA6-B0C5-4019-9200-852081843C0F}"/>
              </a:ext>
            </a:extLst>
          </p:cNvPr>
          <p:cNvPicPr/>
          <p:nvPr/>
        </p:nvPicPr>
        <p:blipFill rotWithShape="1">
          <a:blip r:embed="rId4"/>
          <a:srcRect b="13781"/>
          <a:stretch/>
        </p:blipFill>
        <p:spPr>
          <a:xfrm>
            <a:off x="533400" y="2104986"/>
            <a:ext cx="7843046" cy="3495714"/>
          </a:xfrm>
          <a:prstGeom prst="rect">
            <a:avLst/>
          </a:prstGeom>
        </p:spPr>
      </p:pic>
    </p:spTree>
    <p:extLst>
      <p:ext uri="{BB962C8B-B14F-4D97-AF65-F5344CB8AC3E}">
        <p14:creationId xmlns:p14="http://schemas.microsoft.com/office/powerpoint/2010/main" val="3699981653"/>
      </p:ext>
    </p:extLst>
  </p:cSld>
  <p:clrMapOvr>
    <a:masterClrMapping/>
  </p:clrMapOvr>
  <p:transition>
    <p:circl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8" name="Picture 7">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6087" l="0" r="100000"/>
                    </a14:imgEffect>
                  </a14:imgLayer>
                </a14:imgProps>
              </a:ext>
              <a:ext uri="{28A0092B-C50C-407E-A947-70E740481C1C}">
                <a14:useLocalDpi xmlns:a14="http://schemas.microsoft.com/office/drawing/2010/main" val="0"/>
              </a:ext>
            </a:extLst>
          </a:blip>
          <a:stretch>
            <a:fillRect/>
          </a:stretch>
        </p:blipFill>
        <p:spPr>
          <a:xfrm rot="10800000" flipV="1">
            <a:off x="8077200" y="5243029"/>
            <a:ext cx="875986" cy="447726"/>
          </a:xfrm>
          <a:prstGeom prst="rect">
            <a:avLst/>
          </a:prstGeom>
        </p:spPr>
      </p:pic>
      <p:pic>
        <p:nvPicPr>
          <p:cNvPr id="11" name="Picture 10">
            <a:extLst>
              <a:ext uri="{FF2B5EF4-FFF2-40B4-BE49-F238E27FC236}">
                <a16:creationId xmlns:a16="http://schemas.microsoft.com/office/drawing/2014/main" id="{808B5389-96DF-4FAF-96B3-8993C7E567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7677" y="748455"/>
            <a:ext cx="1213393" cy="1289306"/>
          </a:xfrm>
          <a:prstGeom prst="rect">
            <a:avLst/>
          </a:prstGeom>
        </p:spPr>
      </p:pic>
      <p:sp>
        <p:nvSpPr>
          <p:cNvPr id="12" name="Rectangle: Folded Corner 26">
            <a:extLst>
              <a:ext uri="{FF2B5EF4-FFF2-40B4-BE49-F238E27FC236}">
                <a16:creationId xmlns:a16="http://schemas.microsoft.com/office/drawing/2014/main" id="{A468FF43-48BE-45C8-AE0E-72371E21D00D}"/>
              </a:ext>
            </a:extLst>
          </p:cNvPr>
          <p:cNvSpPr/>
          <p:nvPr/>
        </p:nvSpPr>
        <p:spPr>
          <a:xfrm>
            <a:off x="943971" y="974980"/>
            <a:ext cx="7256059" cy="88173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lgn="ctr">
              <a:defRPr/>
            </a:pP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hỏi</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Biểu</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hiện</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sau</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đây</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trái</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với</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kiệm</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13" name="Flowchart: Summing Junction 12">
            <a:extLst>
              <a:ext uri="{FF2B5EF4-FFF2-40B4-BE49-F238E27FC236}">
                <a16:creationId xmlns:a16="http://schemas.microsoft.com/office/drawing/2014/main" id="{9A9D8C94-FF71-4542-A1F8-47F84D77E78E}"/>
              </a:ext>
            </a:extLst>
          </p:cNvPr>
          <p:cNvSpPr/>
          <p:nvPr/>
        </p:nvSpPr>
        <p:spPr>
          <a:xfrm>
            <a:off x="3418003" y="4393902"/>
            <a:ext cx="96504" cy="10722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lgn="ctr">
              <a:defRPr/>
            </a:pPr>
            <a:endParaRPr lang="en-US" sz="1667">
              <a:solidFill>
                <a:prstClr val="white"/>
              </a:solidFill>
              <a:latin typeface="Calibri" panose="020F0502020204030204"/>
            </a:endParaRPr>
          </a:p>
        </p:txBody>
      </p:sp>
      <p:pic>
        <p:nvPicPr>
          <p:cNvPr id="14" name="Picture 13">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82656" y="3868477"/>
            <a:ext cx="486237" cy="533779"/>
          </a:xfrm>
          <a:prstGeom prst="rect">
            <a:avLst/>
          </a:prstGeom>
        </p:spPr>
      </p:pic>
      <p:pic>
        <p:nvPicPr>
          <p:cNvPr id="15" name="Picture 14">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750500" y="4026231"/>
            <a:ext cx="550101" cy="585552"/>
          </a:xfrm>
          <a:prstGeom prst="rect">
            <a:avLst/>
          </a:prstGeom>
        </p:spPr>
      </p:pic>
      <p:pic>
        <p:nvPicPr>
          <p:cNvPr id="16" name="Picture 15">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8891" y="4202730"/>
            <a:ext cx="309563" cy="304271"/>
          </a:xfrm>
          <a:prstGeom prst="rect">
            <a:avLst/>
          </a:prstGeom>
        </p:spPr>
      </p:pic>
      <p:sp>
        <p:nvSpPr>
          <p:cNvPr id="17" name="Rectangle 16"/>
          <p:cNvSpPr/>
          <p:nvPr/>
        </p:nvSpPr>
        <p:spPr>
          <a:xfrm>
            <a:off x="1595703" y="2539182"/>
            <a:ext cx="3066749"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defRPr/>
            </a:pPr>
            <a:r>
              <a:rPr lang="vi-VN" sz="2083" dirty="0">
                <a:solidFill>
                  <a:prstClr val="black"/>
                </a:solidFill>
                <a:latin typeface="Arial" panose="020B0604020202020204" pitchFamily="34" charset="0"/>
              </a:rPr>
              <a:t>A. </a:t>
            </a:r>
            <a:r>
              <a:rPr lang="en-US" sz="2083" dirty="0" err="1">
                <a:solidFill>
                  <a:prstClr val="black"/>
                </a:solidFill>
                <a:latin typeface="Arial" panose="020B0604020202020204" pitchFamily="34" charset="0"/>
              </a:rPr>
              <a:t>Lãng</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phí</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của</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công</a:t>
            </a:r>
            <a:endParaRPr lang="vi-VN" sz="2083" dirty="0">
              <a:solidFill>
                <a:prstClr val="black"/>
              </a:solidFill>
              <a:latin typeface="Arial" panose="020B0604020202020204" pitchFamily="34" charset="0"/>
            </a:endParaRPr>
          </a:p>
        </p:txBody>
      </p:sp>
      <p:sp>
        <p:nvSpPr>
          <p:cNvPr id="18" name="Rectangle 17"/>
          <p:cNvSpPr/>
          <p:nvPr/>
        </p:nvSpPr>
        <p:spPr>
          <a:xfrm>
            <a:off x="4733450" y="2542091"/>
            <a:ext cx="3066749"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defRPr/>
            </a:pPr>
            <a:r>
              <a:rPr lang="vi-VN" sz="2083" dirty="0">
                <a:solidFill>
                  <a:prstClr val="black"/>
                </a:solidFill>
                <a:latin typeface="Arial" panose="020B0604020202020204" pitchFamily="34" charset="0"/>
              </a:rPr>
              <a:t>B. </a:t>
            </a:r>
            <a:r>
              <a:rPr lang="en-US" sz="2083" dirty="0" err="1">
                <a:solidFill>
                  <a:prstClr val="black"/>
                </a:solidFill>
                <a:latin typeface="Arial" panose="020B0604020202020204" pitchFamily="34" charset="0"/>
              </a:rPr>
              <a:t>Chặt</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chẽ</a:t>
            </a:r>
            <a:r>
              <a:rPr lang="en-US" sz="2083" dirty="0">
                <a:solidFill>
                  <a:prstClr val="black"/>
                </a:solidFill>
                <a:latin typeface="Arial" panose="020B0604020202020204" pitchFamily="34" charset="0"/>
              </a:rPr>
              <a:t> chi </a:t>
            </a:r>
            <a:r>
              <a:rPr lang="en-US" sz="2083" dirty="0" err="1">
                <a:solidFill>
                  <a:prstClr val="black"/>
                </a:solidFill>
                <a:latin typeface="Arial" panose="020B0604020202020204" pitchFamily="34" charset="0"/>
              </a:rPr>
              <a:t>tiêu</a:t>
            </a:r>
            <a:endParaRPr lang="vi-VN" sz="2083" dirty="0">
              <a:solidFill>
                <a:prstClr val="black"/>
              </a:solidFill>
              <a:latin typeface="Arial" panose="020B0604020202020204" pitchFamily="34" charset="0"/>
            </a:endParaRPr>
          </a:p>
        </p:txBody>
      </p:sp>
      <p:sp>
        <p:nvSpPr>
          <p:cNvPr id="19" name="Rectangle 18"/>
          <p:cNvSpPr/>
          <p:nvPr/>
        </p:nvSpPr>
        <p:spPr>
          <a:xfrm>
            <a:off x="1595703" y="3452370"/>
            <a:ext cx="3066749"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defRPr/>
            </a:pPr>
            <a:r>
              <a:rPr lang="vi-VN" sz="2083" dirty="0">
                <a:solidFill>
                  <a:prstClr val="black"/>
                </a:solidFill>
                <a:latin typeface="Arial" panose="020B0604020202020204" pitchFamily="34" charset="0"/>
              </a:rPr>
              <a:t>C. </a:t>
            </a:r>
            <a:r>
              <a:rPr lang="en-US" sz="2083" dirty="0" err="1">
                <a:solidFill>
                  <a:prstClr val="black"/>
                </a:solidFill>
                <a:latin typeface="Arial" panose="020B0604020202020204" pitchFamily="34" charset="0"/>
              </a:rPr>
              <a:t>Làm</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việc</a:t>
            </a:r>
            <a:r>
              <a:rPr lang="en-US" sz="2083" dirty="0">
                <a:solidFill>
                  <a:prstClr val="black"/>
                </a:solidFill>
                <a:latin typeface="Arial" panose="020B0604020202020204" pitchFamily="34" charset="0"/>
              </a:rPr>
              <a:t> khoa </a:t>
            </a:r>
            <a:r>
              <a:rPr lang="en-US" sz="2083" dirty="0" err="1">
                <a:solidFill>
                  <a:prstClr val="black"/>
                </a:solidFill>
                <a:latin typeface="Arial" panose="020B0604020202020204" pitchFamily="34" charset="0"/>
              </a:rPr>
              <a:t>học</a:t>
            </a:r>
            <a:endParaRPr lang="vi-VN" sz="2083" dirty="0">
              <a:solidFill>
                <a:prstClr val="black"/>
              </a:solidFill>
              <a:latin typeface="Arial" panose="020B0604020202020204" pitchFamily="34" charset="0"/>
            </a:endParaRPr>
          </a:p>
        </p:txBody>
      </p:sp>
      <p:sp>
        <p:nvSpPr>
          <p:cNvPr id="20" name="Rectangle 19"/>
          <p:cNvSpPr/>
          <p:nvPr/>
        </p:nvSpPr>
        <p:spPr>
          <a:xfrm>
            <a:off x="4733450" y="3455278"/>
            <a:ext cx="3066749"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defRPr/>
            </a:pPr>
            <a:r>
              <a:rPr lang="vi-VN" sz="2083" dirty="0">
                <a:solidFill>
                  <a:prstClr val="black"/>
                </a:solidFill>
                <a:latin typeface="Arial" panose="020B0604020202020204" pitchFamily="34" charset="0"/>
              </a:rPr>
              <a:t>D. </a:t>
            </a:r>
            <a:r>
              <a:rPr lang="en-US" sz="2083" dirty="0" err="1">
                <a:solidFill>
                  <a:prstClr val="black"/>
                </a:solidFill>
                <a:latin typeface="Arial" panose="020B0604020202020204" pitchFamily="34" charset="0"/>
              </a:rPr>
              <a:t>Bảo</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vệ</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của</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công</a:t>
            </a:r>
            <a:endParaRPr lang="vi-VN" sz="2083" dirty="0">
              <a:solidFill>
                <a:prstClr val="black"/>
              </a:solidFill>
              <a:latin typeface="Arial" panose="020B0604020202020204" pitchFamily="34" charset="0"/>
            </a:endParaRPr>
          </a:p>
        </p:txBody>
      </p:sp>
      <p:pic>
        <p:nvPicPr>
          <p:cNvPr id="21" name="Picture 20"/>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109241" y="2556874"/>
            <a:ext cx="553211" cy="491708"/>
          </a:xfrm>
          <a:prstGeom prst="rect">
            <a:avLst/>
          </a:prstGeom>
        </p:spPr>
      </p:pic>
      <p:pic>
        <p:nvPicPr>
          <p:cNvPr id="23" name="Picture 22"/>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59617" y="3475538"/>
            <a:ext cx="502835" cy="488950"/>
          </a:xfrm>
          <a:prstGeom prst="rect">
            <a:avLst/>
          </a:prstGeom>
        </p:spPr>
      </p:pic>
      <p:pic>
        <p:nvPicPr>
          <p:cNvPr id="24" name="Picture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7235" y="3483593"/>
            <a:ext cx="502964" cy="491109"/>
          </a:xfrm>
          <a:prstGeom prst="rect">
            <a:avLst/>
          </a:prstGeom>
        </p:spPr>
      </p:pic>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7235" y="2570741"/>
            <a:ext cx="502964" cy="491109"/>
          </a:xfrm>
          <a:prstGeom prst="rect">
            <a:avLst/>
          </a:prstGeom>
        </p:spPr>
      </p:pic>
    </p:spTree>
    <p:extLst>
      <p:ext uri="{BB962C8B-B14F-4D97-AF65-F5344CB8AC3E}">
        <p14:creationId xmlns:p14="http://schemas.microsoft.com/office/powerpoint/2010/main" val="153351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7"/>
                                        </p:tgtEl>
                                        <p:attrNameLst>
                                          <p:attrName>fillcolor</p:attrName>
                                        </p:attrNameLst>
                                      </p:cBhvr>
                                      <p:to>
                                        <a:srgbClr val="FFF2CC"/>
                                      </p:to>
                                    </p:animClr>
                                    <p:set>
                                      <p:cBhvr>
                                        <p:cTn id="38" dur="250" fill="hold"/>
                                        <p:tgtEl>
                                          <p:spTgt spid="17"/>
                                        </p:tgtEl>
                                        <p:attrNameLst>
                                          <p:attrName>fill.type</p:attrName>
                                        </p:attrNameLst>
                                      </p:cBhvr>
                                      <p:to>
                                        <p:strVal val="solid"/>
                                      </p:to>
                                    </p:set>
                                    <p:set>
                                      <p:cBhvr>
                                        <p:cTn id="39" dur="250" fill="hold"/>
                                        <p:tgtEl>
                                          <p:spTgt spid="17"/>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1"/>
                                        </p:tgtEl>
                                        <p:attrNameLst>
                                          <p:attrName>style.visibility</p:attrName>
                                        </p:attrNameLst>
                                      </p:cBhvr>
                                      <p:to>
                                        <p:strVal val="visible"/>
                                      </p:to>
                                    </p:set>
                                    <p:anim calcmode="lin" valueType="num">
                                      <p:cBhvr>
                                        <p:cTn id="42" dur="250" fill="hold"/>
                                        <p:tgtEl>
                                          <p:spTgt spid="21"/>
                                        </p:tgtEl>
                                        <p:attrNameLst>
                                          <p:attrName>ppt_w</p:attrName>
                                        </p:attrNameLst>
                                      </p:cBhvr>
                                      <p:tavLst>
                                        <p:tav tm="0">
                                          <p:val>
                                            <p:strVal val="4*#ppt_w"/>
                                          </p:val>
                                        </p:tav>
                                        <p:tav tm="100000">
                                          <p:val>
                                            <p:strVal val="#ppt_w"/>
                                          </p:val>
                                        </p:tav>
                                      </p:tavLst>
                                    </p:anim>
                                    <p:anim calcmode="lin" valueType="num">
                                      <p:cBhvr>
                                        <p:cTn id="43"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1" presetClass="emph" presetSubtype="2" fill="hold" nodeType="withEffect">
                                  <p:stCondLst>
                                    <p:cond delay="1000"/>
                                  </p:stCondLst>
                                  <p:childTnLst>
                                    <p:animClr clrSpc="rgb" dir="cw">
                                      <p:cBhvr>
                                        <p:cTn id="45" dur="250" fill="hold"/>
                                        <p:tgtEl>
                                          <p:spTgt spid="17"/>
                                        </p:tgtEl>
                                        <p:attrNameLst>
                                          <p:attrName>fillcolor</p:attrName>
                                        </p:attrNameLst>
                                      </p:cBhvr>
                                      <p:to>
                                        <a:srgbClr val="00B050"/>
                                      </p:to>
                                    </p:animClr>
                                    <p:set>
                                      <p:cBhvr>
                                        <p:cTn id="46" dur="250" fill="hold"/>
                                        <p:tgtEl>
                                          <p:spTgt spid="17"/>
                                        </p:tgtEl>
                                        <p:attrNameLst>
                                          <p:attrName>fill.type</p:attrName>
                                        </p:attrNameLst>
                                      </p:cBhvr>
                                      <p:to>
                                        <p:strVal val="solid"/>
                                      </p:to>
                                    </p:set>
                                    <p:set>
                                      <p:cBhvr>
                                        <p:cTn id="47"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8"/>
                                        </p:tgtEl>
                                        <p:attrNameLst>
                                          <p:attrName>fillcolor</p:attrName>
                                        </p:attrNameLst>
                                      </p:cBhvr>
                                      <p:to>
                                        <a:srgbClr val="FFF2CC"/>
                                      </p:to>
                                    </p:animClr>
                                    <p:set>
                                      <p:cBhvr>
                                        <p:cTn id="53" dur="250" fill="hold"/>
                                        <p:tgtEl>
                                          <p:spTgt spid="18"/>
                                        </p:tgtEl>
                                        <p:attrNameLst>
                                          <p:attrName>fill.type</p:attrName>
                                        </p:attrNameLst>
                                      </p:cBhvr>
                                      <p:to>
                                        <p:strVal val="solid"/>
                                      </p:to>
                                    </p:set>
                                    <p:set>
                                      <p:cBhvr>
                                        <p:cTn id="54" dur="250" fill="hold"/>
                                        <p:tgtEl>
                                          <p:spTgt spid="1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25"/>
                                        </p:tgtEl>
                                        <p:attrNameLst>
                                          <p:attrName>style.visibility</p:attrName>
                                        </p:attrNameLst>
                                      </p:cBhvr>
                                      <p:to>
                                        <p:strVal val="visible"/>
                                      </p:to>
                                    </p:set>
                                    <p:anim calcmode="lin" valueType="num">
                                      <p:cBhvr>
                                        <p:cTn id="57" dur="250" fill="hold"/>
                                        <p:tgtEl>
                                          <p:spTgt spid="25"/>
                                        </p:tgtEl>
                                        <p:attrNameLst>
                                          <p:attrName>ppt_w</p:attrName>
                                        </p:attrNameLst>
                                      </p:cBhvr>
                                      <p:tavLst>
                                        <p:tav tm="0">
                                          <p:val>
                                            <p:strVal val="4*#ppt_w"/>
                                          </p:val>
                                        </p:tav>
                                        <p:tav tm="100000">
                                          <p:val>
                                            <p:strVal val="#ppt_w"/>
                                          </p:val>
                                        </p:tav>
                                      </p:tavLst>
                                    </p:anim>
                                    <p:anim calcmode="lin" valueType="num">
                                      <p:cBhvr>
                                        <p:cTn id="58"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par>
                                <p:cTn id="59" presetID="1" presetClass="emph" presetSubtype="2" fill="hold" nodeType="withEffect">
                                  <p:stCondLst>
                                    <p:cond delay="1000"/>
                                  </p:stCondLst>
                                  <p:childTnLst>
                                    <p:animClr clrSpc="rgb" dir="cw">
                                      <p:cBhvr>
                                        <p:cTn id="60" dur="250" fill="hold"/>
                                        <p:tgtEl>
                                          <p:spTgt spid="18"/>
                                        </p:tgtEl>
                                        <p:attrNameLst>
                                          <p:attrName>fillcolor</p:attrName>
                                        </p:attrNameLst>
                                      </p:cBhvr>
                                      <p:to>
                                        <a:srgbClr val="FFFF00"/>
                                      </p:to>
                                    </p:animClr>
                                    <p:set>
                                      <p:cBhvr>
                                        <p:cTn id="61" dur="250" fill="hold"/>
                                        <p:tgtEl>
                                          <p:spTgt spid="18"/>
                                        </p:tgtEl>
                                        <p:attrNameLst>
                                          <p:attrName>fill.type</p:attrName>
                                        </p:attrNameLst>
                                      </p:cBhvr>
                                      <p:to>
                                        <p:strVal val="solid"/>
                                      </p:to>
                                    </p:set>
                                    <p:set>
                                      <p:cBhvr>
                                        <p:cTn id="62"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9"/>
                                        </p:tgtEl>
                                        <p:attrNameLst>
                                          <p:attrName>fillcolor</p:attrName>
                                        </p:attrNameLst>
                                      </p:cBhvr>
                                      <p:to>
                                        <a:srgbClr val="FFF2CC"/>
                                      </p:to>
                                    </p:animClr>
                                    <p:set>
                                      <p:cBhvr>
                                        <p:cTn id="68" dur="250" fill="hold"/>
                                        <p:tgtEl>
                                          <p:spTgt spid="19"/>
                                        </p:tgtEl>
                                        <p:attrNameLst>
                                          <p:attrName>fill.type</p:attrName>
                                        </p:attrNameLst>
                                      </p:cBhvr>
                                      <p:to>
                                        <p:strVal val="solid"/>
                                      </p:to>
                                    </p:set>
                                    <p:set>
                                      <p:cBhvr>
                                        <p:cTn id="69" dur="250" fill="hold"/>
                                        <p:tgtEl>
                                          <p:spTgt spid="19"/>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23"/>
                                        </p:tgtEl>
                                        <p:attrNameLst>
                                          <p:attrName>style.visibility</p:attrName>
                                        </p:attrNameLst>
                                      </p:cBhvr>
                                      <p:to>
                                        <p:strVal val="visible"/>
                                      </p:to>
                                    </p:set>
                                    <p:anim calcmode="lin" valueType="num">
                                      <p:cBhvr>
                                        <p:cTn id="72" dur="250" fill="hold"/>
                                        <p:tgtEl>
                                          <p:spTgt spid="23"/>
                                        </p:tgtEl>
                                        <p:attrNameLst>
                                          <p:attrName>ppt_w</p:attrName>
                                        </p:attrNameLst>
                                      </p:cBhvr>
                                      <p:tavLst>
                                        <p:tav tm="0">
                                          <p:val>
                                            <p:strVal val="4*#ppt_w"/>
                                          </p:val>
                                        </p:tav>
                                        <p:tav tm="100000">
                                          <p:val>
                                            <p:strVal val="#ppt_w"/>
                                          </p:val>
                                        </p:tav>
                                      </p:tavLst>
                                    </p:anim>
                                    <p:anim calcmode="lin" valueType="num">
                                      <p:cBhvr>
                                        <p:cTn id="73"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par>
                                <p:cTn id="74" presetID="1" presetClass="emph" presetSubtype="2" fill="hold" nodeType="withEffect">
                                  <p:stCondLst>
                                    <p:cond delay="1000"/>
                                  </p:stCondLst>
                                  <p:childTnLst>
                                    <p:animClr clrSpc="rgb" dir="cw">
                                      <p:cBhvr>
                                        <p:cTn id="75" dur="250" fill="hold"/>
                                        <p:tgtEl>
                                          <p:spTgt spid="19"/>
                                        </p:tgtEl>
                                        <p:attrNameLst>
                                          <p:attrName>fillcolor</p:attrName>
                                        </p:attrNameLst>
                                      </p:cBhvr>
                                      <p:to>
                                        <a:srgbClr val="FFFF00"/>
                                      </p:to>
                                    </p:animClr>
                                    <p:set>
                                      <p:cBhvr>
                                        <p:cTn id="76" dur="250" fill="hold"/>
                                        <p:tgtEl>
                                          <p:spTgt spid="19"/>
                                        </p:tgtEl>
                                        <p:attrNameLst>
                                          <p:attrName>fill.type</p:attrName>
                                        </p:attrNameLst>
                                      </p:cBhvr>
                                      <p:to>
                                        <p:strVal val="solid"/>
                                      </p:to>
                                    </p:set>
                                    <p:set>
                                      <p:cBhvr>
                                        <p:cTn id="7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0"/>
                                        </p:tgtEl>
                                        <p:attrNameLst>
                                          <p:attrName>fillcolor</p:attrName>
                                        </p:attrNameLst>
                                      </p:cBhvr>
                                      <p:to>
                                        <a:srgbClr val="FFF2CC"/>
                                      </p:to>
                                    </p:animClr>
                                    <p:set>
                                      <p:cBhvr>
                                        <p:cTn id="83" dur="250" fill="hold"/>
                                        <p:tgtEl>
                                          <p:spTgt spid="20"/>
                                        </p:tgtEl>
                                        <p:attrNameLst>
                                          <p:attrName>fill.type</p:attrName>
                                        </p:attrNameLst>
                                      </p:cBhvr>
                                      <p:to>
                                        <p:strVal val="solid"/>
                                      </p:to>
                                    </p:set>
                                    <p:set>
                                      <p:cBhvr>
                                        <p:cTn id="84" dur="250" fill="hold"/>
                                        <p:tgtEl>
                                          <p:spTgt spid="20"/>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24"/>
                                        </p:tgtEl>
                                        <p:attrNameLst>
                                          <p:attrName>style.visibility</p:attrName>
                                        </p:attrNameLst>
                                      </p:cBhvr>
                                      <p:to>
                                        <p:strVal val="visible"/>
                                      </p:to>
                                    </p:set>
                                    <p:anim calcmode="lin" valueType="num">
                                      <p:cBhvr>
                                        <p:cTn id="87" dur="250" fill="hold"/>
                                        <p:tgtEl>
                                          <p:spTgt spid="24"/>
                                        </p:tgtEl>
                                        <p:attrNameLst>
                                          <p:attrName>ppt_w</p:attrName>
                                        </p:attrNameLst>
                                      </p:cBhvr>
                                      <p:tavLst>
                                        <p:tav tm="0">
                                          <p:val>
                                            <p:strVal val="4*#ppt_w"/>
                                          </p:val>
                                        </p:tav>
                                        <p:tav tm="100000">
                                          <p:val>
                                            <p:strVal val="#ppt_w"/>
                                          </p:val>
                                        </p:tav>
                                      </p:tavLst>
                                    </p:anim>
                                    <p:anim calcmode="lin" valueType="num">
                                      <p:cBhvr>
                                        <p:cTn id="8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20"/>
                                        </p:tgtEl>
                                        <p:attrNameLst>
                                          <p:attrName>fillcolor</p:attrName>
                                        </p:attrNameLst>
                                      </p:cBhvr>
                                      <p:to>
                                        <a:srgbClr val="FFFF00"/>
                                      </p:to>
                                    </p:animClr>
                                    <p:set>
                                      <p:cBhvr>
                                        <p:cTn id="91" dur="250" fill="hold"/>
                                        <p:tgtEl>
                                          <p:spTgt spid="20"/>
                                        </p:tgtEl>
                                        <p:attrNameLst>
                                          <p:attrName>fill.type</p:attrName>
                                        </p:attrNameLst>
                                      </p:cBhvr>
                                      <p:to>
                                        <p:strVal val="solid"/>
                                      </p:to>
                                    </p:set>
                                    <p:set>
                                      <p:cBhvr>
                                        <p:cTn id="92"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bldLst>
      <p:bldP spid="12" grpId="0" animBg="1"/>
      <p:bldP spid="17" grpId="0" animBg="1"/>
      <p:bldP spid="18" grpId="0" animBg="1"/>
      <p:bldP spid="19"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8" name="Picture 7">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6087" l="0" r="100000"/>
                    </a14:imgEffect>
                  </a14:imgLayer>
                </a14:imgProps>
              </a:ext>
              <a:ext uri="{28A0092B-C50C-407E-A947-70E740481C1C}">
                <a14:useLocalDpi xmlns:a14="http://schemas.microsoft.com/office/drawing/2010/main" val="0"/>
              </a:ext>
            </a:extLst>
          </a:blip>
          <a:stretch>
            <a:fillRect/>
          </a:stretch>
        </p:blipFill>
        <p:spPr>
          <a:xfrm rot="10800000" flipV="1">
            <a:off x="8137848" y="5229174"/>
            <a:ext cx="875986" cy="447726"/>
          </a:xfrm>
          <a:prstGeom prst="rect">
            <a:avLst/>
          </a:prstGeom>
        </p:spPr>
      </p:pic>
      <p:pic>
        <p:nvPicPr>
          <p:cNvPr id="11" name="Picture 10">
            <a:extLst>
              <a:ext uri="{FF2B5EF4-FFF2-40B4-BE49-F238E27FC236}">
                <a16:creationId xmlns:a16="http://schemas.microsoft.com/office/drawing/2014/main" id="{808B5389-96DF-4FAF-96B3-8993C7E567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7677" y="737722"/>
            <a:ext cx="1213393" cy="1289306"/>
          </a:xfrm>
          <a:prstGeom prst="rect">
            <a:avLst/>
          </a:prstGeom>
        </p:spPr>
      </p:pic>
      <p:sp>
        <p:nvSpPr>
          <p:cNvPr id="12" name="Rectangle: Folded Corner 26">
            <a:extLst>
              <a:ext uri="{FF2B5EF4-FFF2-40B4-BE49-F238E27FC236}">
                <a16:creationId xmlns:a16="http://schemas.microsoft.com/office/drawing/2014/main" id="{A468FF43-48BE-45C8-AE0E-72371E21D00D}"/>
              </a:ext>
            </a:extLst>
          </p:cNvPr>
          <p:cNvSpPr/>
          <p:nvPr/>
        </p:nvSpPr>
        <p:spPr>
          <a:xfrm>
            <a:off x="1079501" y="964249"/>
            <a:ext cx="7086410" cy="89067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lgn="ctr">
              <a:defRPr/>
            </a:pP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hỏi</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4: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Hành</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vi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sau</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đây</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không</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phải</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83" dirty="0" err="1">
                <a:solidFill>
                  <a:srgbClr val="002060"/>
                </a:solidFill>
                <a:latin typeface="Tahoma" panose="020B0604030504040204" pitchFamily="34" charset="0"/>
                <a:ea typeface="Tahoma" panose="020B0604030504040204" pitchFamily="34" charset="0"/>
                <a:cs typeface="Tahoma" panose="020B0604030504040204" pitchFamily="34" charset="0"/>
              </a:rPr>
              <a:t>kiệm</a:t>
            </a:r>
            <a:r>
              <a:rPr lang="en-US" sz="2083"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13" name="Flowchart: Summing Junction 12">
            <a:extLst>
              <a:ext uri="{FF2B5EF4-FFF2-40B4-BE49-F238E27FC236}">
                <a16:creationId xmlns:a16="http://schemas.microsoft.com/office/drawing/2014/main" id="{9A9D8C94-FF71-4542-A1F8-47F84D77E78E}"/>
              </a:ext>
            </a:extLst>
          </p:cNvPr>
          <p:cNvSpPr/>
          <p:nvPr/>
        </p:nvSpPr>
        <p:spPr>
          <a:xfrm>
            <a:off x="3278188" y="4265507"/>
            <a:ext cx="96504" cy="10722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lgn="ctr">
              <a:defRPr/>
            </a:pPr>
            <a:endParaRPr lang="en-US" sz="1667">
              <a:solidFill>
                <a:prstClr val="white"/>
              </a:solidFill>
              <a:latin typeface="Calibri" panose="020F0502020204030204"/>
            </a:endParaRPr>
          </a:p>
        </p:txBody>
      </p:sp>
      <p:pic>
        <p:nvPicPr>
          <p:cNvPr id="14" name="Picture 13">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42841" y="3740081"/>
            <a:ext cx="486237" cy="533779"/>
          </a:xfrm>
          <a:prstGeom prst="rect">
            <a:avLst/>
          </a:prstGeom>
        </p:spPr>
      </p:pic>
      <p:pic>
        <p:nvPicPr>
          <p:cNvPr id="15" name="Picture 14">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610685" y="3897835"/>
            <a:ext cx="550101" cy="585552"/>
          </a:xfrm>
          <a:prstGeom prst="rect">
            <a:avLst/>
          </a:prstGeom>
        </p:spPr>
      </p:pic>
      <p:pic>
        <p:nvPicPr>
          <p:cNvPr id="16" name="Picture 15">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64183" y="4074334"/>
            <a:ext cx="309563" cy="304271"/>
          </a:xfrm>
          <a:prstGeom prst="rect">
            <a:avLst/>
          </a:prstGeom>
        </p:spPr>
      </p:pic>
      <p:sp>
        <p:nvSpPr>
          <p:cNvPr id="17" name="Rectangle 16"/>
          <p:cNvSpPr/>
          <p:nvPr/>
        </p:nvSpPr>
        <p:spPr>
          <a:xfrm>
            <a:off x="1219200" y="2353920"/>
            <a:ext cx="3303437"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defRPr/>
            </a:pPr>
            <a:r>
              <a:rPr lang="vi-VN" sz="2083" dirty="0">
                <a:solidFill>
                  <a:prstClr val="black"/>
                </a:solidFill>
                <a:latin typeface="Arial" panose="020B0604020202020204" pitchFamily="34" charset="0"/>
              </a:rPr>
              <a:t>A. </a:t>
            </a:r>
            <a:r>
              <a:rPr lang="en-US" sz="2083" dirty="0">
                <a:solidFill>
                  <a:prstClr val="black"/>
                </a:solidFill>
                <a:latin typeface="Arial" panose="020B0604020202020204" pitchFamily="34" charset="0"/>
              </a:rPr>
              <a:t>Chi </a:t>
            </a:r>
            <a:r>
              <a:rPr lang="en-US" sz="2083" dirty="0" err="1">
                <a:solidFill>
                  <a:prstClr val="black"/>
                </a:solidFill>
                <a:latin typeface="Arial" panose="020B0604020202020204" pitchFamily="34" charset="0"/>
              </a:rPr>
              <a:t>tiêu</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hợp</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lí</a:t>
            </a:r>
            <a:endParaRPr lang="vi-VN" sz="2083" dirty="0">
              <a:solidFill>
                <a:prstClr val="black"/>
              </a:solidFill>
              <a:latin typeface="Arial" panose="020B0604020202020204" pitchFamily="34" charset="0"/>
            </a:endParaRPr>
          </a:p>
        </p:txBody>
      </p:sp>
      <p:sp>
        <p:nvSpPr>
          <p:cNvPr id="18" name="Rectangle 17"/>
          <p:cNvSpPr/>
          <p:nvPr/>
        </p:nvSpPr>
        <p:spPr>
          <a:xfrm>
            <a:off x="4718741" y="2356829"/>
            <a:ext cx="3372881"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defRPr/>
            </a:pPr>
            <a:r>
              <a:rPr lang="vi-VN" sz="2083" dirty="0">
                <a:solidFill>
                  <a:prstClr val="black"/>
                </a:solidFill>
                <a:latin typeface="Arial" panose="020B0604020202020204" pitchFamily="34" charset="0"/>
              </a:rPr>
              <a:t>B. </a:t>
            </a:r>
            <a:r>
              <a:rPr lang="en-US" sz="2083" dirty="0" err="1">
                <a:solidFill>
                  <a:prstClr val="black"/>
                </a:solidFill>
                <a:latin typeface="Arial" panose="020B0604020202020204" pitchFamily="34" charset="0"/>
              </a:rPr>
              <a:t>Sử</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dụng</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điện</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hợp</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lý</a:t>
            </a:r>
            <a:endParaRPr lang="vi-VN" sz="2083" dirty="0">
              <a:solidFill>
                <a:prstClr val="black"/>
              </a:solidFill>
              <a:latin typeface="Arial" panose="020B0604020202020204" pitchFamily="34" charset="0"/>
            </a:endParaRPr>
          </a:p>
        </p:txBody>
      </p:sp>
      <p:sp>
        <p:nvSpPr>
          <p:cNvPr id="19" name="Rectangle 18"/>
          <p:cNvSpPr/>
          <p:nvPr/>
        </p:nvSpPr>
        <p:spPr>
          <a:xfrm>
            <a:off x="1219200" y="3323974"/>
            <a:ext cx="3303437"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defRPr/>
            </a:pPr>
            <a:r>
              <a:rPr lang="vi-VN" sz="2083" dirty="0">
                <a:solidFill>
                  <a:prstClr val="black"/>
                </a:solidFill>
                <a:latin typeface="Arial" panose="020B0604020202020204" pitchFamily="34" charset="0"/>
              </a:rPr>
              <a:t>C. </a:t>
            </a:r>
            <a:r>
              <a:rPr lang="en-US" sz="2083" dirty="0" err="1">
                <a:solidFill>
                  <a:prstClr val="black"/>
                </a:solidFill>
                <a:latin typeface="Arial" panose="020B0604020202020204" pitchFamily="34" charset="0"/>
              </a:rPr>
              <a:t>Keo</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kiệt</a:t>
            </a:r>
            <a:endParaRPr lang="vi-VN" sz="2083" dirty="0">
              <a:solidFill>
                <a:prstClr val="black"/>
              </a:solidFill>
              <a:latin typeface="Arial" panose="020B0604020202020204" pitchFamily="34" charset="0"/>
            </a:endParaRPr>
          </a:p>
        </p:txBody>
      </p:sp>
      <p:sp>
        <p:nvSpPr>
          <p:cNvPr id="20" name="Rectangle 19"/>
          <p:cNvSpPr/>
          <p:nvPr/>
        </p:nvSpPr>
        <p:spPr>
          <a:xfrm>
            <a:off x="4718741" y="3326882"/>
            <a:ext cx="3372881" cy="535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59436" tIns="29718" rIns="59436" bIns="29718" rtlCol="0" anchor="ctr"/>
          <a:lstStyle/>
          <a:p>
            <a:pPr>
              <a:defRPr/>
            </a:pPr>
            <a:r>
              <a:rPr lang="vi-VN" sz="2083" dirty="0">
                <a:solidFill>
                  <a:prstClr val="black"/>
                </a:solidFill>
                <a:latin typeface="Arial" panose="020B0604020202020204" pitchFamily="34" charset="0"/>
              </a:rPr>
              <a:t>D. </a:t>
            </a:r>
            <a:r>
              <a:rPr lang="en-US" sz="2083" dirty="0" err="1">
                <a:solidFill>
                  <a:prstClr val="black"/>
                </a:solidFill>
                <a:latin typeface="Arial" panose="020B0604020202020204" pitchFamily="34" charset="0"/>
              </a:rPr>
              <a:t>Bảo</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quản</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đồ</a:t>
            </a:r>
            <a:r>
              <a:rPr lang="en-US" sz="2083" dirty="0">
                <a:solidFill>
                  <a:prstClr val="black"/>
                </a:solidFill>
                <a:latin typeface="Arial" panose="020B0604020202020204" pitchFamily="34" charset="0"/>
              </a:rPr>
              <a:t> </a:t>
            </a:r>
            <a:r>
              <a:rPr lang="en-US" sz="2083" dirty="0" err="1">
                <a:solidFill>
                  <a:prstClr val="black"/>
                </a:solidFill>
                <a:latin typeface="Arial" panose="020B0604020202020204" pitchFamily="34" charset="0"/>
              </a:rPr>
              <a:t>dùng</a:t>
            </a:r>
            <a:endParaRPr lang="vi-VN" sz="2083" dirty="0">
              <a:solidFill>
                <a:prstClr val="black"/>
              </a:solidFill>
              <a:latin typeface="Arial" panose="020B0604020202020204" pitchFamily="34" charset="0"/>
            </a:endParaRPr>
          </a:p>
        </p:txBody>
      </p:sp>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80196" y="2371611"/>
            <a:ext cx="542442" cy="491708"/>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80994" y="3368136"/>
            <a:ext cx="541643" cy="446964"/>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43800" y="3355197"/>
            <a:ext cx="553171" cy="491109"/>
          </a:xfrm>
          <a:prstGeom prst="rect">
            <a:avLst/>
          </a:prstGeom>
        </p:spPr>
      </p:pic>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88895" y="2407494"/>
            <a:ext cx="503576" cy="447078"/>
          </a:xfrm>
          <a:prstGeom prst="rect">
            <a:avLst/>
          </a:prstGeom>
        </p:spPr>
      </p:pic>
    </p:spTree>
    <p:extLst>
      <p:ext uri="{BB962C8B-B14F-4D97-AF65-F5344CB8AC3E}">
        <p14:creationId xmlns:p14="http://schemas.microsoft.com/office/powerpoint/2010/main" val="95926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7"/>
                                        </p:tgtEl>
                                        <p:attrNameLst>
                                          <p:attrName>fillcolor</p:attrName>
                                        </p:attrNameLst>
                                      </p:cBhvr>
                                      <p:to>
                                        <a:srgbClr val="FFF2CC"/>
                                      </p:to>
                                    </p:animClr>
                                    <p:set>
                                      <p:cBhvr>
                                        <p:cTn id="38" dur="250" fill="hold"/>
                                        <p:tgtEl>
                                          <p:spTgt spid="17"/>
                                        </p:tgtEl>
                                        <p:attrNameLst>
                                          <p:attrName>fill.type</p:attrName>
                                        </p:attrNameLst>
                                      </p:cBhvr>
                                      <p:to>
                                        <p:strVal val="solid"/>
                                      </p:to>
                                    </p:set>
                                    <p:set>
                                      <p:cBhvr>
                                        <p:cTn id="39" dur="250" fill="hold"/>
                                        <p:tgtEl>
                                          <p:spTgt spid="17"/>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21"/>
                                        </p:tgtEl>
                                        <p:attrNameLst>
                                          <p:attrName>style.visibility</p:attrName>
                                        </p:attrNameLst>
                                      </p:cBhvr>
                                      <p:to>
                                        <p:strVal val="visible"/>
                                      </p:to>
                                    </p:set>
                                    <p:anim calcmode="lin" valueType="num">
                                      <p:cBhvr>
                                        <p:cTn id="42" dur="250" fill="hold"/>
                                        <p:tgtEl>
                                          <p:spTgt spid="21"/>
                                        </p:tgtEl>
                                        <p:attrNameLst>
                                          <p:attrName>ppt_w</p:attrName>
                                        </p:attrNameLst>
                                      </p:cBhvr>
                                      <p:tavLst>
                                        <p:tav tm="0">
                                          <p:val>
                                            <p:strVal val="4*#ppt_w"/>
                                          </p:val>
                                        </p:tav>
                                        <p:tav tm="100000">
                                          <p:val>
                                            <p:strVal val="#ppt_w"/>
                                          </p:val>
                                        </p:tav>
                                      </p:tavLst>
                                    </p:anim>
                                    <p:anim calcmode="lin" valueType="num">
                                      <p:cBhvr>
                                        <p:cTn id="43"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7"/>
                                        </p:tgtEl>
                                        <p:attrNameLst>
                                          <p:attrName>fillcolor</p:attrName>
                                        </p:attrNameLst>
                                      </p:cBhvr>
                                      <p:to>
                                        <a:srgbClr val="FFFF00"/>
                                      </p:to>
                                    </p:animClr>
                                    <p:set>
                                      <p:cBhvr>
                                        <p:cTn id="46" dur="250" fill="hold"/>
                                        <p:tgtEl>
                                          <p:spTgt spid="17"/>
                                        </p:tgtEl>
                                        <p:attrNameLst>
                                          <p:attrName>fill.type</p:attrName>
                                        </p:attrNameLst>
                                      </p:cBhvr>
                                      <p:to>
                                        <p:strVal val="solid"/>
                                      </p:to>
                                    </p:set>
                                    <p:set>
                                      <p:cBhvr>
                                        <p:cTn id="47"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8"/>
                                        </p:tgtEl>
                                        <p:attrNameLst>
                                          <p:attrName>fillcolor</p:attrName>
                                        </p:attrNameLst>
                                      </p:cBhvr>
                                      <p:to>
                                        <a:srgbClr val="FFF2CC"/>
                                      </p:to>
                                    </p:animClr>
                                    <p:set>
                                      <p:cBhvr>
                                        <p:cTn id="53" dur="250" fill="hold"/>
                                        <p:tgtEl>
                                          <p:spTgt spid="18"/>
                                        </p:tgtEl>
                                        <p:attrNameLst>
                                          <p:attrName>fill.type</p:attrName>
                                        </p:attrNameLst>
                                      </p:cBhvr>
                                      <p:to>
                                        <p:strVal val="solid"/>
                                      </p:to>
                                    </p:set>
                                    <p:set>
                                      <p:cBhvr>
                                        <p:cTn id="54" dur="250" fill="hold"/>
                                        <p:tgtEl>
                                          <p:spTgt spid="1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25"/>
                                        </p:tgtEl>
                                        <p:attrNameLst>
                                          <p:attrName>style.visibility</p:attrName>
                                        </p:attrNameLst>
                                      </p:cBhvr>
                                      <p:to>
                                        <p:strVal val="visible"/>
                                      </p:to>
                                    </p:set>
                                    <p:anim calcmode="lin" valueType="num">
                                      <p:cBhvr>
                                        <p:cTn id="57" dur="250" fill="hold"/>
                                        <p:tgtEl>
                                          <p:spTgt spid="25"/>
                                        </p:tgtEl>
                                        <p:attrNameLst>
                                          <p:attrName>ppt_w</p:attrName>
                                        </p:attrNameLst>
                                      </p:cBhvr>
                                      <p:tavLst>
                                        <p:tav tm="0">
                                          <p:val>
                                            <p:strVal val="4*#ppt_w"/>
                                          </p:val>
                                        </p:tav>
                                        <p:tav tm="100000">
                                          <p:val>
                                            <p:strVal val="#ppt_w"/>
                                          </p:val>
                                        </p:tav>
                                      </p:tavLst>
                                    </p:anim>
                                    <p:anim calcmode="lin" valueType="num">
                                      <p:cBhvr>
                                        <p:cTn id="58"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Wrong Buzzer.wav"/>
                                        </p:tgtEl>
                                      </p:cMediaNode>
                                    </p:audio>
                                  </p:subTnLst>
                                </p:cTn>
                              </p:par>
                              <p:par>
                                <p:cTn id="59" presetID="1" presetClass="emph" presetSubtype="2" fill="hold" nodeType="withEffect">
                                  <p:stCondLst>
                                    <p:cond delay="1000"/>
                                  </p:stCondLst>
                                  <p:childTnLst>
                                    <p:animClr clrSpc="rgb" dir="cw">
                                      <p:cBhvr>
                                        <p:cTn id="60" dur="250" fill="hold"/>
                                        <p:tgtEl>
                                          <p:spTgt spid="18"/>
                                        </p:tgtEl>
                                        <p:attrNameLst>
                                          <p:attrName>fillcolor</p:attrName>
                                        </p:attrNameLst>
                                      </p:cBhvr>
                                      <p:to>
                                        <a:srgbClr val="FFFF00"/>
                                      </p:to>
                                    </p:animClr>
                                    <p:set>
                                      <p:cBhvr>
                                        <p:cTn id="61" dur="250" fill="hold"/>
                                        <p:tgtEl>
                                          <p:spTgt spid="18"/>
                                        </p:tgtEl>
                                        <p:attrNameLst>
                                          <p:attrName>fill.type</p:attrName>
                                        </p:attrNameLst>
                                      </p:cBhvr>
                                      <p:to>
                                        <p:strVal val="solid"/>
                                      </p:to>
                                    </p:set>
                                    <p:set>
                                      <p:cBhvr>
                                        <p:cTn id="62"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9"/>
                                        </p:tgtEl>
                                        <p:attrNameLst>
                                          <p:attrName>fillcolor</p:attrName>
                                        </p:attrNameLst>
                                      </p:cBhvr>
                                      <p:to>
                                        <a:srgbClr val="FFF2CC"/>
                                      </p:to>
                                    </p:animClr>
                                    <p:set>
                                      <p:cBhvr>
                                        <p:cTn id="68" dur="250" fill="hold"/>
                                        <p:tgtEl>
                                          <p:spTgt spid="19"/>
                                        </p:tgtEl>
                                        <p:attrNameLst>
                                          <p:attrName>fill.type</p:attrName>
                                        </p:attrNameLst>
                                      </p:cBhvr>
                                      <p:to>
                                        <p:strVal val="solid"/>
                                      </p:to>
                                    </p:set>
                                    <p:set>
                                      <p:cBhvr>
                                        <p:cTn id="69" dur="250" fill="hold"/>
                                        <p:tgtEl>
                                          <p:spTgt spid="19"/>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23"/>
                                        </p:tgtEl>
                                        <p:attrNameLst>
                                          <p:attrName>style.visibility</p:attrName>
                                        </p:attrNameLst>
                                      </p:cBhvr>
                                      <p:to>
                                        <p:strVal val="visible"/>
                                      </p:to>
                                    </p:set>
                                    <p:anim calcmode="lin" valueType="num">
                                      <p:cBhvr>
                                        <p:cTn id="72" dur="250" fill="hold"/>
                                        <p:tgtEl>
                                          <p:spTgt spid="23"/>
                                        </p:tgtEl>
                                        <p:attrNameLst>
                                          <p:attrName>ppt_w</p:attrName>
                                        </p:attrNameLst>
                                      </p:cBhvr>
                                      <p:tavLst>
                                        <p:tav tm="0">
                                          <p:val>
                                            <p:strVal val="4*#ppt_w"/>
                                          </p:val>
                                        </p:tav>
                                        <p:tav tm="100000">
                                          <p:val>
                                            <p:strVal val="#ppt_w"/>
                                          </p:val>
                                        </p:tav>
                                      </p:tavLst>
                                    </p:anim>
                                    <p:anim calcmode="lin" valueType="num">
                                      <p:cBhvr>
                                        <p:cTn id="73"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Check mark.wav"/>
                                        </p:tgtEl>
                                      </p:cMediaNode>
                                    </p:audio>
                                  </p:subTnLst>
                                </p:cTn>
                              </p:par>
                              <p:par>
                                <p:cTn id="74" presetID="1" presetClass="emph" presetSubtype="2" fill="hold" nodeType="withEffect">
                                  <p:stCondLst>
                                    <p:cond delay="1000"/>
                                  </p:stCondLst>
                                  <p:childTnLst>
                                    <p:animClr clrSpc="rgb" dir="cw">
                                      <p:cBhvr>
                                        <p:cTn id="75" dur="250" fill="hold"/>
                                        <p:tgtEl>
                                          <p:spTgt spid="19"/>
                                        </p:tgtEl>
                                        <p:attrNameLst>
                                          <p:attrName>fillcolor</p:attrName>
                                        </p:attrNameLst>
                                      </p:cBhvr>
                                      <p:to>
                                        <a:srgbClr val="00B050"/>
                                      </p:to>
                                    </p:animClr>
                                    <p:set>
                                      <p:cBhvr>
                                        <p:cTn id="76" dur="250" fill="hold"/>
                                        <p:tgtEl>
                                          <p:spTgt spid="19"/>
                                        </p:tgtEl>
                                        <p:attrNameLst>
                                          <p:attrName>fill.type</p:attrName>
                                        </p:attrNameLst>
                                      </p:cBhvr>
                                      <p:to>
                                        <p:strVal val="solid"/>
                                      </p:to>
                                    </p:set>
                                    <p:set>
                                      <p:cBhvr>
                                        <p:cTn id="7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0"/>
                                        </p:tgtEl>
                                        <p:attrNameLst>
                                          <p:attrName>fillcolor</p:attrName>
                                        </p:attrNameLst>
                                      </p:cBhvr>
                                      <p:to>
                                        <a:srgbClr val="FFF2CC"/>
                                      </p:to>
                                    </p:animClr>
                                    <p:set>
                                      <p:cBhvr>
                                        <p:cTn id="83" dur="250" fill="hold"/>
                                        <p:tgtEl>
                                          <p:spTgt spid="20"/>
                                        </p:tgtEl>
                                        <p:attrNameLst>
                                          <p:attrName>fill.type</p:attrName>
                                        </p:attrNameLst>
                                      </p:cBhvr>
                                      <p:to>
                                        <p:strVal val="solid"/>
                                      </p:to>
                                    </p:set>
                                    <p:set>
                                      <p:cBhvr>
                                        <p:cTn id="84" dur="250" fill="hold"/>
                                        <p:tgtEl>
                                          <p:spTgt spid="20"/>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24"/>
                                        </p:tgtEl>
                                        <p:attrNameLst>
                                          <p:attrName>style.visibility</p:attrName>
                                        </p:attrNameLst>
                                      </p:cBhvr>
                                      <p:to>
                                        <p:strVal val="visible"/>
                                      </p:to>
                                    </p:set>
                                    <p:anim calcmode="lin" valueType="num">
                                      <p:cBhvr>
                                        <p:cTn id="87" dur="250" fill="hold"/>
                                        <p:tgtEl>
                                          <p:spTgt spid="24"/>
                                        </p:tgtEl>
                                        <p:attrNameLst>
                                          <p:attrName>ppt_w</p:attrName>
                                        </p:attrNameLst>
                                      </p:cBhvr>
                                      <p:tavLst>
                                        <p:tav tm="0">
                                          <p:val>
                                            <p:strVal val="4*#ppt_w"/>
                                          </p:val>
                                        </p:tav>
                                        <p:tav tm="100000">
                                          <p:val>
                                            <p:strVal val="#ppt_w"/>
                                          </p:val>
                                        </p:tav>
                                      </p:tavLst>
                                    </p:anim>
                                    <p:anim calcmode="lin" valueType="num">
                                      <p:cBhvr>
                                        <p:cTn id="88"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20"/>
                                        </p:tgtEl>
                                        <p:attrNameLst>
                                          <p:attrName>fillcolor</p:attrName>
                                        </p:attrNameLst>
                                      </p:cBhvr>
                                      <p:to>
                                        <a:srgbClr val="FFFF00"/>
                                      </p:to>
                                    </p:animClr>
                                    <p:set>
                                      <p:cBhvr>
                                        <p:cTn id="91" dur="250" fill="hold"/>
                                        <p:tgtEl>
                                          <p:spTgt spid="20"/>
                                        </p:tgtEl>
                                        <p:attrNameLst>
                                          <p:attrName>fill.type</p:attrName>
                                        </p:attrNameLst>
                                      </p:cBhvr>
                                      <p:to>
                                        <p:strVal val="solid"/>
                                      </p:to>
                                    </p:set>
                                    <p:set>
                                      <p:cBhvr>
                                        <p:cTn id="92"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bldLst>
      <p:bldP spid="12" grpId="0" animBg="1"/>
      <p:bldP spid="17" grpId="0" animBg="1"/>
      <p:bldP spid="18" grpId="0" animBg="1"/>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9833409-A31E-4CCD-909B-178EED4D8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AEEEAB40-8898-4CC9-9CDE-018236F989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6262" y="1267692"/>
            <a:ext cx="2951019" cy="1894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16F6C6DA-C5FB-4FC6-86D9-23962B4CE031}"/>
              </a:ext>
            </a:extLst>
          </p:cNvPr>
          <p:cNvSpPr/>
          <p:nvPr/>
        </p:nvSpPr>
        <p:spPr>
          <a:xfrm>
            <a:off x="1371600" y="2822019"/>
            <a:ext cx="3806172" cy="1477328"/>
          </a:xfrm>
          <a:prstGeom prst="rect">
            <a:avLst/>
          </a:prstGeom>
        </p:spPr>
        <p:txBody>
          <a:bodyPr wrap="square">
            <a:spAutoFit/>
          </a:bodyPr>
          <a:lstStyle/>
          <a:p>
            <a:pPr algn="just">
              <a:spcBef>
                <a:spcPts val="600"/>
              </a:spcBef>
            </a:pPr>
            <a:r>
              <a:rPr lang="vi-VN" sz="1800" b="1" i="1" dirty="0">
                <a:solidFill>
                  <a:srgbClr val="0000FF"/>
                </a:solidFill>
              </a:rPr>
              <a:t>Em hãy </a:t>
            </a:r>
            <a:r>
              <a:rPr lang="en-US" sz="1800" b="1" i="1" dirty="0" err="1">
                <a:solidFill>
                  <a:srgbClr val="0000FF"/>
                </a:solidFill>
              </a:rPr>
              <a:t>cùng</a:t>
            </a:r>
            <a:r>
              <a:rPr lang="en-US" sz="1800" b="1" i="1" dirty="0">
                <a:solidFill>
                  <a:srgbClr val="0000FF"/>
                </a:solidFill>
              </a:rPr>
              <a:t> </a:t>
            </a:r>
            <a:r>
              <a:rPr lang="en-US" sz="1800" b="1" i="1" dirty="0" err="1">
                <a:solidFill>
                  <a:srgbClr val="0000FF"/>
                </a:solidFill>
              </a:rPr>
              <a:t>các</a:t>
            </a:r>
            <a:r>
              <a:rPr lang="en-US" sz="1800" b="1" i="1" dirty="0">
                <a:solidFill>
                  <a:srgbClr val="0000FF"/>
                </a:solidFill>
              </a:rPr>
              <a:t> </a:t>
            </a:r>
            <a:r>
              <a:rPr lang="en-US" sz="1800" b="1" i="1" dirty="0" err="1">
                <a:solidFill>
                  <a:srgbClr val="0000FF"/>
                </a:solidFill>
              </a:rPr>
              <a:t>bạn</a:t>
            </a:r>
            <a:r>
              <a:rPr lang="en-US" sz="1800" b="1" i="1" dirty="0">
                <a:solidFill>
                  <a:srgbClr val="0000FF"/>
                </a:solidFill>
              </a:rPr>
              <a:t> </a:t>
            </a:r>
            <a:r>
              <a:rPr lang="en-US" sz="1800" b="1" i="1" dirty="0" err="1">
                <a:solidFill>
                  <a:srgbClr val="0000FF"/>
                </a:solidFill>
              </a:rPr>
              <a:t>trong</a:t>
            </a:r>
            <a:r>
              <a:rPr lang="en-US" sz="1800" b="1" i="1" dirty="0">
                <a:solidFill>
                  <a:srgbClr val="0000FF"/>
                </a:solidFill>
              </a:rPr>
              <a:t> </a:t>
            </a:r>
            <a:r>
              <a:rPr lang="en-US" sz="1800" b="1" i="1" dirty="0" err="1">
                <a:solidFill>
                  <a:srgbClr val="0000FF"/>
                </a:solidFill>
              </a:rPr>
              <a:t>lớp</a:t>
            </a:r>
            <a:r>
              <a:rPr lang="en-US" sz="1800" b="1" i="1" dirty="0">
                <a:solidFill>
                  <a:srgbClr val="0000FF"/>
                </a:solidFill>
              </a:rPr>
              <a:t> </a:t>
            </a:r>
            <a:r>
              <a:rPr lang="en-US" sz="1800" b="1" i="1" dirty="0" err="1">
                <a:solidFill>
                  <a:srgbClr val="0000FF"/>
                </a:solidFill>
              </a:rPr>
              <a:t>xây</a:t>
            </a:r>
            <a:r>
              <a:rPr lang="en-US" sz="1800" b="1" i="1" dirty="0">
                <a:solidFill>
                  <a:srgbClr val="0000FF"/>
                </a:solidFill>
              </a:rPr>
              <a:t> </a:t>
            </a:r>
            <a:r>
              <a:rPr lang="en-US" sz="1800" b="1" i="1" dirty="0" err="1">
                <a:solidFill>
                  <a:srgbClr val="0000FF"/>
                </a:solidFill>
              </a:rPr>
              <a:t>dựng</a:t>
            </a:r>
            <a:r>
              <a:rPr lang="en-US" sz="1800" b="1" i="1" dirty="0">
                <a:solidFill>
                  <a:srgbClr val="0000FF"/>
                </a:solidFill>
              </a:rPr>
              <a:t> </a:t>
            </a:r>
            <a:r>
              <a:rPr lang="en-US" sz="1800" b="1" i="1" dirty="0" err="1">
                <a:solidFill>
                  <a:srgbClr val="0000FF"/>
                </a:solidFill>
              </a:rPr>
              <a:t>và</a:t>
            </a:r>
            <a:r>
              <a:rPr lang="en-US" sz="1800" b="1" i="1" dirty="0">
                <a:solidFill>
                  <a:srgbClr val="0000FF"/>
                </a:solidFill>
              </a:rPr>
              <a:t> </a:t>
            </a:r>
            <a:r>
              <a:rPr lang="en-US" sz="1800" b="1" i="1" dirty="0" err="1">
                <a:solidFill>
                  <a:srgbClr val="0000FF"/>
                </a:solidFill>
              </a:rPr>
              <a:t>thực</a:t>
            </a:r>
            <a:r>
              <a:rPr lang="en-US" sz="1800" b="1" i="1" dirty="0">
                <a:solidFill>
                  <a:srgbClr val="0000FF"/>
                </a:solidFill>
              </a:rPr>
              <a:t> </a:t>
            </a:r>
            <a:r>
              <a:rPr lang="en-US" sz="1800" b="1" i="1" dirty="0" err="1">
                <a:solidFill>
                  <a:srgbClr val="0000FF"/>
                </a:solidFill>
              </a:rPr>
              <a:t>hiện</a:t>
            </a:r>
            <a:r>
              <a:rPr lang="en-US" sz="1800" b="1" i="1" dirty="0">
                <a:solidFill>
                  <a:srgbClr val="0000FF"/>
                </a:solidFill>
              </a:rPr>
              <a:t> </a:t>
            </a:r>
            <a:r>
              <a:rPr lang="en-US" sz="1800" b="1" i="1" dirty="0" err="1">
                <a:solidFill>
                  <a:srgbClr val="0000FF"/>
                </a:solidFill>
              </a:rPr>
              <a:t>dự</a:t>
            </a:r>
            <a:r>
              <a:rPr lang="en-US" sz="1800" b="1" i="1" dirty="0">
                <a:solidFill>
                  <a:srgbClr val="0000FF"/>
                </a:solidFill>
              </a:rPr>
              <a:t> </a:t>
            </a:r>
            <a:r>
              <a:rPr lang="en-US" sz="1800" b="1" i="1" dirty="0" err="1">
                <a:solidFill>
                  <a:srgbClr val="0000FF"/>
                </a:solidFill>
              </a:rPr>
              <a:t>án</a:t>
            </a:r>
            <a:r>
              <a:rPr lang="en-US" sz="1800" b="1" i="1" dirty="0">
                <a:solidFill>
                  <a:srgbClr val="0000FF"/>
                </a:solidFill>
              </a:rPr>
              <a:t> </a:t>
            </a:r>
            <a:r>
              <a:rPr lang="en-US" sz="1800" b="1" i="1" dirty="0" err="1">
                <a:solidFill>
                  <a:srgbClr val="0000FF"/>
                </a:solidFill>
              </a:rPr>
              <a:t>thực</a:t>
            </a:r>
            <a:r>
              <a:rPr lang="en-US" sz="1800" b="1" i="1" dirty="0">
                <a:solidFill>
                  <a:srgbClr val="0000FF"/>
                </a:solidFill>
              </a:rPr>
              <a:t> </a:t>
            </a:r>
            <a:r>
              <a:rPr lang="en-US" sz="1800" b="1" i="1" dirty="0" err="1">
                <a:solidFill>
                  <a:srgbClr val="0000FF"/>
                </a:solidFill>
              </a:rPr>
              <a:t>hành</a:t>
            </a:r>
            <a:r>
              <a:rPr lang="en-US" sz="1800" b="1" i="1" dirty="0">
                <a:solidFill>
                  <a:srgbClr val="0000FF"/>
                </a:solidFill>
              </a:rPr>
              <a:t> </a:t>
            </a:r>
            <a:r>
              <a:rPr lang="en-US" sz="1800" b="1" i="1" dirty="0" err="1">
                <a:solidFill>
                  <a:srgbClr val="0000FF"/>
                </a:solidFill>
              </a:rPr>
              <a:t>tiết</a:t>
            </a:r>
            <a:r>
              <a:rPr lang="en-US" sz="1800" b="1" i="1" dirty="0">
                <a:solidFill>
                  <a:srgbClr val="0000FF"/>
                </a:solidFill>
              </a:rPr>
              <a:t> </a:t>
            </a:r>
            <a:r>
              <a:rPr lang="en-US" sz="1800" b="1" i="1" dirty="0" err="1">
                <a:solidFill>
                  <a:srgbClr val="0000FF"/>
                </a:solidFill>
              </a:rPr>
              <a:t>kiệm</a:t>
            </a:r>
            <a:r>
              <a:rPr lang="en-US" sz="1800" b="1" i="1" dirty="0">
                <a:solidFill>
                  <a:srgbClr val="0000FF"/>
                </a:solidFill>
              </a:rPr>
              <a:t> “</a:t>
            </a:r>
            <a:r>
              <a:rPr lang="en-US" sz="1800" b="1" i="1" dirty="0" err="1">
                <a:solidFill>
                  <a:srgbClr val="0000FF"/>
                </a:solidFill>
              </a:rPr>
              <a:t>Làm</a:t>
            </a:r>
            <a:r>
              <a:rPr lang="en-US" sz="1800" b="1" i="1" dirty="0">
                <a:solidFill>
                  <a:srgbClr val="0000FF"/>
                </a:solidFill>
              </a:rPr>
              <a:t> </a:t>
            </a:r>
            <a:r>
              <a:rPr lang="en-US" sz="1800" b="1" i="1" dirty="0" err="1">
                <a:solidFill>
                  <a:srgbClr val="0000FF"/>
                </a:solidFill>
              </a:rPr>
              <a:t>kế</a:t>
            </a:r>
            <a:r>
              <a:rPr lang="en-US" sz="1800" b="1" i="1" dirty="0">
                <a:solidFill>
                  <a:srgbClr val="0000FF"/>
                </a:solidFill>
              </a:rPr>
              <a:t> </a:t>
            </a:r>
            <a:r>
              <a:rPr lang="en-US" sz="1800" b="1" i="1" dirty="0" err="1">
                <a:solidFill>
                  <a:srgbClr val="0000FF"/>
                </a:solidFill>
              </a:rPr>
              <a:t>hoạch</a:t>
            </a:r>
            <a:r>
              <a:rPr lang="en-US" sz="1800" b="1" i="1" dirty="0">
                <a:solidFill>
                  <a:srgbClr val="0000FF"/>
                </a:solidFill>
              </a:rPr>
              <a:t> </a:t>
            </a:r>
            <a:r>
              <a:rPr lang="en-US" sz="1800" b="1" i="1" dirty="0" err="1">
                <a:solidFill>
                  <a:srgbClr val="0000FF"/>
                </a:solidFill>
              </a:rPr>
              <a:t>nhỏ</a:t>
            </a:r>
            <a:r>
              <a:rPr lang="en-US" sz="1800" b="1" i="1" dirty="0">
                <a:solidFill>
                  <a:srgbClr val="0000FF"/>
                </a:solidFill>
              </a:rPr>
              <a:t>” (</a:t>
            </a:r>
            <a:r>
              <a:rPr lang="en-US" sz="1800" b="1" i="1" dirty="0" err="1">
                <a:solidFill>
                  <a:srgbClr val="0000FF"/>
                </a:solidFill>
              </a:rPr>
              <a:t>ví</a:t>
            </a:r>
            <a:r>
              <a:rPr lang="en-US" sz="1800" b="1" i="1" dirty="0">
                <a:solidFill>
                  <a:srgbClr val="0000FF"/>
                </a:solidFill>
              </a:rPr>
              <a:t> </a:t>
            </a:r>
            <a:r>
              <a:rPr lang="en-US" sz="1800" b="1" i="1" dirty="0" err="1">
                <a:solidFill>
                  <a:srgbClr val="0000FF"/>
                </a:solidFill>
              </a:rPr>
              <a:t>dụ</a:t>
            </a:r>
            <a:r>
              <a:rPr lang="en-US" sz="1800" b="1" i="1" dirty="0">
                <a:solidFill>
                  <a:srgbClr val="0000FF"/>
                </a:solidFill>
              </a:rPr>
              <a:t>: </a:t>
            </a:r>
            <a:r>
              <a:rPr lang="en-US" sz="1800" b="1" i="1" dirty="0" err="1">
                <a:solidFill>
                  <a:srgbClr val="0000FF"/>
                </a:solidFill>
              </a:rPr>
              <a:t>thu</a:t>
            </a:r>
            <a:r>
              <a:rPr lang="en-US" sz="1800" b="1" i="1" dirty="0">
                <a:solidFill>
                  <a:srgbClr val="0000FF"/>
                </a:solidFill>
              </a:rPr>
              <a:t> </a:t>
            </a:r>
            <a:r>
              <a:rPr lang="en-US" sz="1800" b="1" i="1" dirty="0" err="1">
                <a:solidFill>
                  <a:srgbClr val="0000FF"/>
                </a:solidFill>
              </a:rPr>
              <a:t>gom</a:t>
            </a:r>
            <a:r>
              <a:rPr lang="en-US" sz="1800" b="1" i="1" dirty="0">
                <a:solidFill>
                  <a:srgbClr val="0000FF"/>
                </a:solidFill>
              </a:rPr>
              <a:t> </a:t>
            </a:r>
            <a:r>
              <a:rPr lang="en-US" sz="1800" b="1" i="1" dirty="0" err="1">
                <a:solidFill>
                  <a:srgbClr val="0000FF"/>
                </a:solidFill>
              </a:rPr>
              <a:t>sách</a:t>
            </a:r>
            <a:r>
              <a:rPr lang="en-US" sz="1800" b="1" i="1" dirty="0">
                <a:solidFill>
                  <a:srgbClr val="0000FF"/>
                </a:solidFill>
              </a:rPr>
              <a:t>, </a:t>
            </a:r>
            <a:r>
              <a:rPr lang="en-US" sz="1800" b="1" i="1" dirty="0" err="1">
                <a:solidFill>
                  <a:srgbClr val="0000FF"/>
                </a:solidFill>
              </a:rPr>
              <a:t>báo</a:t>
            </a:r>
            <a:r>
              <a:rPr lang="en-US" sz="1800" b="1" i="1" dirty="0">
                <a:solidFill>
                  <a:srgbClr val="0000FF"/>
                </a:solidFill>
              </a:rPr>
              <a:t>, </a:t>
            </a:r>
            <a:r>
              <a:rPr lang="en-US" sz="1800" b="1" i="1" dirty="0" err="1">
                <a:solidFill>
                  <a:srgbClr val="0000FF"/>
                </a:solidFill>
              </a:rPr>
              <a:t>truyện</a:t>
            </a:r>
            <a:r>
              <a:rPr lang="en-US" sz="1800" b="1" i="1" dirty="0">
                <a:solidFill>
                  <a:srgbClr val="0000FF"/>
                </a:solidFill>
              </a:rPr>
              <a:t> </a:t>
            </a:r>
            <a:r>
              <a:rPr lang="en-US" sz="1800" b="1" i="1" dirty="0" err="1">
                <a:solidFill>
                  <a:srgbClr val="0000FF"/>
                </a:solidFill>
              </a:rPr>
              <a:t>cũ</a:t>
            </a:r>
            <a:r>
              <a:rPr lang="en-US" sz="1800" b="1" i="1" dirty="0">
                <a:solidFill>
                  <a:srgbClr val="0000FF"/>
                </a:solidFill>
              </a:rPr>
              <a:t>,…)</a:t>
            </a:r>
          </a:p>
        </p:txBody>
      </p:sp>
      <p:sp>
        <p:nvSpPr>
          <p:cNvPr id="6" name="Cloud 5">
            <a:extLst>
              <a:ext uri="{FF2B5EF4-FFF2-40B4-BE49-F238E27FC236}">
                <a16:creationId xmlns:a16="http://schemas.microsoft.com/office/drawing/2014/main" id="{A994EDCB-7D49-45A0-8025-F1CDF90F18E4}"/>
              </a:ext>
            </a:extLst>
          </p:cNvPr>
          <p:cNvSpPr/>
          <p:nvPr/>
        </p:nvSpPr>
        <p:spPr>
          <a:xfrm>
            <a:off x="1343890" y="1295400"/>
            <a:ext cx="3532909" cy="1433945"/>
          </a:xfrm>
          <a:prstGeom prst="cloud">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itchFamily="18" charset="0"/>
                <a:cs typeface="Times New Roman" pitchFamily="18" charset="0"/>
              </a:rPr>
              <a:t>VẬN DỤNG</a:t>
            </a:r>
          </a:p>
        </p:txBody>
      </p:sp>
      <p:sp>
        <p:nvSpPr>
          <p:cNvPr id="7" name="Rectangle 6">
            <a:extLst>
              <a:ext uri="{FF2B5EF4-FFF2-40B4-BE49-F238E27FC236}">
                <a16:creationId xmlns:a16="http://schemas.microsoft.com/office/drawing/2014/main" id="{1C5C7E6B-3D62-44E1-8413-ADB32E93FB7A}"/>
              </a:ext>
            </a:extLst>
          </p:cNvPr>
          <p:cNvSpPr/>
          <p:nvPr/>
        </p:nvSpPr>
        <p:spPr>
          <a:xfrm>
            <a:off x="4195343" y="3991911"/>
            <a:ext cx="3806172" cy="923330"/>
          </a:xfrm>
          <a:prstGeom prst="rect">
            <a:avLst/>
          </a:prstGeom>
        </p:spPr>
        <p:txBody>
          <a:bodyPr wrap="square">
            <a:spAutoFit/>
          </a:bodyPr>
          <a:lstStyle/>
          <a:p>
            <a:pPr algn="just"/>
            <a:r>
              <a:rPr lang="en-US" sz="1800" b="1" i="1" dirty="0" err="1">
                <a:solidFill>
                  <a:srgbClr val="0000FF"/>
                </a:solidFill>
                <a:latin typeface="Arial" pitchFamily="34" charset="0"/>
                <a:cs typeface="Arial" pitchFamily="34" charset="0"/>
              </a:rPr>
              <a:t>Em</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hãy</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cùng</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các</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bạn</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thiết</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kế</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một</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sản</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phẩm</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tuyên</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truyền</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về</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tiết</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kiệm</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điện</a:t>
            </a:r>
            <a:r>
              <a:rPr lang="en-US" sz="1800" b="1" i="1" dirty="0">
                <a:solidFill>
                  <a:srgbClr val="0000FF"/>
                </a:solidFill>
                <a:latin typeface="Arial" pitchFamily="34" charset="0"/>
                <a:cs typeface="Arial" pitchFamily="34" charset="0"/>
              </a:rPr>
              <a:t>, </a:t>
            </a:r>
            <a:r>
              <a:rPr lang="en-US" sz="1800" b="1" i="1" dirty="0" err="1">
                <a:solidFill>
                  <a:srgbClr val="0000FF"/>
                </a:solidFill>
                <a:latin typeface="Arial" pitchFamily="34" charset="0"/>
                <a:cs typeface="Arial" pitchFamily="34" charset="0"/>
              </a:rPr>
              <a:t>nước</a:t>
            </a:r>
            <a:r>
              <a:rPr lang="en-US" sz="1800" b="1" i="1" dirty="0">
                <a:solidFill>
                  <a:srgbClr val="0000FF"/>
                </a:solidFill>
                <a:latin typeface="Arial" pitchFamily="34" charset="0"/>
                <a:cs typeface="Arial" pitchFamily="34" charset="0"/>
              </a:rPr>
              <a:t>.</a:t>
            </a:r>
            <a:endParaRPr lang="en-US" sz="1800" b="1"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113185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52400" y="1143000"/>
            <a:ext cx="8839200" cy="3619500"/>
          </a:xfrm>
          <a:prstGeom prst="rect">
            <a:avLst/>
          </a:prstGeom>
          <a:noFill/>
          <a:ln w="76200" cmpd="tri">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1445" name="Picture 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1" y="2222501"/>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Group 7"/>
          <p:cNvGrpSpPr>
            <a:grpSpLocks/>
          </p:cNvGrpSpPr>
          <p:nvPr/>
        </p:nvGrpSpPr>
        <p:grpSpPr bwMode="auto">
          <a:xfrm>
            <a:off x="1447800" y="4484688"/>
            <a:ext cx="6324600" cy="1230313"/>
            <a:chOff x="1680" y="2880"/>
            <a:chExt cx="2976" cy="1266"/>
          </a:xfrm>
        </p:grpSpPr>
        <p:pic>
          <p:nvPicPr>
            <p:cNvPr id="37901" name="Picture 8" descr="tn_an10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0" y="2880"/>
              <a:ext cx="2976"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Freeform 9"/>
            <p:cNvSpPr>
              <a:spLocks/>
            </p:cNvSpPr>
            <p:nvPr/>
          </p:nvSpPr>
          <p:spPr bwMode="auto">
            <a:xfrm>
              <a:off x="1928" y="3352"/>
              <a:ext cx="108" cy="192"/>
            </a:xfrm>
            <a:custGeom>
              <a:avLst/>
              <a:gdLst>
                <a:gd name="T0" fmla="*/ 37 w 100"/>
                <a:gd name="T1" fmla="*/ 0 h 155"/>
                <a:gd name="T2" fmla="*/ 21 w 100"/>
                <a:gd name="T3" fmla="*/ 152 h 155"/>
                <a:gd name="T4" fmla="*/ 37 w 100"/>
                <a:gd name="T5" fmla="*/ 0 h 155"/>
                <a:gd name="T6" fmla="*/ 0 60000 65536"/>
                <a:gd name="T7" fmla="*/ 0 60000 65536"/>
                <a:gd name="T8" fmla="*/ 0 60000 65536"/>
                <a:gd name="T9" fmla="*/ 0 w 100"/>
                <a:gd name="T10" fmla="*/ 0 h 155"/>
                <a:gd name="T11" fmla="*/ 100 w 100"/>
                <a:gd name="T12" fmla="*/ 155 h 155"/>
              </a:gdLst>
              <a:ahLst/>
              <a:cxnLst>
                <a:cxn ang="T6">
                  <a:pos x="T0" y="T1"/>
                </a:cxn>
                <a:cxn ang="T7">
                  <a:pos x="T2" y="T3"/>
                </a:cxn>
                <a:cxn ang="T8">
                  <a:pos x="T4" y="T5"/>
                </a:cxn>
              </a:cxnLst>
              <a:rect l="T9" t="T10" r="T11" b="T12"/>
              <a:pathLst>
                <a:path w="100" h="155">
                  <a:moveTo>
                    <a:pt x="37" y="0"/>
                  </a:moveTo>
                  <a:cubicBezTo>
                    <a:pt x="0" y="56"/>
                    <a:pt x="15" y="69"/>
                    <a:pt x="21" y="152"/>
                  </a:cubicBezTo>
                  <a:cubicBezTo>
                    <a:pt x="100" y="132"/>
                    <a:pt x="54" y="155"/>
                    <a:pt x="37"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3" name="Freeform 10"/>
            <p:cNvSpPr>
              <a:spLocks/>
            </p:cNvSpPr>
            <p:nvPr/>
          </p:nvSpPr>
          <p:spPr bwMode="auto">
            <a:xfrm>
              <a:off x="3856" y="3320"/>
              <a:ext cx="188" cy="196"/>
            </a:xfrm>
            <a:custGeom>
              <a:avLst/>
              <a:gdLst>
                <a:gd name="T0" fmla="*/ 40 w 188"/>
                <a:gd name="T1" fmla="*/ 0 h 196"/>
                <a:gd name="T2" fmla="*/ 86 w 188"/>
                <a:gd name="T3" fmla="*/ 196 h 196"/>
                <a:gd name="T4" fmla="*/ 40 w 188"/>
                <a:gd name="T5" fmla="*/ 0 h 196"/>
                <a:gd name="T6" fmla="*/ 0 60000 65536"/>
                <a:gd name="T7" fmla="*/ 0 60000 65536"/>
                <a:gd name="T8" fmla="*/ 0 60000 65536"/>
                <a:gd name="T9" fmla="*/ 0 w 188"/>
                <a:gd name="T10" fmla="*/ 0 h 196"/>
                <a:gd name="T11" fmla="*/ 188 w 188"/>
                <a:gd name="T12" fmla="*/ 196 h 196"/>
              </a:gdLst>
              <a:ahLst/>
              <a:cxnLst>
                <a:cxn ang="T6">
                  <a:pos x="T0" y="T1"/>
                </a:cxn>
                <a:cxn ang="T7">
                  <a:pos x="T2" y="T3"/>
                </a:cxn>
                <a:cxn ang="T8">
                  <a:pos x="T4" y="T5"/>
                </a:cxn>
              </a:cxnLst>
              <a:rect l="T9" t="T10" r="T11" b="T12"/>
              <a:pathLst>
                <a:path w="188" h="196">
                  <a:moveTo>
                    <a:pt x="40" y="0"/>
                  </a:moveTo>
                  <a:cubicBezTo>
                    <a:pt x="0" y="69"/>
                    <a:pt x="79" y="93"/>
                    <a:pt x="86" y="196"/>
                  </a:cubicBezTo>
                  <a:cubicBezTo>
                    <a:pt x="188" y="124"/>
                    <a:pt x="128" y="192"/>
                    <a:pt x="40"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4" name="Freeform 11"/>
            <p:cNvSpPr>
              <a:spLocks/>
            </p:cNvSpPr>
            <p:nvPr/>
          </p:nvSpPr>
          <p:spPr bwMode="auto">
            <a:xfrm>
              <a:off x="2130" y="3414"/>
              <a:ext cx="101" cy="188"/>
            </a:xfrm>
            <a:custGeom>
              <a:avLst/>
              <a:gdLst>
                <a:gd name="T0" fmla="*/ 36 w 101"/>
                <a:gd name="T1" fmla="*/ 0 h 188"/>
                <a:gd name="T2" fmla="*/ 0 w 101"/>
                <a:gd name="T3" fmla="*/ 150 h 188"/>
                <a:gd name="T4" fmla="*/ 36 w 101"/>
                <a:gd name="T5" fmla="*/ 0 h 188"/>
                <a:gd name="T6" fmla="*/ 0 60000 65536"/>
                <a:gd name="T7" fmla="*/ 0 60000 65536"/>
                <a:gd name="T8" fmla="*/ 0 60000 65536"/>
                <a:gd name="T9" fmla="*/ 0 w 101"/>
                <a:gd name="T10" fmla="*/ 0 h 188"/>
                <a:gd name="T11" fmla="*/ 101 w 101"/>
                <a:gd name="T12" fmla="*/ 188 h 188"/>
              </a:gdLst>
              <a:ahLst/>
              <a:cxnLst>
                <a:cxn ang="T6">
                  <a:pos x="T0" y="T1"/>
                </a:cxn>
                <a:cxn ang="T7">
                  <a:pos x="T2" y="T3"/>
                </a:cxn>
                <a:cxn ang="T8">
                  <a:pos x="T4" y="T5"/>
                </a:cxn>
              </a:cxnLst>
              <a:rect l="T9" t="T10" r="T11" b="T12"/>
              <a:pathLst>
                <a:path w="101" h="188">
                  <a:moveTo>
                    <a:pt x="36" y="0"/>
                  </a:moveTo>
                  <a:cubicBezTo>
                    <a:pt x="6" y="68"/>
                    <a:pt x="12" y="18"/>
                    <a:pt x="0" y="150"/>
                  </a:cubicBezTo>
                  <a:cubicBezTo>
                    <a:pt x="36" y="48"/>
                    <a:pt x="101" y="188"/>
                    <a:pt x="3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5" name="Freeform 12"/>
            <p:cNvSpPr>
              <a:spLocks/>
            </p:cNvSpPr>
            <p:nvPr/>
          </p:nvSpPr>
          <p:spPr bwMode="auto">
            <a:xfrm>
              <a:off x="2202" y="3570"/>
              <a:ext cx="126" cy="204"/>
            </a:xfrm>
            <a:custGeom>
              <a:avLst/>
              <a:gdLst>
                <a:gd name="T0" fmla="*/ 126 w 126"/>
                <a:gd name="T1" fmla="*/ 0 h 204"/>
                <a:gd name="T2" fmla="*/ 0 w 126"/>
                <a:gd name="T3" fmla="*/ 150 h 204"/>
                <a:gd name="T4" fmla="*/ 126 w 126"/>
                <a:gd name="T5" fmla="*/ 0 h 204"/>
                <a:gd name="T6" fmla="*/ 0 60000 65536"/>
                <a:gd name="T7" fmla="*/ 0 60000 65536"/>
                <a:gd name="T8" fmla="*/ 0 60000 65536"/>
                <a:gd name="T9" fmla="*/ 0 w 126"/>
                <a:gd name="T10" fmla="*/ 0 h 204"/>
                <a:gd name="T11" fmla="*/ 126 w 126"/>
                <a:gd name="T12" fmla="*/ 204 h 204"/>
              </a:gdLst>
              <a:ahLst/>
              <a:cxnLst>
                <a:cxn ang="T6">
                  <a:pos x="T0" y="T1"/>
                </a:cxn>
                <a:cxn ang="T7">
                  <a:pos x="T2" y="T3"/>
                </a:cxn>
                <a:cxn ang="T8">
                  <a:pos x="T4" y="T5"/>
                </a:cxn>
              </a:cxnLst>
              <a:rect l="T9" t="T10" r="T11" b="T12"/>
              <a:pathLst>
                <a:path w="126" h="204">
                  <a:moveTo>
                    <a:pt x="126" y="0"/>
                  </a:moveTo>
                  <a:cubicBezTo>
                    <a:pt x="96" y="68"/>
                    <a:pt x="12" y="18"/>
                    <a:pt x="0" y="150"/>
                  </a:cubicBezTo>
                  <a:cubicBezTo>
                    <a:pt x="36" y="48"/>
                    <a:pt x="54" y="204"/>
                    <a:pt x="12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61454" name="Picture 14"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85801" y="13970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1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1" y="30734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Rectangle 18"/>
          <p:cNvSpPr>
            <a:spLocks noChangeArrowheads="1"/>
          </p:cNvSpPr>
          <p:nvPr/>
        </p:nvSpPr>
        <p:spPr bwMode="auto">
          <a:xfrm>
            <a:off x="1447800" y="1333500"/>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0"/>
              </a:spcBef>
            </a:pPr>
            <a:r>
              <a:rPr lang="en-US" sz="2400" b="1" dirty="0" err="1">
                <a:solidFill>
                  <a:srgbClr val="0000CC"/>
                </a:solidFill>
                <a:latin typeface="+mj-lt"/>
                <a:ea typeface="Tahoma" panose="020B0604030504040204" pitchFamily="34" charset="0"/>
                <a:cs typeface="Tahoma" panose="020B0604030504040204" pitchFamily="34" charset="0"/>
              </a:rPr>
              <a:t>Vẽ</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sơ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đồ</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tư</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duy</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khái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quá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kiến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thức</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bài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học</a:t>
            </a:r>
            <a:r>
              <a:rPr lang="en-US" sz="2400" b="1" dirty="0">
                <a:solidFill>
                  <a:srgbClr val="0000CC"/>
                </a:solidFill>
                <a:latin typeface="+mj-lt"/>
                <a:ea typeface="Tahoma" panose="020B0604030504040204" pitchFamily="34" charset="0"/>
                <a:cs typeface="Tahoma" panose="020B0604030504040204" pitchFamily="34" charset="0"/>
              </a:rPr>
              <a:t>­</a:t>
            </a:r>
            <a:endParaRPr lang="ru-RU" sz="2400" b="1" dirty="0">
              <a:solidFill>
                <a:srgbClr val="0000CC"/>
              </a:solidFill>
              <a:latin typeface="+mj-lt"/>
              <a:ea typeface="Tahoma" panose="020B0604030504040204" pitchFamily="34" charset="0"/>
              <a:cs typeface="Tahoma" panose="020B0604030504040204" pitchFamily="34" charset="0"/>
            </a:endParaRPr>
          </a:p>
        </p:txBody>
      </p:sp>
      <p:sp>
        <p:nvSpPr>
          <p:cNvPr id="61459" name="Rectangle 19"/>
          <p:cNvSpPr>
            <a:spLocks noChangeArrowheads="1"/>
          </p:cNvSpPr>
          <p:nvPr/>
        </p:nvSpPr>
        <p:spPr bwMode="auto">
          <a:xfrm>
            <a:off x="1371600" y="2222501"/>
            <a:ext cx="731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800" b="1" dirty="0" err="1">
                <a:solidFill>
                  <a:srgbClr val="0000CC"/>
                </a:solidFill>
                <a:latin typeface="+mj-lt"/>
              </a:rPr>
              <a:t>Chuẩn</a:t>
            </a:r>
            <a:r>
              <a:rPr lang="en-US" sz="2800" b="1" dirty="0">
                <a:solidFill>
                  <a:srgbClr val="0000CC"/>
                </a:solidFill>
                <a:latin typeface="+mj-lt"/>
              </a:rPr>
              <a:t> </a:t>
            </a:r>
            <a:r>
              <a:rPr lang="en-US" sz="2800" b="1" dirty="0" err="1">
                <a:solidFill>
                  <a:srgbClr val="0000CC"/>
                </a:solidFill>
                <a:latin typeface="+mj-lt"/>
              </a:rPr>
              <a:t>bị</a:t>
            </a:r>
            <a:r>
              <a:rPr lang="en-US" sz="2800" b="1" dirty="0">
                <a:solidFill>
                  <a:srgbClr val="0000CC"/>
                </a:solidFill>
                <a:latin typeface="+mj-lt"/>
              </a:rPr>
              <a:t> </a:t>
            </a:r>
            <a:r>
              <a:rPr lang="en-US" sz="2800" b="1" dirty="0" err="1">
                <a:solidFill>
                  <a:srgbClr val="0000CC"/>
                </a:solidFill>
                <a:latin typeface="+mj-lt"/>
              </a:rPr>
              <a:t>nội</a:t>
            </a:r>
            <a:r>
              <a:rPr lang="en-US" sz="2800" b="1" dirty="0">
                <a:solidFill>
                  <a:srgbClr val="0000CC"/>
                </a:solidFill>
                <a:latin typeface="+mj-lt"/>
              </a:rPr>
              <a:t> dung </a:t>
            </a:r>
            <a:r>
              <a:rPr lang="en-US" sz="2800" b="1" dirty="0" err="1">
                <a:solidFill>
                  <a:srgbClr val="0000CC"/>
                </a:solidFill>
                <a:latin typeface="+mj-lt"/>
              </a:rPr>
              <a:t>bài</a:t>
            </a:r>
            <a:r>
              <a:rPr lang="en-US" sz="2800" b="1" dirty="0">
                <a:solidFill>
                  <a:srgbClr val="0000CC"/>
                </a:solidFill>
                <a:latin typeface="+mj-lt"/>
              </a:rPr>
              <a:t> </a:t>
            </a:r>
            <a:r>
              <a:rPr lang="en-US" sz="2800" b="1" dirty="0" err="1">
                <a:solidFill>
                  <a:srgbClr val="0000CC"/>
                </a:solidFill>
                <a:latin typeface="+mj-lt"/>
              </a:rPr>
              <a:t>sau</a:t>
            </a:r>
            <a:endParaRPr lang="en-US" sz="2800" b="1" dirty="0">
              <a:solidFill>
                <a:srgbClr val="0000CC"/>
              </a:solidFill>
              <a:latin typeface="+mj-lt"/>
            </a:endParaRPr>
          </a:p>
        </p:txBody>
      </p:sp>
      <p:sp>
        <p:nvSpPr>
          <p:cNvPr id="61461" name="Rectangle 21"/>
          <p:cNvSpPr>
            <a:spLocks noChangeArrowheads="1"/>
          </p:cNvSpPr>
          <p:nvPr/>
        </p:nvSpPr>
        <p:spPr bwMode="auto">
          <a:xfrm>
            <a:off x="1447801" y="3009900"/>
            <a:ext cx="7391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b="1" dirty="0" err="1">
                <a:solidFill>
                  <a:srgbClr val="0000CC"/>
                </a:solidFill>
                <a:latin typeface="+mj-lt"/>
                <a:ea typeface="Tahoma" panose="020B0604030504040204" pitchFamily="34" charset="0"/>
                <a:cs typeface="Tahoma" panose="020B0604030504040204" pitchFamily="34" charset="0"/>
              </a:rPr>
              <a:t>Hoàn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thành</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nội</a:t>
            </a:r>
            <a:r>
              <a:rPr lang="en-US" sz="2400" b="1" dirty="0">
                <a:solidFill>
                  <a:srgbClr val="0000CC"/>
                </a:solidFill>
                <a:latin typeface="+mj-lt"/>
                <a:ea typeface="Tahoma" panose="020B0604030504040204" pitchFamily="34" charset="0"/>
                <a:cs typeface="Tahoma" panose="020B0604030504040204" pitchFamily="34" charset="0"/>
              </a:rPr>
              <a:t> dung </a:t>
            </a:r>
            <a:r>
              <a:rPr lang="en-US" sz="2400" b="1" dirty="0" err="1">
                <a:solidFill>
                  <a:srgbClr val="0000CC"/>
                </a:solidFill>
                <a:latin typeface="+mj-lt"/>
                <a:ea typeface="Tahoma" panose="020B0604030504040204" pitchFamily="34" charset="0"/>
                <a:cs typeface="Tahoma" panose="020B0604030504040204" pitchFamily="34" charset="0"/>
              </a:rPr>
              <a:t>phần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vận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dụng</a:t>
            </a:r>
            <a:r>
              <a:rPr lang="en-US" sz="2400" b="1" dirty="0">
                <a:solidFill>
                  <a:srgbClr val="0000CC"/>
                </a:solidFill>
                <a:latin typeface="+mj-lt"/>
                <a:ea typeface="Tahoma" panose="020B0604030504040204" pitchFamily="34" charset="0"/>
                <a:cs typeface="Tahoma" panose="020B0604030504040204" pitchFamily="34" charset="0"/>
              </a:rPr>
              <a:t>.</a:t>
            </a:r>
            <a:endParaRPr lang="en-US" sz="2400" i="1" dirty="0">
              <a:solidFill>
                <a:srgbClr val="0000CC"/>
              </a:solidFill>
              <a:latin typeface="+mj-lt"/>
            </a:endParaRP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463" y="190500"/>
            <a:ext cx="4449763"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89425591"/>
      </p:ext>
    </p:extLst>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61458"/>
                                        </p:tgtEl>
                                        <p:attrNameLst>
                                          <p:attrName>style.visibility</p:attrName>
                                        </p:attrNameLst>
                                      </p:cBhvr>
                                      <p:to>
                                        <p:strVal val="visible"/>
                                      </p:to>
                                    </p:set>
                                    <p:animEffect transition="in" filter="wheel(4)">
                                      <p:cBhvr>
                                        <p:cTn id="15" dur="2000"/>
                                        <p:tgtEl>
                                          <p:spTgt spid="61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61459"/>
                                        </p:tgtEl>
                                        <p:attrNameLst>
                                          <p:attrName>style.visibility</p:attrName>
                                        </p:attrNameLst>
                                      </p:cBhvr>
                                      <p:to>
                                        <p:strVal val="visible"/>
                                      </p:to>
                                    </p:set>
                                    <p:animEffect transition="in" filter="wheel(4)">
                                      <p:cBhvr>
                                        <p:cTn id="20" dur="2000"/>
                                        <p:tgtEl>
                                          <p:spTgt spid="614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61461"/>
                                        </p:tgtEl>
                                        <p:attrNameLst>
                                          <p:attrName>style.visibility</p:attrName>
                                        </p:attrNameLst>
                                      </p:cBhvr>
                                      <p:to>
                                        <p:strVal val="visible"/>
                                      </p:to>
                                    </p:set>
                                    <p:animEffect transition="in" filter="wheel(4)">
                                      <p:cBhvr>
                                        <p:cTn id="25" dur="2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8" grpId="0"/>
      <p:bldP spid="61459" grpId="0"/>
      <p:bldP spid="6146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5"/>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4" y="4681804"/>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6" y="4745304"/>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914400" y="2313782"/>
            <a:ext cx="7619999" cy="793750"/>
          </a:xfrm>
          <a:prstGeom prst="rect">
            <a:avLst/>
          </a:prstGeom>
          <a:extLst>
            <a:ext uri="{AF507438-7753-43E0-B8FC-AC1667EBCBE1}">
              <a14:hiddenEffects xmlns:a14="http://schemas.microsoft.com/office/drawing/2010/main">
                <a:effectLst/>
              </a14:hiddenEffects>
            </a:ext>
          </a:extLst>
        </p:spPr>
        <p:txBody>
          <a:bodyPr wrap="none" lIns="71323" tIns="35662" rIns="71323" bIns="35662"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2800" b="1" kern="10" dirty="0">
                <a:ln w="9525">
                  <a:round/>
                  <a:headEnd/>
                  <a:tailEnd/>
                </a:ln>
                <a:solidFill>
                  <a:srgbClr val="FF0000"/>
                </a:solidFill>
                <a:latin typeface="+mj-lt"/>
              </a:rPr>
              <a:t>CHÂN THÀNH CÁM ƠN CÁC THẦY CÔ GIÁO VÀ CÁC CON!</a:t>
            </a:r>
          </a:p>
        </p:txBody>
      </p:sp>
    </p:spTree>
    <p:extLst>
      <p:ext uri="{BB962C8B-B14F-4D97-AF65-F5344CB8AC3E}">
        <p14:creationId xmlns:p14="http://schemas.microsoft.com/office/powerpoint/2010/main" val="3737373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27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32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72" y="342900"/>
            <a:ext cx="339902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1022683" y="571500"/>
            <a:ext cx="3244515" cy="51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fontAlgn="base">
              <a:lnSpc>
                <a:spcPct val="150000"/>
              </a:lnSpc>
              <a:spcBef>
                <a:spcPct val="0"/>
              </a:spcBef>
              <a:spcAft>
                <a:spcPct val="0"/>
              </a:spcAft>
            </a:pPr>
            <a:r>
              <a:rPr lang="en-US" altLang="en-US" sz="2100" b="1" dirty="0">
                <a:solidFill>
                  <a:srgbClr val="FF0000"/>
                </a:solidFill>
                <a:latin typeface="Times New Roman" panose="02020603050405020304" pitchFamily="18" charset="0"/>
                <a:cs typeface="Times New Roman" panose="02020603050405020304" pitchFamily="18" charset="0"/>
              </a:rPr>
              <a:t>ĐỌC CÂU CHUYỆN</a:t>
            </a:r>
            <a:endParaRPr lang="en-US" altLang="en-US" sz="15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7201" y="1187827"/>
            <a:ext cx="4190999" cy="4031873"/>
          </a:xfrm>
          <a:prstGeom prst="rect">
            <a:avLst/>
          </a:prstGeom>
        </p:spPr>
        <p:txBody>
          <a:bodyPr wrap="square">
            <a:spAutoFit/>
          </a:bodyPr>
          <a:lstStyle/>
          <a:p>
            <a:pPr indent="317500" algn="just">
              <a:spcBef>
                <a:spcPts val="0"/>
              </a:spcBef>
              <a:spcAft>
                <a:spcPts val="0"/>
              </a:spcAft>
            </a:pPr>
            <a:r>
              <a:rPr lang="vi-VN" sz="1600" dirty="0">
                <a:solidFill>
                  <a:srgbClr val="0000FF"/>
                </a:solidFill>
                <a:latin typeface="+mj-lt"/>
                <a:ea typeface="Arial" panose="020B0604020202020204" pitchFamily="34" charset="0"/>
              </a:rPr>
              <a:t>M</a:t>
            </a:r>
            <a:r>
              <a:rPr lang="en-US" sz="1600" dirty="0" err="1">
                <a:solidFill>
                  <a:srgbClr val="0000FF"/>
                </a:solidFill>
                <a:latin typeface="+mj-lt"/>
                <a:ea typeface="Arial" panose="020B0604020202020204" pitchFamily="34" charset="0"/>
              </a:rPr>
              <a:t>ấy</a:t>
            </a:r>
            <a:r>
              <a:rPr lang="vi-VN" sz="1600" dirty="0">
                <a:solidFill>
                  <a:srgbClr val="0000FF"/>
                </a:solidFill>
                <a:latin typeface="+mj-lt"/>
                <a:ea typeface="Arial" panose="020B0604020202020204" pitchFamily="34" charset="0"/>
              </a:rPr>
              <a:t> hôm nay, em Trang bi bệnh khiến cả nhà ai cũng lo lắng. Bố đi làm xa, mẹ lúng túng vì thiếu tiền chữa bệnh cho em, Hải m</a:t>
            </a:r>
            <a:r>
              <a:rPr lang="en-US" sz="1600" dirty="0">
                <a:solidFill>
                  <a:srgbClr val="0000FF"/>
                </a:solidFill>
                <a:latin typeface="+mj-lt"/>
                <a:ea typeface="Arial" panose="020B0604020202020204" pitchFamily="34" charset="0"/>
              </a:rPr>
              <a:t>ở </a:t>
            </a:r>
            <a:r>
              <a:rPr lang="vi-VN" sz="1600" dirty="0">
                <a:solidFill>
                  <a:srgbClr val="0000FF"/>
                </a:solidFill>
                <a:latin typeface="+mj-lt"/>
                <a:ea typeface="Arial" panose="020B0604020202020204" pitchFamily="34" charset="0"/>
              </a:rPr>
              <a:t>tủ l</a:t>
            </a:r>
            <a:r>
              <a:rPr lang="en-US" sz="1600" dirty="0">
                <a:solidFill>
                  <a:srgbClr val="0000FF"/>
                </a:solidFill>
                <a:latin typeface="+mj-lt"/>
                <a:ea typeface="Arial" panose="020B0604020202020204" pitchFamily="34" charset="0"/>
              </a:rPr>
              <a:t>ấ</a:t>
            </a:r>
            <a:r>
              <a:rPr lang="vi-VN" sz="1600" dirty="0">
                <a:solidFill>
                  <a:srgbClr val="0000FF"/>
                </a:solidFill>
                <a:latin typeface="+mj-lt"/>
                <a:ea typeface="Arial" panose="020B0604020202020204" pitchFamily="34" charset="0"/>
              </a:rPr>
              <a:t>y ra một chiếc hộp nhỏ đưa cho mẹ và nói:</a:t>
            </a:r>
            <a:endParaRPr lang="en-US" sz="1600" dirty="0">
              <a:solidFill>
                <a:srgbClr val="0000FF"/>
              </a:solidFill>
              <a:latin typeface="+mj-lt"/>
              <a:ea typeface="Arial" panose="020B0604020202020204" pitchFamily="34" charset="0"/>
            </a:endParaRPr>
          </a:p>
          <a:p>
            <a:pPr indent="317500" algn="just">
              <a:spcBef>
                <a:spcPts val="0"/>
              </a:spcBef>
              <a:spcAft>
                <a:spcPts val="0"/>
              </a:spcAft>
            </a:pPr>
            <a:r>
              <a:rPr lang="en-US" sz="1600" dirty="0">
                <a:solidFill>
                  <a:srgbClr val="0000FF"/>
                </a:solidFill>
                <a:latin typeface="+mj-lt"/>
                <a:ea typeface="Arial" panose="020B0604020202020204" pitchFamily="34" charset="0"/>
              </a:rPr>
              <a:t>- </a:t>
            </a:r>
            <a:r>
              <a:rPr lang="vi-VN" sz="1600" dirty="0">
                <a:solidFill>
                  <a:srgbClr val="0000FF"/>
                </a:solidFill>
                <a:latin typeface="+mj-lt"/>
                <a:ea typeface="Arial" panose="020B0604020202020204" pitchFamily="34" charset="0"/>
              </a:rPr>
              <a:t>Mẹ cầm l</a:t>
            </a:r>
            <a:r>
              <a:rPr lang="en-US" sz="1600" dirty="0">
                <a:solidFill>
                  <a:srgbClr val="0000FF"/>
                </a:solidFill>
                <a:latin typeface="+mj-lt"/>
                <a:ea typeface="Arial" panose="020B0604020202020204" pitchFamily="34" charset="0"/>
              </a:rPr>
              <a:t>ấ</a:t>
            </a:r>
            <a:r>
              <a:rPr lang="vi-VN" sz="1600" dirty="0">
                <a:solidFill>
                  <a:srgbClr val="0000FF"/>
                </a:solidFill>
                <a:latin typeface="+mj-lt"/>
                <a:ea typeface="Arial" panose="020B0604020202020204" pitchFamily="34" charset="0"/>
              </a:rPr>
              <a:t>y tiền để mua thuốc cho em.</a:t>
            </a:r>
            <a:endParaRPr lang="en-US" sz="1600" dirty="0">
              <a:solidFill>
                <a:srgbClr val="0000FF"/>
              </a:solidFill>
              <a:latin typeface="+mj-lt"/>
              <a:ea typeface="Arial" panose="020B0604020202020204" pitchFamily="34" charset="0"/>
            </a:endParaRPr>
          </a:p>
          <a:p>
            <a:pPr indent="304800" algn="just">
              <a:spcBef>
                <a:spcPts val="0"/>
              </a:spcBef>
              <a:spcAft>
                <a:spcPts val="0"/>
              </a:spcAft>
            </a:pPr>
            <a:r>
              <a:rPr lang="vi-VN" sz="1600" dirty="0">
                <a:solidFill>
                  <a:srgbClr val="0000FF"/>
                </a:solidFill>
                <a:latin typeface="+mj-lt"/>
                <a:ea typeface="Arial" panose="020B0604020202020204" pitchFamily="34" charset="0"/>
              </a:rPr>
              <a:t>Mẹ ng</a:t>
            </a:r>
            <a:r>
              <a:rPr lang="en-US" sz="1600" dirty="0">
                <a:solidFill>
                  <a:srgbClr val="0000FF"/>
                </a:solidFill>
                <a:latin typeface="+mj-lt"/>
                <a:ea typeface="Arial" panose="020B0604020202020204" pitchFamily="34" charset="0"/>
              </a:rPr>
              <a:t>ạ</a:t>
            </a:r>
            <a:r>
              <a:rPr lang="vi-VN" sz="1600" dirty="0">
                <a:solidFill>
                  <a:srgbClr val="0000FF"/>
                </a:solidFill>
                <a:latin typeface="+mj-lt"/>
                <a:ea typeface="Arial" panose="020B0604020202020204" pitchFamily="34" charset="0"/>
              </a:rPr>
              <a:t>c nhiên hỏi:</a:t>
            </a:r>
            <a:endParaRPr lang="en-US" sz="1600" dirty="0">
              <a:solidFill>
                <a:srgbClr val="0000FF"/>
              </a:solidFill>
              <a:latin typeface="+mj-lt"/>
              <a:ea typeface="Arial" panose="020B0604020202020204" pitchFamily="34" charset="0"/>
            </a:endParaRPr>
          </a:p>
          <a:p>
            <a:pPr indent="304800" algn="just">
              <a:spcBef>
                <a:spcPts val="0"/>
              </a:spcBef>
              <a:spcAft>
                <a:spcPts val="0"/>
              </a:spcAft>
            </a:pPr>
            <a:r>
              <a:rPr lang="en-US" sz="1600" dirty="0">
                <a:solidFill>
                  <a:srgbClr val="0000FF"/>
                </a:solidFill>
                <a:latin typeface="+mj-lt"/>
                <a:ea typeface="Arial" panose="020B0604020202020204" pitchFamily="34" charset="0"/>
              </a:rPr>
              <a:t>-</a:t>
            </a:r>
            <a:r>
              <a:rPr lang="vi-VN" sz="1600" dirty="0">
                <a:solidFill>
                  <a:srgbClr val="0000FF"/>
                </a:solidFill>
                <a:latin typeface="+mj-lt"/>
                <a:ea typeface="Arial" panose="020B0604020202020204" pitchFamily="34" charset="0"/>
              </a:rPr>
              <a:t> Tiền </a:t>
            </a:r>
            <a:r>
              <a:rPr lang="en-US" sz="1600" dirty="0">
                <a:solidFill>
                  <a:srgbClr val="0000FF"/>
                </a:solidFill>
                <a:latin typeface="+mj-lt"/>
                <a:ea typeface="Cambria" panose="02040503050406030204" pitchFamily="18" charset="0"/>
              </a:rPr>
              <a:t>ở</a:t>
            </a:r>
            <a:r>
              <a:rPr lang="en-US" sz="1600" i="1" dirty="0">
                <a:solidFill>
                  <a:srgbClr val="0000FF"/>
                </a:solidFill>
                <a:latin typeface="+mj-lt"/>
                <a:ea typeface="Cambria" panose="02040503050406030204" pitchFamily="18" charset="0"/>
              </a:rPr>
              <a:t> </a:t>
            </a:r>
            <a:r>
              <a:rPr lang="vi-VN" sz="1600" dirty="0">
                <a:solidFill>
                  <a:srgbClr val="0000FF"/>
                </a:solidFill>
                <a:latin typeface="+mj-lt"/>
                <a:ea typeface="Arial" panose="020B0604020202020204" pitchFamily="34" charset="0"/>
              </a:rPr>
              <a:t>đâu mà con có v</a:t>
            </a:r>
            <a:r>
              <a:rPr lang="en-US" sz="1600" dirty="0">
                <a:solidFill>
                  <a:srgbClr val="0000FF"/>
                </a:solidFill>
                <a:latin typeface="+mj-lt"/>
                <a:ea typeface="Arial" panose="020B0604020202020204" pitchFamily="34" charset="0"/>
              </a:rPr>
              <a:t>ậ</a:t>
            </a:r>
            <a:r>
              <a:rPr lang="vi-VN" sz="1600" dirty="0">
                <a:solidFill>
                  <a:srgbClr val="0000FF"/>
                </a:solidFill>
                <a:latin typeface="+mj-lt"/>
                <a:ea typeface="Arial" panose="020B0604020202020204" pitchFamily="34" charset="0"/>
              </a:rPr>
              <a:t>y?</a:t>
            </a:r>
            <a:endParaRPr lang="en-US" sz="1600" dirty="0">
              <a:solidFill>
                <a:srgbClr val="0000FF"/>
              </a:solidFill>
              <a:latin typeface="+mj-lt"/>
              <a:ea typeface="Arial" panose="020B0604020202020204" pitchFamily="34" charset="0"/>
            </a:endParaRPr>
          </a:p>
          <a:p>
            <a:pPr indent="304800" algn="just">
              <a:spcBef>
                <a:spcPts val="0"/>
              </a:spcBef>
              <a:spcAft>
                <a:spcPts val="0"/>
              </a:spcAft>
            </a:pPr>
            <a:r>
              <a:rPr lang="vi-VN" sz="1600" dirty="0">
                <a:solidFill>
                  <a:srgbClr val="0000FF"/>
                </a:solidFill>
                <a:latin typeface="+mj-lt"/>
                <a:ea typeface="Arial" panose="020B0604020202020204" pitchFamily="34" charset="0"/>
              </a:rPr>
              <a:t>Hải nhỏ nhẹ nói:</a:t>
            </a:r>
            <a:endParaRPr lang="en-US" sz="1600" dirty="0">
              <a:solidFill>
                <a:srgbClr val="0000FF"/>
              </a:solidFill>
              <a:latin typeface="+mj-lt"/>
              <a:ea typeface="Arial" panose="020B0604020202020204" pitchFamily="34" charset="0"/>
            </a:endParaRPr>
          </a:p>
          <a:p>
            <a:pPr indent="304800" algn="just">
              <a:spcBef>
                <a:spcPts val="0"/>
              </a:spcBef>
              <a:spcAft>
                <a:spcPts val="0"/>
              </a:spcAft>
            </a:pPr>
            <a:r>
              <a:rPr lang="en-US" sz="1600" dirty="0">
                <a:solidFill>
                  <a:srgbClr val="0000FF"/>
                </a:solidFill>
                <a:latin typeface="+mj-lt"/>
                <a:ea typeface="Arial" panose="020B0604020202020204" pitchFamily="34" charset="0"/>
              </a:rPr>
              <a:t>-</a:t>
            </a:r>
            <a:r>
              <a:rPr lang="vi-VN" sz="1600" dirty="0">
                <a:solidFill>
                  <a:srgbClr val="0000FF"/>
                </a:solidFill>
                <a:latin typeface="+mj-lt"/>
                <a:ea typeface="Arial" panose="020B0604020202020204" pitchFamily="34" charset="0"/>
              </a:rPr>
              <a:t> Tiền con bán gi</a:t>
            </a:r>
            <a:r>
              <a:rPr lang="en-US" sz="1600" dirty="0">
                <a:solidFill>
                  <a:srgbClr val="0000FF"/>
                </a:solidFill>
                <a:latin typeface="+mj-lt"/>
                <a:ea typeface="Arial" panose="020B0604020202020204" pitchFamily="34" charset="0"/>
              </a:rPr>
              <a:t>ấ</a:t>
            </a:r>
            <a:r>
              <a:rPr lang="vi-VN" sz="1600" dirty="0">
                <a:solidFill>
                  <a:srgbClr val="0000FF"/>
                </a:solidFill>
                <a:latin typeface="+mj-lt"/>
                <a:ea typeface="Arial" panose="020B0604020202020204" pitchFamily="34" charset="0"/>
              </a:rPr>
              <a:t>y vụn, chai lọ, tiền được mừng tuổi,... con đều dành dụm bỏ vào hộp để mua xe đ</a:t>
            </a:r>
            <a:r>
              <a:rPr lang="en-US" sz="1600" dirty="0">
                <a:solidFill>
                  <a:srgbClr val="0000FF"/>
                </a:solidFill>
                <a:latin typeface="+mj-lt"/>
                <a:ea typeface="Arial" panose="020B0604020202020204" pitchFamily="34" charset="0"/>
              </a:rPr>
              <a:t>ạ</a:t>
            </a:r>
            <a:r>
              <a:rPr lang="vi-VN" sz="1600" dirty="0">
                <a:solidFill>
                  <a:srgbClr val="0000FF"/>
                </a:solidFill>
                <a:latin typeface="+mj-lt"/>
                <a:ea typeface="Arial" panose="020B0604020202020204" pitchFamily="34" charset="0"/>
              </a:rPr>
              <a:t>p nhưng việc chữa bệnh cho em cần thiết hơn </a:t>
            </a:r>
            <a:r>
              <a:rPr lang="en-US" sz="1600" dirty="0">
                <a:solidFill>
                  <a:srgbClr val="0000FF"/>
                </a:solidFill>
                <a:latin typeface="+mj-lt"/>
                <a:ea typeface="Arial" panose="020B0604020202020204" pitchFamily="34" charset="0"/>
              </a:rPr>
              <a:t>ạ</a:t>
            </a:r>
            <a:r>
              <a:rPr lang="vi-VN" sz="1600" dirty="0">
                <a:solidFill>
                  <a:srgbClr val="0000FF"/>
                </a:solidFill>
                <a:latin typeface="+mj-lt"/>
                <a:ea typeface="Arial" panose="020B0604020202020204" pitchFamily="34" charset="0"/>
              </a:rPr>
              <a:t>!</a:t>
            </a:r>
            <a:endParaRPr lang="en-US" sz="1600" dirty="0">
              <a:solidFill>
                <a:srgbClr val="0000FF"/>
              </a:solidFill>
              <a:latin typeface="+mj-lt"/>
              <a:ea typeface="Arial" panose="020B0604020202020204" pitchFamily="34" charset="0"/>
            </a:endParaRPr>
          </a:p>
          <a:p>
            <a:pPr indent="304800" algn="just">
              <a:spcBef>
                <a:spcPts val="0"/>
              </a:spcBef>
              <a:spcAft>
                <a:spcPts val="0"/>
              </a:spcAft>
            </a:pPr>
            <a:r>
              <a:rPr lang="vi-VN" sz="1600" dirty="0">
                <a:solidFill>
                  <a:srgbClr val="0000FF"/>
                </a:solidFill>
                <a:latin typeface="+mj-lt"/>
                <a:ea typeface="Arial" panose="020B0604020202020204" pitchFamily="34" charset="0"/>
              </a:rPr>
              <a:t>Mẹ m</a:t>
            </a:r>
            <a:r>
              <a:rPr lang="en-US" sz="1600" dirty="0">
                <a:solidFill>
                  <a:srgbClr val="0000FF"/>
                </a:solidFill>
                <a:latin typeface="+mj-lt"/>
                <a:ea typeface="Arial" panose="020B0604020202020204" pitchFamily="34" charset="0"/>
              </a:rPr>
              <a:t>ỉ</a:t>
            </a:r>
            <a:r>
              <a:rPr lang="vi-VN" sz="1600" dirty="0">
                <a:solidFill>
                  <a:srgbClr val="0000FF"/>
                </a:solidFill>
                <a:latin typeface="+mj-lt"/>
                <a:ea typeface="Arial" panose="020B0604020202020204" pitchFamily="34" charset="0"/>
              </a:rPr>
              <a:t>m cười khen Hải:</a:t>
            </a:r>
            <a:endParaRPr lang="en-US" sz="1600" dirty="0">
              <a:solidFill>
                <a:srgbClr val="0000FF"/>
              </a:solidFill>
              <a:latin typeface="+mj-lt"/>
              <a:ea typeface="Arial" panose="020B0604020202020204" pitchFamily="34" charset="0"/>
            </a:endParaRPr>
          </a:p>
          <a:p>
            <a:pPr indent="304800" algn="just">
              <a:spcBef>
                <a:spcPts val="0"/>
              </a:spcBef>
              <a:spcAft>
                <a:spcPts val="0"/>
              </a:spcAft>
            </a:pPr>
            <a:r>
              <a:rPr lang="en-US" sz="1600" dirty="0">
                <a:solidFill>
                  <a:srgbClr val="0000FF"/>
                </a:solidFill>
                <a:latin typeface="+mj-lt"/>
                <a:ea typeface="Arial" panose="020B0604020202020204" pitchFamily="34" charset="0"/>
              </a:rPr>
              <a:t>-</a:t>
            </a:r>
            <a:r>
              <a:rPr lang="vi-VN" sz="1600" dirty="0">
                <a:solidFill>
                  <a:srgbClr val="0000FF"/>
                </a:solidFill>
                <a:latin typeface="+mj-lt"/>
                <a:ea typeface="Arial" panose="020B0604020202020204" pitchFamily="34" charset="0"/>
              </a:rPr>
              <a:t> Con ngoan quá, còn nhỏ đã biết tiết kiệm, thương bố mẹ, thương em.</a:t>
            </a:r>
            <a:endParaRPr lang="en-US" sz="1600" dirty="0">
              <a:solidFill>
                <a:srgbClr val="0000FF"/>
              </a:solidFill>
              <a:latin typeface="+mj-lt"/>
              <a:ea typeface="Arial" panose="020B0604020202020204" pitchFamily="34" charset="0"/>
            </a:endParaRPr>
          </a:p>
        </p:txBody>
      </p:sp>
      <p:pic>
        <p:nvPicPr>
          <p:cNvPr id="12" name="Picture 7" descr="ORCHID"/>
          <p:cNvPicPr>
            <a:picLocks noChangeAspect="1" noChangeArrowheads="1"/>
          </p:cNvPicPr>
          <p:nvPr/>
        </p:nvPicPr>
        <p:blipFill>
          <a:blip r:embed="rId3"/>
          <a:srcRect/>
          <a:stretch>
            <a:fillRect/>
          </a:stretch>
        </p:blipFill>
        <p:spPr bwMode="auto">
          <a:xfrm rot="966278">
            <a:off x="311799" y="560822"/>
            <a:ext cx="850377" cy="1079172"/>
          </a:xfrm>
          <a:prstGeom prst="rect">
            <a:avLst/>
          </a:prstGeom>
          <a:noFill/>
          <a:ln w="9525">
            <a:noFill/>
            <a:miter lim="800000"/>
            <a:headEnd/>
            <a:tailEnd/>
          </a:ln>
        </p:spPr>
      </p:pic>
      <p:pic>
        <p:nvPicPr>
          <p:cNvPr id="14" name="Picture 7" descr="ORCHID"/>
          <p:cNvPicPr>
            <a:picLocks noChangeAspect="1" noChangeArrowheads="1"/>
          </p:cNvPicPr>
          <p:nvPr/>
        </p:nvPicPr>
        <p:blipFill>
          <a:blip r:embed="rId3"/>
          <a:srcRect/>
          <a:stretch>
            <a:fillRect/>
          </a:stretch>
        </p:blipFill>
        <p:spPr bwMode="auto">
          <a:xfrm rot="418027" flipH="1">
            <a:off x="7969107" y="4108691"/>
            <a:ext cx="929867" cy="1166337"/>
          </a:xfrm>
          <a:prstGeom prst="rect">
            <a:avLst/>
          </a:prstGeom>
          <a:noFill/>
          <a:ln w="9525">
            <a:noFill/>
            <a:miter lim="800000"/>
            <a:headEnd/>
            <a:tailEnd/>
          </a:ln>
        </p:spPr>
      </p:pic>
      <p:pic>
        <p:nvPicPr>
          <p:cNvPr id="8" name="Picture 2" descr="Bí quyết để dạy con cách quản lý tiền ở các lứa tuổi | Tin tức mới nhất 24h  - Đọc Báo Lao Động online - Laodong.vn">
            <a:extLst>
              <a:ext uri="{FF2B5EF4-FFF2-40B4-BE49-F238E27FC236}">
                <a16:creationId xmlns:a16="http://schemas.microsoft.com/office/drawing/2014/main" id="{6C375752-106C-4CB2-8B43-00C30B2F4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1" y="571500"/>
            <a:ext cx="3962400" cy="2396856"/>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294">
            <a:extLst>
              <a:ext uri="{FF2B5EF4-FFF2-40B4-BE49-F238E27FC236}">
                <a16:creationId xmlns:a16="http://schemas.microsoft.com/office/drawing/2014/main" id="{2F93455D-FE01-4A57-A0F1-01FBBE707E0B}"/>
              </a:ext>
            </a:extLst>
          </p:cNvPr>
          <p:cNvPicPr/>
          <p:nvPr/>
        </p:nvPicPr>
        <p:blipFill rotWithShape="1">
          <a:blip r:embed="rId5"/>
          <a:srcRect b="13781"/>
          <a:stretch/>
        </p:blipFill>
        <p:spPr>
          <a:xfrm>
            <a:off x="4648199" y="2986023"/>
            <a:ext cx="3962401" cy="2157477"/>
          </a:xfrm>
          <a:prstGeom prst="rect">
            <a:avLst/>
          </a:prstGeom>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par>
                                <p:cTn id="11" presetID="5"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933390"/>
            <a:ext cx="7153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ct val="50000"/>
              </a:spcBef>
            </a:pPr>
            <a:r>
              <a:rPr lang="en-US" altLang="en-US" sz="2000" b="1" dirty="0">
                <a:solidFill>
                  <a:schemeClr val="bg1"/>
                </a:solidFill>
                <a:latin typeface="Arial" pitchFamily="34" charset="0"/>
                <a:cs typeface="Arial" pitchFamily="34" charset="0"/>
              </a:rPr>
              <a:t>BÁO CÁO BÀI TẬP DỰ ÁN</a:t>
            </a:r>
          </a:p>
        </p:txBody>
      </p:sp>
      <p:sp>
        <p:nvSpPr>
          <p:cNvPr id="6153" name="TextBox 5"/>
          <p:cNvSpPr txBox="1">
            <a:spLocks noChangeArrowheads="1"/>
          </p:cNvSpPr>
          <p:nvPr/>
        </p:nvSpPr>
        <p:spPr bwMode="auto">
          <a:xfrm>
            <a:off x="76200" y="4076700"/>
            <a:ext cx="8991600" cy="1569660"/>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ts val="0"/>
              </a:spcBef>
            </a:pPr>
            <a:r>
              <a:rPr lang="en-US" altLang="en-US" sz="2400" b="1" dirty="0" err="1">
                <a:solidFill>
                  <a:srgbClr val="006600"/>
                </a:solidFill>
                <a:latin typeface="Arial" pitchFamily="34" charset="0"/>
                <a:cs typeface="Arial" pitchFamily="34" charset="0"/>
              </a:rPr>
              <a:t>Yêu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cầu</a:t>
            </a:r>
            <a:r>
              <a:rPr lang="en-US" altLang="en-US" sz="2400" b="1" dirty="0">
                <a:solidFill>
                  <a:srgbClr val="006600"/>
                </a:solidFill>
                <a:latin typeface="Arial" pitchFamily="34" charset="0"/>
                <a:cs typeface="Arial" pitchFamily="34" charset="0"/>
              </a:rPr>
              <a:t> </a:t>
            </a:r>
          </a:p>
          <a:p>
            <a:pPr algn="just" eaLnBrk="1" hangingPunct="1">
              <a:spcBef>
                <a:spcPts val="0"/>
              </a:spcBef>
            </a:pP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Làm</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việc</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theo</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nhóm</a:t>
            </a:r>
            <a:endParaRPr lang="en-US" altLang="en-US" sz="2400" b="1" dirty="0">
              <a:solidFill>
                <a:srgbClr val="006600"/>
              </a:solidFill>
              <a:latin typeface="Arial" pitchFamily="34" charset="0"/>
              <a:cs typeface="Arial" pitchFamily="34" charset="0"/>
            </a:endParaRPr>
          </a:p>
          <a:p>
            <a:pPr algn="just" eaLnBrk="1" hangingPunct="1">
              <a:spcBef>
                <a:spcPts val="0"/>
              </a:spcBef>
            </a:pP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Trình</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bày</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theo</a:t>
            </a:r>
            <a:r>
              <a:rPr lang="en-US" altLang="en-US" sz="2400" b="1" dirty="0">
                <a:solidFill>
                  <a:srgbClr val="006600"/>
                </a:solidFill>
                <a:latin typeface="Arial" pitchFamily="34" charset="0"/>
                <a:cs typeface="Arial" pitchFamily="34" charset="0"/>
              </a:rPr>
              <a:t> slide, </a:t>
            </a:r>
            <a:r>
              <a:rPr lang="en-US" altLang="en-US" sz="2400" b="1" dirty="0" err="1">
                <a:solidFill>
                  <a:srgbClr val="006600"/>
                </a:solidFill>
                <a:latin typeface="Arial" pitchFamily="34" charset="0"/>
                <a:cs typeface="Arial" pitchFamily="34" charset="0"/>
              </a:rPr>
              <a:t>sơ</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đồ</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tư</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duy</a:t>
            </a:r>
            <a:r>
              <a:rPr lang="en-US" altLang="en-US" sz="2400" b="1" dirty="0">
                <a:solidFill>
                  <a:srgbClr val="006600"/>
                </a:solidFill>
                <a:latin typeface="Arial" pitchFamily="34" charset="0"/>
                <a:cs typeface="Arial" pitchFamily="34" charset="0"/>
              </a:rPr>
              <a:t>, video clip, </a:t>
            </a:r>
            <a:r>
              <a:rPr lang="en-US" altLang="en-US" sz="2400" b="1" dirty="0" err="1">
                <a:solidFill>
                  <a:srgbClr val="006600"/>
                </a:solidFill>
                <a:latin typeface="Arial" pitchFamily="34" charset="0"/>
                <a:cs typeface="Arial" pitchFamily="34" charset="0"/>
              </a:rPr>
              <a:t>phóng</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sự</a:t>
            </a:r>
            <a:r>
              <a:rPr lang="en-US" altLang="en-US" sz="2400" b="1" dirty="0">
                <a:solidFill>
                  <a:srgbClr val="006600"/>
                </a:solidFill>
                <a:latin typeface="Arial" pitchFamily="34" charset="0"/>
                <a:cs typeface="Arial" pitchFamily="34" charset="0"/>
              </a:rPr>
              <a:t>….</a:t>
            </a:r>
          </a:p>
          <a:p>
            <a:pPr algn="just" eaLnBrk="1" hangingPunct="1">
              <a:spcBef>
                <a:spcPts val="0"/>
              </a:spcBef>
            </a:pP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Nếu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xong</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trước</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thời</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gian</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yêu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cầu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thì</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đặt</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cờ</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báo</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hiệu</a:t>
            </a:r>
            <a:endParaRPr lang="en-US" altLang="en-US" sz="2400" b="1" dirty="0">
              <a:solidFill>
                <a:srgbClr val="006600"/>
              </a:solidFill>
              <a:latin typeface="Arial" pitchFamily="34" charset="0"/>
              <a:cs typeface="Arial" pitchFamily="34" charset="0"/>
            </a:endParaRP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3" name="Rounded Rectangle 9">
            <a:extLst>
              <a:ext uri="{FF2B5EF4-FFF2-40B4-BE49-F238E27FC236}">
                <a16:creationId xmlns:a16="http://schemas.microsoft.com/office/drawing/2014/main" id="{E05C524D-CB49-45BD-84D4-0BF25F908B76}"/>
              </a:ext>
            </a:extLst>
          </p:cNvPr>
          <p:cNvSpPr/>
          <p:nvPr>
            <p:custDataLst>
              <p:tags r:id="rId3"/>
            </p:custDataLst>
          </p:nvPr>
        </p:nvSpPr>
        <p:spPr>
          <a:xfrm>
            <a:off x="457200" y="1590413"/>
            <a:ext cx="4800600" cy="2209800"/>
          </a:xfrm>
          <a:prstGeom prst="roundRect">
            <a:avLst/>
          </a:prstGeom>
          <a:solidFill>
            <a:srgbClr val="002060"/>
          </a:solidFill>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spcBef>
                <a:spcPts val="0"/>
              </a:spcBef>
              <a:defRPr/>
            </a:pPr>
            <a:r>
              <a:rPr lang="en-US" b="1" dirty="0" err="1">
                <a:solidFill>
                  <a:schemeClr val="bg1"/>
                </a:solidFill>
                <a:latin typeface="+mj-lt"/>
                <a:cs typeface="Arial" pitchFamily="34" charset="0"/>
              </a:rPr>
              <a:t>Câu</a:t>
            </a:r>
            <a:r>
              <a:rPr lang="en-US" b="1" dirty="0">
                <a:solidFill>
                  <a:schemeClr val="bg1"/>
                </a:solidFill>
                <a:latin typeface="+mj-lt"/>
                <a:cs typeface="Arial" pitchFamily="34" charset="0"/>
              </a:rPr>
              <a:t> </a:t>
            </a:r>
            <a:r>
              <a:rPr lang="en-US" b="1" dirty="0" err="1">
                <a:solidFill>
                  <a:schemeClr val="bg1"/>
                </a:solidFill>
                <a:latin typeface="+mj-lt"/>
                <a:cs typeface="Arial" pitchFamily="34" charset="0"/>
              </a:rPr>
              <a:t>chuyện</a:t>
            </a:r>
            <a:r>
              <a:rPr lang="en-US" b="1" dirty="0">
                <a:solidFill>
                  <a:schemeClr val="bg1"/>
                </a:solidFill>
                <a:latin typeface="+mj-lt"/>
                <a:cs typeface="Arial" pitchFamily="34" charset="0"/>
              </a:rPr>
              <a:t> </a:t>
            </a:r>
            <a:r>
              <a:rPr lang="en-US" b="1" dirty="0" err="1">
                <a:solidFill>
                  <a:schemeClr val="bg1"/>
                </a:solidFill>
                <a:latin typeface="+mj-lt"/>
                <a:cs typeface="Arial" pitchFamily="34" charset="0"/>
              </a:rPr>
              <a:t>trên</a:t>
            </a:r>
            <a:r>
              <a:rPr lang="en-US" b="1" dirty="0">
                <a:solidFill>
                  <a:schemeClr val="bg1"/>
                </a:solidFill>
                <a:latin typeface="+mj-lt"/>
                <a:cs typeface="Arial" pitchFamily="34" charset="0"/>
              </a:rPr>
              <a:t> </a:t>
            </a:r>
            <a:r>
              <a:rPr lang="en-US" b="1" dirty="0" err="1">
                <a:solidFill>
                  <a:schemeClr val="bg1"/>
                </a:solidFill>
                <a:latin typeface="+mj-lt"/>
                <a:cs typeface="Arial" pitchFamily="34" charset="0"/>
              </a:rPr>
              <a:t>nói</a:t>
            </a:r>
            <a:r>
              <a:rPr lang="en-US" b="1" dirty="0">
                <a:solidFill>
                  <a:schemeClr val="bg1"/>
                </a:solidFill>
                <a:latin typeface="+mj-lt"/>
                <a:cs typeface="Arial" pitchFamily="34" charset="0"/>
              </a:rPr>
              <a:t> </a:t>
            </a:r>
            <a:r>
              <a:rPr lang="en-US" b="1" dirty="0" err="1">
                <a:solidFill>
                  <a:schemeClr val="bg1"/>
                </a:solidFill>
                <a:latin typeface="+mj-lt"/>
                <a:cs typeface="Arial" pitchFamily="34" charset="0"/>
              </a:rPr>
              <a:t>về</a:t>
            </a:r>
            <a:r>
              <a:rPr lang="en-US" b="1" dirty="0">
                <a:solidFill>
                  <a:schemeClr val="bg1"/>
                </a:solidFill>
                <a:latin typeface="+mj-lt"/>
                <a:cs typeface="Arial" pitchFamily="34" charset="0"/>
              </a:rPr>
              <a:t> </a:t>
            </a:r>
            <a:r>
              <a:rPr lang="en-US" b="1" dirty="0" err="1">
                <a:solidFill>
                  <a:schemeClr val="bg1"/>
                </a:solidFill>
                <a:latin typeface="+mj-lt"/>
                <a:cs typeface="Arial" pitchFamily="34" charset="0"/>
              </a:rPr>
              <a:t>nội</a:t>
            </a:r>
            <a:r>
              <a:rPr lang="en-US" b="1" dirty="0">
                <a:solidFill>
                  <a:schemeClr val="bg1"/>
                </a:solidFill>
                <a:latin typeface="+mj-lt"/>
                <a:cs typeface="Arial" pitchFamily="34" charset="0"/>
              </a:rPr>
              <a:t> dung </a:t>
            </a:r>
            <a:r>
              <a:rPr lang="en-US" b="1" dirty="0" err="1">
                <a:solidFill>
                  <a:schemeClr val="bg1"/>
                </a:solidFill>
                <a:latin typeface="+mj-lt"/>
                <a:cs typeface="Arial" pitchFamily="34" charset="0"/>
              </a:rPr>
              <a:t>gì</a:t>
            </a:r>
            <a:r>
              <a:rPr lang="en-US" b="1" dirty="0">
                <a:solidFill>
                  <a:schemeClr val="bg1"/>
                </a:solidFill>
                <a:latin typeface="+mj-lt"/>
                <a:cs typeface="Arial" pitchFamily="34" charset="0"/>
              </a:rPr>
              <a:t>? </a:t>
            </a:r>
            <a:r>
              <a:rPr lang="en-US" b="1" dirty="0" err="1">
                <a:solidFill>
                  <a:schemeClr val="bg1"/>
                </a:solidFill>
                <a:latin typeface="+mj-lt"/>
                <a:cs typeface="Arial" pitchFamily="34" charset="0"/>
              </a:rPr>
              <a:t>Bạn</a:t>
            </a:r>
            <a:r>
              <a:rPr lang="en-US" b="1" dirty="0">
                <a:solidFill>
                  <a:schemeClr val="bg1"/>
                </a:solidFill>
                <a:latin typeface="+mj-lt"/>
                <a:cs typeface="Arial" pitchFamily="34" charset="0"/>
              </a:rPr>
              <a:t> </a:t>
            </a:r>
            <a:r>
              <a:rPr lang="en-US" b="1" dirty="0" err="1">
                <a:solidFill>
                  <a:schemeClr val="bg1"/>
                </a:solidFill>
                <a:latin typeface="+mj-lt"/>
                <a:cs typeface="Arial" pitchFamily="34" charset="0"/>
              </a:rPr>
              <a:t>Hải</a:t>
            </a:r>
            <a:r>
              <a:rPr lang="en-US" b="1" dirty="0">
                <a:solidFill>
                  <a:schemeClr val="bg1"/>
                </a:solidFill>
                <a:latin typeface="+mj-lt"/>
                <a:cs typeface="Arial" pitchFamily="34" charset="0"/>
              </a:rPr>
              <a:t> </a:t>
            </a:r>
            <a:r>
              <a:rPr lang="en-US" b="1" dirty="0" err="1">
                <a:solidFill>
                  <a:schemeClr val="bg1"/>
                </a:solidFill>
                <a:latin typeface="+mj-lt"/>
                <a:cs typeface="Arial" pitchFamily="34" charset="0"/>
              </a:rPr>
              <a:t>hành</a:t>
            </a:r>
            <a:r>
              <a:rPr lang="en-US" b="1" dirty="0">
                <a:solidFill>
                  <a:schemeClr val="bg1"/>
                </a:solidFill>
                <a:latin typeface="+mj-lt"/>
                <a:cs typeface="Arial" pitchFamily="34" charset="0"/>
              </a:rPr>
              <a:t> </a:t>
            </a:r>
            <a:r>
              <a:rPr lang="en-US" b="1" dirty="0" err="1">
                <a:solidFill>
                  <a:schemeClr val="bg1"/>
                </a:solidFill>
                <a:latin typeface="+mj-lt"/>
                <a:cs typeface="Arial" pitchFamily="34" charset="0"/>
              </a:rPr>
              <a:t>động</a:t>
            </a:r>
            <a:r>
              <a:rPr lang="en-US" b="1" dirty="0">
                <a:solidFill>
                  <a:schemeClr val="bg1"/>
                </a:solidFill>
                <a:latin typeface="+mj-lt"/>
                <a:cs typeface="Arial" pitchFamily="34" charset="0"/>
              </a:rPr>
              <a:t> </a:t>
            </a:r>
            <a:r>
              <a:rPr lang="en-US" b="1" dirty="0" err="1">
                <a:solidFill>
                  <a:schemeClr val="bg1"/>
                </a:solidFill>
                <a:latin typeface="+mj-lt"/>
                <a:cs typeface="Arial" pitchFamily="34" charset="0"/>
              </a:rPr>
              <a:t>như</a:t>
            </a:r>
            <a:r>
              <a:rPr lang="en-US" b="1" dirty="0">
                <a:solidFill>
                  <a:schemeClr val="bg1"/>
                </a:solidFill>
                <a:latin typeface="+mj-lt"/>
                <a:cs typeface="Arial" pitchFamily="34" charset="0"/>
              </a:rPr>
              <a:t> </a:t>
            </a:r>
            <a:r>
              <a:rPr lang="en-US" b="1" dirty="0" err="1">
                <a:solidFill>
                  <a:schemeClr val="bg1"/>
                </a:solidFill>
                <a:latin typeface="+mj-lt"/>
                <a:cs typeface="Arial" pitchFamily="34" charset="0"/>
              </a:rPr>
              <a:t>thế</a:t>
            </a:r>
            <a:r>
              <a:rPr lang="en-US" b="1" dirty="0">
                <a:solidFill>
                  <a:schemeClr val="bg1"/>
                </a:solidFill>
                <a:latin typeface="+mj-lt"/>
                <a:cs typeface="Arial" pitchFamily="34" charset="0"/>
              </a:rPr>
              <a:t> </a:t>
            </a:r>
            <a:r>
              <a:rPr lang="en-US" b="1" dirty="0" err="1">
                <a:solidFill>
                  <a:schemeClr val="bg1"/>
                </a:solidFill>
                <a:latin typeface="+mj-lt"/>
                <a:cs typeface="Arial" pitchFamily="34" charset="0"/>
              </a:rPr>
              <a:t>nào</a:t>
            </a:r>
            <a:r>
              <a:rPr lang="en-US" b="1" dirty="0">
                <a:solidFill>
                  <a:schemeClr val="bg1"/>
                </a:solidFill>
                <a:latin typeface="+mj-lt"/>
                <a:cs typeface="Arial" pitchFamily="34" charset="0"/>
              </a:rPr>
              <a:t>? </a:t>
            </a:r>
            <a:r>
              <a:rPr lang="en-US" b="1" dirty="0" err="1">
                <a:latin typeface="+mj-lt"/>
                <a:cs typeface="Times New Roman" panose="02020603050405020304" pitchFamily="18" charset="0"/>
              </a:rPr>
              <a:t>Em</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có</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suy</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nghĩ</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gì</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về</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hành</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động</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việc</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làm</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của</a:t>
            </a:r>
            <a:r>
              <a:rPr lang="en-US" b="1" dirty="0">
                <a:latin typeface="+mj-lt"/>
                <a:cs typeface="Times New Roman" panose="02020603050405020304" pitchFamily="18" charset="0"/>
              </a:rPr>
              <a:t> </a:t>
            </a:r>
            <a:r>
              <a:rPr lang="en-US" b="1" dirty="0" err="1">
                <a:latin typeface="+mj-lt"/>
                <a:cs typeface="Times New Roman" panose="02020603050405020304" pitchFamily="18" charset="0"/>
              </a:rPr>
              <a:t>Hải</a:t>
            </a:r>
            <a:r>
              <a:rPr lang="en-US" b="1" dirty="0">
                <a:latin typeface="+mj-lt"/>
                <a:cs typeface="Times New Roman" panose="02020603050405020304" pitchFamily="18" charset="0"/>
              </a:rPr>
              <a:t>?</a:t>
            </a:r>
            <a:endParaRPr lang="en-US" b="1" dirty="0">
              <a:solidFill>
                <a:schemeClr val="bg1"/>
              </a:solidFill>
              <a:latin typeface="+mj-lt"/>
              <a:ea typeface="Times New Roman" panose="02020603050405020304" pitchFamily="18" charset="0"/>
              <a:cs typeface="Arial" pitchFamily="34" charset="0"/>
            </a:endParaRPr>
          </a:p>
        </p:txBody>
      </p:sp>
      <p:pic>
        <p:nvPicPr>
          <p:cNvPr id="2050" name="Picture 2" descr="Tìm hiểu về gửi tiết kiệm ngân hàng lãi suất bao nhiêu? - Gửi tiết kiệm">
            <a:extLst>
              <a:ext uri="{FF2B5EF4-FFF2-40B4-BE49-F238E27FC236}">
                <a16:creationId xmlns:a16="http://schemas.microsoft.com/office/drawing/2014/main" id="{7753D5B9-4D1F-4541-9E2E-623CE1B9B3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609986"/>
            <a:ext cx="3375349" cy="2209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2DF3D2D-D1A3-4C3D-B726-F0D5EFD63FB6}"/>
              </a:ext>
            </a:extLst>
          </p:cNvPr>
          <p:cNvPicPr>
            <a:picLocks noChangeAspect="1"/>
          </p:cNvPicPr>
          <p:nvPr/>
        </p:nvPicPr>
        <p:blipFill>
          <a:blip r:embed="rId6"/>
          <a:stretch>
            <a:fillRect/>
          </a:stretch>
        </p:blipFill>
        <p:spPr>
          <a:xfrm>
            <a:off x="3048000" y="-14817"/>
            <a:ext cx="3272113" cy="1067103"/>
          </a:xfrm>
          <a:prstGeom prst="rect">
            <a:avLst/>
          </a:prstGeom>
        </p:spPr>
      </p:pic>
    </p:spTree>
    <p:extLst>
      <p:ext uri="{BB962C8B-B14F-4D97-AF65-F5344CB8AC3E}">
        <p14:creationId xmlns:p14="http://schemas.microsoft.com/office/powerpoint/2010/main" val="5559643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9661016A-ACC6-42C5-A502-28ED3A37D021}"/>
              </a:ext>
            </a:extLst>
          </p:cNvPr>
          <p:cNvCxnSpPr>
            <a:cxnSpLocks/>
            <a:endCxn id="22" idx="0"/>
          </p:cNvCxnSpPr>
          <p:nvPr/>
        </p:nvCxnSpPr>
        <p:spPr>
          <a:xfrm>
            <a:off x="4555273" y="1471243"/>
            <a:ext cx="2780318" cy="5756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1638795" y="1475598"/>
            <a:ext cx="2780805" cy="555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3">
            <a:extLst>
              <a:ext uri="{FF2B5EF4-FFF2-40B4-BE49-F238E27FC236}">
                <a16:creationId xmlns:a16="http://schemas.microsoft.com/office/drawing/2014/main" id="{D57A15F4-FE97-4AD2-BA74-AA0DC8068413}"/>
              </a:ext>
            </a:extLst>
          </p:cNvPr>
          <p:cNvSpPr/>
          <p:nvPr/>
        </p:nvSpPr>
        <p:spPr>
          <a:xfrm>
            <a:off x="345582" y="2023499"/>
            <a:ext cx="2854818" cy="2281801"/>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0"/>
              </a:spcAft>
            </a:pPr>
            <a:r>
              <a:rPr lang="vi-VN" dirty="0">
                <a:latin typeface="+mj-lt"/>
                <a:cs typeface="Times New Roman" panose="02020603050405020304" pitchFamily="18" charset="0"/>
              </a:rPr>
              <a:t>Hải tiết kiệm tiền để mua xe đạp, nhưng khi em gái ốm, Hải dùng tiền tiết kiệm để phụ mẹ chữa bệnh cho em. </a:t>
            </a:r>
          </a:p>
        </p:txBody>
      </p:sp>
      <p:sp>
        <p:nvSpPr>
          <p:cNvPr id="22" name="Rectangle: Rounded Corners 15">
            <a:extLst>
              <a:ext uri="{FF2B5EF4-FFF2-40B4-BE49-F238E27FC236}">
                <a16:creationId xmlns:a16="http://schemas.microsoft.com/office/drawing/2014/main" id="{F00E3249-ACD5-4D11-8D94-2D016D6532E8}"/>
              </a:ext>
            </a:extLst>
          </p:cNvPr>
          <p:cNvSpPr/>
          <p:nvPr/>
        </p:nvSpPr>
        <p:spPr>
          <a:xfrm>
            <a:off x="5908182" y="2046872"/>
            <a:ext cx="2854818" cy="2258428"/>
          </a:xfrm>
          <a:prstGeom prst="roundRect">
            <a:avLst/>
          </a:prstGeom>
          <a:solidFill>
            <a:srgbClr val="66006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de-DE" dirty="0">
                <a:latin typeface="+mj-lt"/>
              </a:rPr>
              <a:t>Chúng ta thấy bạn Hải đã biết sử dụng vật chất, tiền bạc hợp lí. Hải còn là người con biết yêu thương bố mẹ, Hải biết thương em.</a:t>
            </a:r>
            <a:endParaRPr lang="en-US" dirty="0">
              <a:latin typeface="+mj-lt"/>
            </a:endParaRPr>
          </a:p>
        </p:txBody>
      </p:sp>
      <p:grpSp>
        <p:nvGrpSpPr>
          <p:cNvPr id="26" name="Group 25">
            <a:extLst>
              <a:ext uri="{FF2B5EF4-FFF2-40B4-BE49-F238E27FC236}">
                <a16:creationId xmlns:a16="http://schemas.microsoft.com/office/drawing/2014/main" id="{D6B4C7B5-A318-43E6-9F22-6BD2B1D49641}"/>
              </a:ext>
            </a:extLst>
          </p:cNvPr>
          <p:cNvGrpSpPr/>
          <p:nvPr/>
        </p:nvGrpSpPr>
        <p:grpSpPr>
          <a:xfrm>
            <a:off x="2862207" y="104358"/>
            <a:ext cx="3114785" cy="1584551"/>
            <a:chOff x="2862207" y="104358"/>
            <a:chExt cx="3114785" cy="1584551"/>
          </a:xfrm>
        </p:grpSpPr>
        <p:pic>
          <p:nvPicPr>
            <p:cNvPr id="44" name="Picture 2" descr="F:\360安全浏览器下载\六一\Nipic_2531170_60e991fb751d3f8f\Nipic_2531170_20140501162158900000 [转换].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2862207" y="104358"/>
              <a:ext cx="3114785" cy="1584551"/>
            </a:xfrm>
            <a:prstGeom prst="rect">
              <a:avLst/>
            </a:prstGeom>
            <a:noFill/>
            <a:ln w="9525">
              <a:noFill/>
              <a:miter lim="800000"/>
              <a:headEnd/>
              <a:tailEnd/>
            </a:ln>
          </p:spPr>
        </p:pic>
        <p:sp>
          <p:nvSpPr>
            <p:cNvPr id="45" name="Rectangle 44"/>
            <p:cNvSpPr/>
            <p:nvPr/>
          </p:nvSpPr>
          <p:spPr>
            <a:xfrm>
              <a:off x="3453065" y="644299"/>
              <a:ext cx="1880935" cy="369332"/>
            </a:xfrm>
            <a:prstGeom prst="rect">
              <a:avLst/>
            </a:prstGeom>
          </p:spPr>
          <p:txBody>
            <a:bodyPr wrap="square">
              <a:spAutoFit/>
            </a:bodyPr>
            <a:lstStyle/>
            <a:p>
              <a:pPr algn="ctr"/>
              <a:r>
                <a:rPr lang="en-US" sz="1800" b="1" dirty="0" err="1">
                  <a:solidFill>
                    <a:srgbClr val="0000FF"/>
                  </a:solidFill>
                  <a:latin typeface="Arial" pitchFamily="34" charset="0"/>
                  <a:ea typeface="Times New Roman" panose="02020603050405020304" pitchFamily="18" charset="0"/>
                  <a:cs typeface="Arial" pitchFamily="34" charset="0"/>
                </a:rPr>
                <a:t>Chuyện</a:t>
              </a:r>
              <a:r>
                <a:rPr lang="en-US" sz="1800" b="1" dirty="0">
                  <a:solidFill>
                    <a:srgbClr val="0000FF"/>
                  </a:solidFill>
                  <a:latin typeface="Arial" pitchFamily="34" charset="0"/>
                  <a:ea typeface="Times New Roman" panose="02020603050405020304" pitchFamily="18" charset="0"/>
                  <a:cs typeface="Arial" pitchFamily="34" charset="0"/>
                </a:rPr>
                <a:t> </a:t>
              </a:r>
              <a:r>
                <a:rPr lang="en-US" sz="1800" b="1" dirty="0" err="1">
                  <a:solidFill>
                    <a:srgbClr val="0000FF"/>
                  </a:solidFill>
                  <a:latin typeface="Arial" pitchFamily="34" charset="0"/>
                  <a:ea typeface="Times New Roman" panose="02020603050405020304" pitchFamily="18" charset="0"/>
                  <a:cs typeface="Arial" pitchFamily="34" charset="0"/>
                </a:rPr>
                <a:t>về</a:t>
              </a:r>
              <a:r>
                <a:rPr lang="en-US" sz="1800" b="1" dirty="0">
                  <a:solidFill>
                    <a:srgbClr val="0000FF"/>
                  </a:solidFill>
                  <a:latin typeface="Arial" pitchFamily="34" charset="0"/>
                  <a:ea typeface="Times New Roman" panose="02020603050405020304" pitchFamily="18" charset="0"/>
                  <a:cs typeface="Arial" pitchFamily="34" charset="0"/>
                </a:rPr>
                <a:t> </a:t>
              </a:r>
              <a:r>
                <a:rPr lang="en-US" sz="1800" b="1" dirty="0" err="1">
                  <a:solidFill>
                    <a:srgbClr val="0000FF"/>
                  </a:solidFill>
                  <a:latin typeface="Arial" pitchFamily="34" charset="0"/>
                  <a:ea typeface="Times New Roman" panose="02020603050405020304" pitchFamily="18" charset="0"/>
                  <a:cs typeface="Arial" pitchFamily="34" charset="0"/>
                </a:rPr>
                <a:t>Hải</a:t>
              </a:r>
              <a:endParaRPr lang="en-US" sz="1800" b="1" dirty="0">
                <a:solidFill>
                  <a:srgbClr val="0000FF"/>
                </a:solidFill>
                <a:latin typeface="Arial" pitchFamily="34" charset="0"/>
                <a:ea typeface="Times New Roman" panose="02020603050405020304" pitchFamily="18" charset="0"/>
                <a:cs typeface="Arial" pitchFamily="34" charset="0"/>
              </a:endParaRPr>
            </a:p>
          </p:txBody>
        </p:sp>
      </p:grpSp>
      <p:pic>
        <p:nvPicPr>
          <p:cNvPr id="17" name="Picture 2" descr="Tìm hiểu về gửi tiết kiệm ngân hàng lãi suất bao nhiêu? - Gửi tiết kiệm">
            <a:extLst>
              <a:ext uri="{FF2B5EF4-FFF2-40B4-BE49-F238E27FC236}">
                <a16:creationId xmlns:a16="http://schemas.microsoft.com/office/drawing/2014/main" id="{B47526AE-7179-4D20-A311-D43DE08693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3151" y="2380516"/>
            <a:ext cx="2420316" cy="1584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61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pic>
        <p:nvPicPr>
          <p:cNvPr id="2" name="Picture 1">
            <a:extLst>
              <a:ext uri="{FF2B5EF4-FFF2-40B4-BE49-F238E27FC236}">
                <a16:creationId xmlns:a16="http://schemas.microsoft.com/office/drawing/2014/main" id="{76C7C9D0-6EB4-43E2-9D02-1FA4138CA716}"/>
              </a:ext>
            </a:extLst>
          </p:cNvPr>
          <p:cNvPicPr>
            <a:picLocks noChangeAspect="1"/>
          </p:cNvPicPr>
          <p:nvPr/>
        </p:nvPicPr>
        <p:blipFill>
          <a:blip r:embed="rId4"/>
          <a:stretch>
            <a:fillRect/>
          </a:stretch>
        </p:blipFill>
        <p:spPr>
          <a:xfrm>
            <a:off x="0" y="841844"/>
            <a:ext cx="2143496" cy="773336"/>
          </a:xfrm>
          <a:prstGeom prst="rect">
            <a:avLst/>
          </a:prstGeom>
        </p:spPr>
      </p:pic>
      <p:sp>
        <p:nvSpPr>
          <p:cNvPr id="3" name="TextBox 2">
            <a:extLst>
              <a:ext uri="{FF2B5EF4-FFF2-40B4-BE49-F238E27FC236}">
                <a16:creationId xmlns:a16="http://schemas.microsoft.com/office/drawing/2014/main" id="{4A714810-F924-4DE3-9233-0A40681FA2E5}"/>
              </a:ext>
            </a:extLst>
          </p:cNvPr>
          <p:cNvSpPr txBox="1"/>
          <p:nvPr/>
        </p:nvSpPr>
        <p:spPr>
          <a:xfrm>
            <a:off x="304799" y="1615180"/>
            <a:ext cx="8240713" cy="523220"/>
          </a:xfrm>
          <a:prstGeom prst="rect">
            <a:avLst/>
          </a:prstGeom>
          <a:noFill/>
        </p:spPr>
        <p:txBody>
          <a:bodyPr wrap="square" rtlCol="0">
            <a:spAutoFit/>
          </a:bodyPr>
          <a:lstStyle/>
          <a:p>
            <a:r>
              <a:rPr lang="en-US" sz="2800" b="1" dirty="0">
                <a:solidFill>
                  <a:srgbClr val="C00000"/>
                </a:solidFill>
              </a:rPr>
              <a:t>1. </a:t>
            </a:r>
            <a:r>
              <a:rPr lang="en-US" sz="2800" b="1" dirty="0" err="1">
                <a:solidFill>
                  <a:srgbClr val="C00000"/>
                </a:solidFill>
              </a:rPr>
              <a:t>Tiết</a:t>
            </a:r>
            <a:r>
              <a:rPr lang="en-US" sz="2800" b="1" dirty="0">
                <a:solidFill>
                  <a:srgbClr val="C00000"/>
                </a:solidFill>
              </a:rPr>
              <a:t> </a:t>
            </a:r>
            <a:r>
              <a:rPr lang="en-US" sz="2800" b="1" dirty="0" err="1">
                <a:solidFill>
                  <a:srgbClr val="C00000"/>
                </a:solidFill>
              </a:rPr>
              <a:t>kiệm</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a:solidFill>
                  <a:srgbClr val="C00000"/>
                </a:solidFill>
              </a:rPr>
              <a:t>biểu</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tiết</a:t>
            </a:r>
            <a:r>
              <a:rPr lang="en-US" sz="2800" b="1" dirty="0">
                <a:solidFill>
                  <a:srgbClr val="C00000"/>
                </a:solidFill>
              </a:rPr>
              <a:t> </a:t>
            </a:r>
            <a:r>
              <a:rPr lang="en-US" sz="2800" b="1" dirty="0" err="1">
                <a:solidFill>
                  <a:srgbClr val="C00000"/>
                </a:solidFill>
              </a:rPr>
              <a:t>kiệm</a:t>
            </a:r>
            <a:r>
              <a:rPr lang="en-US" sz="2800" b="1" dirty="0">
                <a:solidFill>
                  <a:srgbClr val="C00000"/>
                </a:solidFill>
              </a:rPr>
              <a:t>:</a:t>
            </a:r>
          </a:p>
        </p:txBody>
      </p:sp>
      <p:pic>
        <p:nvPicPr>
          <p:cNvPr id="9" name="Picture 8">
            <a:extLst>
              <a:ext uri="{FF2B5EF4-FFF2-40B4-BE49-F238E27FC236}">
                <a16:creationId xmlns:a16="http://schemas.microsoft.com/office/drawing/2014/main" id="{BF2C863F-B2DA-43AB-A8AA-A3A81D5B9F4F}"/>
              </a:ext>
            </a:extLst>
          </p:cNvPr>
          <p:cNvPicPr>
            <a:picLocks noChangeAspect="1"/>
          </p:cNvPicPr>
          <p:nvPr/>
        </p:nvPicPr>
        <p:blipFill>
          <a:blip r:embed="rId5"/>
          <a:stretch>
            <a:fillRect/>
          </a:stretch>
        </p:blipFill>
        <p:spPr>
          <a:xfrm>
            <a:off x="2823886" y="-14817"/>
            <a:ext cx="3496227" cy="1140191"/>
          </a:xfrm>
          <a:prstGeom prst="rect">
            <a:avLst/>
          </a:prstGeom>
        </p:spPr>
      </p:pic>
      <p:pic>
        <p:nvPicPr>
          <p:cNvPr id="10" name="Shape 294">
            <a:extLst>
              <a:ext uri="{FF2B5EF4-FFF2-40B4-BE49-F238E27FC236}">
                <a16:creationId xmlns:a16="http://schemas.microsoft.com/office/drawing/2014/main" id="{4EB9DAA6-B0C5-4019-9200-852081843C0F}"/>
              </a:ext>
            </a:extLst>
          </p:cNvPr>
          <p:cNvPicPr/>
          <p:nvPr/>
        </p:nvPicPr>
        <p:blipFill rotWithShape="1">
          <a:blip r:embed="rId6"/>
          <a:srcRect b="13781"/>
          <a:stretch/>
        </p:blipFill>
        <p:spPr>
          <a:xfrm>
            <a:off x="731500" y="2926085"/>
            <a:ext cx="3691214" cy="2124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ounded Rectangle 9">
            <a:extLst>
              <a:ext uri="{FF2B5EF4-FFF2-40B4-BE49-F238E27FC236}">
                <a16:creationId xmlns:a16="http://schemas.microsoft.com/office/drawing/2014/main" id="{9B0020A3-0AD3-4188-8575-4A2443727949}"/>
              </a:ext>
            </a:extLst>
          </p:cNvPr>
          <p:cNvSpPr/>
          <p:nvPr>
            <p:custDataLst>
              <p:tags r:id="rId1"/>
            </p:custDataLst>
          </p:nvPr>
        </p:nvSpPr>
        <p:spPr>
          <a:xfrm>
            <a:off x="4601687" y="2919410"/>
            <a:ext cx="4339442" cy="2099189"/>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marR="0" lvl="0" algn="just">
              <a:lnSpc>
                <a:spcPct val="122000"/>
              </a:lnSpc>
              <a:spcBef>
                <a:spcPts val="0"/>
              </a:spcBef>
              <a:spcAft>
                <a:spcPts val="500"/>
              </a:spcAft>
              <a:buClr>
                <a:srgbClr val="000000"/>
              </a:buClr>
              <a:buSzPts val="1100"/>
              <a:tabLst>
                <a:tab pos="229870" algn="l"/>
              </a:tabLst>
            </a:pPr>
            <a:r>
              <a:rPr lang="vi-VN" sz="2400" dirty="0">
                <a:solidFill>
                  <a:schemeClr val="bg1"/>
                </a:solidFill>
                <a:latin typeface="+mj-lt"/>
                <a:ea typeface="Arial" panose="020B0604020202020204" pitchFamily="34" charset="0"/>
                <a:cs typeface="Arial" panose="020B0604020202020204" pitchFamily="34" charset="0"/>
              </a:rPr>
              <a:t>Tiết kiệm là biết sử dụng một cách hợp lí tiền bạc, của cải, thời gian, sức lực của mình và của người khác.</a:t>
            </a:r>
            <a:endParaRPr lang="en-US" sz="2400" dirty="0">
              <a:solidFill>
                <a:schemeClr val="bg1"/>
              </a:solidFill>
              <a:latin typeface="+mj-lt"/>
              <a:ea typeface="Arial" panose="020B0604020202020204" pitchFamily="34" charset="0"/>
              <a:cs typeface="Arial" panose="020B0604020202020204" pitchFamily="34" charset="0"/>
            </a:endParaRPr>
          </a:p>
        </p:txBody>
      </p:sp>
      <p:sp>
        <p:nvSpPr>
          <p:cNvPr id="8" name="Rounded Rectangle 9">
            <a:extLst>
              <a:ext uri="{FF2B5EF4-FFF2-40B4-BE49-F238E27FC236}">
                <a16:creationId xmlns:a16="http://schemas.microsoft.com/office/drawing/2014/main" id="{5B66D828-B8BC-4C71-A8F2-F6AE7A13A203}"/>
              </a:ext>
            </a:extLst>
          </p:cNvPr>
          <p:cNvSpPr/>
          <p:nvPr>
            <p:custDataLst>
              <p:tags r:id="rId2"/>
            </p:custDataLst>
          </p:nvPr>
        </p:nvSpPr>
        <p:spPr>
          <a:xfrm>
            <a:off x="457200" y="2140168"/>
            <a:ext cx="2456975" cy="606615"/>
          </a:xfrm>
          <a:prstGeom prst="roundRect">
            <a:avLst/>
          </a:prstGeom>
          <a:solidFill>
            <a:srgbClr val="002060"/>
          </a:solidFill>
        </p:spPr>
        <p:style>
          <a:lnRef idx="3">
            <a:schemeClr val="lt1"/>
          </a:lnRef>
          <a:fillRef idx="1">
            <a:schemeClr val="accent2"/>
          </a:fillRef>
          <a:effectRef idx="1">
            <a:schemeClr val="accent2"/>
          </a:effectRef>
          <a:fontRef idx="minor">
            <a:schemeClr val="lt1"/>
          </a:fontRef>
        </p:style>
        <p:txBody>
          <a:bodyPr anchor="ctr"/>
          <a:lstStyle/>
          <a:p>
            <a:pPr algn="just">
              <a:spcBef>
                <a:spcPts val="0"/>
              </a:spcBef>
              <a:defRPr/>
            </a:pPr>
            <a:r>
              <a:rPr lang="en-US" sz="2400" b="1" spc="42" dirty="0">
                <a:ln w="11430"/>
                <a:solidFill>
                  <a:srgbClr val="FFFF00"/>
                </a:solidFill>
                <a:latin typeface="Arial" pitchFamily="34" charset="0"/>
                <a:cs typeface="Arial" pitchFamily="34" charset="0"/>
              </a:rPr>
              <a:t>a. </a:t>
            </a:r>
            <a:r>
              <a:rPr lang="en-US" sz="2400" b="1" spc="42" dirty="0" err="1">
                <a:ln w="11430"/>
                <a:solidFill>
                  <a:srgbClr val="FFFF00"/>
                </a:solidFill>
                <a:latin typeface="Arial" pitchFamily="34" charset="0"/>
                <a:cs typeface="Arial" pitchFamily="34" charset="0"/>
              </a:rPr>
              <a:t>Khái</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niệm</a:t>
            </a:r>
            <a:r>
              <a:rPr lang="en-US" sz="2400" b="1" spc="42" dirty="0">
                <a:ln w="11430"/>
                <a:solidFill>
                  <a:srgbClr val="FFFF00"/>
                </a:solidFill>
                <a:latin typeface="Arial" pitchFamily="34" charset="0"/>
                <a:cs typeface="Arial" pitchFamily="34" charset="0"/>
              </a:rPr>
              <a:t>:</a:t>
            </a:r>
            <a:endParaRPr lang="en-US" sz="2400" b="1" dirty="0">
              <a:solidFill>
                <a:srgbClr val="FFFF00"/>
              </a:solidFill>
              <a:latin typeface="+mj-lt"/>
              <a:cs typeface="Arial" pitchFamily="34" charset="0"/>
            </a:endParaRPr>
          </a:p>
        </p:txBody>
      </p:sp>
    </p:spTree>
    <p:extLst>
      <p:ext uri="{BB962C8B-B14F-4D97-AF65-F5344CB8AC3E}">
        <p14:creationId xmlns:p14="http://schemas.microsoft.com/office/powerpoint/2010/main" val="411236446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2000"/>
                                        <p:tgtEl>
                                          <p:spTgt spid="10"/>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pic>
        <p:nvPicPr>
          <p:cNvPr id="2" name="Picture 1">
            <a:extLst>
              <a:ext uri="{FF2B5EF4-FFF2-40B4-BE49-F238E27FC236}">
                <a16:creationId xmlns:a16="http://schemas.microsoft.com/office/drawing/2014/main" id="{76C7C9D0-6EB4-43E2-9D02-1FA4138CA716}"/>
              </a:ext>
            </a:extLst>
          </p:cNvPr>
          <p:cNvPicPr>
            <a:picLocks noChangeAspect="1"/>
          </p:cNvPicPr>
          <p:nvPr/>
        </p:nvPicPr>
        <p:blipFill>
          <a:blip r:embed="rId3"/>
          <a:stretch>
            <a:fillRect/>
          </a:stretch>
        </p:blipFill>
        <p:spPr>
          <a:xfrm>
            <a:off x="0" y="841844"/>
            <a:ext cx="2143496" cy="773336"/>
          </a:xfrm>
          <a:prstGeom prst="rect">
            <a:avLst/>
          </a:prstGeom>
        </p:spPr>
      </p:pic>
      <p:sp>
        <p:nvSpPr>
          <p:cNvPr id="3" name="TextBox 2">
            <a:extLst>
              <a:ext uri="{FF2B5EF4-FFF2-40B4-BE49-F238E27FC236}">
                <a16:creationId xmlns:a16="http://schemas.microsoft.com/office/drawing/2014/main" id="{4A714810-F924-4DE3-9233-0A40681FA2E5}"/>
              </a:ext>
            </a:extLst>
          </p:cNvPr>
          <p:cNvSpPr txBox="1"/>
          <p:nvPr/>
        </p:nvSpPr>
        <p:spPr>
          <a:xfrm>
            <a:off x="304799" y="1615180"/>
            <a:ext cx="8240713" cy="523220"/>
          </a:xfrm>
          <a:prstGeom prst="rect">
            <a:avLst/>
          </a:prstGeom>
          <a:noFill/>
        </p:spPr>
        <p:txBody>
          <a:bodyPr wrap="square" rtlCol="0">
            <a:spAutoFit/>
          </a:bodyPr>
          <a:lstStyle/>
          <a:p>
            <a:r>
              <a:rPr lang="en-US" sz="2800" b="1" dirty="0">
                <a:solidFill>
                  <a:srgbClr val="C00000"/>
                </a:solidFill>
              </a:rPr>
              <a:t>1. </a:t>
            </a:r>
            <a:r>
              <a:rPr lang="en-US" sz="2800" b="1" dirty="0" err="1">
                <a:solidFill>
                  <a:srgbClr val="C00000"/>
                </a:solidFill>
              </a:rPr>
              <a:t>Tiết</a:t>
            </a:r>
            <a:r>
              <a:rPr lang="en-US" sz="2800" b="1" dirty="0">
                <a:solidFill>
                  <a:srgbClr val="C00000"/>
                </a:solidFill>
              </a:rPr>
              <a:t> </a:t>
            </a:r>
            <a:r>
              <a:rPr lang="en-US" sz="2800" b="1" dirty="0" err="1">
                <a:solidFill>
                  <a:srgbClr val="C00000"/>
                </a:solidFill>
              </a:rPr>
              <a:t>kiệm</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a:solidFill>
                  <a:srgbClr val="C00000"/>
                </a:solidFill>
              </a:rPr>
              <a:t>biểu</a:t>
            </a:r>
            <a:r>
              <a:rPr lang="en-US" sz="2800" b="1" dirty="0">
                <a:solidFill>
                  <a:srgbClr val="C00000"/>
                </a:solidFill>
              </a:rPr>
              <a:t> </a:t>
            </a:r>
            <a:r>
              <a:rPr lang="en-US" sz="2800" b="1" dirty="0" err="1">
                <a:solidFill>
                  <a:srgbClr val="C00000"/>
                </a:solidFill>
              </a:rPr>
              <a:t>hiện</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tiết</a:t>
            </a:r>
            <a:r>
              <a:rPr lang="en-US" sz="2800" b="1" dirty="0">
                <a:solidFill>
                  <a:srgbClr val="C00000"/>
                </a:solidFill>
              </a:rPr>
              <a:t> </a:t>
            </a:r>
            <a:r>
              <a:rPr lang="en-US" sz="2800" b="1" dirty="0" err="1">
                <a:solidFill>
                  <a:srgbClr val="C00000"/>
                </a:solidFill>
              </a:rPr>
              <a:t>kiệm</a:t>
            </a:r>
            <a:r>
              <a:rPr lang="en-US" sz="2800" b="1" dirty="0">
                <a:solidFill>
                  <a:srgbClr val="C00000"/>
                </a:solidFill>
              </a:rPr>
              <a:t>:</a:t>
            </a:r>
          </a:p>
        </p:txBody>
      </p:sp>
      <p:pic>
        <p:nvPicPr>
          <p:cNvPr id="9" name="Picture 8">
            <a:extLst>
              <a:ext uri="{FF2B5EF4-FFF2-40B4-BE49-F238E27FC236}">
                <a16:creationId xmlns:a16="http://schemas.microsoft.com/office/drawing/2014/main" id="{BF2C863F-B2DA-43AB-A8AA-A3A81D5B9F4F}"/>
              </a:ext>
            </a:extLst>
          </p:cNvPr>
          <p:cNvPicPr>
            <a:picLocks noChangeAspect="1"/>
          </p:cNvPicPr>
          <p:nvPr/>
        </p:nvPicPr>
        <p:blipFill>
          <a:blip r:embed="rId4"/>
          <a:stretch>
            <a:fillRect/>
          </a:stretch>
        </p:blipFill>
        <p:spPr>
          <a:xfrm>
            <a:off x="2823886" y="-14817"/>
            <a:ext cx="3496227" cy="1140191"/>
          </a:xfrm>
          <a:prstGeom prst="rect">
            <a:avLst/>
          </a:prstGeom>
        </p:spPr>
      </p:pic>
      <p:sp>
        <p:nvSpPr>
          <p:cNvPr id="8" name="Rounded Rectangle 9">
            <a:extLst>
              <a:ext uri="{FF2B5EF4-FFF2-40B4-BE49-F238E27FC236}">
                <a16:creationId xmlns:a16="http://schemas.microsoft.com/office/drawing/2014/main" id="{5B66D828-B8BC-4C71-A8F2-F6AE7A13A203}"/>
              </a:ext>
            </a:extLst>
          </p:cNvPr>
          <p:cNvSpPr/>
          <p:nvPr>
            <p:custDataLst>
              <p:tags r:id="rId1"/>
            </p:custDataLst>
          </p:nvPr>
        </p:nvSpPr>
        <p:spPr>
          <a:xfrm>
            <a:off x="457200" y="2140168"/>
            <a:ext cx="2456975" cy="606615"/>
          </a:xfrm>
          <a:prstGeom prst="roundRect">
            <a:avLst/>
          </a:prstGeom>
          <a:solidFill>
            <a:srgbClr val="002060"/>
          </a:solidFill>
        </p:spPr>
        <p:style>
          <a:lnRef idx="3">
            <a:schemeClr val="lt1"/>
          </a:lnRef>
          <a:fillRef idx="1">
            <a:schemeClr val="accent2"/>
          </a:fillRef>
          <a:effectRef idx="1">
            <a:schemeClr val="accent2"/>
          </a:effectRef>
          <a:fontRef idx="minor">
            <a:schemeClr val="lt1"/>
          </a:fontRef>
        </p:style>
        <p:txBody>
          <a:bodyPr anchor="ctr"/>
          <a:lstStyle/>
          <a:p>
            <a:pPr algn="just">
              <a:spcBef>
                <a:spcPts val="0"/>
              </a:spcBef>
              <a:defRPr/>
            </a:pPr>
            <a:r>
              <a:rPr lang="en-US" sz="2400" b="1" spc="42" dirty="0">
                <a:ln w="11430"/>
                <a:solidFill>
                  <a:srgbClr val="FFFF00"/>
                </a:solidFill>
                <a:latin typeface="Arial" pitchFamily="34" charset="0"/>
                <a:cs typeface="Arial" pitchFamily="34" charset="0"/>
              </a:rPr>
              <a:t>b. </a:t>
            </a:r>
            <a:r>
              <a:rPr lang="en-US" sz="2400" b="1" spc="42" dirty="0" err="1">
                <a:ln w="11430"/>
                <a:solidFill>
                  <a:srgbClr val="FFFF00"/>
                </a:solidFill>
                <a:latin typeface="Arial" pitchFamily="34" charset="0"/>
                <a:cs typeface="Arial" pitchFamily="34" charset="0"/>
              </a:rPr>
              <a:t>Biểu</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hiện</a:t>
            </a:r>
            <a:r>
              <a:rPr lang="en-US" sz="2400" b="1" spc="42" dirty="0">
                <a:ln w="11430"/>
                <a:solidFill>
                  <a:srgbClr val="FFFF00"/>
                </a:solidFill>
                <a:latin typeface="Arial" pitchFamily="34" charset="0"/>
                <a:cs typeface="Arial" pitchFamily="34" charset="0"/>
              </a:rPr>
              <a:t>:</a:t>
            </a:r>
            <a:endParaRPr lang="en-US" sz="2400" b="1" dirty="0">
              <a:solidFill>
                <a:srgbClr val="FFFF00"/>
              </a:solidFill>
              <a:latin typeface="+mj-lt"/>
              <a:cs typeface="Arial" pitchFamily="34" charset="0"/>
            </a:endParaRPr>
          </a:p>
        </p:txBody>
      </p:sp>
      <p:pic>
        <p:nvPicPr>
          <p:cNvPr id="6146" name="Picture 2" descr="Giải GDCD 6 Bài 9 Cánh Diều: Tiết kiệm">
            <a:extLst>
              <a:ext uri="{FF2B5EF4-FFF2-40B4-BE49-F238E27FC236}">
                <a16:creationId xmlns:a16="http://schemas.microsoft.com/office/drawing/2014/main" id="{0C02D6CC-3B2D-4549-90FF-0BE7A638A1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3711" y="2138400"/>
            <a:ext cx="4934424" cy="33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570027"/>
      </p:ext>
    </p:extLst>
  </p:cSld>
  <p:clrMapOvr>
    <a:masterClrMapping/>
  </p:clrMapOvr>
  <p:transition>
    <p:circle/>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58&quot;/&gt;&lt;/object&gt;&lt;object type=&quot;3&quot; unique_id=&quot;10006&quot;&gt;&lt;property id=&quot;20148&quot; value=&quot;5&quot;/&gt;&lt;property id=&quot;20300&quot; value=&quot;Slide 3&quot;/&gt;&lt;property id=&quot;20307&quot; value=&quot;259&quot;/&gt;&lt;/object&gt;&lt;object type=&quot;3&quot; unique_id=&quot;10007&quot;&gt;&lt;property id=&quot;20148&quot; value=&quot;5&quot;/&gt;&lt;property id=&quot;20300&quot; value=&quot;Slide 4&quot;/&gt;&lt;property id=&quot;20307&quot; value=&quot;260&quot;/&gt;&lt;/object&gt;&lt;object type=&quot;3&quot; unique_id=&quot;10008&quot;&gt;&lt;property id=&quot;20148&quot; value=&quot;5&quot;/&gt;&lt;property id=&quot;20300&quot; value=&quot;Slide 5&quot;/&gt;&lt;property id=&quot;20307&quot; value=&quot;261&quot;/&gt;&lt;/object&gt;&lt;object type=&quot;3&quot; unique_id=&quot;10009&quot;&gt;&lt;property id=&quot;20148&quot; value=&quot;5&quot;/&gt;&lt;property id=&quot;20300&quot; value=&quot;Slide 6&quot;/&gt;&lt;property id=&quot;20307&quot; value=&quot;262&quot;/&gt;&lt;/object&gt;&lt;object type=&quot;3&quot; unique_id=&quot;10010&quot;&gt;&lt;property id=&quot;20148&quot; value=&quot;5&quot;/&gt;&lt;property id=&quot;20300&quot; value=&quot;Slide 7&quot;/&gt;&lt;property id=&quot;20307&quot; value=&quot;263&quot;/&gt;&lt;/object&gt;&lt;object type=&quot;3&quot; unique_id=&quot;10011&quot;&gt;&lt;property id=&quot;20148&quot; value=&quot;5&quot;/&gt;&lt;property id=&quot;20300&quot; value=&quot;Slide 8&quot;/&gt;&lt;property id=&quot;20307&quot; value=&quot;281&quot;/&gt;&lt;/object&gt;&lt;object type=&quot;3&quot; unique_id=&quot;10012&quot;&gt;&lt;property id=&quot;20148&quot; value=&quot;5&quot;/&gt;&lt;property id=&quot;20300&quot; value=&quot;Slide 9&quot;/&gt;&lt;property id=&quot;20307&quot; value=&quot;276&quot;/&gt;&lt;/object&gt;&lt;object type=&quot;3&quot; unique_id=&quot;10013&quot;&gt;&lt;property id=&quot;20148&quot; value=&quot;5&quot;/&gt;&lt;property id=&quot;20300&quot; value=&quot;Slide 10&quot;/&gt;&lt;property id=&quot;20307&quot; value=&quot;280&quot;/&gt;&lt;/object&gt;&lt;object type=&quot;3&quot; unique_id=&quot;10014&quot;&gt;&lt;property id=&quot;20148&quot; value=&quot;5&quot;/&gt;&lt;property id=&quot;20300&quot; value=&quot;Slide 11&quot;/&gt;&lt;property id=&quot;20307&quot; value=&quot;278&quot;/&gt;&lt;/object&gt;&lt;object type=&quot;3&quot; unique_id=&quot;10015&quot;&gt;&lt;property id=&quot;20148&quot; value=&quot;5&quot;/&gt;&lt;property id=&quot;20300&quot; value=&quot;Slide 12&quot;/&gt;&lt;property id=&quot;20307&quot; value=&quot;279&quot;/&gt;&lt;/object&gt;&lt;/object&gt;&lt;/object&gt;&lt;/database&gt;"/>
  <p:tag name="SECTOMILLISECCONVERTED" val="1"/>
  <p:tag name="ISPRING_UUID" val="{6646DAA1-02F1-4300-8F35-AA2771E3A5E0}"/>
  <p:tag name="ISPRING_RESOURCE_FOLDER" val="F:\Bai giang 2018\Bai 30 Buc thu cua thu linh da do\"/>
  <p:tag name="ISPRING_PRESENTATION_PATH" val="F:\Bai giang 2018\Bai 30 Buc thu cua thu linh da do.pptx"/>
  <p:tag name="ISPRING_PROJECT_VERSION" val="9.3"/>
  <p:tag name="ISPRING_PROJECT_FOLDER_UPDATED" val="1"/>
  <p:tag name="ISPRING_SCREEN_RECS_UPDATED" val="F:\Bai giang 2018\Bai 30 Buc thu cua thu linh da do\"/>
</p:tagLst>
</file>

<file path=ppt/tags/tag10.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35,1394261993,C:\Documents and Settings\Admin\Desktop\Ếch ngồi đáy giếng\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11170</TotalTime>
  <Words>2078</Words>
  <Application>Microsoft Office PowerPoint</Application>
  <PresentationFormat>On-screen Show (16:10)</PresentationFormat>
  <Paragraphs>175</Paragraphs>
  <Slides>44</Slides>
  <Notes>10</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Calibri</vt:lpstr>
      <vt:lpstr>.VnArial</vt:lpstr>
      <vt:lpstr>Times New Roman</vt:lpstr>
      <vt:lpstr>.VnTifani Heavy</vt:lpstr>
      <vt:lpstr>Arial</vt:lpstr>
      <vt:lpstr>Tahoma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KIEN GIANG-LE THUY-QB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Luong Hung</dc:creator>
  <cp:lastModifiedBy>ADMIN</cp:lastModifiedBy>
  <cp:revision>345</cp:revision>
  <dcterms:created xsi:type="dcterms:W3CDTF">2006-01-02T10:45:26Z</dcterms:created>
  <dcterms:modified xsi:type="dcterms:W3CDTF">2021-08-30T10:44:31Z</dcterms:modified>
</cp:coreProperties>
</file>