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3"/>
  </p:notesMasterIdLst>
  <p:sldIdLst>
    <p:sldId id="268" r:id="rId5"/>
    <p:sldId id="399" r:id="rId6"/>
    <p:sldId id="398" r:id="rId7"/>
    <p:sldId id="257" r:id="rId8"/>
    <p:sldId id="264" r:id="rId9"/>
    <p:sldId id="259" r:id="rId10"/>
    <p:sldId id="258" r:id="rId11"/>
    <p:sldId id="600" r:id="rId12"/>
    <p:sldId id="261" r:id="rId13"/>
    <p:sldId id="602" r:id="rId14"/>
    <p:sldId id="262" r:id="rId15"/>
    <p:sldId id="603" r:id="rId16"/>
    <p:sldId id="605" r:id="rId17"/>
    <p:sldId id="400" r:id="rId18"/>
    <p:sldId id="606" r:id="rId19"/>
    <p:sldId id="267" r:id="rId20"/>
    <p:sldId id="402" r:id="rId21"/>
    <p:sldId id="608" r:id="rId22"/>
    <p:sldId id="609" r:id="rId23"/>
    <p:sldId id="610" r:id="rId24"/>
    <p:sldId id="612" r:id="rId25"/>
    <p:sldId id="613" r:id="rId26"/>
    <p:sldId id="614" r:id="rId27"/>
    <p:sldId id="616" r:id="rId28"/>
    <p:sldId id="615" r:id="rId29"/>
    <p:sldId id="618" r:id="rId30"/>
    <p:sldId id="594" r:id="rId31"/>
    <p:sldId id="368" r:id="rId32"/>
    <p:sldId id="589" r:id="rId33"/>
    <p:sldId id="620" r:id="rId34"/>
    <p:sldId id="621" r:id="rId35"/>
    <p:sldId id="574" r:id="rId36"/>
    <p:sldId id="622" r:id="rId37"/>
    <p:sldId id="596" r:id="rId38"/>
    <p:sldId id="623" r:id="rId39"/>
    <p:sldId id="597" r:id="rId40"/>
    <p:sldId id="624" r:id="rId41"/>
    <p:sldId id="5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endParaRPr lang="en-US" sz="3600" b="0" i="0" u="none" kern="1200" dirty="0">
            <a:latin typeface="#9Slide05 Brannboll Ny" panose="02000000000000000000" pitchFamily="2" charset="0"/>
          </a:endParaRPr>
        </a:p>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lvl="0" algn="just" defTabSz="1600200">
            <a:lnSpc>
              <a:spcPct val="90000"/>
            </a:lnSpc>
            <a:spcBef>
              <a:spcPct val="0"/>
            </a:spcBef>
            <a:spcAft>
              <a:spcPct val="35000"/>
            </a:spcAft>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a:lnSpc>
              <a:spcPct val="90000"/>
            </a:lnSpc>
            <a:spcBef>
              <a:spcPct val="0"/>
            </a:spcBef>
            <a:spcAft>
              <a:spcPct val="35000"/>
            </a:spcAft>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just" defTabSz="1955800">
            <a:lnSpc>
              <a:spcPct val="90000"/>
            </a:lnSpc>
            <a:spcBef>
              <a:spcPct val="0"/>
            </a:spcBef>
            <a:spcAft>
              <a:spcPct val="35000"/>
            </a:spcAft>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31-Jul-23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7</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31-Jul-23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31-Jul-23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31-Jul-23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31-Jul-23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31-Jul-23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31-Jul-23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5.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39.xml"/><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7.jpe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6530" y="1842428"/>
            <a:ext cx="15236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0D4B2A83-2953-D6E4-7D5C-A324FA5CCF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6" name="TextBox 5">
            <a:extLst>
              <a:ext uri="{FF2B5EF4-FFF2-40B4-BE49-F238E27FC236}">
                <a16:creationId xmlns:a16="http://schemas.microsoft.com/office/drawing/2014/main" id="{9CEC75B7-DA93-9FEA-122B-4D0BDEA5036E}"/>
              </a:ext>
            </a:extLst>
          </p:cNvPr>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ư</a:t>
            </a:r>
            <a:r>
              <a:rPr lang="en-US" sz="2400" b="1" dirty="0" err="1" smtClean="0">
                <a:effectLst/>
                <a:latin typeface="Times New Roman" panose="02020603050405020304" pitchFamily="18" charset="0"/>
                <a:ea typeface="Times New Roman" panose="02020603050405020304" pitchFamily="18" charset="0"/>
              </a:rPr>
              <a:t>u</a:t>
            </a: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r>
              <a:rPr lang="vi-VN" sz="3600" dirty="0"/>
              <a:t/>
            </a:r>
            <a:br>
              <a:rPr lang="vi-VN" sz="3600" dirty="0"/>
            </a:br>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34777" y="-256359"/>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D3874-518F-5D82-9941-161E7B7B15AE}"/>
              </a:ext>
            </a:extLst>
          </p:cNvPr>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r>
              <a:rPr lang="vi-VN" sz="3600" dirty="0"/>
              <a:t/>
            </a:r>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082870" y="2875002"/>
            <a:ext cx="9497663"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082870" y="4290057"/>
            <a:ext cx="9945024" cy="206210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9Slide05 Brannboll Ny" panose="02000000000000000000" pitchFamily="2" charset="0"/>
                <a:cs typeface="Times New Roman" pitchFamily="18" charset="0"/>
              </a:rPr>
              <a:t>1. </a:t>
            </a:r>
            <a:r>
              <a:rPr lang="en-US" sz="3200" dirty="0" err="1">
                <a:latin typeface="#9Slide05 Brannboll Ny" panose="02000000000000000000" pitchFamily="2" charset="0"/>
                <a:cs typeface="Times New Roman" pitchFamily="18" charset="0"/>
              </a:rPr>
              <a:t>Giả</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định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đang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có</a:t>
            </a:r>
            <a:r>
              <a:rPr lang="en-US" sz="3200" dirty="0">
                <a:latin typeface="#9Slide05 Brannboll Ny" panose="02000000000000000000" pitchFamily="2" charset="0"/>
                <a:cs typeface="Times New Roman" pitchFamily="18" charset="0"/>
              </a:rPr>
              <a:t> 200k, </a:t>
            </a:r>
            <a:r>
              <a:rPr lang="en-US" sz="3200" dirty="0" err="1">
                <a:latin typeface="#9Slide05 Brannboll Ny" panose="02000000000000000000" pitchFamily="2" charset="0"/>
                <a:cs typeface="Times New Roman" pitchFamily="18" charset="0"/>
              </a:rPr>
              <a:t>hãy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đưa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ra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phương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án</a:t>
            </a:r>
            <a:r>
              <a:rPr lang="en-US" sz="3200" dirty="0">
                <a:latin typeface="#9Slide05 Brannboll Ny" panose="02000000000000000000" pitchFamily="2" charset="0"/>
                <a:cs typeface="Times New Roman" pitchFamily="18" charset="0"/>
              </a:rPr>
              <a:t> chi </a:t>
            </a:r>
            <a:r>
              <a:rPr lang="en-US" sz="3200" dirty="0" err="1">
                <a:latin typeface="#9Slide05 Brannboll Ny" panose="02000000000000000000" pitchFamily="2" charset="0"/>
                <a:cs typeface="Times New Roman" pitchFamily="18" charset="0"/>
              </a:rPr>
              <a:t>tiêu</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của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mình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với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khoản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tiền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này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và</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giải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thích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vì</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sao</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lựa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chọn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như</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vậy</a:t>
            </a:r>
            <a:r>
              <a:rPr lang="en-US" sz="3200" dirty="0">
                <a:latin typeface="#9Slide05 Brannboll Ny" panose="02000000000000000000" pitchFamily="2" charset="0"/>
                <a:cs typeface="Times New Roman" pitchFamily="18" charset="0"/>
              </a:rPr>
              <a:t>?</a:t>
            </a:r>
          </a:p>
          <a:p>
            <a:pPr lvl="0" fontAlgn="base"/>
            <a:r>
              <a:rPr lang="en-US" sz="3200" dirty="0">
                <a:latin typeface="#9Slide05 Brannboll Ny" panose="02000000000000000000" pitchFamily="2" charset="0"/>
                <a:cs typeface="Times New Roman" pitchFamily="18" charset="0"/>
              </a:rPr>
              <a:t>2.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c</a:t>
            </a:r>
            <a:r>
              <a:rPr lang="vi-VN" sz="3200" dirty="0">
                <a:latin typeface="#9Slide05 Brannboll Ny" panose="02000000000000000000" pitchFamily="2" charset="0"/>
                <a:cs typeface="Times New Roman" pitchFamily="18" charset="0"/>
              </a:rPr>
              <a:t>ó suy nghĩ gì về ý nghĩa của việc chi tiêu tiền hiệu quả?</a:t>
            </a:r>
            <a:endParaRPr lang="en-US" sz="32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id="{D372AED6-16FC-8143-DCAF-1DCDF1CEE1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8462211"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40" y="1275795"/>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925376" y="-533119"/>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4828108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42506-67C4-6054-7745-2C9A87C2E6CE}"/>
              </a:ext>
            </a:extLst>
          </p:cNvPr>
          <p:cNvSpPr txBox="1"/>
          <p:nvPr/>
        </p:nvSpPr>
        <p:spPr>
          <a:xfrm>
            <a:off x="516947" y="223485"/>
            <a:ext cx="10913053" cy="5766259"/>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li,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231962" y="972985"/>
            <a:ext cx="12423962" cy="6922713"/>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561205" y="52251"/>
            <a:ext cx="11345897" cy="5583260"/>
          </a:xfrm>
          <a:prstGeom prst="rect">
            <a:avLst/>
          </a:prstGeom>
        </p:spPr>
      </p:pic>
      <p:sp>
        <p:nvSpPr>
          <p:cNvPr id="10" name="TextBox 9"/>
          <p:cNvSpPr txBox="1"/>
          <p:nvPr/>
        </p:nvSpPr>
        <p:spPr>
          <a:xfrm>
            <a:off x="1276955" y="1289203"/>
            <a:ext cx="8100572" cy="3742431"/>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 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E621DB-5586-7940-0FDC-11BF84AFF4F4}"/>
              </a:ext>
            </a:extLst>
          </p:cNvPr>
          <p:cNvPicPr>
            <a:picLocks noChangeAspect="1"/>
          </p:cNvPicPr>
          <p:nvPr/>
        </p:nvPicPr>
        <p:blipFill rotWithShape="1">
          <a:blip r:embed="rId4">
            <a:extLst>
              <a:ext uri="{28A0092B-C50C-407E-A947-70E740481C1C}">
                <a14:useLocalDpi xmlns:a14="http://schemas.microsoft.com/office/drawing/2010/main" val="0"/>
              </a:ext>
            </a:extLst>
          </a:blip>
          <a:srcRect l="31000" r="-3" b="-3"/>
          <a:stretch/>
        </p:blipFill>
        <p:spPr>
          <a:xfrm>
            <a:off x="9344340" y="3777868"/>
            <a:ext cx="2847660" cy="300240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3284</Words>
  <Application>Microsoft Office PowerPoint</Application>
  <PresentationFormat>Widescreen</PresentationFormat>
  <Paragraphs>177</Paragraphs>
  <Slides>38</Slides>
  <Notes>1</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38</vt:i4>
      </vt:variant>
    </vt:vector>
  </HeadingPairs>
  <TitlesOfParts>
    <vt:vector size="61" baseType="lpstr">
      <vt:lpstr>微软雅黑</vt:lpstr>
      <vt:lpstr>宋体</vt:lpstr>
      <vt:lpstr>宋体</vt:lpstr>
      <vt:lpstr>#9Slide05 Brannboll Ny</vt:lpstr>
      <vt:lpstr>#9Slide05 Fourth</vt:lpstr>
      <vt:lpstr>#9Slide05 Fourth Medium</vt:lpstr>
      <vt:lpstr>【苹果】迟暮朝朝醉晚灯</vt:lpstr>
      <vt:lpstr>Arial</vt:lpstr>
      <vt:lpstr>Arial Unicode MS</vt:lpstr>
      <vt:lpstr>Calibri</vt:lpstr>
      <vt:lpstr>Calibri Light</vt:lpstr>
      <vt:lpstr>Helvetica Neue</vt:lpstr>
      <vt:lpstr>inpin heiti</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81</cp:revision>
  <dcterms:created xsi:type="dcterms:W3CDTF">2021-07-15T15:36:06Z</dcterms:created>
  <dcterms:modified xsi:type="dcterms:W3CDTF">2023-07-31T01:58:08Z</dcterms:modified>
</cp:coreProperties>
</file>