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3.wav" ContentType="audio/x-wav"/>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audio5.wav" ContentType="audio/x-wav"/>
  <Override PartName="/ppt/notesSlides/notesSlide16.xml" ContentType="application/vnd.openxmlformats-officedocument.presentationml.notesSlide+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82" r:id="rId2"/>
    <p:sldId id="283" r:id="rId3"/>
    <p:sldId id="284" r:id="rId4"/>
    <p:sldId id="494" r:id="rId5"/>
    <p:sldId id="409" r:id="rId6"/>
    <p:sldId id="321" r:id="rId7"/>
    <p:sldId id="285" r:id="rId8"/>
    <p:sldId id="394" r:id="rId9"/>
    <p:sldId id="495" r:id="rId10"/>
    <p:sldId id="416" r:id="rId11"/>
    <p:sldId id="496" r:id="rId12"/>
    <p:sldId id="497" r:id="rId13"/>
    <p:sldId id="485" r:id="rId14"/>
    <p:sldId id="498" r:id="rId15"/>
    <p:sldId id="422" r:id="rId16"/>
    <p:sldId id="419" r:id="rId17"/>
    <p:sldId id="499" r:id="rId18"/>
    <p:sldId id="500" r:id="rId19"/>
    <p:sldId id="373" r:id="rId20"/>
    <p:sldId id="503" r:id="rId21"/>
    <p:sldId id="504" r:id="rId22"/>
    <p:sldId id="505" r:id="rId23"/>
    <p:sldId id="287" r:id="rId24"/>
    <p:sldId id="481" r:id="rId25"/>
    <p:sldId id="466" r:id="rId26"/>
    <p:sldId id="411" r:id="rId27"/>
    <p:sldId id="506" r:id="rId28"/>
    <p:sldId id="404" r:id="rId29"/>
    <p:sldId id="491" r:id="rId30"/>
    <p:sldId id="493" r:id="rId31"/>
    <p:sldId id="257" r:id="rId32"/>
    <p:sldId id="272" r:id="rId33"/>
    <p:sldId id="274" r:id="rId34"/>
    <p:sldId id="278" r:id="rId35"/>
    <p:sldId id="261" r:id="rId36"/>
    <p:sldId id="277" r:id="rId37"/>
    <p:sldId id="470" r:id="rId38"/>
    <p:sldId id="507" r:id="rId39"/>
    <p:sldId id="305" r:id="rId40"/>
    <p:sldId id="306" r:id="rId41"/>
  </p:sldIdLst>
  <p:sldSz cx="9144000" cy="5715000" type="screen16x10"/>
  <p:notesSz cx="6858000" cy="9144000"/>
  <p:embeddedFontLst>
    <p:embeddedFont>
      <p:font typeface=".VnArial" panose="020B7200000000000000" pitchFamily="34" charset="0"/>
      <p:regular r:id="rId43"/>
      <p:bold r:id="rId44"/>
      <p:italic r:id="rId45"/>
      <p:boldItalic r:id="rId46"/>
    </p:embeddedFont>
    <p:embeddedFont>
      <p:font typeface=".VnTifani Heavy" panose="020B7200000000000000" pitchFamily="34" charset="0"/>
      <p:regular r:id="rId47"/>
    </p:embeddedFont>
    <p:embeddedFont>
      <p:font typeface="Calibri" panose="020F0502020204030204" pitchFamily="34" charset="0"/>
      <p:regular r:id="rId48"/>
      <p:bold r:id="rId49"/>
      <p:italic r:id="rId50"/>
      <p:boldItalic r:id="rId51"/>
    </p:embeddedFont>
  </p:embeddedFontLst>
  <p:custDataLst>
    <p:tags r:id="rId52"/>
  </p:custDataLst>
  <p:defaultTextStyle>
    <a:defPPr>
      <a:defRPr lang="en-US"/>
    </a:defPPr>
    <a:lvl1pPr algn="l" rtl="0" fontAlgn="base">
      <a:spcBef>
        <a:spcPct val="50000"/>
      </a:spcBef>
      <a:spcAft>
        <a:spcPct val="0"/>
      </a:spcAft>
      <a:defRPr sz="2000" kern="1200">
        <a:solidFill>
          <a:schemeClr val="tx1"/>
        </a:solidFill>
        <a:latin typeface="Arial" charset="0"/>
        <a:ea typeface="+mn-ea"/>
        <a:cs typeface="+mn-cs"/>
      </a:defRPr>
    </a:lvl1pPr>
    <a:lvl2pPr marL="457200" algn="l" rtl="0" fontAlgn="base">
      <a:spcBef>
        <a:spcPct val="50000"/>
      </a:spcBef>
      <a:spcAft>
        <a:spcPct val="0"/>
      </a:spcAft>
      <a:defRPr sz="2000" kern="1200">
        <a:solidFill>
          <a:schemeClr val="tx1"/>
        </a:solidFill>
        <a:latin typeface="Arial" charset="0"/>
        <a:ea typeface="+mn-ea"/>
        <a:cs typeface="+mn-cs"/>
      </a:defRPr>
    </a:lvl2pPr>
    <a:lvl3pPr marL="914400" algn="l" rtl="0" fontAlgn="base">
      <a:spcBef>
        <a:spcPct val="50000"/>
      </a:spcBef>
      <a:spcAft>
        <a:spcPct val="0"/>
      </a:spcAft>
      <a:defRPr sz="2000" kern="1200">
        <a:solidFill>
          <a:schemeClr val="tx1"/>
        </a:solidFill>
        <a:latin typeface="Arial" charset="0"/>
        <a:ea typeface="+mn-ea"/>
        <a:cs typeface="+mn-cs"/>
      </a:defRPr>
    </a:lvl3pPr>
    <a:lvl4pPr marL="1371600" algn="l" rtl="0" fontAlgn="base">
      <a:spcBef>
        <a:spcPct val="50000"/>
      </a:spcBef>
      <a:spcAft>
        <a:spcPct val="0"/>
      </a:spcAft>
      <a:defRPr sz="2000" kern="1200">
        <a:solidFill>
          <a:schemeClr val="tx1"/>
        </a:solidFill>
        <a:latin typeface="Arial" charset="0"/>
        <a:ea typeface="+mn-ea"/>
        <a:cs typeface="+mn-cs"/>
      </a:defRPr>
    </a:lvl4pPr>
    <a:lvl5pPr marL="1828800" algn="l" rtl="0" fontAlgn="base">
      <a:spcBef>
        <a:spcPct val="5000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FF"/>
    <a:srgbClr val="660066"/>
    <a:srgbClr val="000066"/>
    <a:srgbClr val="990099"/>
    <a:srgbClr val="333300"/>
    <a:srgbClr val="0033CC"/>
    <a:srgbClr val="006600"/>
    <a:srgbClr val="00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94280" autoAdjust="0"/>
  </p:normalViewPr>
  <p:slideViewPr>
    <p:cSldViewPr>
      <p:cViewPr varScale="1">
        <p:scale>
          <a:sx n="81" d="100"/>
          <a:sy n="81" d="100"/>
        </p:scale>
        <p:origin x="510" y="90"/>
      </p:cViewPr>
      <p:guideLst>
        <p:guide orient="horz" pos="180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7A948A-8E75-43CB-A4A3-F816367E7D4A}" type="datetimeFigureOut">
              <a:rPr lang="en-US" smtClean="0"/>
              <a:t>8/28/2021</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D5C966-A7C4-47F0-A005-8140A375C382}" type="slidenum">
              <a:rPr lang="en-US" smtClean="0"/>
              <a:t>‹#›</a:t>
            </a:fld>
            <a:endParaRPr lang="en-US"/>
          </a:p>
        </p:txBody>
      </p:sp>
    </p:spTree>
    <p:extLst>
      <p:ext uri="{BB962C8B-B14F-4D97-AF65-F5344CB8AC3E}">
        <p14:creationId xmlns:p14="http://schemas.microsoft.com/office/powerpoint/2010/main" val="3485182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a:p>
        </p:txBody>
      </p:sp>
      <p:sp>
        <p:nvSpPr>
          <p:cNvPr id="32772" name="Slide Number Placeholder 3"/>
          <p:cNvSpPr>
            <a:spLocks noGrp="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4806D72-6B3F-4FB9-BDDC-C030D41026BD}" type="slidenum">
              <a:rPr lang="en-US" smtClean="0"/>
              <a:pPr eaLnBrk="1" hangingPunct="1">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t>30</a:t>
            </a:fld>
            <a:endParaRPr lang="en-US"/>
          </a:p>
        </p:txBody>
      </p:sp>
    </p:spTree>
    <p:extLst>
      <p:ext uri="{BB962C8B-B14F-4D97-AF65-F5344CB8AC3E}">
        <p14:creationId xmlns:p14="http://schemas.microsoft.com/office/powerpoint/2010/main" val="393199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14031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89882DFB-3834-44A6-B4A7-2C5D4778AA9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125CBE-FDC8-4340-B517-A308F797A3D4}"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4339" name="Rectangle 2">
            <a:extLst>
              <a:ext uri="{FF2B5EF4-FFF2-40B4-BE49-F238E27FC236}">
                <a16:creationId xmlns:a16="http://schemas.microsoft.com/office/drawing/2014/main" id="{AD88D978-904A-4EED-B348-3FBA3D46E783}"/>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575E5F08-461B-4903-97F6-C6AC67BA30F6}"/>
              </a:ext>
            </a:extLst>
          </p:cNvPr>
          <p:cNvSpPr>
            <a:spLocks noGrp="1" noChangeArrowheads="1"/>
          </p:cNvSpPr>
          <p:nvPr>
            <p:ph type="body" idx="1"/>
          </p:nvPr>
        </p:nvSpPr>
        <p:spPr>
          <a:noFill/>
        </p:spPr>
        <p:txBody>
          <a:bodyPr/>
          <a:lstStyle/>
          <a:p>
            <a:pPr eaLnBrk="1" hangingPunct="1"/>
            <a:endParaRPr lang="zh-CN" altLang="zh-CN">
              <a:latin typeface="Arial" panose="020B0604020202020204" pitchFamily="34" charset="0"/>
            </a:endParaRPr>
          </a:p>
        </p:txBody>
      </p:sp>
    </p:spTree>
    <p:extLst>
      <p:ext uri="{BB962C8B-B14F-4D97-AF65-F5344CB8AC3E}">
        <p14:creationId xmlns:p14="http://schemas.microsoft.com/office/powerpoint/2010/main" val="1818244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B795B4FB-F6C1-4C4E-98EB-02FCCBE87A8F}"/>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D26C74-8D31-4E9B-BE3F-CFE25112A1C9}"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6387" name="Rectangle 2">
            <a:extLst>
              <a:ext uri="{FF2B5EF4-FFF2-40B4-BE49-F238E27FC236}">
                <a16:creationId xmlns:a16="http://schemas.microsoft.com/office/drawing/2014/main" id="{02BB68A0-4409-4279-8723-432F5A9E2615}"/>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89ADB6E8-7C71-4AEB-9803-71567D24EB65}"/>
              </a:ext>
            </a:extLst>
          </p:cNvPr>
          <p:cNvSpPr>
            <a:spLocks noGrp="1" noChangeArrowheads="1"/>
          </p:cNvSpPr>
          <p:nvPr>
            <p:ph type="body" idx="1"/>
          </p:nvPr>
        </p:nvSpPr>
        <p:spPr>
          <a:noFill/>
        </p:spPr>
        <p:txBody>
          <a:bodyPr/>
          <a:lstStyle/>
          <a:p>
            <a:pPr eaLnBrk="1" hangingPunct="1"/>
            <a:endParaRPr lang="zh-CN" altLang="zh-CN">
              <a:latin typeface="Arial" panose="020B0604020202020204" pitchFamily="34" charset="0"/>
            </a:endParaRPr>
          </a:p>
        </p:txBody>
      </p:sp>
    </p:spTree>
    <p:extLst>
      <p:ext uri="{BB962C8B-B14F-4D97-AF65-F5344CB8AC3E}">
        <p14:creationId xmlns:p14="http://schemas.microsoft.com/office/powerpoint/2010/main" val="3940270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C8E74CD2-DCE1-471F-B79C-171622AE3B8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228952-DED8-4F7B-ABCC-E88D7B057C3F}"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8435" name="Rectangle 2">
            <a:extLst>
              <a:ext uri="{FF2B5EF4-FFF2-40B4-BE49-F238E27FC236}">
                <a16:creationId xmlns:a16="http://schemas.microsoft.com/office/drawing/2014/main" id="{4DAE41F0-F5FA-41B5-BE5C-AA1ACE6D3A1D}"/>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C49C5711-A1A7-4EDA-A7E8-2F8756B527EA}"/>
              </a:ext>
            </a:extLst>
          </p:cNvPr>
          <p:cNvSpPr>
            <a:spLocks noGrp="1" noChangeArrowheads="1"/>
          </p:cNvSpPr>
          <p:nvPr>
            <p:ph type="body" idx="1"/>
          </p:nvPr>
        </p:nvSpPr>
        <p:spPr>
          <a:noFill/>
        </p:spPr>
        <p:txBody>
          <a:bodyPr/>
          <a:lstStyle/>
          <a:p>
            <a:pPr eaLnBrk="1" hangingPunct="1"/>
            <a:endParaRPr lang="zh-CN" altLang="zh-CN">
              <a:latin typeface="Arial" panose="020B0604020202020204" pitchFamily="34" charset="0"/>
            </a:endParaRPr>
          </a:p>
        </p:txBody>
      </p:sp>
    </p:spTree>
    <p:extLst>
      <p:ext uri="{BB962C8B-B14F-4D97-AF65-F5344CB8AC3E}">
        <p14:creationId xmlns:p14="http://schemas.microsoft.com/office/powerpoint/2010/main" val="2684291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atin typeface="Arial" charset="0"/>
              <a:cs typeface="Arial" charset="0"/>
            </a:endParaRPr>
          </a:p>
        </p:txBody>
      </p:sp>
    </p:spTree>
    <p:extLst>
      <p:ext uri="{BB962C8B-B14F-4D97-AF65-F5344CB8AC3E}">
        <p14:creationId xmlns:p14="http://schemas.microsoft.com/office/powerpoint/2010/main" val="3311406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C1CF0F9F-113F-40CE-95F1-E057D597523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B26C3-1BF5-437E-9CEA-6097DC2A35B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0483" name="Rectangle 2">
            <a:extLst>
              <a:ext uri="{FF2B5EF4-FFF2-40B4-BE49-F238E27FC236}">
                <a16:creationId xmlns:a16="http://schemas.microsoft.com/office/drawing/2014/main" id="{9A063A5A-A57D-4819-8777-94733654EF9B}"/>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36F8E932-58C9-45EF-B871-8340422F6CFF}"/>
              </a:ext>
            </a:extLst>
          </p:cNvPr>
          <p:cNvSpPr>
            <a:spLocks noGrp="1" noChangeArrowheads="1"/>
          </p:cNvSpPr>
          <p:nvPr>
            <p:ph type="body" idx="1"/>
          </p:nvPr>
        </p:nvSpPr>
        <p:spPr>
          <a:noFill/>
        </p:spPr>
        <p:txBody>
          <a:bodyPr/>
          <a:lstStyle/>
          <a:p>
            <a:pPr eaLnBrk="1" hangingPunct="1"/>
            <a:endParaRPr lang="zh-CN" altLang="zh-CN">
              <a:latin typeface="Arial" panose="020B0604020202020204" pitchFamily="34" charset="0"/>
            </a:endParaRPr>
          </a:p>
        </p:txBody>
      </p:sp>
    </p:spTree>
    <p:extLst>
      <p:ext uri="{BB962C8B-B14F-4D97-AF65-F5344CB8AC3E}">
        <p14:creationId xmlns:p14="http://schemas.microsoft.com/office/powerpoint/2010/main" val="3754240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2</a:t>
            </a:fld>
            <a:endParaRPr lang="en-US"/>
          </a:p>
        </p:txBody>
      </p:sp>
    </p:spTree>
    <p:extLst>
      <p:ext uri="{BB962C8B-B14F-4D97-AF65-F5344CB8AC3E}">
        <p14:creationId xmlns:p14="http://schemas.microsoft.com/office/powerpoint/2010/main" val="1701689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4</a:t>
            </a:fld>
            <a:endParaRPr lang="en-US"/>
          </a:p>
        </p:txBody>
      </p:sp>
    </p:spTree>
    <p:extLst>
      <p:ext uri="{BB962C8B-B14F-4D97-AF65-F5344CB8AC3E}">
        <p14:creationId xmlns:p14="http://schemas.microsoft.com/office/powerpoint/2010/main" val="3561758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9</a:t>
            </a:fld>
            <a:endParaRPr lang="en-US"/>
          </a:p>
        </p:txBody>
      </p:sp>
    </p:spTree>
    <p:extLst>
      <p:ext uri="{BB962C8B-B14F-4D97-AF65-F5344CB8AC3E}">
        <p14:creationId xmlns:p14="http://schemas.microsoft.com/office/powerpoint/2010/main" val="2762240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12</a:t>
            </a:fld>
            <a:endParaRPr lang="en-US"/>
          </a:p>
        </p:txBody>
      </p:sp>
    </p:spTree>
    <p:extLst>
      <p:ext uri="{BB962C8B-B14F-4D97-AF65-F5344CB8AC3E}">
        <p14:creationId xmlns:p14="http://schemas.microsoft.com/office/powerpoint/2010/main" val="680667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22</a:t>
            </a:fld>
            <a:endParaRPr lang="en-US"/>
          </a:p>
        </p:txBody>
      </p:sp>
    </p:spTree>
    <p:extLst>
      <p:ext uri="{BB962C8B-B14F-4D97-AF65-F5344CB8AC3E}">
        <p14:creationId xmlns:p14="http://schemas.microsoft.com/office/powerpoint/2010/main" val="4055420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t>25</a:t>
            </a:fld>
            <a:endParaRPr lang="en-US"/>
          </a:p>
        </p:txBody>
      </p:sp>
    </p:spTree>
    <p:extLst>
      <p:ext uri="{BB962C8B-B14F-4D97-AF65-F5344CB8AC3E}">
        <p14:creationId xmlns:p14="http://schemas.microsoft.com/office/powerpoint/2010/main" val="2578667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t>28</a:t>
            </a:fld>
            <a:endParaRPr lang="en-US"/>
          </a:p>
        </p:txBody>
      </p:sp>
    </p:spTree>
    <p:extLst>
      <p:ext uri="{BB962C8B-B14F-4D97-AF65-F5344CB8AC3E}">
        <p14:creationId xmlns:p14="http://schemas.microsoft.com/office/powerpoint/2010/main" val="3582189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t>29</a:t>
            </a:fld>
            <a:endParaRPr lang="en-US"/>
          </a:p>
        </p:txBody>
      </p:sp>
    </p:spTree>
    <p:extLst>
      <p:ext uri="{BB962C8B-B14F-4D97-AF65-F5344CB8AC3E}">
        <p14:creationId xmlns:p14="http://schemas.microsoft.com/office/powerpoint/2010/main" val="600709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C31FAB-775A-45F8-8F25-8C8C7375401F}" type="slidenum">
              <a:rPr lang="en-US"/>
              <a:pPr>
                <a:defRPr/>
              </a:pPr>
              <a:t>‹#›</a:t>
            </a:fld>
            <a:endParaRPr lang="en-US"/>
          </a:p>
        </p:txBody>
      </p:sp>
    </p:spTree>
    <p:extLst>
      <p:ext uri="{BB962C8B-B14F-4D97-AF65-F5344CB8AC3E}">
        <p14:creationId xmlns:p14="http://schemas.microsoft.com/office/powerpoint/2010/main" val="3740114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347986-D878-4E11-8A0A-47DE95320C1F}" type="slidenum">
              <a:rPr lang="en-US"/>
              <a:pPr>
                <a:defRPr/>
              </a:pPr>
              <a:t>‹#›</a:t>
            </a:fld>
            <a:endParaRPr lang="en-US"/>
          </a:p>
        </p:txBody>
      </p:sp>
    </p:spTree>
    <p:extLst>
      <p:ext uri="{BB962C8B-B14F-4D97-AF65-F5344CB8AC3E}">
        <p14:creationId xmlns:p14="http://schemas.microsoft.com/office/powerpoint/2010/main" val="29751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1DBB88-5695-45DD-8FB1-E5AB7593FDA7}" type="slidenum">
              <a:rPr lang="en-US"/>
              <a:pPr>
                <a:defRPr/>
              </a:pPr>
              <a:t>‹#›</a:t>
            </a:fld>
            <a:endParaRPr lang="en-US"/>
          </a:p>
        </p:txBody>
      </p:sp>
    </p:spTree>
    <p:extLst>
      <p:ext uri="{BB962C8B-B14F-4D97-AF65-F5344CB8AC3E}">
        <p14:creationId xmlns:p14="http://schemas.microsoft.com/office/powerpoint/2010/main" val="2780410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247649" y="-208277"/>
            <a:ext cx="9736454" cy="6133478"/>
          </a:xfrm>
          <a:prstGeom prst="rect">
            <a:avLst/>
          </a:prstGeom>
          <a:noFill/>
          <a:ln>
            <a:noFill/>
          </a:ln>
        </p:spPr>
      </p:pic>
      <p:pic>
        <p:nvPicPr>
          <p:cNvPr id="23" name="Google Shape;23;p6"/>
          <p:cNvPicPr preferRelativeResize="0"/>
          <p:nvPr/>
        </p:nvPicPr>
        <p:blipFill rotWithShape="1">
          <a:blip r:embed="rId3">
            <a:alphaModFix/>
          </a:blip>
          <a:srcRect/>
          <a:stretch/>
        </p:blipFill>
        <p:spPr>
          <a:xfrm>
            <a:off x="254426" y="223459"/>
            <a:ext cx="8635149" cy="5268083"/>
          </a:xfrm>
          <a:prstGeom prst="rect">
            <a:avLst/>
          </a:prstGeom>
          <a:noFill/>
          <a:ln>
            <a:noFill/>
          </a:ln>
        </p:spPr>
      </p:pic>
    </p:spTree>
    <p:extLst>
      <p:ext uri="{BB962C8B-B14F-4D97-AF65-F5344CB8AC3E}">
        <p14:creationId xmlns:p14="http://schemas.microsoft.com/office/powerpoint/2010/main" val="3827865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16CCD8-C698-49FB-A2D7-0B8823CF2E7D}" type="slidenum">
              <a:rPr lang="en-US"/>
              <a:pPr>
                <a:defRPr/>
              </a:pPr>
              <a:t>‹#›</a:t>
            </a:fld>
            <a:endParaRPr lang="en-US"/>
          </a:p>
        </p:txBody>
      </p:sp>
    </p:spTree>
    <p:extLst>
      <p:ext uri="{BB962C8B-B14F-4D97-AF65-F5344CB8AC3E}">
        <p14:creationId xmlns:p14="http://schemas.microsoft.com/office/powerpoint/2010/main" val="72558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DF4CD3-0ED4-4421-827C-26CF44D1AA14}" type="slidenum">
              <a:rPr lang="en-US"/>
              <a:pPr>
                <a:defRPr/>
              </a:pPr>
              <a:t>‹#›</a:t>
            </a:fld>
            <a:endParaRPr lang="en-US"/>
          </a:p>
        </p:txBody>
      </p:sp>
    </p:spTree>
    <p:extLst>
      <p:ext uri="{BB962C8B-B14F-4D97-AF65-F5344CB8AC3E}">
        <p14:creationId xmlns:p14="http://schemas.microsoft.com/office/powerpoint/2010/main" val="388813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A4DFAB-7B48-4DBC-BCE5-8645EF0E9D61}" type="slidenum">
              <a:rPr lang="en-US"/>
              <a:pPr>
                <a:defRPr/>
              </a:pPr>
              <a:t>‹#›</a:t>
            </a:fld>
            <a:endParaRPr lang="en-US"/>
          </a:p>
        </p:txBody>
      </p:sp>
    </p:spTree>
    <p:extLst>
      <p:ext uri="{BB962C8B-B14F-4D97-AF65-F5344CB8AC3E}">
        <p14:creationId xmlns:p14="http://schemas.microsoft.com/office/powerpoint/2010/main" val="3073735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269E07-4319-4C71-89A4-35216CCE3994}" type="slidenum">
              <a:rPr lang="en-US"/>
              <a:pPr>
                <a:defRPr/>
              </a:pPr>
              <a:t>‹#›</a:t>
            </a:fld>
            <a:endParaRPr lang="en-US"/>
          </a:p>
        </p:txBody>
      </p:sp>
    </p:spTree>
    <p:extLst>
      <p:ext uri="{BB962C8B-B14F-4D97-AF65-F5344CB8AC3E}">
        <p14:creationId xmlns:p14="http://schemas.microsoft.com/office/powerpoint/2010/main" val="237935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D10B8-E362-4BD3-8918-B92D129247C2}" type="slidenum">
              <a:rPr lang="en-US"/>
              <a:pPr>
                <a:defRPr/>
              </a:pPr>
              <a:t>‹#›</a:t>
            </a:fld>
            <a:endParaRPr lang="en-US"/>
          </a:p>
        </p:txBody>
      </p:sp>
    </p:spTree>
    <p:extLst>
      <p:ext uri="{BB962C8B-B14F-4D97-AF65-F5344CB8AC3E}">
        <p14:creationId xmlns:p14="http://schemas.microsoft.com/office/powerpoint/2010/main" val="71129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F3FCFF-D0A6-4001-BDDB-22B4D02D2514}" type="slidenum">
              <a:rPr lang="en-US"/>
              <a:pPr>
                <a:defRPr/>
              </a:pPr>
              <a:t>‹#›</a:t>
            </a:fld>
            <a:endParaRPr lang="en-US"/>
          </a:p>
        </p:txBody>
      </p:sp>
    </p:spTree>
    <p:extLst>
      <p:ext uri="{BB962C8B-B14F-4D97-AF65-F5344CB8AC3E}">
        <p14:creationId xmlns:p14="http://schemas.microsoft.com/office/powerpoint/2010/main" val="361748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AD20B4-E55B-44EB-B1E3-A9C36BC6131B}" type="slidenum">
              <a:rPr lang="en-US"/>
              <a:pPr>
                <a:defRPr/>
              </a:pPr>
              <a:t>‹#›</a:t>
            </a:fld>
            <a:endParaRPr lang="en-US"/>
          </a:p>
        </p:txBody>
      </p:sp>
    </p:spTree>
    <p:extLst>
      <p:ext uri="{BB962C8B-B14F-4D97-AF65-F5344CB8AC3E}">
        <p14:creationId xmlns:p14="http://schemas.microsoft.com/office/powerpoint/2010/main" val="3249416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0753C9-96EB-429D-B41D-6F282CF7E989}" type="slidenum">
              <a:rPr lang="en-US"/>
              <a:pPr>
                <a:defRPr/>
              </a:pPr>
              <a:t>‹#›</a:t>
            </a:fld>
            <a:endParaRPr lang="en-US"/>
          </a:p>
        </p:txBody>
      </p:sp>
    </p:spTree>
    <p:extLst>
      <p:ext uri="{BB962C8B-B14F-4D97-AF65-F5344CB8AC3E}">
        <p14:creationId xmlns:p14="http://schemas.microsoft.com/office/powerpoint/2010/main" val="1430715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5204354"/>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a:defRPr/>
            </a:pPr>
            <a:fld id="{F5847B36-0CD9-4409-A767-AF37FD00B6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5.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mp4"/><Relationship Id="rId7" Type="http://schemas.openxmlformats.org/officeDocument/2006/relationships/image" Target="../media/image3.gif"/><Relationship Id="rId2" Type="http://schemas.openxmlformats.org/officeDocument/2006/relationships/video" Target="NULL" TargetMode="External"/><Relationship Id="rId1" Type="http://schemas.openxmlformats.org/officeDocument/2006/relationships/tags" Target="../tags/tag12.xml"/><Relationship Id="rId6" Type="http://schemas.openxmlformats.org/officeDocument/2006/relationships/image" Target="../media/image9.jpe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1.gif"/><Relationship Id="rId5" Type="http://schemas.openxmlformats.org/officeDocument/2006/relationships/audio" Target="../media/audio2.wav"/><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video" Target="../media/media1.mp4"/><Relationship Id="rId7" Type="http://schemas.openxmlformats.org/officeDocument/2006/relationships/image" Target="../media/image3.gif"/><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9.jpe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22.emf"/><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video" Target="../media/media4.mp4"/><Relationship Id="rId7" Type="http://schemas.openxmlformats.org/officeDocument/2006/relationships/image" Target="../media/image3.gif"/><Relationship Id="rId2" Type="http://schemas.microsoft.com/office/2007/relationships/media" Target="../media/media4.mp4"/><Relationship Id="rId1" Type="http://schemas.openxmlformats.org/officeDocument/2006/relationships/tags" Target="../tags/tag15.xml"/><Relationship Id="rId6" Type="http://schemas.openxmlformats.org/officeDocument/2006/relationships/image" Target="../media/image9.jpe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png"/><Relationship Id="rId21" Type="http://schemas.openxmlformats.org/officeDocument/2006/relationships/image" Target="../media/image62.jpe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image" Target="../media/image23.png"/><Relationship Id="rId16" Type="http://schemas.openxmlformats.org/officeDocument/2006/relationships/image" Target="../media/image58.png"/><Relationship Id="rId20"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22.emf"/><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22.emf"/><Relationship Id="rId1" Type="http://schemas.openxmlformats.org/officeDocument/2006/relationships/slideLayout" Target="../slideLayouts/slideLayout12.xml"/><Relationship Id="rId5" Type="http://schemas.openxmlformats.org/officeDocument/2006/relationships/image" Target="../media/image64.jpe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3.jp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slide" Target="slide34.xml"/><Relationship Id="rId18" Type="http://schemas.openxmlformats.org/officeDocument/2006/relationships/image" Target="../media/image84.png"/><Relationship Id="rId3" Type="http://schemas.openxmlformats.org/officeDocument/2006/relationships/image" Target="../media/image74.png"/><Relationship Id="rId21" Type="http://schemas.openxmlformats.org/officeDocument/2006/relationships/image" Target="../media/image86.svg"/><Relationship Id="rId7" Type="http://schemas.openxmlformats.org/officeDocument/2006/relationships/image" Target="../media/image78.png"/><Relationship Id="rId12" Type="http://schemas.openxmlformats.org/officeDocument/2006/relationships/image" Target="../media/image81.png"/><Relationship Id="rId17" Type="http://schemas.openxmlformats.org/officeDocument/2006/relationships/slide" Target="slide36.xml"/><Relationship Id="rId2" Type="http://schemas.openxmlformats.org/officeDocument/2006/relationships/notesSlide" Target="../notesSlides/notesSlide11.xml"/><Relationship Id="rId16" Type="http://schemas.openxmlformats.org/officeDocument/2006/relationships/image" Target="../media/image83.png"/><Relationship Id="rId20"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slide" Target="slide32.xml"/><Relationship Id="rId5" Type="http://schemas.openxmlformats.org/officeDocument/2006/relationships/image" Target="../media/image76.png"/><Relationship Id="rId15" Type="http://schemas.openxmlformats.org/officeDocument/2006/relationships/slide" Target="slide35.xml"/><Relationship Id="rId10" Type="http://schemas.openxmlformats.org/officeDocument/2006/relationships/image" Target="../media/image80.png"/><Relationship Id="rId19" Type="http://schemas.openxmlformats.org/officeDocument/2006/relationships/slide" Target="slide37.xml"/><Relationship Id="rId4" Type="http://schemas.openxmlformats.org/officeDocument/2006/relationships/image" Target="../media/image75.png"/><Relationship Id="rId9" Type="http://schemas.openxmlformats.org/officeDocument/2006/relationships/slide" Target="slide33.xml"/><Relationship Id="rId14" Type="http://schemas.openxmlformats.org/officeDocument/2006/relationships/image" Target="../media/image82.png"/></Relationships>
</file>

<file path=ppt/slides/_rels/slide3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audio" Target="../media/audio3.wav"/><Relationship Id="rId7" Type="http://schemas.openxmlformats.org/officeDocument/2006/relationships/image" Target="../media/image89.png"/><Relationship Id="rId12" Type="http://schemas.openxmlformats.org/officeDocument/2006/relationships/image" Target="../media/image93.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2.png"/><Relationship Id="rId5" Type="http://schemas.openxmlformats.org/officeDocument/2006/relationships/image" Target="../media/image87.png"/><Relationship Id="rId10" Type="http://schemas.openxmlformats.org/officeDocument/2006/relationships/slide" Target="slide31.xml"/><Relationship Id="rId4" Type="http://schemas.openxmlformats.org/officeDocument/2006/relationships/audio" Target="../media/audio4.wav"/><Relationship Id="rId9" Type="http://schemas.openxmlformats.org/officeDocument/2006/relationships/image" Target="../media/image91.png"/></Relationships>
</file>

<file path=ppt/slides/_rels/slide3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audio" Target="../media/audio3.wav"/><Relationship Id="rId7"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3.sv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audio" Target="../media/audio4.wav"/><Relationship Id="rId9" Type="http://schemas.openxmlformats.org/officeDocument/2006/relationships/slide" Target="slide31.xml"/></Relationships>
</file>

<file path=ppt/slides/_rels/slide3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audio3.wav"/><Relationship Id="rId7" Type="http://schemas.openxmlformats.org/officeDocument/2006/relationships/image" Target="../media/image9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3.sv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audio" Target="../media/audio4.wav"/><Relationship Id="rId9" Type="http://schemas.openxmlformats.org/officeDocument/2006/relationships/slide" Target="slide31.xml"/></Relationships>
</file>

<file path=ppt/slides/_rels/slide35.xml.rels><?xml version="1.0" encoding="UTF-8" standalone="yes"?>
<Relationships xmlns="http://schemas.openxmlformats.org/package/2006/relationships"><Relationship Id="rId8" Type="http://schemas.openxmlformats.org/officeDocument/2006/relationships/image" Target="../media/image99.gif"/><Relationship Id="rId3" Type="http://schemas.openxmlformats.org/officeDocument/2006/relationships/audio" Target="../media/audio5.wav"/><Relationship Id="rId7" Type="http://schemas.openxmlformats.org/officeDocument/2006/relationships/image" Target="../media/image96.png"/><Relationship Id="rId12" Type="http://schemas.openxmlformats.org/officeDocument/2006/relationships/image" Target="../media/image93.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92.png"/><Relationship Id="rId5" Type="http://schemas.openxmlformats.org/officeDocument/2006/relationships/image" Target="../media/image87.png"/><Relationship Id="rId10" Type="http://schemas.openxmlformats.org/officeDocument/2006/relationships/slide" Target="slide31.xml"/><Relationship Id="rId4" Type="http://schemas.openxmlformats.org/officeDocument/2006/relationships/audio" Target="../media/audio6.wav"/><Relationship Id="rId9" Type="http://schemas.openxmlformats.org/officeDocument/2006/relationships/image" Target="../media/image100.gif"/></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audio" Target="../media/audio3.wav"/><Relationship Id="rId7"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4.png"/><Relationship Id="rId11" Type="http://schemas.openxmlformats.org/officeDocument/2006/relationships/image" Target="../media/image93.sv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audio" Target="../media/audio4.wav"/><Relationship Id="rId9" Type="http://schemas.openxmlformats.org/officeDocument/2006/relationships/slide" Target="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109.png"/><Relationship Id="rId5" Type="http://schemas.openxmlformats.org/officeDocument/2006/relationships/image" Target="../media/image108.gif"/><Relationship Id="rId4" Type="http://schemas.openxmlformats.org/officeDocument/2006/relationships/image" Target="../media/image107.gif"/></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3.xml"/><Relationship Id="rId7"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gif"/><Relationship Id="rId9"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image" Target="../media/image110.gif"/><Relationship Id="rId1" Type="http://schemas.openxmlformats.org/officeDocument/2006/relationships/slideLayout" Target="../slideLayouts/slideLayout7.xml"/><Relationship Id="rId4" Type="http://schemas.openxmlformats.org/officeDocument/2006/relationships/image" Target="../media/image112.gi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video" Target="../media/media2.mp4"/><Relationship Id="rId7" Type="http://schemas.openxmlformats.org/officeDocument/2006/relationships/image" Target="../media/image3.gif"/><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image" Target="../media/image9.jpe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WordArt 10"/>
          <p:cNvSpPr>
            <a:spLocks noChangeArrowheads="1" noChangeShapeType="1" noTextEdit="1"/>
          </p:cNvSpPr>
          <p:nvPr/>
        </p:nvSpPr>
        <p:spPr bwMode="auto">
          <a:xfrm>
            <a:off x="1600200" y="1934351"/>
            <a:ext cx="5831527" cy="369332"/>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en-US" sz="1600" b="1" kern="10" spc="50" dirty="0">
                <a:ln w="11430"/>
                <a:solidFill>
                  <a:srgbClr val="FF0000"/>
                </a:solidFill>
                <a:latin typeface="Arial"/>
                <a:cs typeface="Arial"/>
              </a:rPr>
              <a:t>MÔN: GIÁO DỤC CÔNG DÂN 6</a:t>
            </a:r>
          </a:p>
        </p:txBody>
      </p:sp>
      <p:pic>
        <p:nvPicPr>
          <p:cNvPr id="31" name="Picture 42" descr="bluline[1]">
            <a:extLst>
              <a:ext uri="{FF2B5EF4-FFF2-40B4-BE49-F238E27FC236}">
                <a16:creationId xmlns:a16="http://schemas.microsoft.com/office/drawing/2014/main" id="{884CEF02-CED7-4A77-89D6-A72263497BE9}"/>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0" y="5676900"/>
            <a:ext cx="9144000" cy="57150"/>
          </a:xfrm>
          <a:prstGeom prst="rect">
            <a:avLst/>
          </a:prstGeom>
          <a:noFill/>
          <a:extLst>
            <a:ext uri="{909E8E84-426E-40DD-AFC4-6F175D3DCCD1}">
              <a14:hiddenFill xmlns:a14="http://schemas.microsoft.com/office/drawing/2010/main">
                <a:solidFill>
                  <a:srgbClr val="FFFFFF"/>
                </a:solidFill>
              </a14:hiddenFill>
            </a:ext>
          </a:extLst>
        </p:spPr>
      </p:pic>
      <p:sp>
        <p:nvSpPr>
          <p:cNvPr id="33" name="AutoShape 3">
            <a:extLst>
              <a:ext uri="{FF2B5EF4-FFF2-40B4-BE49-F238E27FC236}">
                <a16:creationId xmlns:a16="http://schemas.microsoft.com/office/drawing/2014/main" id="{971EACED-CC4A-4863-86D3-03950940A1DE}"/>
              </a:ext>
            </a:extLst>
          </p:cNvPr>
          <p:cNvSpPr>
            <a:spLocks noChangeArrowheads="1"/>
          </p:cNvSpPr>
          <p:nvPr/>
        </p:nvSpPr>
        <p:spPr bwMode="auto">
          <a:xfrm>
            <a:off x="25402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4" name="AutoShape 4">
            <a:extLst>
              <a:ext uri="{FF2B5EF4-FFF2-40B4-BE49-F238E27FC236}">
                <a16:creationId xmlns:a16="http://schemas.microsoft.com/office/drawing/2014/main" id="{BCD1DDFD-F0D4-4E5B-957C-C886AE6CE8C8}"/>
              </a:ext>
            </a:extLst>
          </p:cNvPr>
          <p:cNvSpPr>
            <a:spLocks noChangeArrowheads="1"/>
          </p:cNvSpPr>
          <p:nvPr/>
        </p:nvSpPr>
        <p:spPr bwMode="auto">
          <a:xfrm>
            <a:off x="419760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5" name="AutoShape 5">
            <a:extLst>
              <a:ext uri="{FF2B5EF4-FFF2-40B4-BE49-F238E27FC236}">
                <a16:creationId xmlns:a16="http://schemas.microsoft.com/office/drawing/2014/main" id="{1AC2F6D2-707F-4BE3-9E95-6B94211F7D25}"/>
              </a:ext>
            </a:extLst>
          </p:cNvPr>
          <p:cNvSpPr>
            <a:spLocks noChangeArrowheads="1"/>
          </p:cNvSpPr>
          <p:nvPr/>
        </p:nvSpPr>
        <p:spPr bwMode="auto">
          <a:xfrm>
            <a:off x="31117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6" name="AutoShape 6">
            <a:extLst>
              <a:ext uri="{FF2B5EF4-FFF2-40B4-BE49-F238E27FC236}">
                <a16:creationId xmlns:a16="http://schemas.microsoft.com/office/drawing/2014/main" id="{64DD0E0F-FB04-401C-BC9C-73AE285089C3}"/>
              </a:ext>
            </a:extLst>
          </p:cNvPr>
          <p:cNvSpPr>
            <a:spLocks noChangeArrowheads="1"/>
          </p:cNvSpPr>
          <p:nvPr/>
        </p:nvSpPr>
        <p:spPr bwMode="auto">
          <a:xfrm>
            <a:off x="476910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7" name="AutoShape 7">
            <a:extLst>
              <a:ext uri="{FF2B5EF4-FFF2-40B4-BE49-F238E27FC236}">
                <a16:creationId xmlns:a16="http://schemas.microsoft.com/office/drawing/2014/main" id="{7BF1B4ED-8016-49B5-A9B1-44D98C698B1F}"/>
              </a:ext>
            </a:extLst>
          </p:cNvPr>
          <p:cNvSpPr>
            <a:spLocks noChangeArrowheads="1"/>
          </p:cNvSpPr>
          <p:nvPr/>
        </p:nvSpPr>
        <p:spPr bwMode="auto">
          <a:xfrm>
            <a:off x="36832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8" name="AutoShape 8">
            <a:extLst>
              <a:ext uri="{FF2B5EF4-FFF2-40B4-BE49-F238E27FC236}">
                <a16:creationId xmlns:a16="http://schemas.microsoft.com/office/drawing/2014/main" id="{485D5221-2D96-40AF-82B8-D3210BEEF5AA}"/>
              </a:ext>
            </a:extLst>
          </p:cNvPr>
          <p:cNvSpPr>
            <a:spLocks noChangeArrowheads="1"/>
          </p:cNvSpPr>
          <p:nvPr/>
        </p:nvSpPr>
        <p:spPr bwMode="auto">
          <a:xfrm>
            <a:off x="53977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9" name="AutoShape 9">
            <a:extLst>
              <a:ext uri="{FF2B5EF4-FFF2-40B4-BE49-F238E27FC236}">
                <a16:creationId xmlns:a16="http://schemas.microsoft.com/office/drawing/2014/main" id="{8CECA938-D885-4361-8D52-7D461C236B44}"/>
              </a:ext>
            </a:extLst>
          </p:cNvPr>
          <p:cNvSpPr>
            <a:spLocks noChangeArrowheads="1"/>
          </p:cNvSpPr>
          <p:nvPr/>
        </p:nvSpPr>
        <p:spPr bwMode="auto">
          <a:xfrm>
            <a:off x="59692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40" name="AutoShape 10">
            <a:extLst>
              <a:ext uri="{FF2B5EF4-FFF2-40B4-BE49-F238E27FC236}">
                <a16:creationId xmlns:a16="http://schemas.microsoft.com/office/drawing/2014/main" id="{B70F7852-3B8C-4E1B-8E82-2F4EB684B639}"/>
              </a:ext>
            </a:extLst>
          </p:cNvPr>
          <p:cNvSpPr>
            <a:spLocks noChangeArrowheads="1"/>
          </p:cNvSpPr>
          <p:nvPr/>
        </p:nvSpPr>
        <p:spPr bwMode="auto">
          <a:xfrm>
            <a:off x="65407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41" name="Line 48">
            <a:extLst>
              <a:ext uri="{FF2B5EF4-FFF2-40B4-BE49-F238E27FC236}">
                <a16:creationId xmlns:a16="http://schemas.microsoft.com/office/drawing/2014/main" id="{FF3CBBF0-F9DC-4175-9B21-957CFAF12C04}"/>
              </a:ext>
            </a:extLst>
          </p:cNvPr>
          <p:cNvSpPr>
            <a:spLocks noChangeShapeType="1"/>
          </p:cNvSpPr>
          <p:nvPr/>
        </p:nvSpPr>
        <p:spPr bwMode="auto">
          <a:xfrm>
            <a:off x="27688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2" name="Line 49">
            <a:extLst>
              <a:ext uri="{FF2B5EF4-FFF2-40B4-BE49-F238E27FC236}">
                <a16:creationId xmlns:a16="http://schemas.microsoft.com/office/drawing/2014/main" id="{E2C3EE86-9175-4B21-85E5-385CD2B46B62}"/>
              </a:ext>
            </a:extLst>
          </p:cNvPr>
          <p:cNvSpPr>
            <a:spLocks noChangeShapeType="1"/>
          </p:cNvSpPr>
          <p:nvPr/>
        </p:nvSpPr>
        <p:spPr bwMode="auto">
          <a:xfrm>
            <a:off x="33403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3" name="Line 50">
            <a:extLst>
              <a:ext uri="{FF2B5EF4-FFF2-40B4-BE49-F238E27FC236}">
                <a16:creationId xmlns:a16="http://schemas.microsoft.com/office/drawing/2014/main" id="{1359AE0B-EABB-4BEB-AB8D-416670DD06FC}"/>
              </a:ext>
            </a:extLst>
          </p:cNvPr>
          <p:cNvSpPr>
            <a:spLocks noChangeShapeType="1"/>
          </p:cNvSpPr>
          <p:nvPr/>
        </p:nvSpPr>
        <p:spPr bwMode="auto">
          <a:xfrm>
            <a:off x="385470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4" name="Line 51">
            <a:extLst>
              <a:ext uri="{FF2B5EF4-FFF2-40B4-BE49-F238E27FC236}">
                <a16:creationId xmlns:a16="http://schemas.microsoft.com/office/drawing/2014/main" id="{CD885326-4C8E-411E-B215-3773E075199F}"/>
              </a:ext>
            </a:extLst>
          </p:cNvPr>
          <p:cNvSpPr>
            <a:spLocks noChangeShapeType="1"/>
          </p:cNvSpPr>
          <p:nvPr/>
        </p:nvSpPr>
        <p:spPr bwMode="auto">
          <a:xfrm>
            <a:off x="442620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5" name="Line 52">
            <a:extLst>
              <a:ext uri="{FF2B5EF4-FFF2-40B4-BE49-F238E27FC236}">
                <a16:creationId xmlns:a16="http://schemas.microsoft.com/office/drawing/2014/main" id="{B80B100C-FECE-4383-B31C-7C2A8AE9D3B0}"/>
              </a:ext>
            </a:extLst>
          </p:cNvPr>
          <p:cNvSpPr>
            <a:spLocks noChangeShapeType="1"/>
          </p:cNvSpPr>
          <p:nvPr/>
        </p:nvSpPr>
        <p:spPr bwMode="auto">
          <a:xfrm>
            <a:off x="499770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6" name="Line 53">
            <a:extLst>
              <a:ext uri="{FF2B5EF4-FFF2-40B4-BE49-F238E27FC236}">
                <a16:creationId xmlns:a16="http://schemas.microsoft.com/office/drawing/2014/main" id="{FB790774-C6DC-4223-9692-4C09319C7D72}"/>
              </a:ext>
            </a:extLst>
          </p:cNvPr>
          <p:cNvSpPr>
            <a:spLocks noChangeShapeType="1"/>
          </p:cNvSpPr>
          <p:nvPr/>
        </p:nvSpPr>
        <p:spPr bwMode="auto">
          <a:xfrm>
            <a:off x="56263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7" name="Line 54">
            <a:extLst>
              <a:ext uri="{FF2B5EF4-FFF2-40B4-BE49-F238E27FC236}">
                <a16:creationId xmlns:a16="http://schemas.microsoft.com/office/drawing/2014/main" id="{0A140AA1-3BA5-4A00-9B7A-0B89946449CD}"/>
              </a:ext>
            </a:extLst>
          </p:cNvPr>
          <p:cNvSpPr>
            <a:spLocks noChangeShapeType="1"/>
          </p:cNvSpPr>
          <p:nvPr/>
        </p:nvSpPr>
        <p:spPr bwMode="auto">
          <a:xfrm>
            <a:off x="61978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8" name="Rectangle 12">
            <a:extLst>
              <a:ext uri="{FF2B5EF4-FFF2-40B4-BE49-F238E27FC236}">
                <a16:creationId xmlns:a16="http://schemas.microsoft.com/office/drawing/2014/main" id="{FE0D0AFB-9612-4AAC-8FDA-0F7CA477631F}"/>
              </a:ext>
            </a:extLst>
          </p:cNvPr>
          <p:cNvSpPr>
            <a:spLocks noChangeArrowheads="1"/>
          </p:cNvSpPr>
          <p:nvPr/>
        </p:nvSpPr>
        <p:spPr bwMode="auto">
          <a:xfrm>
            <a:off x="0" y="-38100"/>
            <a:ext cx="9144000" cy="8001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20" tIns="43960" rIns="87920" bIns="43960" anchor="ctr"/>
          <a:lstStyle/>
          <a:p>
            <a:endParaRPr lang="en-US" sz="1500"/>
          </a:p>
        </p:txBody>
      </p:sp>
      <p:pic>
        <p:nvPicPr>
          <p:cNvPr id="49" name="Picture 24" descr="POINSET2">
            <a:extLst>
              <a:ext uri="{FF2B5EF4-FFF2-40B4-BE49-F238E27FC236}">
                <a16:creationId xmlns:a16="http://schemas.microsoft.com/office/drawing/2014/main" id="{CCDF5785-38D3-482F-BC98-E4E349F28C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6200"/>
            <a:ext cx="1524000" cy="85725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0" name="Picture 41" descr="Books">
            <a:extLst>
              <a:ext uri="{FF2B5EF4-FFF2-40B4-BE49-F238E27FC236}">
                <a16:creationId xmlns:a16="http://schemas.microsoft.com/office/drawing/2014/main" id="{65D7707B-48BE-406E-AC4B-9C039A695A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8933" y="107157"/>
            <a:ext cx="1295400" cy="59769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51" name="Picture 46" descr="bluline[1]">
            <a:extLst>
              <a:ext uri="{FF2B5EF4-FFF2-40B4-BE49-F238E27FC236}">
                <a16:creationId xmlns:a16="http://schemas.microsoft.com/office/drawing/2014/main" id="{1406DC4D-FF8D-4D95-A57B-585C66E565AF}"/>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0" y="-38100"/>
            <a:ext cx="9144000" cy="57150"/>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98">
            <a:extLst>
              <a:ext uri="{FF2B5EF4-FFF2-40B4-BE49-F238E27FC236}">
                <a16:creationId xmlns:a16="http://schemas.microsoft.com/office/drawing/2014/main" id="{B20F3543-26B9-4E2D-99B8-03F1A02D3BF3}"/>
              </a:ext>
            </a:extLst>
          </p:cNvPr>
          <p:cNvSpPr txBox="1">
            <a:spLocks noChangeArrowheads="1"/>
          </p:cNvSpPr>
          <p:nvPr/>
        </p:nvSpPr>
        <p:spPr bwMode="auto">
          <a:xfrm>
            <a:off x="2819402" y="190501"/>
            <a:ext cx="3368675" cy="319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20" tIns="43960" rIns="87920" bIns="43960">
            <a:spAutoFit/>
          </a:bodyPr>
          <a:lstStyle/>
          <a:p>
            <a:endParaRPr lang="en-US" sz="1500"/>
          </a:p>
        </p:txBody>
      </p:sp>
      <p:sp>
        <p:nvSpPr>
          <p:cNvPr id="53" name="Text Box 99">
            <a:extLst>
              <a:ext uri="{FF2B5EF4-FFF2-40B4-BE49-F238E27FC236}">
                <a16:creationId xmlns:a16="http://schemas.microsoft.com/office/drawing/2014/main" id="{1C705C5E-823F-4F23-B9BE-F26F6A740809}"/>
              </a:ext>
            </a:extLst>
          </p:cNvPr>
          <p:cNvSpPr txBox="1">
            <a:spLocks noChangeArrowheads="1"/>
          </p:cNvSpPr>
          <p:nvPr/>
        </p:nvSpPr>
        <p:spPr bwMode="auto">
          <a:xfrm>
            <a:off x="771525" y="251145"/>
            <a:ext cx="7743739" cy="39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7920" tIns="43960" rIns="87920" bIns="43960">
            <a:spAutoFit/>
          </a:bodyPr>
          <a:lstStyle/>
          <a:p>
            <a:pPr algn="ctr" eaLnBrk="0" hangingPunct="0">
              <a:spcBef>
                <a:spcPct val="10000"/>
              </a:spcBef>
              <a:defRPr/>
            </a:pPr>
            <a:r>
              <a:rPr lang="en-US" sz="2000" b="1" dirty="0">
                <a:ln>
                  <a:solidFill>
                    <a:srgbClr val="00FFFF"/>
                  </a:solidFill>
                </a:ln>
                <a:solidFill>
                  <a:srgbClr val="FF0000"/>
                </a:solidFill>
                <a:latin typeface="+mj-lt"/>
                <a:cs typeface="Arial" pitchFamily="34" charset="0"/>
              </a:rPr>
              <a:t>BÀI GIẢNG ĐIỆN TỬ KẾT NỐI TRI THỨC VỚI CUỘC SỐNG</a:t>
            </a:r>
          </a:p>
        </p:txBody>
      </p:sp>
      <p:pic>
        <p:nvPicPr>
          <p:cNvPr id="54" name="Picture 13" descr="bluline[1]">
            <a:extLst>
              <a:ext uri="{FF2B5EF4-FFF2-40B4-BE49-F238E27FC236}">
                <a16:creationId xmlns:a16="http://schemas.microsoft.com/office/drawing/2014/main" id="{F8102E4E-DC0B-44C0-B361-891D875DE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3420"/>
            <a:ext cx="9144000" cy="6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AutoShape 18">
            <a:extLst>
              <a:ext uri="{FF2B5EF4-FFF2-40B4-BE49-F238E27FC236}">
                <a16:creationId xmlns:a16="http://schemas.microsoft.com/office/drawing/2014/main" id="{510C5A28-71EF-43B5-854A-74F689279A2F}"/>
              </a:ext>
            </a:extLst>
          </p:cNvPr>
          <p:cNvSpPr>
            <a:spLocks noChangeArrowheads="1"/>
          </p:cNvSpPr>
          <p:nvPr/>
        </p:nvSpPr>
        <p:spPr bwMode="auto">
          <a:xfrm>
            <a:off x="0" y="647700"/>
            <a:ext cx="3048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7226" tIns="58613" rIns="117226" bIns="58613" anchor="ctr"/>
          <a:lstStyle/>
          <a:p>
            <a:endParaRPr lang="en-US"/>
          </a:p>
        </p:txBody>
      </p:sp>
      <p:sp>
        <p:nvSpPr>
          <p:cNvPr id="56" name="Line 44">
            <a:extLst>
              <a:ext uri="{FF2B5EF4-FFF2-40B4-BE49-F238E27FC236}">
                <a16:creationId xmlns:a16="http://schemas.microsoft.com/office/drawing/2014/main" id="{4E43A230-582C-4D08-9E89-C8C8B8D0F4E7}"/>
              </a:ext>
            </a:extLst>
          </p:cNvPr>
          <p:cNvSpPr>
            <a:spLocks noChangeShapeType="1"/>
          </p:cNvSpPr>
          <p:nvPr/>
        </p:nvSpPr>
        <p:spPr bwMode="auto">
          <a:xfrm flipV="1">
            <a:off x="0" y="1001610"/>
            <a:ext cx="9067685" cy="1185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7226" tIns="58613" rIns="117226" bIns="58613">
            <a:spAutoFit/>
          </a:bodyPr>
          <a:lstStyle/>
          <a:p>
            <a:endParaRPr lang="en-US"/>
          </a:p>
        </p:txBody>
      </p:sp>
      <p:sp>
        <p:nvSpPr>
          <p:cNvPr id="57" name="AutoShape 16">
            <a:extLst>
              <a:ext uri="{FF2B5EF4-FFF2-40B4-BE49-F238E27FC236}">
                <a16:creationId xmlns:a16="http://schemas.microsoft.com/office/drawing/2014/main" id="{A8E24CEC-ECFD-4BDA-B043-7DF8FAB9082F}"/>
              </a:ext>
            </a:extLst>
          </p:cNvPr>
          <p:cNvSpPr>
            <a:spLocks noChangeArrowheads="1"/>
          </p:cNvSpPr>
          <p:nvPr/>
        </p:nvSpPr>
        <p:spPr bwMode="auto">
          <a:xfrm>
            <a:off x="22098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AutoShape 17">
            <a:extLst>
              <a:ext uri="{FF2B5EF4-FFF2-40B4-BE49-F238E27FC236}">
                <a16:creationId xmlns:a16="http://schemas.microsoft.com/office/drawing/2014/main" id="{C56C9241-B8E3-413B-B909-6A904EEDCDE8}"/>
              </a:ext>
            </a:extLst>
          </p:cNvPr>
          <p:cNvSpPr>
            <a:spLocks noChangeArrowheads="1"/>
          </p:cNvSpPr>
          <p:nvPr/>
        </p:nvSpPr>
        <p:spPr bwMode="auto">
          <a:xfrm>
            <a:off x="17526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AutoShape 18">
            <a:extLst>
              <a:ext uri="{FF2B5EF4-FFF2-40B4-BE49-F238E27FC236}">
                <a16:creationId xmlns:a16="http://schemas.microsoft.com/office/drawing/2014/main" id="{B50FE081-F906-433E-92A9-D6F66B76E760}"/>
              </a:ext>
            </a:extLst>
          </p:cNvPr>
          <p:cNvSpPr>
            <a:spLocks noChangeArrowheads="1"/>
          </p:cNvSpPr>
          <p:nvPr/>
        </p:nvSpPr>
        <p:spPr bwMode="auto">
          <a:xfrm>
            <a:off x="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AutoShape 19">
            <a:extLst>
              <a:ext uri="{FF2B5EF4-FFF2-40B4-BE49-F238E27FC236}">
                <a16:creationId xmlns:a16="http://schemas.microsoft.com/office/drawing/2014/main" id="{E4370E8D-3BEA-4948-B835-09AC376D2CAA}"/>
              </a:ext>
            </a:extLst>
          </p:cNvPr>
          <p:cNvSpPr>
            <a:spLocks noChangeArrowheads="1"/>
          </p:cNvSpPr>
          <p:nvPr/>
        </p:nvSpPr>
        <p:spPr bwMode="auto">
          <a:xfrm>
            <a:off x="381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AutoShape 20">
            <a:extLst>
              <a:ext uri="{FF2B5EF4-FFF2-40B4-BE49-F238E27FC236}">
                <a16:creationId xmlns:a16="http://schemas.microsoft.com/office/drawing/2014/main" id="{EC8B4EFF-E880-497A-A07A-7767864F4C71}"/>
              </a:ext>
            </a:extLst>
          </p:cNvPr>
          <p:cNvSpPr>
            <a:spLocks noChangeArrowheads="1"/>
          </p:cNvSpPr>
          <p:nvPr/>
        </p:nvSpPr>
        <p:spPr bwMode="auto">
          <a:xfrm>
            <a:off x="762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AutoShape 21">
            <a:extLst>
              <a:ext uri="{FF2B5EF4-FFF2-40B4-BE49-F238E27FC236}">
                <a16:creationId xmlns:a16="http://schemas.microsoft.com/office/drawing/2014/main" id="{523AAC46-1675-4336-90A7-06642D3AEBAB}"/>
              </a:ext>
            </a:extLst>
          </p:cNvPr>
          <p:cNvSpPr>
            <a:spLocks noChangeArrowheads="1"/>
          </p:cNvSpPr>
          <p:nvPr/>
        </p:nvSpPr>
        <p:spPr bwMode="auto">
          <a:xfrm>
            <a:off x="12192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AutoShape 26">
            <a:extLst>
              <a:ext uri="{FF2B5EF4-FFF2-40B4-BE49-F238E27FC236}">
                <a16:creationId xmlns:a16="http://schemas.microsoft.com/office/drawing/2014/main" id="{8CCB50B7-BDD0-4312-B6A2-FBB03AE83D81}"/>
              </a:ext>
            </a:extLst>
          </p:cNvPr>
          <p:cNvSpPr>
            <a:spLocks noChangeArrowheads="1"/>
          </p:cNvSpPr>
          <p:nvPr/>
        </p:nvSpPr>
        <p:spPr bwMode="auto">
          <a:xfrm>
            <a:off x="48768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AutoShape 27">
            <a:extLst>
              <a:ext uri="{FF2B5EF4-FFF2-40B4-BE49-F238E27FC236}">
                <a16:creationId xmlns:a16="http://schemas.microsoft.com/office/drawing/2014/main" id="{DC3C3799-41F1-4A5C-831D-11E972EFC89F}"/>
              </a:ext>
            </a:extLst>
          </p:cNvPr>
          <p:cNvSpPr>
            <a:spLocks noChangeArrowheads="1"/>
          </p:cNvSpPr>
          <p:nvPr/>
        </p:nvSpPr>
        <p:spPr bwMode="auto">
          <a:xfrm>
            <a:off x="44196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AutoShape 28">
            <a:extLst>
              <a:ext uri="{FF2B5EF4-FFF2-40B4-BE49-F238E27FC236}">
                <a16:creationId xmlns:a16="http://schemas.microsoft.com/office/drawing/2014/main" id="{C60D1B36-6950-4A8D-9903-FF7A2996BACF}"/>
              </a:ext>
            </a:extLst>
          </p:cNvPr>
          <p:cNvSpPr>
            <a:spLocks noChangeArrowheads="1"/>
          </p:cNvSpPr>
          <p:nvPr/>
        </p:nvSpPr>
        <p:spPr bwMode="auto">
          <a:xfrm>
            <a:off x="2667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AutoShape 29">
            <a:extLst>
              <a:ext uri="{FF2B5EF4-FFF2-40B4-BE49-F238E27FC236}">
                <a16:creationId xmlns:a16="http://schemas.microsoft.com/office/drawing/2014/main" id="{BFA0D88E-666A-45A9-8416-D4FE7BA8CFF6}"/>
              </a:ext>
            </a:extLst>
          </p:cNvPr>
          <p:cNvSpPr>
            <a:spLocks noChangeArrowheads="1"/>
          </p:cNvSpPr>
          <p:nvPr/>
        </p:nvSpPr>
        <p:spPr bwMode="auto">
          <a:xfrm>
            <a:off x="3048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AutoShape 30">
            <a:extLst>
              <a:ext uri="{FF2B5EF4-FFF2-40B4-BE49-F238E27FC236}">
                <a16:creationId xmlns:a16="http://schemas.microsoft.com/office/drawing/2014/main" id="{EAF023AB-65E8-411B-BB57-4777392BFD76}"/>
              </a:ext>
            </a:extLst>
          </p:cNvPr>
          <p:cNvSpPr>
            <a:spLocks noChangeArrowheads="1"/>
          </p:cNvSpPr>
          <p:nvPr/>
        </p:nvSpPr>
        <p:spPr bwMode="auto">
          <a:xfrm>
            <a:off x="3429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AutoShape 31">
            <a:extLst>
              <a:ext uri="{FF2B5EF4-FFF2-40B4-BE49-F238E27FC236}">
                <a16:creationId xmlns:a16="http://schemas.microsoft.com/office/drawing/2014/main" id="{DE1418A7-6C35-45CA-BE68-1B0233770D92}"/>
              </a:ext>
            </a:extLst>
          </p:cNvPr>
          <p:cNvSpPr>
            <a:spLocks noChangeArrowheads="1"/>
          </p:cNvSpPr>
          <p:nvPr/>
        </p:nvSpPr>
        <p:spPr bwMode="auto">
          <a:xfrm>
            <a:off x="38862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AutoShape 32">
            <a:extLst>
              <a:ext uri="{FF2B5EF4-FFF2-40B4-BE49-F238E27FC236}">
                <a16:creationId xmlns:a16="http://schemas.microsoft.com/office/drawing/2014/main" id="{3AE9AD72-6FE2-4ADD-BDA8-FA390011D326}"/>
              </a:ext>
            </a:extLst>
          </p:cNvPr>
          <p:cNvSpPr>
            <a:spLocks noChangeArrowheads="1"/>
          </p:cNvSpPr>
          <p:nvPr/>
        </p:nvSpPr>
        <p:spPr bwMode="auto">
          <a:xfrm>
            <a:off x="75438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AutoShape 33">
            <a:extLst>
              <a:ext uri="{FF2B5EF4-FFF2-40B4-BE49-F238E27FC236}">
                <a16:creationId xmlns:a16="http://schemas.microsoft.com/office/drawing/2014/main" id="{F9867920-3F41-4025-A258-D4F75D59432B}"/>
              </a:ext>
            </a:extLst>
          </p:cNvPr>
          <p:cNvSpPr>
            <a:spLocks noChangeArrowheads="1"/>
          </p:cNvSpPr>
          <p:nvPr/>
        </p:nvSpPr>
        <p:spPr bwMode="auto">
          <a:xfrm>
            <a:off x="70866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AutoShape 34">
            <a:extLst>
              <a:ext uri="{FF2B5EF4-FFF2-40B4-BE49-F238E27FC236}">
                <a16:creationId xmlns:a16="http://schemas.microsoft.com/office/drawing/2014/main" id="{136CB180-018C-4C03-9E7B-667950167E2C}"/>
              </a:ext>
            </a:extLst>
          </p:cNvPr>
          <p:cNvSpPr>
            <a:spLocks noChangeArrowheads="1"/>
          </p:cNvSpPr>
          <p:nvPr/>
        </p:nvSpPr>
        <p:spPr bwMode="auto">
          <a:xfrm>
            <a:off x="5334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AutoShape 35">
            <a:extLst>
              <a:ext uri="{FF2B5EF4-FFF2-40B4-BE49-F238E27FC236}">
                <a16:creationId xmlns:a16="http://schemas.microsoft.com/office/drawing/2014/main" id="{67C12520-F057-441F-A9B7-B2B24005D16B}"/>
              </a:ext>
            </a:extLst>
          </p:cNvPr>
          <p:cNvSpPr>
            <a:spLocks noChangeArrowheads="1"/>
          </p:cNvSpPr>
          <p:nvPr/>
        </p:nvSpPr>
        <p:spPr bwMode="auto">
          <a:xfrm>
            <a:off x="5715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AutoShape 36">
            <a:extLst>
              <a:ext uri="{FF2B5EF4-FFF2-40B4-BE49-F238E27FC236}">
                <a16:creationId xmlns:a16="http://schemas.microsoft.com/office/drawing/2014/main" id="{42F2F290-C37E-4172-A4C5-8763BFD79A0F}"/>
              </a:ext>
            </a:extLst>
          </p:cNvPr>
          <p:cNvSpPr>
            <a:spLocks noChangeArrowheads="1"/>
          </p:cNvSpPr>
          <p:nvPr/>
        </p:nvSpPr>
        <p:spPr bwMode="auto">
          <a:xfrm>
            <a:off x="6096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AutoShape 37">
            <a:extLst>
              <a:ext uri="{FF2B5EF4-FFF2-40B4-BE49-F238E27FC236}">
                <a16:creationId xmlns:a16="http://schemas.microsoft.com/office/drawing/2014/main" id="{4DEA3CC8-7FEA-4952-8470-03FB57AD5FBE}"/>
              </a:ext>
            </a:extLst>
          </p:cNvPr>
          <p:cNvSpPr>
            <a:spLocks noChangeArrowheads="1"/>
          </p:cNvSpPr>
          <p:nvPr/>
        </p:nvSpPr>
        <p:spPr bwMode="auto">
          <a:xfrm>
            <a:off x="65532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AutoShape 38">
            <a:extLst>
              <a:ext uri="{FF2B5EF4-FFF2-40B4-BE49-F238E27FC236}">
                <a16:creationId xmlns:a16="http://schemas.microsoft.com/office/drawing/2014/main" id="{074FD01A-FABD-455D-A397-EFD6EDB8D3D2}"/>
              </a:ext>
            </a:extLst>
          </p:cNvPr>
          <p:cNvSpPr>
            <a:spLocks noChangeArrowheads="1"/>
          </p:cNvSpPr>
          <p:nvPr/>
        </p:nvSpPr>
        <p:spPr bwMode="auto">
          <a:xfrm>
            <a:off x="8001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AutoShape 39">
            <a:extLst>
              <a:ext uri="{FF2B5EF4-FFF2-40B4-BE49-F238E27FC236}">
                <a16:creationId xmlns:a16="http://schemas.microsoft.com/office/drawing/2014/main" id="{A2E9D347-B6BC-4015-B333-E98DB2EEAC88}"/>
              </a:ext>
            </a:extLst>
          </p:cNvPr>
          <p:cNvSpPr>
            <a:spLocks noChangeArrowheads="1"/>
          </p:cNvSpPr>
          <p:nvPr/>
        </p:nvSpPr>
        <p:spPr bwMode="auto">
          <a:xfrm>
            <a:off x="8382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AutoShape 40">
            <a:extLst>
              <a:ext uri="{FF2B5EF4-FFF2-40B4-BE49-F238E27FC236}">
                <a16:creationId xmlns:a16="http://schemas.microsoft.com/office/drawing/2014/main" id="{A73EDA97-0DDB-42D0-ADD6-37BF25EE4CA9}"/>
              </a:ext>
            </a:extLst>
          </p:cNvPr>
          <p:cNvSpPr>
            <a:spLocks noChangeArrowheads="1"/>
          </p:cNvSpPr>
          <p:nvPr/>
        </p:nvSpPr>
        <p:spPr bwMode="auto">
          <a:xfrm>
            <a:off x="8763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44">
            <a:extLst>
              <a:ext uri="{FF2B5EF4-FFF2-40B4-BE49-F238E27FC236}">
                <a16:creationId xmlns:a16="http://schemas.microsoft.com/office/drawing/2014/main" id="{D717C8CC-E840-45AA-B20A-9C21ECFC98AD}"/>
              </a:ext>
            </a:extLst>
          </p:cNvPr>
          <p:cNvSpPr>
            <a:spLocks noChangeShapeType="1"/>
          </p:cNvSpPr>
          <p:nvPr/>
        </p:nvSpPr>
        <p:spPr bwMode="auto">
          <a:xfrm>
            <a:off x="0" y="1045788"/>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9" name="Line 45">
            <a:extLst>
              <a:ext uri="{FF2B5EF4-FFF2-40B4-BE49-F238E27FC236}">
                <a16:creationId xmlns:a16="http://schemas.microsoft.com/office/drawing/2014/main" id="{EA72AE56-6773-4D97-A875-8E459254EEE6}"/>
              </a:ext>
            </a:extLst>
          </p:cNvPr>
          <p:cNvSpPr>
            <a:spLocks noChangeShapeType="1"/>
          </p:cNvSpPr>
          <p:nvPr/>
        </p:nvSpPr>
        <p:spPr bwMode="auto">
          <a:xfrm>
            <a:off x="0" y="1093413"/>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 name="Oval 55">
            <a:extLst>
              <a:ext uri="{FF2B5EF4-FFF2-40B4-BE49-F238E27FC236}">
                <a16:creationId xmlns:a16="http://schemas.microsoft.com/office/drawing/2014/main" id="{B4B8FD2D-47A3-4521-B896-A738EF19E0C4}"/>
              </a:ext>
            </a:extLst>
          </p:cNvPr>
          <p:cNvSpPr>
            <a:spLocks noChangeArrowheads="1"/>
          </p:cNvSpPr>
          <p:nvPr/>
        </p:nvSpPr>
        <p:spPr bwMode="auto">
          <a:xfrm>
            <a:off x="654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 name="Oval 56">
            <a:extLst>
              <a:ext uri="{FF2B5EF4-FFF2-40B4-BE49-F238E27FC236}">
                <a16:creationId xmlns:a16="http://schemas.microsoft.com/office/drawing/2014/main" id="{78BCAD57-2E2B-49C0-A019-5CBA3AE12DEE}"/>
              </a:ext>
            </a:extLst>
          </p:cNvPr>
          <p:cNvSpPr>
            <a:spLocks noChangeArrowheads="1"/>
          </p:cNvSpPr>
          <p:nvPr/>
        </p:nvSpPr>
        <p:spPr bwMode="auto">
          <a:xfrm>
            <a:off x="10668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2" name="Oval 57">
            <a:extLst>
              <a:ext uri="{FF2B5EF4-FFF2-40B4-BE49-F238E27FC236}">
                <a16:creationId xmlns:a16="http://schemas.microsoft.com/office/drawing/2014/main" id="{CE4AA2C7-0718-45A5-8AFA-09FB1D71413B}"/>
              </a:ext>
            </a:extLst>
          </p:cNvPr>
          <p:cNvSpPr>
            <a:spLocks noChangeArrowheads="1"/>
          </p:cNvSpPr>
          <p:nvPr/>
        </p:nvSpPr>
        <p:spPr bwMode="auto">
          <a:xfrm>
            <a:off x="15240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3" name="Oval 58">
            <a:extLst>
              <a:ext uri="{FF2B5EF4-FFF2-40B4-BE49-F238E27FC236}">
                <a16:creationId xmlns:a16="http://schemas.microsoft.com/office/drawing/2014/main" id="{4E12A06E-47C1-480F-982D-7A3FF72CED0D}"/>
              </a:ext>
            </a:extLst>
          </p:cNvPr>
          <p:cNvSpPr>
            <a:spLocks noChangeArrowheads="1"/>
          </p:cNvSpPr>
          <p:nvPr/>
        </p:nvSpPr>
        <p:spPr bwMode="auto">
          <a:xfrm>
            <a:off x="20574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 name="Oval 59">
            <a:extLst>
              <a:ext uri="{FF2B5EF4-FFF2-40B4-BE49-F238E27FC236}">
                <a16:creationId xmlns:a16="http://schemas.microsoft.com/office/drawing/2014/main" id="{A0D486AB-6BB5-49F0-A49C-42E35F47CBA7}"/>
              </a:ext>
            </a:extLst>
          </p:cNvPr>
          <p:cNvSpPr>
            <a:spLocks noChangeArrowheads="1"/>
          </p:cNvSpPr>
          <p:nvPr/>
        </p:nvSpPr>
        <p:spPr bwMode="auto">
          <a:xfrm>
            <a:off x="2514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5" name="Oval 60">
            <a:extLst>
              <a:ext uri="{FF2B5EF4-FFF2-40B4-BE49-F238E27FC236}">
                <a16:creationId xmlns:a16="http://schemas.microsoft.com/office/drawing/2014/main" id="{A0CC9653-30EC-49CE-8C03-DD8A1945E961}"/>
              </a:ext>
            </a:extLst>
          </p:cNvPr>
          <p:cNvSpPr>
            <a:spLocks noChangeArrowheads="1"/>
          </p:cNvSpPr>
          <p:nvPr/>
        </p:nvSpPr>
        <p:spPr bwMode="auto">
          <a:xfrm>
            <a:off x="2895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6" name="Oval 61">
            <a:extLst>
              <a:ext uri="{FF2B5EF4-FFF2-40B4-BE49-F238E27FC236}">
                <a16:creationId xmlns:a16="http://schemas.microsoft.com/office/drawing/2014/main" id="{25F92028-FC89-445D-9C20-A509D3F0496A}"/>
              </a:ext>
            </a:extLst>
          </p:cNvPr>
          <p:cNvSpPr>
            <a:spLocks noChangeArrowheads="1"/>
          </p:cNvSpPr>
          <p:nvPr/>
        </p:nvSpPr>
        <p:spPr bwMode="auto">
          <a:xfrm>
            <a:off x="3292475"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7" name="Oval 62">
            <a:extLst>
              <a:ext uri="{FF2B5EF4-FFF2-40B4-BE49-F238E27FC236}">
                <a16:creationId xmlns:a16="http://schemas.microsoft.com/office/drawing/2014/main" id="{B5455C30-6375-4D27-ADE0-D6499E33E1CA}"/>
              </a:ext>
            </a:extLst>
          </p:cNvPr>
          <p:cNvSpPr>
            <a:spLocks noChangeArrowheads="1"/>
          </p:cNvSpPr>
          <p:nvPr/>
        </p:nvSpPr>
        <p:spPr bwMode="auto">
          <a:xfrm>
            <a:off x="37338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8" name="Oval 63">
            <a:extLst>
              <a:ext uri="{FF2B5EF4-FFF2-40B4-BE49-F238E27FC236}">
                <a16:creationId xmlns:a16="http://schemas.microsoft.com/office/drawing/2014/main" id="{D36A5F9E-078E-450E-9B31-730B334C8F0D}"/>
              </a:ext>
            </a:extLst>
          </p:cNvPr>
          <p:cNvSpPr>
            <a:spLocks noChangeArrowheads="1"/>
          </p:cNvSpPr>
          <p:nvPr/>
        </p:nvSpPr>
        <p:spPr bwMode="auto">
          <a:xfrm>
            <a:off x="41910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9" name="Oval 64">
            <a:extLst>
              <a:ext uri="{FF2B5EF4-FFF2-40B4-BE49-F238E27FC236}">
                <a16:creationId xmlns:a16="http://schemas.microsoft.com/office/drawing/2014/main" id="{80B8FA39-45E4-4897-AB50-9899568316C0}"/>
              </a:ext>
            </a:extLst>
          </p:cNvPr>
          <p:cNvSpPr>
            <a:spLocks noChangeArrowheads="1"/>
          </p:cNvSpPr>
          <p:nvPr/>
        </p:nvSpPr>
        <p:spPr bwMode="auto">
          <a:xfrm>
            <a:off x="47244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0" name="Oval 65">
            <a:extLst>
              <a:ext uri="{FF2B5EF4-FFF2-40B4-BE49-F238E27FC236}">
                <a16:creationId xmlns:a16="http://schemas.microsoft.com/office/drawing/2014/main" id="{4F56EE5D-852F-4760-8D6E-0F6714CD18BF}"/>
              </a:ext>
            </a:extLst>
          </p:cNvPr>
          <p:cNvSpPr>
            <a:spLocks noChangeArrowheads="1"/>
          </p:cNvSpPr>
          <p:nvPr/>
        </p:nvSpPr>
        <p:spPr bwMode="auto">
          <a:xfrm>
            <a:off x="5181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1" name="Oval 66">
            <a:extLst>
              <a:ext uri="{FF2B5EF4-FFF2-40B4-BE49-F238E27FC236}">
                <a16:creationId xmlns:a16="http://schemas.microsoft.com/office/drawing/2014/main" id="{1B80D9D2-C817-4EE0-9AC5-0CB767926550}"/>
              </a:ext>
            </a:extLst>
          </p:cNvPr>
          <p:cNvSpPr>
            <a:spLocks noChangeArrowheads="1"/>
          </p:cNvSpPr>
          <p:nvPr/>
        </p:nvSpPr>
        <p:spPr bwMode="auto">
          <a:xfrm>
            <a:off x="5607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2" name="Oval 67">
            <a:extLst>
              <a:ext uri="{FF2B5EF4-FFF2-40B4-BE49-F238E27FC236}">
                <a16:creationId xmlns:a16="http://schemas.microsoft.com/office/drawing/2014/main" id="{3FF867A8-C188-4D63-9212-34A2493A372D}"/>
              </a:ext>
            </a:extLst>
          </p:cNvPr>
          <p:cNvSpPr>
            <a:spLocks noChangeArrowheads="1"/>
          </p:cNvSpPr>
          <p:nvPr/>
        </p:nvSpPr>
        <p:spPr bwMode="auto">
          <a:xfrm>
            <a:off x="59753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 name="Oval 68">
            <a:extLst>
              <a:ext uri="{FF2B5EF4-FFF2-40B4-BE49-F238E27FC236}">
                <a16:creationId xmlns:a16="http://schemas.microsoft.com/office/drawing/2014/main" id="{58C1F1D7-4BCA-458A-B1EF-D773D635EE12}"/>
              </a:ext>
            </a:extLst>
          </p:cNvPr>
          <p:cNvSpPr>
            <a:spLocks noChangeArrowheads="1"/>
          </p:cNvSpPr>
          <p:nvPr/>
        </p:nvSpPr>
        <p:spPr bwMode="auto">
          <a:xfrm>
            <a:off x="64008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4" name="Oval 69">
            <a:extLst>
              <a:ext uri="{FF2B5EF4-FFF2-40B4-BE49-F238E27FC236}">
                <a16:creationId xmlns:a16="http://schemas.microsoft.com/office/drawing/2014/main" id="{92001BE9-4DED-4157-B48A-AFC4B21BE2B8}"/>
              </a:ext>
            </a:extLst>
          </p:cNvPr>
          <p:cNvSpPr>
            <a:spLocks noChangeArrowheads="1"/>
          </p:cNvSpPr>
          <p:nvPr/>
        </p:nvSpPr>
        <p:spPr bwMode="auto">
          <a:xfrm>
            <a:off x="68580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5" name="Oval 70">
            <a:extLst>
              <a:ext uri="{FF2B5EF4-FFF2-40B4-BE49-F238E27FC236}">
                <a16:creationId xmlns:a16="http://schemas.microsoft.com/office/drawing/2014/main" id="{61FF5261-98A1-4AAA-B99C-3901138193A7}"/>
              </a:ext>
            </a:extLst>
          </p:cNvPr>
          <p:cNvSpPr>
            <a:spLocks noChangeArrowheads="1"/>
          </p:cNvSpPr>
          <p:nvPr/>
        </p:nvSpPr>
        <p:spPr bwMode="auto">
          <a:xfrm>
            <a:off x="73914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6" name="Oval 71">
            <a:extLst>
              <a:ext uri="{FF2B5EF4-FFF2-40B4-BE49-F238E27FC236}">
                <a16:creationId xmlns:a16="http://schemas.microsoft.com/office/drawing/2014/main" id="{11D29E28-1B53-4AFB-9927-75CDB9252ABB}"/>
              </a:ext>
            </a:extLst>
          </p:cNvPr>
          <p:cNvSpPr>
            <a:spLocks noChangeArrowheads="1"/>
          </p:cNvSpPr>
          <p:nvPr/>
        </p:nvSpPr>
        <p:spPr bwMode="auto">
          <a:xfrm>
            <a:off x="7848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7" name="Oval 72">
            <a:extLst>
              <a:ext uri="{FF2B5EF4-FFF2-40B4-BE49-F238E27FC236}">
                <a16:creationId xmlns:a16="http://schemas.microsoft.com/office/drawing/2014/main" id="{F27ECBAC-F8A9-4F11-B53D-C60649AD1E9E}"/>
              </a:ext>
            </a:extLst>
          </p:cNvPr>
          <p:cNvSpPr>
            <a:spLocks noChangeArrowheads="1"/>
          </p:cNvSpPr>
          <p:nvPr/>
        </p:nvSpPr>
        <p:spPr bwMode="auto">
          <a:xfrm>
            <a:off x="8274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8" name="Oval 73">
            <a:extLst>
              <a:ext uri="{FF2B5EF4-FFF2-40B4-BE49-F238E27FC236}">
                <a16:creationId xmlns:a16="http://schemas.microsoft.com/office/drawing/2014/main" id="{40D23EA9-C446-4EAB-A1A9-E2E6A7ABC5EA}"/>
              </a:ext>
            </a:extLst>
          </p:cNvPr>
          <p:cNvSpPr>
            <a:spLocks noChangeArrowheads="1"/>
          </p:cNvSpPr>
          <p:nvPr/>
        </p:nvSpPr>
        <p:spPr bwMode="auto">
          <a:xfrm>
            <a:off x="8655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9" name="Oval 74">
            <a:extLst>
              <a:ext uri="{FF2B5EF4-FFF2-40B4-BE49-F238E27FC236}">
                <a16:creationId xmlns:a16="http://schemas.microsoft.com/office/drawing/2014/main" id="{82C66FF3-2023-40A7-85CE-1CDC552796FC}"/>
              </a:ext>
            </a:extLst>
          </p:cNvPr>
          <p:cNvSpPr>
            <a:spLocks noChangeArrowheads="1"/>
          </p:cNvSpPr>
          <p:nvPr/>
        </p:nvSpPr>
        <p:spPr bwMode="auto">
          <a:xfrm>
            <a:off x="8991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0" name="Oval 75">
            <a:extLst>
              <a:ext uri="{FF2B5EF4-FFF2-40B4-BE49-F238E27FC236}">
                <a16:creationId xmlns:a16="http://schemas.microsoft.com/office/drawing/2014/main" id="{3059B684-83E3-4AEF-BFA2-D81FF49D79C1}"/>
              </a:ext>
            </a:extLst>
          </p:cNvPr>
          <p:cNvSpPr>
            <a:spLocks noChangeArrowheads="1"/>
          </p:cNvSpPr>
          <p:nvPr/>
        </p:nvSpPr>
        <p:spPr bwMode="auto">
          <a:xfrm>
            <a:off x="2603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1" name="TextBox 9">
            <a:extLst>
              <a:ext uri="{FF2B5EF4-FFF2-40B4-BE49-F238E27FC236}">
                <a16:creationId xmlns:a16="http://schemas.microsoft.com/office/drawing/2014/main" id="{66244061-E8AB-477B-9F19-2768C17584A8}"/>
              </a:ext>
            </a:extLst>
          </p:cNvPr>
          <p:cNvSpPr txBox="1">
            <a:spLocks noChangeArrowheads="1"/>
          </p:cNvSpPr>
          <p:nvPr/>
        </p:nvSpPr>
        <p:spPr bwMode="auto">
          <a:xfrm>
            <a:off x="331076" y="5143500"/>
            <a:ext cx="845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800" b="1" dirty="0" err="1">
                <a:solidFill>
                  <a:srgbClr val="C00000"/>
                </a:solidFill>
              </a:rPr>
              <a:t>Giáo</a:t>
            </a:r>
            <a:r>
              <a:rPr lang="en-US" sz="1800" b="1" dirty="0">
                <a:solidFill>
                  <a:srgbClr val="C00000"/>
                </a:solidFill>
              </a:rPr>
              <a:t> </a:t>
            </a:r>
            <a:r>
              <a:rPr lang="en-US" sz="1800" b="1" dirty="0" err="1">
                <a:solidFill>
                  <a:srgbClr val="C00000"/>
                </a:solidFill>
              </a:rPr>
              <a:t>viên</a:t>
            </a:r>
            <a:r>
              <a:rPr lang="en-US" sz="1800" b="1" dirty="0">
                <a:solidFill>
                  <a:srgbClr val="C00000"/>
                </a:solidFill>
              </a:rPr>
              <a:t> </a:t>
            </a:r>
            <a:r>
              <a:rPr lang="en-US" sz="1800" b="1" dirty="0" err="1">
                <a:solidFill>
                  <a:srgbClr val="C00000"/>
                </a:solidFill>
              </a:rPr>
              <a:t>thiết</a:t>
            </a:r>
            <a:r>
              <a:rPr lang="en-US" sz="1800" b="1" dirty="0">
                <a:solidFill>
                  <a:srgbClr val="C00000"/>
                </a:solidFill>
              </a:rPr>
              <a:t> </a:t>
            </a:r>
            <a:r>
              <a:rPr lang="en-US" sz="1800" b="1" dirty="0" err="1">
                <a:solidFill>
                  <a:srgbClr val="C00000"/>
                </a:solidFill>
              </a:rPr>
              <a:t>kế</a:t>
            </a:r>
            <a:r>
              <a:rPr lang="en-US" sz="1800" b="1" dirty="0">
                <a:solidFill>
                  <a:srgbClr val="C00000"/>
                </a:solidFill>
              </a:rPr>
              <a:t>: </a:t>
            </a:r>
            <a:r>
              <a:rPr lang="en-US" sz="1800" b="1" dirty="0" err="1">
                <a:solidFill>
                  <a:srgbClr val="C00000"/>
                </a:solidFill>
              </a:rPr>
              <a:t>Nguyễn</a:t>
            </a:r>
            <a:r>
              <a:rPr lang="en-US" sz="1800" b="1" dirty="0">
                <a:solidFill>
                  <a:srgbClr val="C00000"/>
                </a:solidFill>
              </a:rPr>
              <a:t> </a:t>
            </a:r>
            <a:r>
              <a:rPr lang="en-US" sz="1800" b="1" dirty="0" err="1">
                <a:solidFill>
                  <a:srgbClr val="C00000"/>
                </a:solidFill>
              </a:rPr>
              <a:t>Lương</a:t>
            </a:r>
            <a:r>
              <a:rPr lang="en-US" sz="1800" b="1" dirty="0">
                <a:solidFill>
                  <a:srgbClr val="C00000"/>
                </a:solidFill>
              </a:rPr>
              <a:t> </a:t>
            </a:r>
            <a:r>
              <a:rPr lang="en-US" sz="1800" b="1" dirty="0" err="1">
                <a:solidFill>
                  <a:srgbClr val="C00000"/>
                </a:solidFill>
              </a:rPr>
              <a:t>Hùng</a:t>
            </a:r>
            <a:endParaRPr lang="en-US" sz="1800" b="1" dirty="0">
              <a:solidFill>
                <a:srgbClr val="C00000"/>
              </a:solidFill>
            </a:endParaRPr>
          </a:p>
        </p:txBody>
      </p:sp>
      <p:pic>
        <p:nvPicPr>
          <p:cNvPr id="102" name="Picture 22" descr="POINSET3">
            <a:extLst>
              <a:ext uri="{FF2B5EF4-FFF2-40B4-BE49-F238E27FC236}">
                <a16:creationId xmlns:a16="http://schemas.microsoft.com/office/drawing/2014/main" id="{611F0976-3090-4600-93F0-4BCD0BCC52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3293" y="4176780"/>
            <a:ext cx="2163623" cy="14862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03" name="Text Box 47">
            <a:extLst>
              <a:ext uri="{FF2B5EF4-FFF2-40B4-BE49-F238E27FC236}">
                <a16:creationId xmlns:a16="http://schemas.microsoft.com/office/drawing/2014/main" id="{33FFDF1E-85DC-40CC-A76F-601CE7F6D2E3}"/>
              </a:ext>
            </a:extLst>
          </p:cNvPr>
          <p:cNvSpPr txBox="1">
            <a:spLocks noChangeArrowheads="1"/>
          </p:cNvSpPr>
          <p:nvPr/>
        </p:nvSpPr>
        <p:spPr bwMode="auto">
          <a:xfrm>
            <a:off x="94018" y="1209140"/>
            <a:ext cx="8633197" cy="58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7226" tIns="58613" rIns="117226" bIns="58613">
            <a:spAutoFit/>
          </a:bodyPr>
          <a:lstStyle/>
          <a:p>
            <a:pPr algn="ctr">
              <a:lnSpc>
                <a:spcPct val="120000"/>
              </a:lnSpc>
            </a:pPr>
            <a:r>
              <a:rPr lang="en-US" sz="2800" b="1" dirty="0">
                <a:solidFill>
                  <a:srgbClr val="006600"/>
                </a:solidFill>
                <a:effectLst>
                  <a:outerShdw blurRad="38100" dist="38100" dir="2700000" algn="tl">
                    <a:srgbClr val="C0C0C0"/>
                  </a:outerShdw>
                </a:effectLst>
                <a:latin typeface=".VnArial" pitchFamily="34" charset="0"/>
              </a:rPr>
              <a:t>C</a:t>
            </a:r>
            <a:r>
              <a:rPr lang="en-US" sz="2800" b="1" dirty="0">
                <a:solidFill>
                  <a:srgbClr val="006600"/>
                </a:solidFill>
                <a:effectLst>
                  <a:outerShdw blurRad="38100" dist="38100" dir="2700000" algn="tl">
                    <a:srgbClr val="C0C0C0"/>
                  </a:outerShdw>
                </a:effectLst>
              </a:rPr>
              <a:t>HÀO MỪNG QUÝ THẦY CÔ VỀ DỰ GIỜ</a:t>
            </a:r>
            <a:endParaRPr lang="en-US" sz="2800" b="1" dirty="0">
              <a:solidFill>
                <a:srgbClr val="990033"/>
              </a:solidFill>
              <a:effectLst>
                <a:outerShdw blurRad="38100" dist="38100" dir="2700000" algn="tl">
                  <a:srgbClr val="C0C0C0"/>
                </a:outerShdw>
              </a:effectLst>
              <a:latin typeface=".VnArial" pitchFamily="34" charset="0"/>
            </a:endParaRPr>
          </a:p>
        </p:txBody>
      </p:sp>
      <p:pic>
        <p:nvPicPr>
          <p:cNvPr id="104" name="Picture 92" descr="Dove-02-june[1]">
            <a:extLst>
              <a:ext uri="{FF2B5EF4-FFF2-40B4-BE49-F238E27FC236}">
                <a16:creationId xmlns:a16="http://schemas.microsoft.com/office/drawing/2014/main" id="{FF4CA1DC-D711-4AD8-823F-868138A019E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6666203" y="4382259"/>
            <a:ext cx="16256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95" descr="Dove-02-june[1]">
            <a:extLst>
              <a:ext uri="{FF2B5EF4-FFF2-40B4-BE49-F238E27FC236}">
                <a16:creationId xmlns:a16="http://schemas.microsoft.com/office/drawing/2014/main" id="{75F4A190-E742-4743-A21F-177C0B26EC9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849464"/>
            <a:ext cx="16256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AutoShape 76">
            <a:extLst>
              <a:ext uri="{FF2B5EF4-FFF2-40B4-BE49-F238E27FC236}">
                <a16:creationId xmlns:a16="http://schemas.microsoft.com/office/drawing/2014/main" id="{2457924B-3772-4A98-B27E-DB8A7F9BC5CA}"/>
              </a:ext>
            </a:extLst>
          </p:cNvPr>
          <p:cNvSpPr>
            <a:spLocks noChangeArrowheads="1"/>
          </p:cNvSpPr>
          <p:nvPr/>
        </p:nvSpPr>
        <p:spPr bwMode="auto">
          <a:xfrm>
            <a:off x="49180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AutoShape 77">
            <a:extLst>
              <a:ext uri="{FF2B5EF4-FFF2-40B4-BE49-F238E27FC236}">
                <a16:creationId xmlns:a16="http://schemas.microsoft.com/office/drawing/2014/main" id="{D45C6E7B-B89B-4EE5-BCDE-B020E66B56D5}"/>
              </a:ext>
            </a:extLst>
          </p:cNvPr>
          <p:cNvSpPr>
            <a:spLocks noChangeArrowheads="1"/>
          </p:cNvSpPr>
          <p:nvPr/>
        </p:nvSpPr>
        <p:spPr bwMode="auto">
          <a:xfrm>
            <a:off x="44608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AutoShape 78">
            <a:extLst>
              <a:ext uri="{FF2B5EF4-FFF2-40B4-BE49-F238E27FC236}">
                <a16:creationId xmlns:a16="http://schemas.microsoft.com/office/drawing/2014/main" id="{B5CF902F-DD5B-4A53-A054-15342C496876}"/>
              </a:ext>
            </a:extLst>
          </p:cNvPr>
          <p:cNvSpPr>
            <a:spLocks noChangeArrowheads="1"/>
          </p:cNvSpPr>
          <p:nvPr/>
        </p:nvSpPr>
        <p:spPr bwMode="auto">
          <a:xfrm>
            <a:off x="2743200"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AutoShape 79">
            <a:extLst>
              <a:ext uri="{FF2B5EF4-FFF2-40B4-BE49-F238E27FC236}">
                <a16:creationId xmlns:a16="http://schemas.microsoft.com/office/drawing/2014/main" id="{3115330E-FC0E-448B-BF17-4B1DFAD474E9}"/>
              </a:ext>
            </a:extLst>
          </p:cNvPr>
          <p:cNvSpPr>
            <a:spLocks noChangeArrowheads="1"/>
          </p:cNvSpPr>
          <p:nvPr/>
        </p:nvSpPr>
        <p:spPr bwMode="auto">
          <a:xfrm>
            <a:off x="31654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AutoShape 80">
            <a:extLst>
              <a:ext uri="{FF2B5EF4-FFF2-40B4-BE49-F238E27FC236}">
                <a16:creationId xmlns:a16="http://schemas.microsoft.com/office/drawing/2014/main" id="{E682E6BA-FD36-4298-8C91-1F28AB8B7232}"/>
              </a:ext>
            </a:extLst>
          </p:cNvPr>
          <p:cNvSpPr>
            <a:spLocks noChangeArrowheads="1"/>
          </p:cNvSpPr>
          <p:nvPr/>
        </p:nvSpPr>
        <p:spPr bwMode="auto">
          <a:xfrm>
            <a:off x="35464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 name="AutoShape 81">
            <a:extLst>
              <a:ext uri="{FF2B5EF4-FFF2-40B4-BE49-F238E27FC236}">
                <a16:creationId xmlns:a16="http://schemas.microsoft.com/office/drawing/2014/main" id="{AA27F7DA-9684-4BF7-9E0F-D2B6B47C7291}"/>
              </a:ext>
            </a:extLst>
          </p:cNvPr>
          <p:cNvSpPr>
            <a:spLocks noChangeArrowheads="1"/>
          </p:cNvSpPr>
          <p:nvPr/>
        </p:nvSpPr>
        <p:spPr bwMode="auto">
          <a:xfrm>
            <a:off x="40036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 name="AutoShape 82">
            <a:extLst>
              <a:ext uri="{FF2B5EF4-FFF2-40B4-BE49-F238E27FC236}">
                <a16:creationId xmlns:a16="http://schemas.microsoft.com/office/drawing/2014/main" id="{8EAE9265-9F03-4027-B452-0E0D7665AD77}"/>
              </a:ext>
            </a:extLst>
          </p:cNvPr>
          <p:cNvSpPr>
            <a:spLocks noChangeArrowheads="1"/>
          </p:cNvSpPr>
          <p:nvPr/>
        </p:nvSpPr>
        <p:spPr bwMode="auto">
          <a:xfrm>
            <a:off x="58324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83">
            <a:extLst>
              <a:ext uri="{FF2B5EF4-FFF2-40B4-BE49-F238E27FC236}">
                <a16:creationId xmlns:a16="http://schemas.microsoft.com/office/drawing/2014/main" id="{2FBC7719-A5FA-4897-8EE6-920F059D5FEB}"/>
              </a:ext>
            </a:extLst>
          </p:cNvPr>
          <p:cNvSpPr>
            <a:spLocks noChangeArrowheads="1"/>
          </p:cNvSpPr>
          <p:nvPr/>
        </p:nvSpPr>
        <p:spPr bwMode="auto">
          <a:xfrm>
            <a:off x="62896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Oval 84">
            <a:extLst>
              <a:ext uri="{FF2B5EF4-FFF2-40B4-BE49-F238E27FC236}">
                <a16:creationId xmlns:a16="http://schemas.microsoft.com/office/drawing/2014/main" id="{4430C2B8-B32E-450E-9748-C5C0E776016A}"/>
              </a:ext>
            </a:extLst>
          </p:cNvPr>
          <p:cNvSpPr>
            <a:spLocks noChangeArrowheads="1"/>
          </p:cNvSpPr>
          <p:nvPr/>
        </p:nvSpPr>
        <p:spPr bwMode="auto">
          <a:xfrm>
            <a:off x="30130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6" name="Oval 85">
            <a:extLst>
              <a:ext uri="{FF2B5EF4-FFF2-40B4-BE49-F238E27FC236}">
                <a16:creationId xmlns:a16="http://schemas.microsoft.com/office/drawing/2014/main" id="{CE353CFA-7978-4124-A937-55726F389A45}"/>
              </a:ext>
            </a:extLst>
          </p:cNvPr>
          <p:cNvSpPr>
            <a:spLocks noChangeArrowheads="1"/>
          </p:cNvSpPr>
          <p:nvPr/>
        </p:nvSpPr>
        <p:spPr bwMode="auto">
          <a:xfrm>
            <a:off x="33940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7" name="Oval 86">
            <a:extLst>
              <a:ext uri="{FF2B5EF4-FFF2-40B4-BE49-F238E27FC236}">
                <a16:creationId xmlns:a16="http://schemas.microsoft.com/office/drawing/2014/main" id="{6273B8E9-64E9-4619-915A-DF8E1AF21649}"/>
              </a:ext>
            </a:extLst>
          </p:cNvPr>
          <p:cNvSpPr>
            <a:spLocks noChangeArrowheads="1"/>
          </p:cNvSpPr>
          <p:nvPr/>
        </p:nvSpPr>
        <p:spPr bwMode="auto">
          <a:xfrm>
            <a:off x="38512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8" name="Oval 87">
            <a:extLst>
              <a:ext uri="{FF2B5EF4-FFF2-40B4-BE49-F238E27FC236}">
                <a16:creationId xmlns:a16="http://schemas.microsoft.com/office/drawing/2014/main" id="{267BE644-724B-437D-983A-5C1270FBD0E6}"/>
              </a:ext>
            </a:extLst>
          </p:cNvPr>
          <p:cNvSpPr>
            <a:spLocks noChangeArrowheads="1"/>
          </p:cNvSpPr>
          <p:nvPr/>
        </p:nvSpPr>
        <p:spPr bwMode="auto">
          <a:xfrm>
            <a:off x="43084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9" name="Oval 88">
            <a:extLst>
              <a:ext uri="{FF2B5EF4-FFF2-40B4-BE49-F238E27FC236}">
                <a16:creationId xmlns:a16="http://schemas.microsoft.com/office/drawing/2014/main" id="{956F43B1-C71F-431B-8C02-AD1CE7747D28}"/>
              </a:ext>
            </a:extLst>
          </p:cNvPr>
          <p:cNvSpPr>
            <a:spLocks noChangeArrowheads="1"/>
          </p:cNvSpPr>
          <p:nvPr/>
        </p:nvSpPr>
        <p:spPr bwMode="auto">
          <a:xfrm>
            <a:off x="47656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 name="Oval 89">
            <a:extLst>
              <a:ext uri="{FF2B5EF4-FFF2-40B4-BE49-F238E27FC236}">
                <a16:creationId xmlns:a16="http://schemas.microsoft.com/office/drawing/2014/main" id="{B3F469CB-80EA-4B5D-A614-5BD3D04C4FD4}"/>
              </a:ext>
            </a:extLst>
          </p:cNvPr>
          <p:cNvSpPr>
            <a:spLocks noChangeArrowheads="1"/>
          </p:cNvSpPr>
          <p:nvPr/>
        </p:nvSpPr>
        <p:spPr bwMode="auto">
          <a:xfrm>
            <a:off x="52228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1" name="Oval 90">
            <a:extLst>
              <a:ext uri="{FF2B5EF4-FFF2-40B4-BE49-F238E27FC236}">
                <a16:creationId xmlns:a16="http://schemas.microsoft.com/office/drawing/2014/main" id="{9DA8FB9C-BC27-499C-B179-864F0486CC62}"/>
              </a:ext>
            </a:extLst>
          </p:cNvPr>
          <p:cNvSpPr>
            <a:spLocks noChangeArrowheads="1"/>
          </p:cNvSpPr>
          <p:nvPr/>
        </p:nvSpPr>
        <p:spPr bwMode="auto">
          <a:xfrm>
            <a:off x="56800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 name="Oval 91">
            <a:extLst>
              <a:ext uri="{FF2B5EF4-FFF2-40B4-BE49-F238E27FC236}">
                <a16:creationId xmlns:a16="http://schemas.microsoft.com/office/drawing/2014/main" id="{EFB6BCB4-974A-43C2-9B19-3EB33CC09D8B}"/>
              </a:ext>
            </a:extLst>
          </p:cNvPr>
          <p:cNvSpPr>
            <a:spLocks noChangeArrowheads="1"/>
          </p:cNvSpPr>
          <p:nvPr/>
        </p:nvSpPr>
        <p:spPr bwMode="auto">
          <a:xfrm>
            <a:off x="61372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3" name="AutoShape 97">
            <a:extLst>
              <a:ext uri="{FF2B5EF4-FFF2-40B4-BE49-F238E27FC236}">
                <a16:creationId xmlns:a16="http://schemas.microsoft.com/office/drawing/2014/main" id="{9DA2C1EF-D9C6-4EA6-84E4-2D808FF53956}"/>
              </a:ext>
            </a:extLst>
          </p:cNvPr>
          <p:cNvSpPr>
            <a:spLocks noChangeArrowheads="1"/>
          </p:cNvSpPr>
          <p:nvPr/>
        </p:nvSpPr>
        <p:spPr bwMode="auto">
          <a:xfrm>
            <a:off x="53752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Picture 2" descr="Giáo Dục Công Dân 6 - SGK Kết nối tri thức với cuộc sống - Sách và Thiết bị Giáo  dục Miền Nam">
            <a:extLst>
              <a:ext uri="{FF2B5EF4-FFF2-40B4-BE49-F238E27FC236}">
                <a16:creationId xmlns:a16="http://schemas.microsoft.com/office/drawing/2014/main" id="{C335C50B-CCAE-4E00-8072-6B8E4D26D2F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42194" b="9014"/>
          <a:stretch/>
        </p:blipFill>
        <p:spPr bwMode="auto">
          <a:xfrm>
            <a:off x="3040861" y="2590894"/>
            <a:ext cx="3055139" cy="2095406"/>
          </a:xfrm>
          <a:prstGeom prst="round2DiagRect">
            <a:avLst>
              <a:gd name="adj1" fmla="val 48971"/>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837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3"/>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pic>
        <p:nvPicPr>
          <p:cNvPr id="2" name="Picture 1">
            <a:extLst>
              <a:ext uri="{FF2B5EF4-FFF2-40B4-BE49-F238E27FC236}">
                <a16:creationId xmlns:a16="http://schemas.microsoft.com/office/drawing/2014/main" id="{76C7C9D0-6EB4-43E2-9D02-1FA4138CA716}"/>
              </a:ext>
            </a:extLst>
          </p:cNvPr>
          <p:cNvPicPr>
            <a:picLocks noChangeAspect="1"/>
          </p:cNvPicPr>
          <p:nvPr/>
        </p:nvPicPr>
        <p:blipFill>
          <a:blip r:embed="rId4"/>
          <a:stretch>
            <a:fillRect/>
          </a:stretch>
        </p:blipFill>
        <p:spPr>
          <a:xfrm>
            <a:off x="0" y="819025"/>
            <a:ext cx="2143496" cy="796155"/>
          </a:xfrm>
          <a:prstGeom prst="rect">
            <a:avLst/>
          </a:prstGeom>
        </p:spPr>
      </p:pic>
      <p:sp>
        <p:nvSpPr>
          <p:cNvPr id="3" name="TextBox 2">
            <a:extLst>
              <a:ext uri="{FF2B5EF4-FFF2-40B4-BE49-F238E27FC236}">
                <a16:creationId xmlns:a16="http://schemas.microsoft.com/office/drawing/2014/main" id="{4A714810-F924-4DE3-9233-0A40681FA2E5}"/>
              </a:ext>
            </a:extLst>
          </p:cNvPr>
          <p:cNvSpPr txBox="1"/>
          <p:nvPr/>
        </p:nvSpPr>
        <p:spPr>
          <a:xfrm>
            <a:off x="304800" y="1615180"/>
            <a:ext cx="8534400" cy="461665"/>
          </a:xfrm>
          <a:prstGeom prst="rect">
            <a:avLst/>
          </a:prstGeom>
          <a:noFill/>
        </p:spPr>
        <p:txBody>
          <a:bodyPr wrap="square" rtlCol="0">
            <a:spAutoFit/>
          </a:bodyPr>
          <a:lstStyle/>
          <a:p>
            <a:r>
              <a:rPr lang="en-US" sz="2400" b="1" dirty="0">
                <a:solidFill>
                  <a:srgbClr val="C00000"/>
                </a:solidFill>
              </a:rPr>
              <a:t>1. </a:t>
            </a:r>
            <a:r>
              <a:rPr lang="en-US" sz="2400" b="1" dirty="0" err="1">
                <a:solidFill>
                  <a:srgbClr val="C00000"/>
                </a:solidFill>
              </a:rPr>
              <a:t>Nhận</a:t>
            </a:r>
            <a:r>
              <a:rPr lang="en-US" sz="2400" b="1" dirty="0">
                <a:solidFill>
                  <a:srgbClr val="C00000"/>
                </a:solidFill>
              </a:rPr>
              <a:t> </a:t>
            </a:r>
            <a:r>
              <a:rPr lang="en-US" sz="2400" b="1" dirty="0" err="1">
                <a:solidFill>
                  <a:srgbClr val="C00000"/>
                </a:solidFill>
              </a:rPr>
              <a:t>biết</a:t>
            </a:r>
            <a:r>
              <a:rPr lang="en-US" sz="2400" b="1" dirty="0">
                <a:solidFill>
                  <a:srgbClr val="C00000"/>
                </a:solidFill>
              </a:rPr>
              <a:t> </a:t>
            </a:r>
            <a:r>
              <a:rPr lang="en-US" sz="2400" b="1" dirty="0" err="1">
                <a:solidFill>
                  <a:srgbClr val="C00000"/>
                </a:solidFill>
              </a:rPr>
              <a:t>các</a:t>
            </a:r>
            <a:r>
              <a:rPr lang="en-US" sz="2400" b="1" dirty="0">
                <a:solidFill>
                  <a:srgbClr val="C00000"/>
                </a:solidFill>
              </a:rPr>
              <a:t> </a:t>
            </a:r>
            <a:r>
              <a:rPr lang="en-US" sz="2400" b="1" dirty="0" err="1">
                <a:solidFill>
                  <a:srgbClr val="C00000"/>
                </a:solidFill>
              </a:rPr>
              <a:t>tình</a:t>
            </a:r>
            <a:r>
              <a:rPr lang="en-US" sz="2400" b="1" dirty="0">
                <a:solidFill>
                  <a:srgbClr val="C00000"/>
                </a:solidFill>
              </a:rPr>
              <a:t> </a:t>
            </a:r>
            <a:r>
              <a:rPr lang="en-US" sz="2400" b="1" dirty="0" err="1">
                <a:solidFill>
                  <a:srgbClr val="C00000"/>
                </a:solidFill>
              </a:rPr>
              <a:t>huống</a:t>
            </a:r>
            <a:r>
              <a:rPr lang="en-US" sz="2400" b="1" dirty="0">
                <a:solidFill>
                  <a:srgbClr val="C00000"/>
                </a:solidFill>
              </a:rPr>
              <a:t> </a:t>
            </a:r>
            <a:r>
              <a:rPr lang="en-US" sz="2400" b="1" dirty="0" err="1">
                <a:solidFill>
                  <a:srgbClr val="C00000"/>
                </a:solidFill>
              </a:rPr>
              <a:t>nguy</a:t>
            </a:r>
            <a:r>
              <a:rPr lang="en-US" sz="2400" b="1" dirty="0">
                <a:solidFill>
                  <a:srgbClr val="C00000"/>
                </a:solidFill>
              </a:rPr>
              <a:t> </a:t>
            </a:r>
            <a:r>
              <a:rPr lang="en-US" sz="2400" b="1" dirty="0" err="1">
                <a:solidFill>
                  <a:srgbClr val="C00000"/>
                </a:solidFill>
              </a:rPr>
              <a:t>hiểm</a:t>
            </a:r>
            <a:r>
              <a:rPr lang="en-US" sz="2400" b="1" dirty="0">
                <a:solidFill>
                  <a:srgbClr val="C00000"/>
                </a:solidFill>
              </a:rPr>
              <a:t> </a:t>
            </a:r>
            <a:r>
              <a:rPr lang="en-US" sz="2400" b="1" dirty="0" err="1">
                <a:solidFill>
                  <a:srgbClr val="C00000"/>
                </a:solidFill>
              </a:rPr>
              <a:t>và</a:t>
            </a:r>
            <a:r>
              <a:rPr lang="en-US" sz="2400" b="1" dirty="0">
                <a:solidFill>
                  <a:srgbClr val="C00000"/>
                </a:solidFill>
              </a:rPr>
              <a:t> </a:t>
            </a:r>
            <a:r>
              <a:rPr lang="en-US" sz="2400" b="1" dirty="0" err="1">
                <a:solidFill>
                  <a:srgbClr val="C00000"/>
                </a:solidFill>
              </a:rPr>
              <a:t>hậu</a:t>
            </a:r>
            <a:r>
              <a:rPr lang="en-US" sz="2400" b="1" dirty="0">
                <a:solidFill>
                  <a:srgbClr val="C00000"/>
                </a:solidFill>
              </a:rPr>
              <a:t> </a:t>
            </a:r>
            <a:r>
              <a:rPr lang="en-US" sz="2400" b="1" dirty="0" err="1">
                <a:solidFill>
                  <a:srgbClr val="C00000"/>
                </a:solidFill>
              </a:rPr>
              <a:t>quả</a:t>
            </a:r>
            <a:r>
              <a:rPr lang="en-US" sz="2400" b="1" dirty="0">
                <a:solidFill>
                  <a:srgbClr val="C00000"/>
                </a:solidFill>
              </a:rPr>
              <a:t>:</a:t>
            </a:r>
          </a:p>
        </p:txBody>
      </p:sp>
      <p:sp>
        <p:nvSpPr>
          <p:cNvPr id="7" name="Rounded Rectangle 9">
            <a:extLst>
              <a:ext uri="{FF2B5EF4-FFF2-40B4-BE49-F238E27FC236}">
                <a16:creationId xmlns:a16="http://schemas.microsoft.com/office/drawing/2014/main" id="{B1D87EE7-E0C7-4890-93B8-A51CB6D5C4C4}"/>
              </a:ext>
            </a:extLst>
          </p:cNvPr>
          <p:cNvSpPr/>
          <p:nvPr>
            <p:custDataLst>
              <p:tags r:id="rId1"/>
            </p:custDataLst>
          </p:nvPr>
        </p:nvSpPr>
        <p:spPr>
          <a:xfrm>
            <a:off x="457200" y="2140168"/>
            <a:ext cx="2456975" cy="606615"/>
          </a:xfrm>
          <a:prstGeom prst="roundRect">
            <a:avLst/>
          </a:prstGeom>
          <a:solidFill>
            <a:srgbClr val="002060"/>
          </a:solidFill>
        </p:spPr>
        <p:style>
          <a:lnRef idx="3">
            <a:schemeClr val="lt1"/>
          </a:lnRef>
          <a:fillRef idx="1">
            <a:schemeClr val="accent2"/>
          </a:fillRef>
          <a:effectRef idx="1">
            <a:schemeClr val="accent2"/>
          </a:effectRef>
          <a:fontRef idx="minor">
            <a:schemeClr val="lt1"/>
          </a:fontRef>
        </p:style>
        <p:txBody>
          <a:bodyPr anchor="ctr"/>
          <a:lstStyle/>
          <a:p>
            <a:pPr algn="just">
              <a:spcBef>
                <a:spcPts val="0"/>
              </a:spcBef>
              <a:defRPr/>
            </a:pPr>
            <a:r>
              <a:rPr lang="en-US" sz="2400" b="1" spc="42" dirty="0">
                <a:ln w="11430"/>
                <a:solidFill>
                  <a:srgbClr val="FFFF00"/>
                </a:solidFill>
                <a:latin typeface="Arial" pitchFamily="34" charset="0"/>
                <a:cs typeface="Arial" pitchFamily="34" charset="0"/>
              </a:rPr>
              <a:t>a. </a:t>
            </a:r>
            <a:r>
              <a:rPr lang="en-US" sz="2400" b="1" spc="42" dirty="0" err="1">
                <a:ln w="11430"/>
                <a:solidFill>
                  <a:srgbClr val="FFFF00"/>
                </a:solidFill>
                <a:latin typeface="Arial" pitchFamily="34" charset="0"/>
                <a:cs typeface="Arial" pitchFamily="34" charset="0"/>
              </a:rPr>
              <a:t>Khái</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niệm</a:t>
            </a:r>
            <a:r>
              <a:rPr lang="en-US" sz="2400" b="1" spc="42" dirty="0">
                <a:ln w="11430"/>
                <a:solidFill>
                  <a:srgbClr val="FFFF00"/>
                </a:solidFill>
                <a:latin typeface="Arial" pitchFamily="34" charset="0"/>
                <a:cs typeface="Arial" pitchFamily="34" charset="0"/>
              </a:rPr>
              <a:t>:</a:t>
            </a:r>
            <a:endParaRPr lang="en-US" sz="2400" b="1" dirty="0">
              <a:solidFill>
                <a:srgbClr val="FFFF00"/>
              </a:solidFill>
              <a:latin typeface="+mj-lt"/>
              <a:cs typeface="Arial" pitchFamily="34" charset="0"/>
            </a:endParaRPr>
          </a:p>
        </p:txBody>
      </p:sp>
      <p:sp>
        <p:nvSpPr>
          <p:cNvPr id="8" name="Rounded Rectangle 9">
            <a:extLst>
              <a:ext uri="{FF2B5EF4-FFF2-40B4-BE49-F238E27FC236}">
                <a16:creationId xmlns:a16="http://schemas.microsoft.com/office/drawing/2014/main" id="{4D0F00D7-4868-4C2B-8D72-FE2C315ABAC6}"/>
              </a:ext>
            </a:extLst>
          </p:cNvPr>
          <p:cNvSpPr/>
          <p:nvPr>
            <p:custDataLst>
              <p:tags r:id="rId2"/>
            </p:custDataLst>
          </p:nvPr>
        </p:nvSpPr>
        <p:spPr>
          <a:xfrm>
            <a:off x="1143000" y="3086100"/>
            <a:ext cx="6781800" cy="1676400"/>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r>
              <a:rPr lang="vi-VN" sz="2400" dirty="0">
                <a:solidFill>
                  <a:schemeClr val="bg1"/>
                </a:solidFill>
                <a:latin typeface="+mj-lt"/>
                <a:ea typeface="Times New Roman" panose="02020603050405020304" pitchFamily="18" charset="0"/>
              </a:rPr>
              <a:t>Tình huống nguy hiểm là những sự việc bất ngờ xảy ra, có nguy cơ đe doạ nghiêm trọng đến sức khoẻ, tính mạng, gây thiệt </a:t>
            </a:r>
            <a:r>
              <a:rPr lang="en-US" sz="2400" dirty="0" err="1">
                <a:solidFill>
                  <a:schemeClr val="bg1"/>
                </a:solidFill>
                <a:latin typeface="+mj-lt"/>
                <a:ea typeface="Times New Roman" panose="02020603050405020304" pitchFamily="18" charset="0"/>
              </a:rPr>
              <a:t>hại</a:t>
            </a:r>
            <a:r>
              <a:rPr lang="en-US" sz="2400" dirty="0">
                <a:solidFill>
                  <a:schemeClr val="bg1"/>
                </a:solidFill>
                <a:latin typeface="+mj-lt"/>
                <a:ea typeface="Times New Roman" panose="02020603050405020304" pitchFamily="18" charset="0"/>
              </a:rPr>
              <a:t> </a:t>
            </a:r>
            <a:r>
              <a:rPr lang="en-US" sz="2400" dirty="0" err="1">
                <a:solidFill>
                  <a:schemeClr val="bg1"/>
                </a:solidFill>
                <a:latin typeface="+mj-lt"/>
                <a:ea typeface="Times New Roman" panose="02020603050405020304" pitchFamily="18" charset="0"/>
              </a:rPr>
              <a:t>về</a:t>
            </a:r>
            <a:r>
              <a:rPr lang="en-US" sz="2400" dirty="0">
                <a:solidFill>
                  <a:schemeClr val="bg1"/>
                </a:solidFill>
                <a:latin typeface="+mj-lt"/>
                <a:ea typeface="Times New Roman" panose="02020603050405020304" pitchFamily="18" charset="0"/>
              </a:rPr>
              <a:t> </a:t>
            </a:r>
            <a:r>
              <a:rPr lang="en-US" sz="2400" dirty="0" err="1">
                <a:solidFill>
                  <a:schemeClr val="bg1"/>
                </a:solidFill>
                <a:latin typeface="+mj-lt"/>
                <a:ea typeface="Times New Roman" panose="02020603050405020304" pitchFamily="18" charset="0"/>
              </a:rPr>
              <a:t>tài</a:t>
            </a:r>
            <a:r>
              <a:rPr lang="en-US" sz="2400" dirty="0">
                <a:solidFill>
                  <a:schemeClr val="bg1"/>
                </a:solidFill>
                <a:latin typeface="+mj-lt"/>
                <a:ea typeface="Times New Roman" panose="02020603050405020304" pitchFamily="18" charset="0"/>
              </a:rPr>
              <a:t> </a:t>
            </a:r>
            <a:r>
              <a:rPr lang="en-US" sz="2400" dirty="0" err="1">
                <a:solidFill>
                  <a:schemeClr val="bg1"/>
                </a:solidFill>
                <a:latin typeface="+mj-lt"/>
                <a:ea typeface="Times New Roman" panose="02020603050405020304" pitchFamily="18" charset="0"/>
              </a:rPr>
              <a:t>sản</a:t>
            </a:r>
            <a:r>
              <a:rPr lang="en-US" sz="2400" dirty="0">
                <a:solidFill>
                  <a:schemeClr val="bg1"/>
                </a:solidFill>
                <a:latin typeface="+mj-lt"/>
                <a:ea typeface="Times New Roman" panose="02020603050405020304" pitchFamily="18" charset="0"/>
              </a:rPr>
              <a:t>, </a:t>
            </a:r>
            <a:r>
              <a:rPr lang="en-US" sz="2400" dirty="0" err="1">
                <a:solidFill>
                  <a:schemeClr val="bg1"/>
                </a:solidFill>
                <a:latin typeface="+mj-lt"/>
                <a:ea typeface="Times New Roman" panose="02020603050405020304" pitchFamily="18" charset="0"/>
              </a:rPr>
              <a:t>môi</a:t>
            </a:r>
            <a:r>
              <a:rPr lang="en-US" sz="2400" dirty="0">
                <a:solidFill>
                  <a:schemeClr val="bg1"/>
                </a:solidFill>
                <a:latin typeface="+mj-lt"/>
                <a:ea typeface="Times New Roman" panose="02020603050405020304" pitchFamily="18" charset="0"/>
              </a:rPr>
              <a:t> </a:t>
            </a:r>
            <a:r>
              <a:rPr lang="en-US" sz="2400" dirty="0" err="1">
                <a:solidFill>
                  <a:schemeClr val="bg1"/>
                </a:solidFill>
                <a:latin typeface="+mj-lt"/>
                <a:ea typeface="Times New Roman" panose="02020603050405020304" pitchFamily="18" charset="0"/>
              </a:rPr>
              <a:t>trường</a:t>
            </a:r>
            <a:r>
              <a:rPr lang="en-US" sz="2400" dirty="0">
                <a:solidFill>
                  <a:schemeClr val="bg1"/>
                </a:solidFill>
                <a:latin typeface="+mj-lt"/>
                <a:ea typeface="Times New Roman" panose="02020603050405020304" pitchFamily="18" charset="0"/>
              </a:rPr>
              <a:t> …..</a:t>
            </a:r>
            <a:endParaRPr lang="en-US" sz="2400" dirty="0">
              <a:solidFill>
                <a:schemeClr val="bg1"/>
              </a:solidFill>
              <a:latin typeface="+mj-lt"/>
            </a:endParaRPr>
          </a:p>
        </p:txBody>
      </p:sp>
      <p:pic>
        <p:nvPicPr>
          <p:cNvPr id="9" name="Picture 8">
            <a:extLst>
              <a:ext uri="{FF2B5EF4-FFF2-40B4-BE49-F238E27FC236}">
                <a16:creationId xmlns:a16="http://schemas.microsoft.com/office/drawing/2014/main" id="{A01C397D-393D-4D35-8F2C-F41B4594371C}"/>
              </a:ext>
            </a:extLst>
          </p:cNvPr>
          <p:cNvPicPr>
            <a:picLocks noChangeAspect="1"/>
          </p:cNvPicPr>
          <p:nvPr/>
        </p:nvPicPr>
        <p:blipFill>
          <a:blip r:embed="rId5"/>
          <a:stretch>
            <a:fillRect/>
          </a:stretch>
        </p:blipFill>
        <p:spPr>
          <a:xfrm>
            <a:off x="1312163" y="78233"/>
            <a:ext cx="6824471" cy="763611"/>
          </a:xfrm>
          <a:prstGeom prst="rect">
            <a:avLst/>
          </a:prstGeom>
        </p:spPr>
      </p:pic>
    </p:spTree>
    <p:extLst>
      <p:ext uri="{BB962C8B-B14F-4D97-AF65-F5344CB8AC3E}">
        <p14:creationId xmlns:p14="http://schemas.microsoft.com/office/powerpoint/2010/main" val="231502009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par>
                          <p:cTn id="13" fill="hold">
                            <p:stCondLst>
                              <p:cond delay="2000"/>
                            </p:stCondLst>
                            <p:childTnLst>
                              <p:par>
                                <p:cTn id="14" presetID="31"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3"/>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pic>
        <p:nvPicPr>
          <p:cNvPr id="2" name="Picture 1">
            <a:extLst>
              <a:ext uri="{FF2B5EF4-FFF2-40B4-BE49-F238E27FC236}">
                <a16:creationId xmlns:a16="http://schemas.microsoft.com/office/drawing/2014/main" id="{76C7C9D0-6EB4-43E2-9D02-1FA4138CA716}"/>
              </a:ext>
            </a:extLst>
          </p:cNvPr>
          <p:cNvPicPr>
            <a:picLocks noChangeAspect="1"/>
          </p:cNvPicPr>
          <p:nvPr/>
        </p:nvPicPr>
        <p:blipFill>
          <a:blip r:embed="rId4"/>
          <a:stretch>
            <a:fillRect/>
          </a:stretch>
        </p:blipFill>
        <p:spPr>
          <a:xfrm>
            <a:off x="0" y="819025"/>
            <a:ext cx="2143496" cy="796155"/>
          </a:xfrm>
          <a:prstGeom prst="rect">
            <a:avLst/>
          </a:prstGeom>
        </p:spPr>
      </p:pic>
      <p:sp>
        <p:nvSpPr>
          <p:cNvPr id="3" name="TextBox 2">
            <a:extLst>
              <a:ext uri="{FF2B5EF4-FFF2-40B4-BE49-F238E27FC236}">
                <a16:creationId xmlns:a16="http://schemas.microsoft.com/office/drawing/2014/main" id="{4A714810-F924-4DE3-9233-0A40681FA2E5}"/>
              </a:ext>
            </a:extLst>
          </p:cNvPr>
          <p:cNvSpPr txBox="1"/>
          <p:nvPr/>
        </p:nvSpPr>
        <p:spPr>
          <a:xfrm>
            <a:off x="304800" y="1615180"/>
            <a:ext cx="8534400" cy="461665"/>
          </a:xfrm>
          <a:prstGeom prst="rect">
            <a:avLst/>
          </a:prstGeom>
          <a:noFill/>
        </p:spPr>
        <p:txBody>
          <a:bodyPr wrap="square" rtlCol="0">
            <a:spAutoFit/>
          </a:bodyPr>
          <a:lstStyle/>
          <a:p>
            <a:r>
              <a:rPr lang="en-US" sz="2400" b="1" dirty="0">
                <a:solidFill>
                  <a:srgbClr val="C00000"/>
                </a:solidFill>
              </a:rPr>
              <a:t>1. </a:t>
            </a:r>
            <a:r>
              <a:rPr lang="en-US" sz="2400" b="1" dirty="0" err="1">
                <a:solidFill>
                  <a:srgbClr val="C00000"/>
                </a:solidFill>
              </a:rPr>
              <a:t>Nhận</a:t>
            </a:r>
            <a:r>
              <a:rPr lang="en-US" sz="2400" b="1" dirty="0">
                <a:solidFill>
                  <a:srgbClr val="C00000"/>
                </a:solidFill>
              </a:rPr>
              <a:t> </a:t>
            </a:r>
            <a:r>
              <a:rPr lang="en-US" sz="2400" b="1" dirty="0" err="1">
                <a:solidFill>
                  <a:srgbClr val="C00000"/>
                </a:solidFill>
              </a:rPr>
              <a:t>biết</a:t>
            </a:r>
            <a:r>
              <a:rPr lang="en-US" sz="2400" b="1" dirty="0">
                <a:solidFill>
                  <a:srgbClr val="C00000"/>
                </a:solidFill>
              </a:rPr>
              <a:t> </a:t>
            </a:r>
            <a:r>
              <a:rPr lang="en-US" sz="2400" b="1" dirty="0" err="1">
                <a:solidFill>
                  <a:srgbClr val="C00000"/>
                </a:solidFill>
              </a:rPr>
              <a:t>các</a:t>
            </a:r>
            <a:r>
              <a:rPr lang="en-US" sz="2400" b="1" dirty="0">
                <a:solidFill>
                  <a:srgbClr val="C00000"/>
                </a:solidFill>
              </a:rPr>
              <a:t> </a:t>
            </a:r>
            <a:r>
              <a:rPr lang="en-US" sz="2400" b="1" dirty="0" err="1">
                <a:solidFill>
                  <a:srgbClr val="C00000"/>
                </a:solidFill>
              </a:rPr>
              <a:t>tình</a:t>
            </a:r>
            <a:r>
              <a:rPr lang="en-US" sz="2400" b="1" dirty="0">
                <a:solidFill>
                  <a:srgbClr val="C00000"/>
                </a:solidFill>
              </a:rPr>
              <a:t> </a:t>
            </a:r>
            <a:r>
              <a:rPr lang="en-US" sz="2400" b="1" dirty="0" err="1">
                <a:solidFill>
                  <a:srgbClr val="C00000"/>
                </a:solidFill>
              </a:rPr>
              <a:t>huống</a:t>
            </a:r>
            <a:r>
              <a:rPr lang="en-US" sz="2400" b="1" dirty="0">
                <a:solidFill>
                  <a:srgbClr val="C00000"/>
                </a:solidFill>
              </a:rPr>
              <a:t> </a:t>
            </a:r>
            <a:r>
              <a:rPr lang="en-US" sz="2400" b="1" dirty="0" err="1">
                <a:solidFill>
                  <a:srgbClr val="C00000"/>
                </a:solidFill>
              </a:rPr>
              <a:t>nguy</a:t>
            </a:r>
            <a:r>
              <a:rPr lang="en-US" sz="2400" b="1" dirty="0">
                <a:solidFill>
                  <a:srgbClr val="C00000"/>
                </a:solidFill>
              </a:rPr>
              <a:t> </a:t>
            </a:r>
            <a:r>
              <a:rPr lang="en-US" sz="2400" b="1" dirty="0" err="1">
                <a:solidFill>
                  <a:srgbClr val="C00000"/>
                </a:solidFill>
              </a:rPr>
              <a:t>hiểm</a:t>
            </a:r>
            <a:r>
              <a:rPr lang="en-US" sz="2400" b="1" dirty="0">
                <a:solidFill>
                  <a:srgbClr val="C00000"/>
                </a:solidFill>
              </a:rPr>
              <a:t> </a:t>
            </a:r>
            <a:r>
              <a:rPr lang="en-US" sz="2400" b="1" dirty="0" err="1">
                <a:solidFill>
                  <a:srgbClr val="C00000"/>
                </a:solidFill>
              </a:rPr>
              <a:t>và</a:t>
            </a:r>
            <a:r>
              <a:rPr lang="en-US" sz="2400" b="1" dirty="0">
                <a:solidFill>
                  <a:srgbClr val="C00000"/>
                </a:solidFill>
              </a:rPr>
              <a:t> </a:t>
            </a:r>
            <a:r>
              <a:rPr lang="en-US" sz="2400" b="1" dirty="0" err="1">
                <a:solidFill>
                  <a:srgbClr val="C00000"/>
                </a:solidFill>
              </a:rPr>
              <a:t>hậu</a:t>
            </a:r>
            <a:r>
              <a:rPr lang="en-US" sz="2400" b="1" dirty="0">
                <a:solidFill>
                  <a:srgbClr val="C00000"/>
                </a:solidFill>
              </a:rPr>
              <a:t> </a:t>
            </a:r>
            <a:r>
              <a:rPr lang="en-US" sz="2400" b="1" dirty="0" err="1">
                <a:solidFill>
                  <a:srgbClr val="C00000"/>
                </a:solidFill>
              </a:rPr>
              <a:t>quả</a:t>
            </a:r>
            <a:r>
              <a:rPr lang="en-US" sz="2400" b="1" dirty="0">
                <a:solidFill>
                  <a:srgbClr val="C00000"/>
                </a:solidFill>
              </a:rPr>
              <a:t>:</a:t>
            </a:r>
          </a:p>
        </p:txBody>
      </p:sp>
      <p:sp>
        <p:nvSpPr>
          <p:cNvPr id="7" name="Rounded Rectangle 9">
            <a:extLst>
              <a:ext uri="{FF2B5EF4-FFF2-40B4-BE49-F238E27FC236}">
                <a16:creationId xmlns:a16="http://schemas.microsoft.com/office/drawing/2014/main" id="{B1D87EE7-E0C7-4890-93B8-A51CB6D5C4C4}"/>
              </a:ext>
            </a:extLst>
          </p:cNvPr>
          <p:cNvSpPr/>
          <p:nvPr>
            <p:custDataLst>
              <p:tags r:id="rId1"/>
            </p:custDataLst>
          </p:nvPr>
        </p:nvSpPr>
        <p:spPr>
          <a:xfrm>
            <a:off x="457200" y="2140168"/>
            <a:ext cx="2456975" cy="606615"/>
          </a:xfrm>
          <a:prstGeom prst="roundRect">
            <a:avLst/>
          </a:prstGeom>
          <a:solidFill>
            <a:srgbClr val="002060"/>
          </a:solidFill>
        </p:spPr>
        <p:style>
          <a:lnRef idx="3">
            <a:schemeClr val="lt1"/>
          </a:lnRef>
          <a:fillRef idx="1">
            <a:schemeClr val="accent2"/>
          </a:fillRef>
          <a:effectRef idx="1">
            <a:schemeClr val="accent2"/>
          </a:effectRef>
          <a:fontRef idx="minor">
            <a:schemeClr val="lt1"/>
          </a:fontRef>
        </p:style>
        <p:txBody>
          <a:bodyPr anchor="ctr"/>
          <a:lstStyle/>
          <a:p>
            <a:pPr algn="just">
              <a:spcBef>
                <a:spcPts val="0"/>
              </a:spcBef>
              <a:defRPr/>
            </a:pPr>
            <a:r>
              <a:rPr lang="en-US" sz="2400" b="1" spc="42" dirty="0">
                <a:ln w="11430"/>
                <a:solidFill>
                  <a:srgbClr val="FFFF00"/>
                </a:solidFill>
                <a:latin typeface="Arial" pitchFamily="34" charset="0"/>
                <a:cs typeface="Arial" pitchFamily="34" charset="0"/>
              </a:rPr>
              <a:t>b. </a:t>
            </a:r>
            <a:r>
              <a:rPr lang="en-US" sz="2400" b="1" spc="42" dirty="0" err="1">
                <a:ln w="11430"/>
                <a:solidFill>
                  <a:srgbClr val="FFFF00"/>
                </a:solidFill>
                <a:latin typeface="Arial" pitchFamily="34" charset="0"/>
                <a:cs typeface="Arial" pitchFamily="34" charset="0"/>
              </a:rPr>
              <a:t>Hậu</a:t>
            </a:r>
            <a:r>
              <a:rPr lang="en-US" sz="2400" b="1" spc="42" dirty="0">
                <a:ln w="11430"/>
                <a:solidFill>
                  <a:srgbClr val="FFFF00"/>
                </a:solidFill>
                <a:latin typeface="Arial" pitchFamily="34" charset="0"/>
                <a:cs typeface="Arial" pitchFamily="34" charset="0"/>
              </a:rPr>
              <a:t> </a:t>
            </a:r>
            <a:r>
              <a:rPr lang="en-US" sz="2400" b="1" spc="42" dirty="0" err="1">
                <a:ln w="11430"/>
                <a:solidFill>
                  <a:srgbClr val="FFFF00"/>
                </a:solidFill>
                <a:latin typeface="Arial" pitchFamily="34" charset="0"/>
                <a:cs typeface="Arial" pitchFamily="34" charset="0"/>
              </a:rPr>
              <a:t>quả</a:t>
            </a:r>
            <a:r>
              <a:rPr lang="en-US" sz="2400" b="1" spc="42" dirty="0">
                <a:ln w="11430"/>
                <a:solidFill>
                  <a:srgbClr val="FFFF00"/>
                </a:solidFill>
                <a:latin typeface="Arial" pitchFamily="34" charset="0"/>
                <a:cs typeface="Arial" pitchFamily="34" charset="0"/>
              </a:rPr>
              <a:t>:</a:t>
            </a:r>
            <a:endParaRPr lang="en-US" sz="2400" b="1" dirty="0">
              <a:solidFill>
                <a:srgbClr val="FFFF00"/>
              </a:solidFill>
              <a:latin typeface="+mj-lt"/>
              <a:cs typeface="Arial" pitchFamily="34" charset="0"/>
            </a:endParaRPr>
          </a:p>
        </p:txBody>
      </p:sp>
      <p:sp>
        <p:nvSpPr>
          <p:cNvPr id="8" name="Rounded Rectangle 9">
            <a:extLst>
              <a:ext uri="{FF2B5EF4-FFF2-40B4-BE49-F238E27FC236}">
                <a16:creationId xmlns:a16="http://schemas.microsoft.com/office/drawing/2014/main" id="{4D0F00D7-4868-4C2B-8D72-FE2C315ABAC6}"/>
              </a:ext>
            </a:extLst>
          </p:cNvPr>
          <p:cNvSpPr/>
          <p:nvPr>
            <p:custDataLst>
              <p:tags r:id="rId2"/>
            </p:custDataLst>
          </p:nvPr>
        </p:nvSpPr>
        <p:spPr>
          <a:xfrm>
            <a:off x="1143000" y="3086100"/>
            <a:ext cx="6781800" cy="1371600"/>
          </a:xfrm>
          <a:prstGeom prst="roundRect">
            <a:avLst/>
          </a:prstGeom>
          <a:solidFill>
            <a:srgbClr val="002060">
              <a:alpha val="69804"/>
            </a:srgbClr>
          </a:solidFill>
        </p:spPr>
        <p:style>
          <a:lnRef idx="3">
            <a:schemeClr val="lt1"/>
          </a:lnRef>
          <a:fillRef idx="1">
            <a:schemeClr val="accent2"/>
          </a:fillRef>
          <a:effectRef idx="1">
            <a:schemeClr val="accent2"/>
          </a:effectRef>
          <a:fontRef idx="minor">
            <a:schemeClr val="lt1"/>
          </a:fontRef>
        </p:style>
        <p:txBody>
          <a:bodyPr anchor="ctr"/>
          <a:lstStyle/>
          <a:p>
            <a:pPr algn="just">
              <a:lnSpc>
                <a:spcPct val="150000"/>
              </a:lnSpc>
            </a:pPr>
            <a:r>
              <a:rPr lang="en-US" sz="2400" b="1" dirty="0" err="1">
                <a:solidFill>
                  <a:schemeClr val="bg1"/>
                </a:solidFill>
                <a:latin typeface="+mj-lt"/>
                <a:cs typeface="Times New Roman" pitchFamily="18" charset="0"/>
              </a:rPr>
              <a:t>Làm</a:t>
            </a:r>
            <a:r>
              <a:rPr lang="en-US" sz="2400" b="1" dirty="0">
                <a:solidFill>
                  <a:schemeClr val="bg1"/>
                </a:solidFill>
                <a:latin typeface="+mj-lt"/>
                <a:cs typeface="Times New Roman" pitchFamily="18" charset="0"/>
              </a:rPr>
              <a:t> </a:t>
            </a:r>
            <a:r>
              <a:rPr lang="en-US" sz="2400" b="1" dirty="0" err="1">
                <a:solidFill>
                  <a:schemeClr val="bg1"/>
                </a:solidFill>
                <a:latin typeface="+mj-lt"/>
                <a:cs typeface="Times New Roman" pitchFamily="18" charset="0"/>
              </a:rPr>
              <a:t>tổn</a:t>
            </a:r>
            <a:r>
              <a:rPr lang="en-US" sz="2400" b="1" dirty="0">
                <a:solidFill>
                  <a:schemeClr val="bg1"/>
                </a:solidFill>
                <a:latin typeface="+mj-lt"/>
                <a:cs typeface="Times New Roman" pitchFamily="18" charset="0"/>
              </a:rPr>
              <a:t> </a:t>
            </a:r>
            <a:r>
              <a:rPr lang="en-US" sz="2400" b="1" dirty="0" err="1">
                <a:solidFill>
                  <a:schemeClr val="bg1"/>
                </a:solidFill>
                <a:latin typeface="+mj-lt"/>
                <a:cs typeface="Times New Roman" pitchFamily="18" charset="0"/>
              </a:rPr>
              <a:t>hại</a:t>
            </a:r>
            <a:r>
              <a:rPr lang="en-US" sz="2400" b="1" dirty="0">
                <a:solidFill>
                  <a:schemeClr val="bg1"/>
                </a:solidFill>
                <a:latin typeface="+mj-lt"/>
                <a:cs typeface="Times New Roman" pitchFamily="18" charset="0"/>
              </a:rPr>
              <a:t> </a:t>
            </a:r>
            <a:r>
              <a:rPr lang="en-US" sz="2400" b="1" dirty="0" err="1">
                <a:solidFill>
                  <a:schemeClr val="bg1"/>
                </a:solidFill>
                <a:latin typeface="+mj-lt"/>
                <a:cs typeface="Times New Roman" pitchFamily="18" charset="0"/>
              </a:rPr>
              <a:t>đến</a:t>
            </a:r>
            <a:r>
              <a:rPr lang="en-US" sz="2400" b="1" dirty="0">
                <a:solidFill>
                  <a:schemeClr val="bg1"/>
                </a:solidFill>
                <a:latin typeface="+mj-lt"/>
                <a:cs typeface="Times New Roman" pitchFamily="18" charset="0"/>
              </a:rPr>
              <a:t> </a:t>
            </a:r>
            <a:r>
              <a:rPr lang="en-US" sz="2400" b="1" dirty="0" err="1">
                <a:solidFill>
                  <a:schemeClr val="bg1"/>
                </a:solidFill>
                <a:latin typeface="+mj-lt"/>
                <a:cs typeface="Times New Roman" pitchFamily="18" charset="0"/>
              </a:rPr>
              <a:t>tính</a:t>
            </a:r>
            <a:r>
              <a:rPr lang="en-US" sz="2400" b="1" dirty="0">
                <a:solidFill>
                  <a:schemeClr val="bg1"/>
                </a:solidFill>
                <a:latin typeface="+mj-lt"/>
                <a:cs typeface="Times New Roman" pitchFamily="18" charset="0"/>
              </a:rPr>
              <a:t> </a:t>
            </a:r>
            <a:r>
              <a:rPr lang="en-US" sz="2400" b="1" dirty="0" err="1">
                <a:solidFill>
                  <a:schemeClr val="bg1"/>
                </a:solidFill>
                <a:latin typeface="+mj-lt"/>
                <a:cs typeface="Times New Roman" pitchFamily="18" charset="0"/>
              </a:rPr>
              <a:t>mạng</a:t>
            </a:r>
            <a:r>
              <a:rPr lang="en-US" sz="2400" b="1" dirty="0">
                <a:solidFill>
                  <a:schemeClr val="bg1"/>
                </a:solidFill>
                <a:latin typeface="+mj-lt"/>
                <a:cs typeface="Times New Roman" pitchFamily="18" charset="0"/>
              </a:rPr>
              <a:t>, </a:t>
            </a:r>
            <a:r>
              <a:rPr lang="en-US" sz="2400" b="1" dirty="0" err="1">
                <a:solidFill>
                  <a:schemeClr val="bg1"/>
                </a:solidFill>
                <a:latin typeface="+mj-lt"/>
                <a:cs typeface="Times New Roman" pitchFamily="18" charset="0"/>
              </a:rPr>
              <a:t>của</a:t>
            </a:r>
            <a:r>
              <a:rPr lang="en-US" sz="2400" b="1" dirty="0">
                <a:solidFill>
                  <a:schemeClr val="bg1"/>
                </a:solidFill>
                <a:latin typeface="+mj-lt"/>
                <a:cs typeface="Times New Roman" pitchFamily="18" charset="0"/>
              </a:rPr>
              <a:t> </a:t>
            </a:r>
            <a:r>
              <a:rPr lang="en-US" sz="2400" b="1" dirty="0" err="1">
                <a:solidFill>
                  <a:schemeClr val="bg1"/>
                </a:solidFill>
                <a:latin typeface="+mj-lt"/>
                <a:cs typeface="Times New Roman" pitchFamily="18" charset="0"/>
              </a:rPr>
              <a:t>cải</a:t>
            </a:r>
            <a:r>
              <a:rPr lang="en-US" sz="2400" b="1" dirty="0">
                <a:solidFill>
                  <a:schemeClr val="bg1"/>
                </a:solidFill>
                <a:latin typeface="+mj-lt"/>
                <a:cs typeface="Times New Roman" pitchFamily="18" charset="0"/>
              </a:rPr>
              <a:t> </a:t>
            </a:r>
            <a:r>
              <a:rPr lang="en-US" sz="2400" b="1" dirty="0" err="1">
                <a:solidFill>
                  <a:schemeClr val="bg1"/>
                </a:solidFill>
                <a:latin typeface="+mj-lt"/>
                <a:cs typeface="Times New Roman" pitchFamily="18" charset="0"/>
              </a:rPr>
              <a:t>vật</a:t>
            </a:r>
            <a:r>
              <a:rPr lang="en-US" sz="2400" b="1" dirty="0">
                <a:solidFill>
                  <a:schemeClr val="bg1"/>
                </a:solidFill>
                <a:latin typeface="+mj-lt"/>
                <a:cs typeface="Times New Roman" pitchFamily="18" charset="0"/>
              </a:rPr>
              <a:t> </a:t>
            </a:r>
            <a:r>
              <a:rPr lang="en-US" sz="2400" b="1" dirty="0" err="1">
                <a:solidFill>
                  <a:schemeClr val="bg1"/>
                </a:solidFill>
                <a:latin typeface="+mj-lt"/>
                <a:cs typeface="Times New Roman" pitchFamily="18" charset="0"/>
              </a:rPr>
              <a:t>chất</a:t>
            </a:r>
            <a:r>
              <a:rPr lang="en-US" sz="2400" b="1" dirty="0">
                <a:solidFill>
                  <a:schemeClr val="bg1"/>
                </a:solidFill>
                <a:latin typeface="+mj-lt"/>
                <a:cs typeface="Times New Roman" pitchFamily="18" charset="0"/>
              </a:rPr>
              <a:t>, </a:t>
            </a:r>
            <a:r>
              <a:rPr lang="en-US" sz="2400" b="1" dirty="0" err="1">
                <a:solidFill>
                  <a:schemeClr val="bg1"/>
                </a:solidFill>
                <a:latin typeface="+mj-lt"/>
                <a:cs typeface="Times New Roman" pitchFamily="18" charset="0"/>
              </a:rPr>
              <a:t>tinh</a:t>
            </a:r>
            <a:r>
              <a:rPr lang="en-US" sz="2400" b="1" dirty="0">
                <a:solidFill>
                  <a:schemeClr val="bg1"/>
                </a:solidFill>
                <a:latin typeface="+mj-lt"/>
                <a:cs typeface="Times New Roman" pitchFamily="18" charset="0"/>
              </a:rPr>
              <a:t> </a:t>
            </a:r>
            <a:r>
              <a:rPr lang="en-US" sz="2400" b="1" dirty="0" err="1">
                <a:solidFill>
                  <a:schemeClr val="bg1"/>
                </a:solidFill>
                <a:latin typeface="+mj-lt"/>
                <a:cs typeface="Times New Roman" pitchFamily="18" charset="0"/>
              </a:rPr>
              <a:t>thần</a:t>
            </a:r>
            <a:r>
              <a:rPr lang="en-US" sz="2400" b="1" dirty="0">
                <a:solidFill>
                  <a:schemeClr val="bg1"/>
                </a:solidFill>
                <a:latin typeface="+mj-lt"/>
                <a:cs typeface="Times New Roman" pitchFamily="18" charset="0"/>
              </a:rPr>
              <a:t> </a:t>
            </a:r>
            <a:r>
              <a:rPr lang="en-US" sz="2400" b="1" dirty="0" err="1">
                <a:solidFill>
                  <a:schemeClr val="bg1"/>
                </a:solidFill>
                <a:latin typeface="+mj-lt"/>
                <a:cs typeface="Times New Roman" pitchFamily="18" charset="0"/>
              </a:rPr>
              <a:t>của</a:t>
            </a:r>
            <a:r>
              <a:rPr lang="en-US" sz="2400" b="1" dirty="0">
                <a:solidFill>
                  <a:schemeClr val="bg1"/>
                </a:solidFill>
                <a:latin typeface="+mj-lt"/>
                <a:cs typeface="Times New Roman" pitchFamily="18" charset="0"/>
              </a:rPr>
              <a:t> </a:t>
            </a:r>
            <a:r>
              <a:rPr lang="en-US" sz="2400" b="1" dirty="0" err="1">
                <a:solidFill>
                  <a:schemeClr val="bg1"/>
                </a:solidFill>
                <a:latin typeface="+mj-lt"/>
                <a:cs typeface="Times New Roman" pitchFamily="18" charset="0"/>
              </a:rPr>
              <a:t>cá</a:t>
            </a:r>
            <a:r>
              <a:rPr lang="en-US" sz="2400" b="1" dirty="0">
                <a:solidFill>
                  <a:schemeClr val="bg1"/>
                </a:solidFill>
                <a:latin typeface="+mj-lt"/>
                <a:cs typeface="Times New Roman" pitchFamily="18" charset="0"/>
              </a:rPr>
              <a:t> </a:t>
            </a:r>
            <a:r>
              <a:rPr lang="en-US" sz="2400" b="1" dirty="0" err="1">
                <a:solidFill>
                  <a:schemeClr val="bg1"/>
                </a:solidFill>
                <a:latin typeface="+mj-lt"/>
                <a:cs typeface="Times New Roman" pitchFamily="18" charset="0"/>
              </a:rPr>
              <a:t>nhân</a:t>
            </a:r>
            <a:r>
              <a:rPr lang="en-US" sz="2400" b="1" dirty="0">
                <a:solidFill>
                  <a:schemeClr val="bg1"/>
                </a:solidFill>
                <a:latin typeface="+mj-lt"/>
                <a:cs typeface="Times New Roman" pitchFamily="18" charset="0"/>
              </a:rPr>
              <a:t> </a:t>
            </a:r>
            <a:r>
              <a:rPr lang="en-US" sz="2400" b="1" dirty="0" err="1">
                <a:solidFill>
                  <a:schemeClr val="bg1"/>
                </a:solidFill>
                <a:latin typeface="+mj-lt"/>
                <a:cs typeface="Times New Roman" pitchFamily="18" charset="0"/>
              </a:rPr>
              <a:t>và</a:t>
            </a:r>
            <a:r>
              <a:rPr lang="en-US" sz="2400" b="1" dirty="0">
                <a:solidFill>
                  <a:schemeClr val="bg1"/>
                </a:solidFill>
                <a:latin typeface="+mj-lt"/>
                <a:cs typeface="Times New Roman" pitchFamily="18" charset="0"/>
              </a:rPr>
              <a:t> </a:t>
            </a:r>
            <a:r>
              <a:rPr lang="en-US" sz="2400" b="1" dirty="0" err="1">
                <a:solidFill>
                  <a:schemeClr val="bg1"/>
                </a:solidFill>
                <a:latin typeface="+mj-lt"/>
                <a:cs typeface="Times New Roman" pitchFamily="18" charset="0"/>
              </a:rPr>
              <a:t>xã</a:t>
            </a:r>
            <a:r>
              <a:rPr lang="en-US" sz="2400" b="1" dirty="0">
                <a:solidFill>
                  <a:schemeClr val="bg1"/>
                </a:solidFill>
                <a:latin typeface="+mj-lt"/>
                <a:cs typeface="Times New Roman" pitchFamily="18" charset="0"/>
              </a:rPr>
              <a:t> </a:t>
            </a:r>
            <a:r>
              <a:rPr lang="en-US" sz="2400" b="1" dirty="0" err="1">
                <a:solidFill>
                  <a:schemeClr val="bg1"/>
                </a:solidFill>
                <a:latin typeface="+mj-lt"/>
                <a:cs typeface="Times New Roman" pitchFamily="18" charset="0"/>
              </a:rPr>
              <a:t>hội</a:t>
            </a:r>
            <a:r>
              <a:rPr lang="en-US" sz="2400" b="1" dirty="0">
                <a:solidFill>
                  <a:schemeClr val="bg1"/>
                </a:solidFill>
                <a:latin typeface="+mj-lt"/>
                <a:cs typeface="Times New Roman" pitchFamily="18" charset="0"/>
              </a:rPr>
              <a:t>.</a:t>
            </a:r>
          </a:p>
        </p:txBody>
      </p:sp>
      <p:pic>
        <p:nvPicPr>
          <p:cNvPr id="9" name="Picture 8">
            <a:extLst>
              <a:ext uri="{FF2B5EF4-FFF2-40B4-BE49-F238E27FC236}">
                <a16:creationId xmlns:a16="http://schemas.microsoft.com/office/drawing/2014/main" id="{A01C397D-393D-4D35-8F2C-F41B4594371C}"/>
              </a:ext>
            </a:extLst>
          </p:cNvPr>
          <p:cNvPicPr>
            <a:picLocks noChangeAspect="1"/>
          </p:cNvPicPr>
          <p:nvPr/>
        </p:nvPicPr>
        <p:blipFill>
          <a:blip r:embed="rId5"/>
          <a:stretch>
            <a:fillRect/>
          </a:stretch>
        </p:blipFill>
        <p:spPr>
          <a:xfrm>
            <a:off x="1312163" y="78233"/>
            <a:ext cx="6824471" cy="763611"/>
          </a:xfrm>
          <a:prstGeom prst="rect">
            <a:avLst/>
          </a:prstGeom>
        </p:spPr>
      </p:pic>
    </p:spTree>
    <p:extLst>
      <p:ext uri="{BB962C8B-B14F-4D97-AF65-F5344CB8AC3E}">
        <p14:creationId xmlns:p14="http://schemas.microsoft.com/office/powerpoint/2010/main" val="266509299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par>
                          <p:cTn id="13" fill="hold">
                            <p:stCondLst>
                              <p:cond delay="2000"/>
                            </p:stCondLst>
                            <p:childTnLst>
                              <p:par>
                                <p:cTn id="14" presetID="31"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4" name="Picture 2" descr="Kỹ năng tự nhận thức bản thân là gì? Tác dụng của kỹ năng tự nhận thức">
            <a:extLst>
              <a:ext uri="{FF2B5EF4-FFF2-40B4-BE49-F238E27FC236}">
                <a16:creationId xmlns:a16="http://schemas.microsoft.com/office/drawing/2014/main" id="{C5D79345-CF63-4796-A403-22CD8B9DA3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76300"/>
            <a:ext cx="9144000" cy="4826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4" descr="duong phan ca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0" y="7181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3EE13E3-2FDD-4F12-90D2-546FAAF796CA}"/>
              </a:ext>
            </a:extLst>
          </p:cNvPr>
          <p:cNvSpPr txBox="1"/>
          <p:nvPr/>
        </p:nvSpPr>
        <p:spPr>
          <a:xfrm>
            <a:off x="0" y="12700"/>
            <a:ext cx="5334000" cy="584775"/>
          </a:xfrm>
          <a:prstGeom prst="rect">
            <a:avLst/>
          </a:prstGeom>
          <a:noFill/>
        </p:spPr>
        <p:txBody>
          <a:bodyPr wrap="square" rtlCol="0">
            <a:spAutoFit/>
          </a:bodyPr>
          <a:lstStyle/>
          <a:p>
            <a:r>
              <a:rPr lang="en-US" sz="3200" dirty="0" err="1">
                <a:solidFill>
                  <a:srgbClr val="0000FF"/>
                </a:solidFill>
              </a:rPr>
              <a:t>Khắc</a:t>
            </a:r>
            <a:r>
              <a:rPr lang="en-US" sz="3200" dirty="0">
                <a:solidFill>
                  <a:srgbClr val="0000FF"/>
                </a:solidFill>
              </a:rPr>
              <a:t> </a:t>
            </a:r>
            <a:r>
              <a:rPr lang="en-US" sz="3200" dirty="0" err="1">
                <a:solidFill>
                  <a:srgbClr val="0000FF"/>
                </a:solidFill>
              </a:rPr>
              <a:t>phục</a:t>
            </a:r>
            <a:r>
              <a:rPr lang="en-US" sz="3200" dirty="0">
                <a:solidFill>
                  <a:srgbClr val="0000FF"/>
                </a:solidFill>
              </a:rPr>
              <a:t> </a:t>
            </a:r>
            <a:r>
              <a:rPr lang="en-US" sz="3200" dirty="0" err="1">
                <a:solidFill>
                  <a:srgbClr val="0000FF"/>
                </a:solidFill>
              </a:rPr>
              <a:t>hậu</a:t>
            </a:r>
            <a:r>
              <a:rPr lang="en-US" sz="3200" dirty="0">
                <a:solidFill>
                  <a:srgbClr val="0000FF"/>
                </a:solidFill>
              </a:rPr>
              <a:t> </a:t>
            </a:r>
            <a:r>
              <a:rPr lang="en-US" sz="3200" dirty="0" err="1">
                <a:solidFill>
                  <a:srgbClr val="0000FF"/>
                </a:solidFill>
              </a:rPr>
              <a:t>quả</a:t>
            </a:r>
            <a:r>
              <a:rPr lang="en-US" sz="3200" dirty="0">
                <a:solidFill>
                  <a:srgbClr val="0000FF"/>
                </a:solidFill>
              </a:rPr>
              <a:t>:</a:t>
            </a:r>
          </a:p>
        </p:txBody>
      </p:sp>
      <p:pic>
        <p:nvPicPr>
          <p:cNvPr id="3" name="Khac phuc vu chay o thanh pho ho chi minh">
            <a:hlinkClick r:id="" action="ppaction://media"/>
            <a:extLst>
              <a:ext uri="{FF2B5EF4-FFF2-40B4-BE49-F238E27FC236}">
                <a16:creationId xmlns:a16="http://schemas.microsoft.com/office/drawing/2014/main" id="{5C6AE264-D4A1-4FEB-9546-3E7AD7062745}"/>
              </a:ext>
            </a:extLst>
          </p:cNvPr>
          <p:cNvPicPr>
            <a:picLocks noChangeAspect="1"/>
          </p:cNvPicPr>
          <p:nvPr>
            <a:videoFile r:link="rId2"/>
            <p:extLst>
              <p:ext uri="{DAA4B4D4-6D71-4841-9C94-3DE7FCFB9230}">
                <p14:media xmlns:p14="http://schemas.microsoft.com/office/powerpoint/2010/main" r:embed="rId3">
                  <p14:trim st="9355"/>
                </p14:media>
              </p:ext>
            </p:extLst>
          </p:nvPr>
        </p:nvPicPr>
        <p:blipFill>
          <a:blip r:embed="rId8"/>
          <a:stretch>
            <a:fillRect/>
          </a:stretch>
        </p:blipFill>
        <p:spPr>
          <a:xfrm>
            <a:off x="0" y="920790"/>
            <a:ext cx="9144000" cy="4757738"/>
          </a:xfrm>
          <a:prstGeom prst="rect">
            <a:avLst/>
          </a:prstGeom>
        </p:spPr>
      </p:pic>
    </p:spTree>
    <p:custDataLst>
      <p:tags r:id="rId1"/>
    </p:custDataLst>
    <p:extLst>
      <p:ext uri="{BB962C8B-B14F-4D97-AF65-F5344CB8AC3E}">
        <p14:creationId xmlns:p14="http://schemas.microsoft.com/office/powerpoint/2010/main" val="2629382709"/>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3"/>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pic>
        <p:nvPicPr>
          <p:cNvPr id="2" name="Picture 1">
            <a:extLst>
              <a:ext uri="{FF2B5EF4-FFF2-40B4-BE49-F238E27FC236}">
                <a16:creationId xmlns:a16="http://schemas.microsoft.com/office/drawing/2014/main" id="{76C7C9D0-6EB4-43E2-9D02-1FA4138CA716}"/>
              </a:ext>
            </a:extLst>
          </p:cNvPr>
          <p:cNvPicPr>
            <a:picLocks noChangeAspect="1"/>
          </p:cNvPicPr>
          <p:nvPr/>
        </p:nvPicPr>
        <p:blipFill>
          <a:blip r:embed="rId2"/>
          <a:stretch>
            <a:fillRect/>
          </a:stretch>
        </p:blipFill>
        <p:spPr>
          <a:xfrm>
            <a:off x="0" y="841844"/>
            <a:ext cx="2143496" cy="773336"/>
          </a:xfrm>
          <a:prstGeom prst="rect">
            <a:avLst/>
          </a:prstGeom>
        </p:spPr>
      </p:pic>
      <p:sp>
        <p:nvSpPr>
          <p:cNvPr id="3" name="TextBox 2">
            <a:extLst>
              <a:ext uri="{FF2B5EF4-FFF2-40B4-BE49-F238E27FC236}">
                <a16:creationId xmlns:a16="http://schemas.microsoft.com/office/drawing/2014/main" id="{4A714810-F924-4DE3-9233-0A40681FA2E5}"/>
              </a:ext>
            </a:extLst>
          </p:cNvPr>
          <p:cNvSpPr txBox="1"/>
          <p:nvPr/>
        </p:nvSpPr>
        <p:spPr>
          <a:xfrm>
            <a:off x="304799" y="1615180"/>
            <a:ext cx="8240713" cy="523220"/>
          </a:xfrm>
          <a:prstGeom prst="rect">
            <a:avLst/>
          </a:prstGeom>
          <a:noFill/>
        </p:spPr>
        <p:txBody>
          <a:bodyPr wrap="square" rtlCol="0">
            <a:spAutoFit/>
          </a:bodyPr>
          <a:lstStyle/>
          <a:p>
            <a:r>
              <a:rPr lang="en-US" sz="2800" b="1" dirty="0">
                <a:solidFill>
                  <a:srgbClr val="C00000"/>
                </a:solidFill>
              </a:rPr>
              <a:t>2. </a:t>
            </a:r>
            <a:r>
              <a:rPr lang="en-US" sz="2800" b="1" dirty="0" err="1">
                <a:solidFill>
                  <a:srgbClr val="C00000"/>
                </a:solidFill>
              </a:rPr>
              <a:t>Cách</a:t>
            </a:r>
            <a:r>
              <a:rPr lang="en-US" sz="2800" b="1" dirty="0">
                <a:solidFill>
                  <a:srgbClr val="C00000"/>
                </a:solidFill>
              </a:rPr>
              <a:t> </a:t>
            </a:r>
            <a:r>
              <a:rPr lang="en-US" sz="2800" b="1" dirty="0" err="1">
                <a:solidFill>
                  <a:srgbClr val="C00000"/>
                </a:solidFill>
              </a:rPr>
              <a:t>ứng</a:t>
            </a:r>
            <a:r>
              <a:rPr lang="en-US" sz="2800" b="1" dirty="0">
                <a:solidFill>
                  <a:srgbClr val="C00000"/>
                </a:solidFill>
              </a:rPr>
              <a:t> </a:t>
            </a:r>
            <a:r>
              <a:rPr lang="en-US" sz="2800" b="1" dirty="0" err="1">
                <a:solidFill>
                  <a:srgbClr val="C00000"/>
                </a:solidFill>
              </a:rPr>
              <a:t>phó</a:t>
            </a:r>
            <a:r>
              <a:rPr lang="en-US" sz="2800" b="1" dirty="0">
                <a:solidFill>
                  <a:srgbClr val="C00000"/>
                </a:solidFill>
              </a:rPr>
              <a:t> </a:t>
            </a:r>
            <a:r>
              <a:rPr lang="en-US" sz="2800" b="1" dirty="0" err="1">
                <a:solidFill>
                  <a:srgbClr val="C00000"/>
                </a:solidFill>
              </a:rPr>
              <a:t>với</a:t>
            </a:r>
            <a:r>
              <a:rPr lang="en-US" sz="2800" b="1" dirty="0">
                <a:solidFill>
                  <a:srgbClr val="C00000"/>
                </a:solidFill>
              </a:rPr>
              <a:t> </a:t>
            </a:r>
            <a:r>
              <a:rPr lang="en-US" sz="2800" b="1" dirty="0" err="1">
                <a:solidFill>
                  <a:srgbClr val="C00000"/>
                </a:solidFill>
              </a:rPr>
              <a:t>tình</a:t>
            </a:r>
            <a:r>
              <a:rPr lang="en-US" sz="2800" b="1" dirty="0">
                <a:solidFill>
                  <a:srgbClr val="C00000"/>
                </a:solidFill>
              </a:rPr>
              <a:t> </a:t>
            </a:r>
            <a:r>
              <a:rPr lang="en-US" sz="2800" b="1" dirty="0" err="1">
                <a:solidFill>
                  <a:srgbClr val="C00000"/>
                </a:solidFill>
              </a:rPr>
              <a:t>huống</a:t>
            </a:r>
            <a:r>
              <a:rPr lang="en-US" sz="2800" b="1" dirty="0">
                <a:solidFill>
                  <a:srgbClr val="C00000"/>
                </a:solidFill>
              </a:rPr>
              <a:t> </a:t>
            </a:r>
            <a:r>
              <a:rPr lang="en-US" sz="2800" b="1" dirty="0" err="1">
                <a:solidFill>
                  <a:srgbClr val="C00000"/>
                </a:solidFill>
              </a:rPr>
              <a:t>nguy</a:t>
            </a:r>
            <a:r>
              <a:rPr lang="en-US" sz="2800" b="1" dirty="0">
                <a:solidFill>
                  <a:srgbClr val="C00000"/>
                </a:solidFill>
              </a:rPr>
              <a:t> </a:t>
            </a:r>
            <a:r>
              <a:rPr lang="en-US" sz="2800" b="1" dirty="0" err="1">
                <a:solidFill>
                  <a:srgbClr val="C00000"/>
                </a:solidFill>
              </a:rPr>
              <a:t>hiểm</a:t>
            </a:r>
            <a:r>
              <a:rPr lang="en-US" sz="2800" b="1" dirty="0">
                <a:solidFill>
                  <a:srgbClr val="C00000"/>
                </a:solidFill>
              </a:rPr>
              <a:t>:</a:t>
            </a:r>
          </a:p>
        </p:txBody>
      </p:sp>
      <p:pic>
        <p:nvPicPr>
          <p:cNvPr id="9" name="Shape 250">
            <a:extLst>
              <a:ext uri="{FF2B5EF4-FFF2-40B4-BE49-F238E27FC236}">
                <a16:creationId xmlns:a16="http://schemas.microsoft.com/office/drawing/2014/main" id="{84DA3987-6B9D-4845-94FF-360C35004186}"/>
              </a:ext>
            </a:extLst>
          </p:cNvPr>
          <p:cNvPicPr/>
          <p:nvPr/>
        </p:nvPicPr>
        <p:blipFill rotWithShape="1">
          <a:blip r:embed="rId3"/>
          <a:srcRect l="7085" t="3271" r="2816" b="5145"/>
          <a:stretch/>
        </p:blipFill>
        <p:spPr>
          <a:xfrm>
            <a:off x="6113050" y="3695700"/>
            <a:ext cx="2878550" cy="1712997"/>
          </a:xfrm>
          <a:prstGeom prst="rect">
            <a:avLst/>
          </a:prstGeom>
        </p:spPr>
      </p:pic>
      <p:pic>
        <p:nvPicPr>
          <p:cNvPr id="10" name="Shape 258">
            <a:extLst>
              <a:ext uri="{FF2B5EF4-FFF2-40B4-BE49-F238E27FC236}">
                <a16:creationId xmlns:a16="http://schemas.microsoft.com/office/drawing/2014/main" id="{02B37A92-12D1-4872-AC70-FE487CA35A48}"/>
              </a:ext>
            </a:extLst>
          </p:cNvPr>
          <p:cNvPicPr/>
          <p:nvPr/>
        </p:nvPicPr>
        <p:blipFill rotWithShape="1">
          <a:blip r:embed="rId4"/>
          <a:srcRect l="10811" t="7223" r="7106" b="5240"/>
          <a:stretch/>
        </p:blipFill>
        <p:spPr>
          <a:xfrm>
            <a:off x="304799" y="2230384"/>
            <a:ext cx="2698166" cy="1846316"/>
          </a:xfrm>
          <a:prstGeom prst="rect">
            <a:avLst/>
          </a:prstGeom>
        </p:spPr>
      </p:pic>
      <p:pic>
        <p:nvPicPr>
          <p:cNvPr id="11" name="Shape 266">
            <a:extLst>
              <a:ext uri="{FF2B5EF4-FFF2-40B4-BE49-F238E27FC236}">
                <a16:creationId xmlns:a16="http://schemas.microsoft.com/office/drawing/2014/main" id="{BEC72F78-8AD5-4CE0-9F79-808F6C9E7FB3}"/>
              </a:ext>
            </a:extLst>
          </p:cNvPr>
          <p:cNvPicPr/>
          <p:nvPr/>
        </p:nvPicPr>
        <p:blipFill rotWithShape="1">
          <a:blip r:embed="rId5"/>
          <a:srcRect l="8990"/>
          <a:stretch/>
        </p:blipFill>
        <p:spPr>
          <a:xfrm>
            <a:off x="3124200" y="3064609"/>
            <a:ext cx="2698166" cy="2024182"/>
          </a:xfrm>
          <a:prstGeom prst="rect">
            <a:avLst/>
          </a:prstGeom>
        </p:spPr>
      </p:pic>
      <p:pic>
        <p:nvPicPr>
          <p:cNvPr id="12" name="Picture 11">
            <a:extLst>
              <a:ext uri="{FF2B5EF4-FFF2-40B4-BE49-F238E27FC236}">
                <a16:creationId xmlns:a16="http://schemas.microsoft.com/office/drawing/2014/main" id="{12C9ACFB-1B6D-4820-983F-D9090163A33A}"/>
              </a:ext>
            </a:extLst>
          </p:cNvPr>
          <p:cNvPicPr>
            <a:picLocks noChangeAspect="1"/>
          </p:cNvPicPr>
          <p:nvPr/>
        </p:nvPicPr>
        <p:blipFill>
          <a:blip r:embed="rId6"/>
          <a:stretch>
            <a:fillRect/>
          </a:stretch>
        </p:blipFill>
        <p:spPr>
          <a:xfrm>
            <a:off x="1312163" y="78233"/>
            <a:ext cx="6824471" cy="763611"/>
          </a:xfrm>
          <a:prstGeom prst="rect">
            <a:avLst/>
          </a:prstGeom>
        </p:spPr>
      </p:pic>
    </p:spTree>
    <p:extLst>
      <p:ext uri="{BB962C8B-B14F-4D97-AF65-F5344CB8AC3E}">
        <p14:creationId xmlns:p14="http://schemas.microsoft.com/office/powerpoint/2010/main" val="294640725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Line 12">
            <a:extLst>
              <a:ext uri="{FF2B5EF4-FFF2-40B4-BE49-F238E27FC236}">
                <a16:creationId xmlns:a16="http://schemas.microsoft.com/office/drawing/2014/main" id="{BCC6A977-64D0-42DB-99A3-471AFFAEBEB9}"/>
              </a:ext>
            </a:extLst>
          </p:cNvPr>
          <p:cNvSpPr>
            <a:spLocks noChangeShapeType="1"/>
          </p:cNvSpPr>
          <p:nvPr/>
        </p:nvSpPr>
        <p:spPr bwMode="auto">
          <a:xfrm>
            <a:off x="0" y="6477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Rectangle: Rounded Corners 40">
            <a:extLst>
              <a:ext uri="{FF2B5EF4-FFF2-40B4-BE49-F238E27FC236}">
                <a16:creationId xmlns:a16="http://schemas.microsoft.com/office/drawing/2014/main" id="{85B1924F-048E-46DD-A851-196A1DDFB31A}"/>
              </a:ext>
            </a:extLst>
          </p:cNvPr>
          <p:cNvSpPr/>
          <p:nvPr/>
        </p:nvSpPr>
        <p:spPr bwMode="auto">
          <a:xfrm>
            <a:off x="990600" y="2151493"/>
            <a:ext cx="73914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algn="ctr"/>
            <a:r>
              <a:rPr lang="en-US" sz="2400" b="1" dirty="0">
                <a:solidFill>
                  <a:srgbClr val="FFFF00"/>
                </a:solidFill>
              </a:rPr>
              <a:t>NHỮNG TÌNH HUỐNG NGUY HIỂM</a:t>
            </a:r>
            <a:endParaRPr kumimoji="0" lang="en-US" sz="2400" b="1" i="0" u="none" strike="noStrike" cap="none" normalizeH="0" baseline="0" dirty="0">
              <a:ln>
                <a:noFill/>
              </a:ln>
              <a:solidFill>
                <a:srgbClr val="FFFF00"/>
              </a:solidFill>
              <a:effectLst/>
            </a:endParaRPr>
          </a:p>
        </p:txBody>
      </p:sp>
      <p:sp>
        <p:nvSpPr>
          <p:cNvPr id="7" name="Line 5">
            <a:extLst>
              <a:ext uri="{FF2B5EF4-FFF2-40B4-BE49-F238E27FC236}">
                <a16:creationId xmlns:a16="http://schemas.microsoft.com/office/drawing/2014/main" id="{99E64F12-B4D0-4666-A0D6-83BE26B46B5A}"/>
              </a:ext>
            </a:extLst>
          </p:cNvPr>
          <p:cNvSpPr>
            <a:spLocks noChangeShapeType="1"/>
          </p:cNvSpPr>
          <p:nvPr/>
        </p:nvSpPr>
        <p:spPr bwMode="auto">
          <a:xfrm flipH="1">
            <a:off x="1457325" y="2697402"/>
            <a:ext cx="3102528" cy="1130491"/>
          </a:xfrm>
          <a:prstGeom prst="line">
            <a:avLst/>
          </a:prstGeom>
          <a:noFill/>
          <a:ln w="57150" cmpd="tri">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dirty="0"/>
          </a:p>
        </p:txBody>
      </p:sp>
      <p:sp>
        <p:nvSpPr>
          <p:cNvPr id="9" name="Line 5">
            <a:extLst>
              <a:ext uri="{FF2B5EF4-FFF2-40B4-BE49-F238E27FC236}">
                <a16:creationId xmlns:a16="http://schemas.microsoft.com/office/drawing/2014/main" id="{1B96531C-1BC7-4543-9902-4252BDC33C8E}"/>
              </a:ext>
            </a:extLst>
          </p:cNvPr>
          <p:cNvSpPr>
            <a:spLocks noChangeShapeType="1"/>
          </p:cNvSpPr>
          <p:nvPr/>
        </p:nvSpPr>
        <p:spPr bwMode="auto">
          <a:xfrm>
            <a:off x="4571999" y="2694034"/>
            <a:ext cx="3114675" cy="1130491"/>
          </a:xfrm>
          <a:prstGeom prst="line">
            <a:avLst/>
          </a:prstGeom>
          <a:noFill/>
          <a:ln w="57150" cmpd="tri">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10" name="AutoShape 13">
            <a:extLst>
              <a:ext uri="{FF2B5EF4-FFF2-40B4-BE49-F238E27FC236}">
                <a16:creationId xmlns:a16="http://schemas.microsoft.com/office/drawing/2014/main" id="{FFB4C0F5-68A3-4271-8398-01529261AC46}"/>
              </a:ext>
            </a:extLst>
          </p:cNvPr>
          <p:cNvSpPr>
            <a:spLocks noChangeArrowheads="1"/>
          </p:cNvSpPr>
          <p:nvPr/>
        </p:nvSpPr>
        <p:spPr bwMode="auto">
          <a:xfrm>
            <a:off x="533400" y="3863024"/>
            <a:ext cx="1815903" cy="670876"/>
          </a:xfrm>
          <a:prstGeom prst="hexagon">
            <a:avLst>
              <a:gd name="adj" fmla="val 25000"/>
              <a:gd name="vf" fmla="val 115470"/>
            </a:avLst>
          </a:prstGeom>
          <a:gradFill rotWithShape="1">
            <a:gsLst>
              <a:gs pos="0">
                <a:srgbClr val="336600"/>
              </a:gs>
              <a:gs pos="100000">
                <a:srgbClr val="182F00"/>
              </a:gs>
            </a:gsLst>
            <a:path path="shape">
              <a:fillToRect l="50000" t="50000" r="50000" b="50000"/>
            </a:path>
          </a:gra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40000"/>
              </a:lnSpc>
            </a:pPr>
            <a:r>
              <a:rPr lang="en-US" altLang="en-US" b="1" dirty="0" err="1">
                <a:solidFill>
                  <a:srgbClr val="FFFF00"/>
                </a:solidFill>
                <a:latin typeface="+mj-lt"/>
              </a:rPr>
              <a:t>Bắt</a:t>
            </a:r>
            <a:r>
              <a:rPr lang="en-US" altLang="en-US" b="1" dirty="0">
                <a:solidFill>
                  <a:srgbClr val="FFFF00"/>
                </a:solidFill>
                <a:latin typeface="+mj-lt"/>
              </a:rPr>
              <a:t> </a:t>
            </a:r>
            <a:r>
              <a:rPr lang="en-US" altLang="en-US" b="1" dirty="0" err="1">
                <a:solidFill>
                  <a:srgbClr val="FFFF00"/>
                </a:solidFill>
                <a:latin typeface="+mj-lt"/>
              </a:rPr>
              <a:t>cóc</a:t>
            </a:r>
            <a:endParaRPr lang="en-US" altLang="en-US" sz="1600" b="1" dirty="0">
              <a:solidFill>
                <a:srgbClr val="FFFF00"/>
              </a:solidFill>
              <a:latin typeface="+mj-lt"/>
            </a:endParaRPr>
          </a:p>
        </p:txBody>
      </p:sp>
      <p:sp>
        <p:nvSpPr>
          <p:cNvPr id="17" name="AutoShape 13">
            <a:extLst>
              <a:ext uri="{FF2B5EF4-FFF2-40B4-BE49-F238E27FC236}">
                <a16:creationId xmlns:a16="http://schemas.microsoft.com/office/drawing/2014/main" id="{B21F59B0-4E21-4026-A244-2AA6D2ACB556}"/>
              </a:ext>
            </a:extLst>
          </p:cNvPr>
          <p:cNvSpPr>
            <a:spLocks noChangeArrowheads="1"/>
          </p:cNvSpPr>
          <p:nvPr/>
        </p:nvSpPr>
        <p:spPr bwMode="auto">
          <a:xfrm>
            <a:off x="2592764" y="3863024"/>
            <a:ext cx="1815903" cy="670876"/>
          </a:xfrm>
          <a:prstGeom prst="hexagon">
            <a:avLst>
              <a:gd name="adj" fmla="val 25000"/>
              <a:gd name="vf" fmla="val 115470"/>
            </a:avLst>
          </a:prstGeom>
          <a:gradFill rotWithShape="1">
            <a:gsLst>
              <a:gs pos="0">
                <a:srgbClr val="336600"/>
              </a:gs>
              <a:gs pos="100000">
                <a:srgbClr val="182F00"/>
              </a:gs>
            </a:gsLst>
            <a:path path="shape">
              <a:fillToRect l="50000" t="50000" r="50000" b="50000"/>
            </a:path>
          </a:gra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40000"/>
              </a:lnSpc>
            </a:pPr>
            <a:r>
              <a:rPr lang="en-US" altLang="en-US" b="1" dirty="0" err="1">
                <a:solidFill>
                  <a:srgbClr val="FFFF00"/>
                </a:solidFill>
                <a:latin typeface="+mj-lt"/>
              </a:rPr>
              <a:t>Hỏa</a:t>
            </a:r>
            <a:r>
              <a:rPr lang="en-US" altLang="en-US" b="1" dirty="0">
                <a:solidFill>
                  <a:srgbClr val="FFFF00"/>
                </a:solidFill>
                <a:latin typeface="+mj-lt"/>
              </a:rPr>
              <a:t> </a:t>
            </a:r>
            <a:r>
              <a:rPr lang="en-US" altLang="en-US" b="1" dirty="0" err="1">
                <a:solidFill>
                  <a:srgbClr val="FFFF00"/>
                </a:solidFill>
                <a:latin typeface="+mj-lt"/>
              </a:rPr>
              <a:t>hoạn</a:t>
            </a:r>
            <a:endParaRPr lang="en-US" altLang="en-US" sz="1600" b="1" dirty="0">
              <a:solidFill>
                <a:srgbClr val="FFFF00"/>
              </a:solidFill>
              <a:latin typeface="+mj-lt"/>
            </a:endParaRPr>
          </a:p>
        </p:txBody>
      </p:sp>
      <p:sp>
        <p:nvSpPr>
          <p:cNvPr id="18" name="AutoShape 13">
            <a:extLst>
              <a:ext uri="{FF2B5EF4-FFF2-40B4-BE49-F238E27FC236}">
                <a16:creationId xmlns:a16="http://schemas.microsoft.com/office/drawing/2014/main" id="{16D051F7-A411-46E6-B128-D99484489BF9}"/>
              </a:ext>
            </a:extLst>
          </p:cNvPr>
          <p:cNvSpPr>
            <a:spLocks noChangeArrowheads="1"/>
          </p:cNvSpPr>
          <p:nvPr/>
        </p:nvSpPr>
        <p:spPr bwMode="auto">
          <a:xfrm>
            <a:off x="4709541" y="3845643"/>
            <a:ext cx="1815903" cy="670876"/>
          </a:xfrm>
          <a:prstGeom prst="hexagon">
            <a:avLst>
              <a:gd name="adj" fmla="val 25000"/>
              <a:gd name="vf" fmla="val 115470"/>
            </a:avLst>
          </a:prstGeom>
          <a:gradFill rotWithShape="1">
            <a:gsLst>
              <a:gs pos="0">
                <a:srgbClr val="336600"/>
              </a:gs>
              <a:gs pos="100000">
                <a:srgbClr val="182F00"/>
              </a:gs>
            </a:gsLst>
            <a:path path="shape">
              <a:fillToRect l="50000" t="50000" r="50000" b="50000"/>
            </a:path>
          </a:gra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40000"/>
              </a:lnSpc>
            </a:pPr>
            <a:r>
              <a:rPr lang="en-US" altLang="en-US" b="1" dirty="0" err="1">
                <a:solidFill>
                  <a:srgbClr val="FFFF00"/>
                </a:solidFill>
                <a:latin typeface="+mj-lt"/>
              </a:rPr>
              <a:t>Đuối</a:t>
            </a:r>
            <a:r>
              <a:rPr lang="en-US" altLang="en-US" b="1" dirty="0">
                <a:solidFill>
                  <a:srgbClr val="FFFF00"/>
                </a:solidFill>
                <a:latin typeface="+mj-lt"/>
              </a:rPr>
              <a:t> </a:t>
            </a:r>
            <a:r>
              <a:rPr lang="en-US" altLang="en-US" b="1" dirty="0" err="1">
                <a:solidFill>
                  <a:srgbClr val="FFFF00"/>
                </a:solidFill>
                <a:latin typeface="+mj-lt"/>
              </a:rPr>
              <a:t>nước</a:t>
            </a:r>
            <a:endParaRPr lang="en-US" altLang="en-US" sz="1600" b="1" dirty="0">
              <a:solidFill>
                <a:srgbClr val="FFFF00"/>
              </a:solidFill>
              <a:latin typeface="+mj-lt"/>
            </a:endParaRPr>
          </a:p>
        </p:txBody>
      </p:sp>
      <p:sp>
        <p:nvSpPr>
          <p:cNvPr id="19" name="AutoShape 13">
            <a:extLst>
              <a:ext uri="{FF2B5EF4-FFF2-40B4-BE49-F238E27FC236}">
                <a16:creationId xmlns:a16="http://schemas.microsoft.com/office/drawing/2014/main" id="{CFDE87C9-66FE-456C-8765-A0D8C748471C}"/>
              </a:ext>
            </a:extLst>
          </p:cNvPr>
          <p:cNvSpPr>
            <a:spLocks noChangeArrowheads="1"/>
          </p:cNvSpPr>
          <p:nvPr/>
        </p:nvSpPr>
        <p:spPr bwMode="auto">
          <a:xfrm>
            <a:off x="6826318" y="3828492"/>
            <a:ext cx="1815903" cy="670876"/>
          </a:xfrm>
          <a:prstGeom prst="hexagon">
            <a:avLst>
              <a:gd name="adj" fmla="val 25000"/>
              <a:gd name="vf" fmla="val 115470"/>
            </a:avLst>
          </a:prstGeom>
          <a:gradFill rotWithShape="1">
            <a:gsLst>
              <a:gs pos="0">
                <a:srgbClr val="336600"/>
              </a:gs>
              <a:gs pos="100000">
                <a:srgbClr val="182F00"/>
              </a:gs>
            </a:gsLst>
            <a:path path="shape">
              <a:fillToRect l="50000" t="50000" r="50000" b="50000"/>
            </a:path>
          </a:gra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40000"/>
              </a:lnSpc>
            </a:pPr>
            <a:r>
              <a:rPr lang="en-US" altLang="en-US" b="1" dirty="0" err="1">
                <a:solidFill>
                  <a:srgbClr val="FFFF00"/>
                </a:solidFill>
                <a:latin typeface="+mj-lt"/>
              </a:rPr>
              <a:t>Thiên</a:t>
            </a:r>
            <a:r>
              <a:rPr lang="en-US" altLang="en-US" b="1" dirty="0">
                <a:solidFill>
                  <a:srgbClr val="FFFF00"/>
                </a:solidFill>
                <a:latin typeface="+mj-lt"/>
              </a:rPr>
              <a:t> tai</a:t>
            </a:r>
            <a:endParaRPr lang="en-US" altLang="en-US" sz="1600" b="1" dirty="0">
              <a:solidFill>
                <a:srgbClr val="FFFF00"/>
              </a:solidFill>
              <a:latin typeface="+mj-lt"/>
            </a:endParaRPr>
          </a:p>
        </p:txBody>
      </p:sp>
      <p:sp>
        <p:nvSpPr>
          <p:cNvPr id="20" name="Line 5">
            <a:extLst>
              <a:ext uri="{FF2B5EF4-FFF2-40B4-BE49-F238E27FC236}">
                <a16:creationId xmlns:a16="http://schemas.microsoft.com/office/drawing/2014/main" id="{EFFB6BA7-1B80-488D-8BF2-E366ED04D7A2}"/>
              </a:ext>
            </a:extLst>
          </p:cNvPr>
          <p:cNvSpPr>
            <a:spLocks noChangeShapeType="1"/>
          </p:cNvSpPr>
          <p:nvPr/>
        </p:nvSpPr>
        <p:spPr bwMode="auto">
          <a:xfrm flipH="1">
            <a:off x="3505200" y="2696286"/>
            <a:ext cx="1078404" cy="1166737"/>
          </a:xfrm>
          <a:prstGeom prst="line">
            <a:avLst/>
          </a:prstGeom>
          <a:noFill/>
          <a:ln w="57150" cmpd="tri">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dirty="0"/>
          </a:p>
        </p:txBody>
      </p:sp>
      <p:sp>
        <p:nvSpPr>
          <p:cNvPr id="21" name="Line 5">
            <a:extLst>
              <a:ext uri="{FF2B5EF4-FFF2-40B4-BE49-F238E27FC236}">
                <a16:creationId xmlns:a16="http://schemas.microsoft.com/office/drawing/2014/main" id="{26D6E521-3D4C-4E09-A2C0-C47F00BEB408}"/>
              </a:ext>
            </a:extLst>
          </p:cNvPr>
          <p:cNvSpPr>
            <a:spLocks noChangeShapeType="1"/>
          </p:cNvSpPr>
          <p:nvPr/>
        </p:nvSpPr>
        <p:spPr bwMode="auto">
          <a:xfrm>
            <a:off x="4580651" y="2703428"/>
            <a:ext cx="1046001" cy="1121098"/>
          </a:xfrm>
          <a:prstGeom prst="line">
            <a:avLst/>
          </a:prstGeom>
          <a:noFill/>
          <a:ln w="57150" cmpd="tri">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67"/>
          </a:p>
        </p:txBody>
      </p:sp>
      <p:sp>
        <p:nvSpPr>
          <p:cNvPr id="15" name="Rectangle 13">
            <a:extLst>
              <a:ext uri="{FF2B5EF4-FFF2-40B4-BE49-F238E27FC236}">
                <a16:creationId xmlns:a16="http://schemas.microsoft.com/office/drawing/2014/main" id="{3A1100FB-FB55-48F8-97E6-AF49A4AD1C75}"/>
              </a:ext>
            </a:extLst>
          </p:cNvPr>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pic>
        <p:nvPicPr>
          <p:cNvPr id="23" name="Picture 22">
            <a:extLst>
              <a:ext uri="{FF2B5EF4-FFF2-40B4-BE49-F238E27FC236}">
                <a16:creationId xmlns:a16="http://schemas.microsoft.com/office/drawing/2014/main" id="{A6D14A82-1EE8-43AC-8CEA-461B580A16A2}"/>
              </a:ext>
            </a:extLst>
          </p:cNvPr>
          <p:cNvPicPr>
            <a:picLocks noChangeAspect="1"/>
          </p:cNvPicPr>
          <p:nvPr/>
        </p:nvPicPr>
        <p:blipFill>
          <a:blip r:embed="rId2"/>
          <a:stretch>
            <a:fillRect/>
          </a:stretch>
        </p:blipFill>
        <p:spPr>
          <a:xfrm>
            <a:off x="0" y="819025"/>
            <a:ext cx="2143496" cy="796155"/>
          </a:xfrm>
          <a:prstGeom prst="rect">
            <a:avLst/>
          </a:prstGeom>
        </p:spPr>
      </p:pic>
      <p:pic>
        <p:nvPicPr>
          <p:cNvPr id="16" name="Picture 15">
            <a:extLst>
              <a:ext uri="{FF2B5EF4-FFF2-40B4-BE49-F238E27FC236}">
                <a16:creationId xmlns:a16="http://schemas.microsoft.com/office/drawing/2014/main" id="{4AC71AF0-B3DC-4B40-A8A7-89D9FF9BD1C8}"/>
              </a:ext>
            </a:extLst>
          </p:cNvPr>
          <p:cNvPicPr>
            <a:picLocks noChangeAspect="1"/>
          </p:cNvPicPr>
          <p:nvPr/>
        </p:nvPicPr>
        <p:blipFill>
          <a:blip r:embed="rId3"/>
          <a:stretch>
            <a:fillRect/>
          </a:stretch>
        </p:blipFill>
        <p:spPr>
          <a:xfrm>
            <a:off x="1312163" y="78233"/>
            <a:ext cx="6824471" cy="763611"/>
          </a:xfrm>
          <a:prstGeom prst="rect">
            <a:avLst/>
          </a:prstGeom>
        </p:spPr>
      </p:pic>
    </p:spTree>
    <p:extLst>
      <p:ext uri="{BB962C8B-B14F-4D97-AF65-F5344CB8AC3E}">
        <p14:creationId xmlns:p14="http://schemas.microsoft.com/office/powerpoint/2010/main" val="100850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53"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par>
                          <p:cTn id="23" fill="hold">
                            <p:stCondLst>
                              <p:cond delay="500"/>
                            </p:stCondLst>
                            <p:childTnLst>
                              <p:par>
                                <p:cTn id="24" presetID="53"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par>
                          <p:cTn id="34" fill="hold">
                            <p:stCondLst>
                              <p:cond delay="500"/>
                            </p:stCondLst>
                            <p:childTnLst>
                              <p:par>
                                <p:cTn id="35" presetID="53"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1000" fill="hold"/>
                                        <p:tgtEl>
                                          <p:spTgt spid="18"/>
                                        </p:tgtEl>
                                        <p:attrNameLst>
                                          <p:attrName>ppt_w</p:attrName>
                                        </p:attrNameLst>
                                      </p:cBhvr>
                                      <p:tavLst>
                                        <p:tav tm="0">
                                          <p:val>
                                            <p:fltVal val="0"/>
                                          </p:val>
                                        </p:tav>
                                        <p:tav tm="100000">
                                          <p:val>
                                            <p:strVal val="#ppt_w"/>
                                          </p:val>
                                        </p:tav>
                                      </p:tavLst>
                                    </p:anim>
                                    <p:anim calcmode="lin" valueType="num">
                                      <p:cBhvr>
                                        <p:cTn id="38" dur="1000" fill="hold"/>
                                        <p:tgtEl>
                                          <p:spTgt spid="18"/>
                                        </p:tgtEl>
                                        <p:attrNameLst>
                                          <p:attrName>ppt_h</p:attrName>
                                        </p:attrNameLst>
                                      </p:cBhvr>
                                      <p:tavLst>
                                        <p:tav tm="0">
                                          <p:val>
                                            <p:fltVal val="0"/>
                                          </p:val>
                                        </p:tav>
                                        <p:tav tm="100000">
                                          <p:val>
                                            <p:strVal val="#ppt_h"/>
                                          </p:val>
                                        </p:tav>
                                      </p:tavLst>
                                    </p:anim>
                                    <p:animEffect transition="in" filter="fade">
                                      <p:cBhvr>
                                        <p:cTn id="39" dur="1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up)">
                                      <p:cBhvr>
                                        <p:cTn id="44" dur="500"/>
                                        <p:tgtEl>
                                          <p:spTgt spid="9"/>
                                        </p:tgtEl>
                                      </p:cBhvr>
                                    </p:animEffect>
                                  </p:childTnLst>
                                </p:cTn>
                              </p:par>
                            </p:childTnLst>
                          </p:cTn>
                        </p:par>
                        <p:par>
                          <p:cTn id="45" fill="hold">
                            <p:stCondLst>
                              <p:cond delay="500"/>
                            </p:stCondLst>
                            <p:childTnLst>
                              <p:par>
                                <p:cTn id="46" presetID="53" presetClass="entr"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1000" fill="hold"/>
                                        <p:tgtEl>
                                          <p:spTgt spid="19"/>
                                        </p:tgtEl>
                                        <p:attrNameLst>
                                          <p:attrName>ppt_w</p:attrName>
                                        </p:attrNameLst>
                                      </p:cBhvr>
                                      <p:tavLst>
                                        <p:tav tm="0">
                                          <p:val>
                                            <p:fltVal val="0"/>
                                          </p:val>
                                        </p:tav>
                                        <p:tav tm="100000">
                                          <p:val>
                                            <p:strVal val="#ppt_w"/>
                                          </p:val>
                                        </p:tav>
                                      </p:tavLst>
                                    </p:anim>
                                    <p:anim calcmode="lin" valueType="num">
                                      <p:cBhvr>
                                        <p:cTn id="49" dur="1000" fill="hold"/>
                                        <p:tgtEl>
                                          <p:spTgt spid="19"/>
                                        </p:tgtEl>
                                        <p:attrNameLst>
                                          <p:attrName>ppt_h</p:attrName>
                                        </p:attrNameLst>
                                      </p:cBhvr>
                                      <p:tavLst>
                                        <p:tav tm="0">
                                          <p:val>
                                            <p:fltVal val="0"/>
                                          </p:val>
                                        </p:tav>
                                        <p:tav tm="100000">
                                          <p:val>
                                            <p:strVal val="#ppt_h"/>
                                          </p:val>
                                        </p:tav>
                                      </p:tavLst>
                                    </p:anim>
                                    <p:animEffect transition="in" filter="fade">
                                      <p:cBhvr>
                                        <p:cTn id="50" dur="1000"/>
                                        <p:tgtEl>
                                          <p:spTgt spid="19"/>
                                        </p:tgtEl>
                                      </p:cBhvr>
                                    </p:animEffect>
                                  </p:childTnLst>
                                </p:cTn>
                              </p:par>
                            </p:childTnLst>
                          </p:cTn>
                        </p:par>
                        <p:par>
                          <p:cTn id="51" fill="hold">
                            <p:stCondLst>
                              <p:cond delay="1500"/>
                            </p:stCondLst>
                            <p:childTnLst>
                              <p:par>
                                <p:cTn id="52" presetID="31" presetClass="entr" presetSubtype="0"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1000" fill="hold"/>
                                        <p:tgtEl>
                                          <p:spTgt spid="16"/>
                                        </p:tgtEl>
                                        <p:attrNameLst>
                                          <p:attrName>ppt_w</p:attrName>
                                        </p:attrNameLst>
                                      </p:cBhvr>
                                      <p:tavLst>
                                        <p:tav tm="0">
                                          <p:val>
                                            <p:fltVal val="0"/>
                                          </p:val>
                                        </p:tav>
                                        <p:tav tm="100000">
                                          <p:val>
                                            <p:strVal val="#ppt_w"/>
                                          </p:val>
                                        </p:tav>
                                      </p:tavLst>
                                    </p:anim>
                                    <p:anim calcmode="lin" valueType="num">
                                      <p:cBhvr>
                                        <p:cTn id="55" dur="1000" fill="hold"/>
                                        <p:tgtEl>
                                          <p:spTgt spid="16"/>
                                        </p:tgtEl>
                                        <p:attrNameLst>
                                          <p:attrName>ppt_h</p:attrName>
                                        </p:attrNameLst>
                                      </p:cBhvr>
                                      <p:tavLst>
                                        <p:tav tm="0">
                                          <p:val>
                                            <p:fltVal val="0"/>
                                          </p:val>
                                        </p:tav>
                                        <p:tav tm="100000">
                                          <p:val>
                                            <p:strVal val="#ppt_h"/>
                                          </p:val>
                                        </p:tav>
                                      </p:tavLst>
                                    </p:anim>
                                    <p:anim calcmode="lin" valueType="num">
                                      <p:cBhvr>
                                        <p:cTn id="56" dur="1000" fill="hold"/>
                                        <p:tgtEl>
                                          <p:spTgt spid="16"/>
                                        </p:tgtEl>
                                        <p:attrNameLst>
                                          <p:attrName>style.rotation</p:attrName>
                                        </p:attrNameLst>
                                      </p:cBhvr>
                                      <p:tavLst>
                                        <p:tav tm="0">
                                          <p:val>
                                            <p:fltVal val="90"/>
                                          </p:val>
                                        </p:tav>
                                        <p:tav tm="100000">
                                          <p:val>
                                            <p:fltVal val="0"/>
                                          </p:val>
                                        </p:tav>
                                      </p:tavLst>
                                    </p:anim>
                                    <p:animEffect transition="in" filter="fade">
                                      <p:cBhvr>
                                        <p:cTn id="5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0"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900906"/>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lIns="71323" tIns="35662" rIns="71323" bIns="35662"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5" y="897483"/>
            <a:ext cx="7153275" cy="41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b="1">
                <a:solidFill>
                  <a:schemeClr val="bg1"/>
                </a:solidFill>
                <a:latin typeface="Arial" charset="0"/>
                <a:cs typeface="Arial" charset="0"/>
              </a:rPr>
              <a:t>THẢO LUẬN NHÓM</a:t>
            </a:r>
          </a:p>
        </p:txBody>
      </p:sp>
      <p:sp>
        <p:nvSpPr>
          <p:cNvPr id="6155"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lstStyle/>
          <a:p>
            <a:endParaRPr lang="en-US"/>
          </a:p>
        </p:txBody>
      </p:sp>
      <p:sp>
        <p:nvSpPr>
          <p:cNvPr id="12" name="Text Box 6"/>
          <p:cNvSpPr txBox="1">
            <a:spLocks noChangeArrowheads="1"/>
          </p:cNvSpPr>
          <p:nvPr/>
        </p:nvSpPr>
        <p:spPr bwMode="auto">
          <a:xfrm>
            <a:off x="3781426" y="6706"/>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0</a:t>
            </a:r>
          </a:p>
        </p:txBody>
      </p:sp>
      <p:sp>
        <p:nvSpPr>
          <p:cNvPr id="13" name="Text Box 7"/>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a:t>
            </a:r>
          </a:p>
        </p:txBody>
      </p:sp>
      <p:sp>
        <p:nvSpPr>
          <p:cNvPr id="14" name="Text Box 8"/>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2</a:t>
            </a:r>
          </a:p>
        </p:txBody>
      </p:sp>
      <p:sp>
        <p:nvSpPr>
          <p:cNvPr id="15" name="Text Box 9"/>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3</a:t>
            </a:r>
          </a:p>
        </p:txBody>
      </p:sp>
      <p:sp>
        <p:nvSpPr>
          <p:cNvPr id="16" name="Text Box 10"/>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4</a:t>
            </a:r>
          </a:p>
        </p:txBody>
      </p:sp>
      <p:sp>
        <p:nvSpPr>
          <p:cNvPr id="17" name="Text Box 11"/>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5</a:t>
            </a:r>
          </a:p>
        </p:txBody>
      </p:sp>
      <p:sp>
        <p:nvSpPr>
          <p:cNvPr id="18" name="Text Box 12"/>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6</a:t>
            </a:r>
          </a:p>
        </p:txBody>
      </p:sp>
      <p:sp>
        <p:nvSpPr>
          <p:cNvPr id="19" name="Text Box 13"/>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7</a:t>
            </a:r>
          </a:p>
        </p:txBody>
      </p:sp>
      <p:sp>
        <p:nvSpPr>
          <p:cNvPr id="20" name="Text Box 14"/>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8</a:t>
            </a:r>
          </a:p>
        </p:txBody>
      </p:sp>
      <p:sp>
        <p:nvSpPr>
          <p:cNvPr id="21" name="Text Box 15"/>
          <p:cNvSpPr txBox="1">
            <a:spLocks noChangeArrowheads="1"/>
          </p:cNvSpPr>
          <p:nvPr/>
        </p:nvSpPr>
        <p:spPr bwMode="auto">
          <a:xfrm>
            <a:off x="3733801"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9</a:t>
            </a:r>
          </a:p>
        </p:txBody>
      </p:sp>
      <p:sp>
        <p:nvSpPr>
          <p:cNvPr id="22" name="Text Box 16"/>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10</a:t>
            </a:r>
          </a:p>
        </p:txBody>
      </p:sp>
      <p:sp>
        <p:nvSpPr>
          <p:cNvPr id="23" name="Text Box 17"/>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20</a:t>
            </a:r>
          </a:p>
        </p:txBody>
      </p:sp>
      <p:sp>
        <p:nvSpPr>
          <p:cNvPr id="24" name="Text Box 18"/>
          <p:cNvSpPr txBox="1">
            <a:spLocks noChangeArrowheads="1"/>
          </p:cNvSpPr>
          <p:nvPr/>
        </p:nvSpPr>
        <p:spPr bwMode="auto">
          <a:xfrm>
            <a:off x="3748089" y="92"/>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30</a:t>
            </a:r>
          </a:p>
        </p:txBody>
      </p:sp>
      <p:sp>
        <p:nvSpPr>
          <p:cNvPr id="25" name="Text Box 19"/>
          <p:cNvSpPr txBox="1">
            <a:spLocks noChangeArrowheads="1"/>
          </p:cNvSpPr>
          <p:nvPr/>
        </p:nvSpPr>
        <p:spPr bwMode="auto">
          <a:xfrm>
            <a:off x="3748089" y="1464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40</a:t>
            </a:r>
          </a:p>
        </p:txBody>
      </p:sp>
      <p:sp>
        <p:nvSpPr>
          <p:cNvPr id="26" name="Text Box 20"/>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50</a:t>
            </a:r>
          </a:p>
        </p:txBody>
      </p:sp>
      <p:sp>
        <p:nvSpPr>
          <p:cNvPr id="27" name="Text Box 21"/>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60</a:t>
            </a:r>
          </a:p>
        </p:txBody>
      </p:sp>
      <p:sp>
        <p:nvSpPr>
          <p:cNvPr id="28" name="Text Box 22"/>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70</a:t>
            </a:r>
          </a:p>
        </p:txBody>
      </p:sp>
      <p:sp>
        <p:nvSpPr>
          <p:cNvPr id="29" name="Text Box 23"/>
          <p:cNvSpPr txBox="1">
            <a:spLocks noChangeArrowheads="1"/>
          </p:cNvSpPr>
          <p:nvPr/>
        </p:nvSpPr>
        <p:spPr bwMode="auto">
          <a:xfrm>
            <a:off x="3748089" y="1464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80</a:t>
            </a:r>
          </a:p>
        </p:txBody>
      </p:sp>
      <p:sp>
        <p:nvSpPr>
          <p:cNvPr id="30" name="Text Box 24"/>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90</a:t>
            </a:r>
          </a:p>
        </p:txBody>
      </p:sp>
      <p:sp>
        <p:nvSpPr>
          <p:cNvPr id="31" name="Text Box 25"/>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100</a:t>
            </a:r>
          </a:p>
        </p:txBody>
      </p:sp>
      <p:sp>
        <p:nvSpPr>
          <p:cNvPr id="32" name="Text Box 26"/>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110</a:t>
            </a:r>
          </a:p>
        </p:txBody>
      </p:sp>
      <p:sp>
        <p:nvSpPr>
          <p:cNvPr id="33" name="Text Box 27"/>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120</a:t>
            </a:r>
          </a:p>
        </p:txBody>
      </p:sp>
      <p:sp>
        <p:nvSpPr>
          <p:cNvPr id="36" name="Text Box 27"/>
          <p:cNvSpPr txBox="1">
            <a:spLocks noChangeArrowheads="1"/>
          </p:cNvSpPr>
          <p:nvPr/>
        </p:nvSpPr>
        <p:spPr bwMode="auto">
          <a:xfrm>
            <a:off x="3781426" y="10264"/>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130</a:t>
            </a:r>
          </a:p>
        </p:txBody>
      </p:sp>
      <p:sp>
        <p:nvSpPr>
          <p:cNvPr id="37" name="Text Box 27"/>
          <p:cNvSpPr txBox="1">
            <a:spLocks noChangeArrowheads="1"/>
          </p:cNvSpPr>
          <p:nvPr/>
        </p:nvSpPr>
        <p:spPr bwMode="auto">
          <a:xfrm>
            <a:off x="3757612" y="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140</a:t>
            </a:r>
          </a:p>
        </p:txBody>
      </p:sp>
      <p:sp>
        <p:nvSpPr>
          <p:cNvPr id="38" name="Text Box 27"/>
          <p:cNvSpPr txBox="1">
            <a:spLocks noChangeArrowheads="1"/>
          </p:cNvSpPr>
          <p:nvPr/>
        </p:nvSpPr>
        <p:spPr bwMode="auto">
          <a:xfrm>
            <a:off x="37338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150</a:t>
            </a:r>
          </a:p>
        </p:txBody>
      </p:sp>
      <p:sp>
        <p:nvSpPr>
          <p:cNvPr id="39" name="Text Box 27"/>
          <p:cNvSpPr txBox="1">
            <a:spLocks noChangeArrowheads="1"/>
          </p:cNvSpPr>
          <p:nvPr/>
        </p:nvSpPr>
        <p:spPr bwMode="auto">
          <a:xfrm>
            <a:off x="3757612" y="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160</a:t>
            </a:r>
          </a:p>
        </p:txBody>
      </p:sp>
      <p:sp>
        <p:nvSpPr>
          <p:cNvPr id="40" name="Text Box 27"/>
          <p:cNvSpPr txBox="1">
            <a:spLocks noChangeArrowheads="1"/>
          </p:cNvSpPr>
          <p:nvPr/>
        </p:nvSpPr>
        <p:spPr bwMode="auto">
          <a:xfrm>
            <a:off x="3757612" y="2030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170</a:t>
            </a:r>
          </a:p>
        </p:txBody>
      </p:sp>
      <p:sp>
        <p:nvSpPr>
          <p:cNvPr id="41" name="Text Box 27"/>
          <p:cNvSpPr txBox="1">
            <a:spLocks noChangeArrowheads="1"/>
          </p:cNvSpPr>
          <p:nvPr/>
        </p:nvSpPr>
        <p:spPr bwMode="auto">
          <a:xfrm>
            <a:off x="3757612"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90926" y="-27873"/>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62351" y="-1597"/>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a:extLst>
              <a:ext uri="{FF2B5EF4-FFF2-40B4-BE49-F238E27FC236}">
                <a16:creationId xmlns:a16="http://schemas.microsoft.com/office/drawing/2014/main" id="{FCDCE23A-0EB5-4E33-B902-04B3DB0F6175}"/>
              </a:ext>
            </a:extLst>
          </p:cNvPr>
          <p:cNvSpPr txBox="1"/>
          <p:nvPr/>
        </p:nvSpPr>
        <p:spPr>
          <a:xfrm>
            <a:off x="304800" y="1409700"/>
            <a:ext cx="8560938" cy="646331"/>
          </a:xfrm>
          <a:prstGeom prst="rect">
            <a:avLst/>
          </a:prstGeom>
          <a:noFill/>
        </p:spPr>
        <p:txBody>
          <a:bodyPr wrap="square" rtlCol="0">
            <a:spAutoFit/>
          </a:bodyPr>
          <a:lstStyle/>
          <a:p>
            <a:r>
              <a:rPr lang="en-AU" sz="1800" b="1" dirty="0" err="1">
                <a:solidFill>
                  <a:srgbClr val="0000FF"/>
                </a:solidFill>
                <a:latin typeface="Arial" pitchFamily="34" charset="0"/>
                <a:ea typeface="Times New Roman" panose="02020603050405020304" pitchFamily="18" charset="0"/>
                <a:cs typeface="Arial" pitchFamily="34" charset="0"/>
              </a:rPr>
              <a:t>Có</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những</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tình</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huống</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nguy</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hiểm</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nào</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trong</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cuộc</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sống</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Hãy</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đưa</a:t>
            </a:r>
            <a:r>
              <a:rPr lang="en-AU" sz="1800" b="1" dirty="0">
                <a:solidFill>
                  <a:srgbClr val="0000FF"/>
                </a:solidFill>
                <a:latin typeface="Arial" pitchFamily="34" charset="0"/>
                <a:ea typeface="Times New Roman" panose="02020603050405020304" pitchFamily="18" charset="0"/>
                <a:cs typeface="Arial" pitchFamily="34" charset="0"/>
              </a:rPr>
              <a:t> ra </a:t>
            </a:r>
            <a:r>
              <a:rPr lang="en-AU" sz="1800" b="1" dirty="0" err="1">
                <a:solidFill>
                  <a:srgbClr val="0000FF"/>
                </a:solidFill>
                <a:latin typeface="Arial" pitchFamily="34" charset="0"/>
                <a:ea typeface="Times New Roman" panose="02020603050405020304" pitchFamily="18" charset="0"/>
                <a:cs typeface="Arial" pitchFamily="34" charset="0"/>
              </a:rPr>
              <a:t>cách</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ứng</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xử</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của</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em</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khi</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gặp</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những</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tình</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huống</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sau</a:t>
            </a:r>
            <a:r>
              <a:rPr lang="en-AU" sz="1800" b="1" dirty="0">
                <a:solidFill>
                  <a:srgbClr val="0000FF"/>
                </a:solidFill>
                <a:latin typeface="Arial" pitchFamily="34" charset="0"/>
                <a:ea typeface="Times New Roman" panose="02020603050405020304" pitchFamily="18" charset="0"/>
                <a:cs typeface="Arial" pitchFamily="34" charset="0"/>
              </a:rPr>
              <a:t>.</a:t>
            </a:r>
          </a:p>
        </p:txBody>
      </p:sp>
      <p:sp>
        <p:nvSpPr>
          <p:cNvPr id="3" name="Rectangle 2">
            <a:extLst>
              <a:ext uri="{FF2B5EF4-FFF2-40B4-BE49-F238E27FC236}">
                <a16:creationId xmlns:a16="http://schemas.microsoft.com/office/drawing/2014/main" id="{5B84009C-355C-4727-8744-820D726EECCE}"/>
              </a:ext>
            </a:extLst>
          </p:cNvPr>
          <p:cNvSpPr/>
          <p:nvPr/>
        </p:nvSpPr>
        <p:spPr bwMode="auto">
          <a:xfrm>
            <a:off x="381000" y="2095500"/>
            <a:ext cx="2667000" cy="2031325"/>
          </a:xfrm>
          <a:prstGeom prst="rect">
            <a:avLst/>
          </a:prstGeom>
          <a:solidFill>
            <a:srgbClr val="0000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R="45720" algn="just"/>
            <a:r>
              <a:rPr lang="es-ES" sz="1800" dirty="0" err="1">
                <a:solidFill>
                  <a:schemeClr val="bg1"/>
                </a:solidFill>
                <a:effectLst/>
                <a:latin typeface="+mj-lt"/>
                <a:ea typeface="Calibri" panose="020F0502020204030204" pitchFamily="34" charset="0"/>
                <a:cs typeface="Times New Roman" panose="02020603050405020304" pitchFamily="18" charset="0"/>
              </a:rPr>
              <a:t>Tình</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huống</a:t>
            </a:r>
            <a:r>
              <a:rPr lang="es-ES" sz="1800" dirty="0">
                <a:solidFill>
                  <a:schemeClr val="bg1"/>
                </a:solidFill>
                <a:effectLst/>
                <a:latin typeface="+mj-lt"/>
                <a:ea typeface="Calibri" panose="020F0502020204030204" pitchFamily="34" charset="0"/>
                <a:cs typeface="Times New Roman" panose="02020603050405020304" pitchFamily="18" charset="0"/>
              </a:rPr>
              <a:t> 1: </a:t>
            </a:r>
            <a:r>
              <a:rPr lang="es-ES" sz="1800" dirty="0" err="1">
                <a:solidFill>
                  <a:schemeClr val="bg1"/>
                </a:solidFill>
                <a:effectLst/>
                <a:latin typeface="+mj-lt"/>
                <a:ea typeface="Calibri" panose="020F0502020204030204" pitchFamily="34" charset="0"/>
                <a:cs typeface="Times New Roman" panose="02020603050405020304" pitchFamily="18" charset="0"/>
              </a:rPr>
              <a:t>Chiều</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nay</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Hoa</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đi</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học</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về</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muộn</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hơn</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mọi</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ngày</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Khi</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đến</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đoạn</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đường</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vắng</a:t>
            </a:r>
            <a:r>
              <a:rPr lang="es-ES" sz="1800" dirty="0">
                <a:solidFill>
                  <a:schemeClr val="bg1"/>
                </a:solidFill>
                <a:effectLst/>
                <a:latin typeface="+mj-lt"/>
                <a:ea typeface="Calibri" panose="020F0502020204030204" pitchFamily="34" charset="0"/>
                <a:cs typeface="Times New Roman" panose="02020603050405020304" pitchFamily="18" charset="0"/>
              </a:rPr>
              <a:t>, em </a:t>
            </a:r>
            <a:r>
              <a:rPr lang="es-ES" sz="1800" dirty="0" err="1">
                <a:solidFill>
                  <a:schemeClr val="bg1"/>
                </a:solidFill>
                <a:effectLst/>
                <a:latin typeface="+mj-lt"/>
                <a:ea typeface="Calibri" panose="020F0502020204030204" pitchFamily="34" charset="0"/>
                <a:cs typeface="Times New Roman" panose="02020603050405020304" pitchFamily="18" charset="0"/>
              </a:rPr>
              <a:t>bị</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một</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kẻ</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lạ</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mặt</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bất</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ngờ</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kéo</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tay</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định</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lôi</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lên</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xe</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máy</a:t>
            </a:r>
            <a:r>
              <a:rPr lang="es-ES" sz="1800" dirty="0">
                <a:solidFill>
                  <a:schemeClr val="bg1"/>
                </a:solidFill>
                <a:effectLst/>
                <a:latin typeface="+mj-lt"/>
                <a:ea typeface="Calibri" panose="020F0502020204030204" pitchFamily="34" charset="0"/>
                <a:cs typeface="Times New Roman" panose="02020603050405020304" pitchFamily="18" charset="0"/>
              </a:rPr>
              <a:t>.</a:t>
            </a:r>
            <a:endParaRPr lang="en-US" sz="1800" dirty="0">
              <a:solidFill>
                <a:schemeClr val="bg1"/>
              </a:solidFill>
              <a:effectLst/>
              <a:latin typeface="+mj-lt"/>
              <a:ea typeface="Times New Roman" panose="0202060305040502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5428FA95-95B3-4365-A1C7-E1716487647D}"/>
              </a:ext>
            </a:extLst>
          </p:cNvPr>
          <p:cNvSpPr/>
          <p:nvPr/>
        </p:nvSpPr>
        <p:spPr bwMode="auto">
          <a:xfrm>
            <a:off x="381000" y="4610100"/>
            <a:ext cx="2667000" cy="923330"/>
          </a:xfrm>
          <a:prstGeom prst="rect">
            <a:avLst/>
          </a:prstGeom>
          <a:solidFill>
            <a:srgbClr val="0000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r>
              <a:rPr lang="es-ES" sz="1800" dirty="0" err="1">
                <a:solidFill>
                  <a:schemeClr val="bg1"/>
                </a:solidFill>
                <a:effectLst/>
                <a:latin typeface="+mj-lt"/>
                <a:ea typeface="Calibri" panose="020F0502020204030204" pitchFamily="34" charset="0"/>
                <a:cs typeface="Times New Roman" panose="02020603050405020304" pitchFamily="18" charset="0"/>
              </a:rPr>
              <a:t>Tình</a:t>
            </a:r>
            <a:r>
              <a:rPr lang="es-ES" sz="1800" dirty="0">
                <a:solidFill>
                  <a:schemeClr val="bg1"/>
                </a:solidFill>
                <a:effectLst/>
                <a:latin typeface="+mj-lt"/>
                <a:ea typeface="Calibri" panose="020F0502020204030204" pitchFamily="34" charset="0"/>
                <a:cs typeface="Times New Roman" panose="02020603050405020304" pitchFamily="18" charset="0"/>
              </a:rPr>
              <a:t> </a:t>
            </a:r>
            <a:r>
              <a:rPr lang="es-ES" sz="1800" dirty="0" err="1">
                <a:solidFill>
                  <a:schemeClr val="bg1"/>
                </a:solidFill>
                <a:effectLst/>
                <a:latin typeface="+mj-lt"/>
                <a:ea typeface="Calibri" panose="020F0502020204030204" pitchFamily="34" charset="0"/>
                <a:cs typeface="Times New Roman" panose="02020603050405020304" pitchFamily="18" charset="0"/>
              </a:rPr>
              <a:t>huống</a:t>
            </a:r>
            <a:r>
              <a:rPr lang="es-ES" sz="1800" dirty="0">
                <a:solidFill>
                  <a:schemeClr val="bg1"/>
                </a:solidFill>
                <a:effectLst/>
                <a:latin typeface="+mj-lt"/>
                <a:ea typeface="Calibri" panose="020F0502020204030204" pitchFamily="34" charset="0"/>
                <a:cs typeface="Times New Roman" panose="02020603050405020304" pitchFamily="18" charset="0"/>
              </a:rPr>
              <a:t> 2: </a:t>
            </a:r>
            <a:r>
              <a:rPr lang="vi-VN" sz="1800" dirty="0">
                <a:solidFill>
                  <a:schemeClr val="bg1"/>
                </a:solidFill>
                <a:effectLst/>
                <a:latin typeface="+mj-lt"/>
                <a:ea typeface="Times New Roman" panose="02020603050405020304" pitchFamily="18" charset="0"/>
                <a:cs typeface="Times New Roman" panose="02020603050405020304" pitchFamily="18" charset="0"/>
              </a:rPr>
              <a:t>Trong trường hợp gặp hoả hoạn, em sẽ làm gì?</a:t>
            </a:r>
            <a:endParaRPr lang="en-US" sz="1800" dirty="0">
              <a:solidFill>
                <a:schemeClr val="bg1"/>
              </a:solidFill>
              <a:effectLst/>
              <a:latin typeface="+mj-lt"/>
              <a:ea typeface="Times New Roman" panose="02020603050405020304" pitchFamily="18" charset="0"/>
              <a:cs typeface="Times New Roman" panose="02020603050405020304" pitchFamily="18" charset="0"/>
            </a:endParaRPr>
          </a:p>
        </p:txBody>
      </p:sp>
      <p:sp>
        <p:nvSpPr>
          <p:cNvPr id="45" name="Rectangle 44">
            <a:extLst>
              <a:ext uri="{FF2B5EF4-FFF2-40B4-BE49-F238E27FC236}">
                <a16:creationId xmlns:a16="http://schemas.microsoft.com/office/drawing/2014/main" id="{25B1453F-DE8B-4649-A1F7-47F72D3F3DFE}"/>
              </a:ext>
            </a:extLst>
          </p:cNvPr>
          <p:cNvSpPr/>
          <p:nvPr/>
        </p:nvSpPr>
        <p:spPr bwMode="auto">
          <a:xfrm>
            <a:off x="3200400" y="2095500"/>
            <a:ext cx="5867400" cy="3466077"/>
          </a:xfrm>
          <a:prstGeom prst="rect">
            <a:avLst/>
          </a:prstGeom>
          <a:solidFill>
            <a:srgbClr val="0000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just">
              <a:lnSpc>
                <a:spcPct val="115000"/>
              </a:lnSpc>
              <a:spcBef>
                <a:spcPts val="0"/>
              </a:spcBef>
              <a:spcAft>
                <a:spcPts val="0"/>
              </a:spcAft>
            </a:pPr>
            <a:r>
              <a:rPr lang="es-ES" sz="1600" dirty="0" err="1">
                <a:solidFill>
                  <a:schemeClr val="bg1"/>
                </a:solidFill>
                <a:effectLst/>
                <a:latin typeface="+mj-lt"/>
                <a:ea typeface="Calibri" panose="020F0502020204030204" pitchFamily="34" charset="0"/>
              </a:rPr>
              <a:t>Tình</a:t>
            </a:r>
            <a:r>
              <a:rPr lang="es-ES" sz="1600" dirty="0">
                <a:solidFill>
                  <a:schemeClr val="bg1"/>
                </a:solidFill>
                <a:effectLst/>
                <a:latin typeface="+mj-lt"/>
                <a:ea typeface="Calibri" panose="020F0502020204030204" pitchFamily="34" charset="0"/>
              </a:rPr>
              <a:t> </a:t>
            </a:r>
            <a:r>
              <a:rPr lang="es-ES" sz="1600" dirty="0" err="1">
                <a:solidFill>
                  <a:schemeClr val="bg1"/>
                </a:solidFill>
                <a:effectLst/>
                <a:latin typeface="+mj-lt"/>
                <a:ea typeface="Calibri" panose="020F0502020204030204" pitchFamily="34" charset="0"/>
              </a:rPr>
              <a:t>huống</a:t>
            </a:r>
            <a:r>
              <a:rPr lang="es-ES" sz="1600" dirty="0">
                <a:solidFill>
                  <a:schemeClr val="bg1"/>
                </a:solidFill>
                <a:effectLst/>
                <a:latin typeface="+mj-lt"/>
                <a:ea typeface="Calibri" panose="020F0502020204030204" pitchFamily="34" charset="0"/>
              </a:rPr>
              <a:t> 3:</a:t>
            </a:r>
            <a:r>
              <a:rPr lang="es-E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Hè</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này</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Hân</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được</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tham</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gia</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lớp</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học</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bơi</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Thầy</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giáo</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đặc</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biệt</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lưu</a:t>
            </a:r>
            <a:r>
              <a:rPr lang="en-US" sz="1600" dirty="0">
                <a:solidFill>
                  <a:schemeClr val="bg1"/>
                </a:solidFill>
                <a:effectLst/>
                <a:latin typeface="+mj-lt"/>
                <a:ea typeface="Arial" panose="020B0604020202020204" pitchFamily="34" charset="0"/>
              </a:rPr>
              <a:t> ý </a:t>
            </a:r>
            <a:r>
              <a:rPr lang="en-US" sz="1600" dirty="0" err="1">
                <a:solidFill>
                  <a:schemeClr val="bg1"/>
                </a:solidFill>
                <a:effectLst/>
                <a:latin typeface="+mj-lt"/>
                <a:ea typeface="Arial" panose="020B0604020202020204" pitchFamily="34" charset="0"/>
              </a:rPr>
              <a:t>cách</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ứng</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phó</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và</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cứu</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người</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khi</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bị</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đuối</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nước</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đó</a:t>
            </a:r>
            <a:r>
              <a:rPr lang="en-US" sz="1600" dirty="0">
                <a:solidFill>
                  <a:schemeClr val="bg1"/>
                </a:solidFill>
                <a:effectLst/>
                <a:latin typeface="+mj-lt"/>
                <a:ea typeface="Arial" panose="020B0604020202020204" pitchFamily="34" charset="0"/>
              </a:rPr>
              <a:t> </a:t>
            </a:r>
            <a:r>
              <a:rPr lang="en-US" sz="1600" dirty="0" err="1">
                <a:solidFill>
                  <a:schemeClr val="bg1"/>
                </a:solidFill>
                <a:effectLst/>
                <a:latin typeface="+mj-lt"/>
                <a:ea typeface="Arial" panose="020B0604020202020204" pitchFamily="34" charset="0"/>
              </a:rPr>
              <a:t>là</a:t>
            </a:r>
            <a:r>
              <a:rPr lang="en-US" sz="1600" dirty="0">
                <a:solidFill>
                  <a:schemeClr val="bg1"/>
                </a:solidFill>
                <a:effectLst/>
                <a:latin typeface="+mj-lt"/>
                <a:ea typeface="Arial" panose="020B0604020202020204" pitchFamily="34" charset="0"/>
              </a:rPr>
              <a:t>:</a:t>
            </a:r>
          </a:p>
          <a:p>
            <a:pPr algn="just">
              <a:lnSpc>
                <a:spcPct val="115000"/>
              </a:lnSpc>
              <a:spcBef>
                <a:spcPts val="0"/>
              </a:spcBef>
              <a:spcAft>
                <a:spcPts val="0"/>
              </a:spcAft>
            </a:pPr>
            <a:r>
              <a:rPr lang="en-US" sz="1600" dirty="0">
                <a:solidFill>
                  <a:schemeClr val="bg1"/>
                </a:solidFill>
                <a:latin typeface="+mj-lt"/>
                <a:ea typeface="Arial" panose="020B0604020202020204" pitchFamily="34" charset="0"/>
              </a:rPr>
              <a:t>  - </a:t>
            </a:r>
            <a:r>
              <a:rPr lang="vi-VN" sz="1600" dirty="0">
                <a:solidFill>
                  <a:schemeClr val="bg1"/>
                </a:solidFill>
                <a:effectLst/>
                <a:latin typeface="+mj-lt"/>
                <a:ea typeface="Arial" panose="020B0604020202020204" pitchFamily="34" charset="0"/>
              </a:rPr>
              <a:t>Bình tĩnh, hít thật nhiều hơi vào phổi, cố gắng nín thở càng lâu càng tốt, thả lỏng người để nước đẩy sát lên mặt nước.</a:t>
            </a:r>
            <a:endParaRPr lang="en-US" sz="1600" dirty="0">
              <a:solidFill>
                <a:schemeClr val="bg1"/>
              </a:solidFill>
              <a:latin typeface="+mj-lt"/>
              <a:ea typeface="Arial" panose="020B0604020202020204" pitchFamily="34" charset="0"/>
            </a:endParaRPr>
          </a:p>
          <a:p>
            <a:pPr algn="just">
              <a:lnSpc>
                <a:spcPct val="115000"/>
              </a:lnSpc>
              <a:spcBef>
                <a:spcPts val="0"/>
              </a:spcBef>
              <a:spcAft>
                <a:spcPts val="0"/>
              </a:spcAft>
            </a:pPr>
            <a:r>
              <a:rPr lang="en-US" sz="1600" dirty="0">
                <a:solidFill>
                  <a:schemeClr val="bg1"/>
                </a:solidFill>
                <a:effectLst/>
                <a:latin typeface="+mj-lt"/>
                <a:ea typeface="Arial" panose="020B0604020202020204" pitchFamily="34" charset="0"/>
              </a:rPr>
              <a:t>  - </a:t>
            </a:r>
            <a:r>
              <a:rPr lang="vi-VN" sz="1600" dirty="0">
                <a:solidFill>
                  <a:schemeClr val="bg1"/>
                </a:solidFill>
                <a:effectLst/>
                <a:latin typeface="+mj-lt"/>
                <a:ea typeface="Arial" panose="020B0604020202020204" pitchFamily="34" charset="0"/>
              </a:rPr>
              <a:t>Dùng tay hoặc chân làm mái chèo, quạt nước đẩy đầu nhô khỏi mặt nước hoặc cũng có thể quạt nước xiên, đẩy người trôi đi dễ dàng bởi vì trong nước người trở nên nhẹ hơn so với trên cạn.</a:t>
            </a:r>
            <a:endParaRPr lang="en-US" sz="1600" dirty="0">
              <a:solidFill>
                <a:schemeClr val="bg1"/>
              </a:solidFill>
              <a:latin typeface="+mj-lt"/>
              <a:ea typeface="Arial" panose="020B0604020202020204" pitchFamily="34" charset="0"/>
            </a:endParaRPr>
          </a:p>
          <a:p>
            <a:pPr algn="just">
              <a:lnSpc>
                <a:spcPct val="115000"/>
              </a:lnSpc>
              <a:spcBef>
                <a:spcPts val="0"/>
              </a:spcBef>
              <a:spcAft>
                <a:spcPts val="0"/>
              </a:spcAft>
            </a:pPr>
            <a:r>
              <a:rPr lang="en-US" sz="1600" dirty="0">
                <a:solidFill>
                  <a:schemeClr val="bg1"/>
                </a:solidFill>
                <a:effectLst/>
                <a:latin typeface="+mj-lt"/>
                <a:ea typeface="Arial" panose="020B0604020202020204" pitchFamily="34" charset="0"/>
              </a:rPr>
              <a:t>  </a:t>
            </a:r>
            <a:r>
              <a:rPr lang="en-US" sz="1600" dirty="0">
                <a:solidFill>
                  <a:schemeClr val="bg1"/>
                </a:solidFill>
                <a:latin typeface="+mj-lt"/>
                <a:ea typeface="Arial" panose="020B0604020202020204" pitchFamily="34" charset="0"/>
              </a:rPr>
              <a:t>- </a:t>
            </a:r>
            <a:r>
              <a:rPr lang="vi-VN" sz="1600" dirty="0">
                <a:solidFill>
                  <a:schemeClr val="bg1"/>
                </a:solidFill>
                <a:effectLst/>
                <a:latin typeface="+mj-lt"/>
                <a:ea typeface="Arial" panose="020B0604020202020204" pitchFamily="34" charset="0"/>
              </a:rPr>
              <a:t>Khi chuyển động lên xuống, há miệng to hít vào nhanh và sâu khi ở trên mặt nước, ngậm miệng, thở ra từ từ bằng mũi hoặc bằng miệng khi ở dưới mặt nước…</a:t>
            </a:r>
            <a:r>
              <a:rPr lang="en-US" sz="1600" dirty="0">
                <a:solidFill>
                  <a:schemeClr val="bg1"/>
                </a:solidFill>
                <a:effectLst/>
                <a:latin typeface="+mj-lt"/>
                <a:ea typeface="Arial" panose="020B0604020202020204" pitchFamily="34" charset="0"/>
              </a:rPr>
              <a:t>….</a:t>
            </a:r>
          </a:p>
        </p:txBody>
      </p:sp>
    </p:spTree>
    <p:extLst>
      <p:ext uri="{BB962C8B-B14F-4D97-AF65-F5344CB8AC3E}">
        <p14:creationId xmlns:p14="http://schemas.microsoft.com/office/powerpoint/2010/main" val="42194937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4"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4"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4"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4"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4"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4"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4"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4"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4"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4"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4"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4"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4"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4"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4"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4"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4"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4"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4"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4"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4"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4"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4"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4"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4"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4"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4"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4"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5"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5"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Line 12">
            <a:extLst>
              <a:ext uri="{FF2B5EF4-FFF2-40B4-BE49-F238E27FC236}">
                <a16:creationId xmlns:a16="http://schemas.microsoft.com/office/drawing/2014/main" id="{BCC6A977-64D0-42DB-99A3-471AFFAEBEB9}"/>
              </a:ext>
            </a:extLst>
          </p:cNvPr>
          <p:cNvSpPr>
            <a:spLocks noChangeShapeType="1"/>
          </p:cNvSpPr>
          <p:nvPr/>
        </p:nvSpPr>
        <p:spPr bwMode="auto">
          <a:xfrm>
            <a:off x="0" y="8763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FF"/>
              </a:solidFill>
              <a:latin typeface="+mj-lt"/>
            </a:endParaRPr>
          </a:p>
        </p:txBody>
      </p:sp>
      <p:pic>
        <p:nvPicPr>
          <p:cNvPr id="23" name="Picture 22">
            <a:extLst>
              <a:ext uri="{FF2B5EF4-FFF2-40B4-BE49-F238E27FC236}">
                <a16:creationId xmlns:a16="http://schemas.microsoft.com/office/drawing/2014/main" id="{A6D14A82-1EE8-43AC-8CEA-461B580A16A2}"/>
              </a:ext>
            </a:extLst>
          </p:cNvPr>
          <p:cNvPicPr>
            <a:picLocks noChangeAspect="1"/>
          </p:cNvPicPr>
          <p:nvPr/>
        </p:nvPicPr>
        <p:blipFill>
          <a:blip r:embed="rId2"/>
          <a:stretch>
            <a:fillRect/>
          </a:stretch>
        </p:blipFill>
        <p:spPr>
          <a:xfrm>
            <a:off x="0" y="0"/>
            <a:ext cx="2143496" cy="796155"/>
          </a:xfrm>
          <a:prstGeom prst="rect">
            <a:avLst/>
          </a:prstGeom>
        </p:spPr>
      </p:pic>
      <p:sp>
        <p:nvSpPr>
          <p:cNvPr id="16" name="Rectangle 15">
            <a:extLst>
              <a:ext uri="{FF2B5EF4-FFF2-40B4-BE49-F238E27FC236}">
                <a16:creationId xmlns:a16="http://schemas.microsoft.com/office/drawing/2014/main" id="{8F59C752-2B99-4703-A6D0-F6BE6A22B25D}"/>
              </a:ext>
            </a:extLst>
          </p:cNvPr>
          <p:cNvSpPr/>
          <p:nvPr/>
        </p:nvSpPr>
        <p:spPr>
          <a:xfrm>
            <a:off x="609600" y="2556646"/>
            <a:ext cx="2664023" cy="986654"/>
          </a:xfrm>
          <a:prstGeom prst="rect">
            <a:avLst/>
          </a:prstGeom>
          <a:ln w="57150">
            <a:solidFill>
              <a:srgbClr val="7030A0"/>
            </a:solidFill>
          </a:ln>
          <a:effectLst>
            <a:glow rad="101600">
              <a:srgbClr val="7030A0">
                <a:alpha val="60000"/>
              </a:srgbClr>
            </a:glow>
          </a:effectLst>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400" b="1" dirty="0" err="1">
                <a:solidFill>
                  <a:srgbClr val="C00000"/>
                </a:solidFill>
                <a:latin typeface="+mj-lt"/>
                <a:cs typeface="Times New Roman" pitchFamily="18" charset="0"/>
              </a:rPr>
              <a:t>Tình</a:t>
            </a:r>
            <a:r>
              <a:rPr lang="en-US" sz="2400" b="1" dirty="0">
                <a:solidFill>
                  <a:srgbClr val="C00000"/>
                </a:solidFill>
                <a:latin typeface="+mj-lt"/>
                <a:cs typeface="Times New Roman" pitchFamily="18" charset="0"/>
              </a:rPr>
              <a:t> </a:t>
            </a:r>
            <a:r>
              <a:rPr lang="en-US" sz="2400" b="1" dirty="0" err="1">
                <a:solidFill>
                  <a:srgbClr val="C00000"/>
                </a:solidFill>
                <a:latin typeface="+mj-lt"/>
                <a:cs typeface="Times New Roman" pitchFamily="18" charset="0"/>
              </a:rPr>
              <a:t>huống</a:t>
            </a:r>
            <a:r>
              <a:rPr lang="en-US" sz="2400" b="1" dirty="0">
                <a:solidFill>
                  <a:srgbClr val="C00000"/>
                </a:solidFill>
                <a:latin typeface="+mj-lt"/>
                <a:cs typeface="Times New Roman" pitchFamily="18" charset="0"/>
              </a:rPr>
              <a:t> 1</a:t>
            </a:r>
          </a:p>
        </p:txBody>
      </p:sp>
      <p:sp>
        <p:nvSpPr>
          <p:cNvPr id="24" name="Rounded Rectangle 4">
            <a:extLst>
              <a:ext uri="{FF2B5EF4-FFF2-40B4-BE49-F238E27FC236}">
                <a16:creationId xmlns:a16="http://schemas.microsoft.com/office/drawing/2014/main" id="{6F591234-BAFA-47C0-83F5-EEAE15815AAC}"/>
              </a:ext>
            </a:extLst>
          </p:cNvPr>
          <p:cNvSpPr/>
          <p:nvPr/>
        </p:nvSpPr>
        <p:spPr>
          <a:xfrm>
            <a:off x="3796354" y="1596255"/>
            <a:ext cx="5023144" cy="1032643"/>
          </a:xfrm>
          <a:prstGeom prst="roundRect">
            <a:avLst/>
          </a:prstGeom>
          <a:solidFill>
            <a:schemeClr val="bg1"/>
          </a:solidFill>
          <a:ln>
            <a:solidFill>
              <a:srgbClr val="7030A0"/>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None/>
            </a:pPr>
            <a:r>
              <a:rPr lang="en-US" dirty="0" err="1">
                <a:solidFill>
                  <a:srgbClr val="0000FF"/>
                </a:solidFill>
              </a:rPr>
              <a:t>Nói</a:t>
            </a:r>
            <a:r>
              <a:rPr lang="en-US" dirty="0">
                <a:solidFill>
                  <a:srgbClr val="0000FF"/>
                </a:solidFill>
              </a:rPr>
              <a:t> </a:t>
            </a:r>
            <a:r>
              <a:rPr lang="en-US" dirty="0" err="1">
                <a:solidFill>
                  <a:srgbClr val="0000FF"/>
                </a:solidFill>
              </a:rPr>
              <a:t>thật</a:t>
            </a:r>
            <a:r>
              <a:rPr lang="en-US" dirty="0">
                <a:solidFill>
                  <a:srgbClr val="0000FF"/>
                </a:solidFill>
              </a:rPr>
              <a:t> to </a:t>
            </a:r>
            <a:r>
              <a:rPr lang="en-US" dirty="0" err="1">
                <a:solidFill>
                  <a:srgbClr val="0000FF"/>
                </a:solidFill>
              </a:rPr>
              <a:t>và</a:t>
            </a:r>
            <a:r>
              <a:rPr lang="en-US" dirty="0">
                <a:solidFill>
                  <a:srgbClr val="0000FF"/>
                </a:solidFill>
              </a:rPr>
              <a:t> </a:t>
            </a:r>
            <a:r>
              <a:rPr lang="en-US" dirty="0" err="1">
                <a:solidFill>
                  <a:srgbClr val="0000FF"/>
                </a:solidFill>
              </a:rPr>
              <a:t>rõ</a:t>
            </a:r>
            <a:r>
              <a:rPr lang="en-US" dirty="0">
                <a:solidFill>
                  <a:srgbClr val="0000FF"/>
                </a:solidFill>
              </a:rPr>
              <a:t>: “</a:t>
            </a:r>
            <a:r>
              <a:rPr lang="en-US" dirty="0" err="1">
                <a:solidFill>
                  <a:srgbClr val="0000FF"/>
                </a:solidFill>
              </a:rPr>
              <a:t>Dừng</a:t>
            </a:r>
            <a:r>
              <a:rPr lang="en-US" dirty="0">
                <a:solidFill>
                  <a:srgbClr val="0000FF"/>
                </a:solidFill>
              </a:rPr>
              <a:t> </a:t>
            </a:r>
            <a:r>
              <a:rPr lang="en-US" dirty="0" err="1">
                <a:solidFill>
                  <a:srgbClr val="0000FF"/>
                </a:solidFill>
              </a:rPr>
              <a:t>lại</a:t>
            </a:r>
            <a:r>
              <a:rPr lang="en-US" dirty="0">
                <a:solidFill>
                  <a:srgbClr val="0000FF"/>
                </a:solidFill>
              </a:rPr>
              <a:t> </a:t>
            </a:r>
            <a:r>
              <a:rPr lang="en-US" dirty="0" err="1">
                <a:solidFill>
                  <a:srgbClr val="0000FF"/>
                </a:solidFill>
              </a:rPr>
              <a:t>ngay</a:t>
            </a:r>
            <a:r>
              <a:rPr lang="en-US" dirty="0">
                <a:solidFill>
                  <a:srgbClr val="0000FF"/>
                </a:solidFill>
              </a:rPr>
              <a:t> </a:t>
            </a:r>
            <a:r>
              <a:rPr lang="en-US" dirty="0" err="1">
                <a:solidFill>
                  <a:srgbClr val="0000FF"/>
                </a:solidFill>
              </a:rPr>
              <a:t>đi</a:t>
            </a:r>
            <a:r>
              <a:rPr lang="en-US" dirty="0">
                <a:solidFill>
                  <a:srgbClr val="0000FF"/>
                </a:solidFill>
              </a:rPr>
              <a:t>” </a:t>
            </a:r>
            <a:r>
              <a:rPr lang="en-US" dirty="0" err="1">
                <a:solidFill>
                  <a:srgbClr val="0000FF"/>
                </a:solidFill>
              </a:rPr>
              <a:t>hoặc</a:t>
            </a:r>
            <a:r>
              <a:rPr lang="en-US" dirty="0">
                <a:solidFill>
                  <a:srgbClr val="0000FF"/>
                </a:solidFill>
              </a:rPr>
              <a:t> “</a:t>
            </a:r>
            <a:r>
              <a:rPr lang="en-US" dirty="0" err="1">
                <a:solidFill>
                  <a:srgbClr val="0000FF"/>
                </a:solidFill>
              </a:rPr>
              <a:t>Cứu</a:t>
            </a:r>
            <a:r>
              <a:rPr lang="en-US" dirty="0">
                <a:solidFill>
                  <a:srgbClr val="0000FF"/>
                </a:solidFill>
              </a:rPr>
              <a:t> </a:t>
            </a:r>
            <a:r>
              <a:rPr lang="en-US" dirty="0" err="1">
                <a:solidFill>
                  <a:srgbClr val="0000FF"/>
                </a:solidFill>
              </a:rPr>
              <a:t>tôi</a:t>
            </a:r>
            <a:r>
              <a:rPr lang="en-US" dirty="0">
                <a:solidFill>
                  <a:srgbClr val="0000FF"/>
                </a:solidFill>
              </a:rPr>
              <a:t> </a:t>
            </a:r>
            <a:r>
              <a:rPr lang="en-US" dirty="0" err="1">
                <a:solidFill>
                  <a:srgbClr val="0000FF"/>
                </a:solidFill>
              </a:rPr>
              <a:t>với</a:t>
            </a:r>
            <a:r>
              <a:rPr lang="en-US" dirty="0">
                <a:solidFill>
                  <a:srgbClr val="0000FF"/>
                </a:solidFill>
              </a:rPr>
              <a:t>” </a:t>
            </a:r>
            <a:r>
              <a:rPr lang="en-US" dirty="0" err="1">
                <a:solidFill>
                  <a:srgbClr val="0000FF"/>
                </a:solidFill>
              </a:rPr>
              <a:t>để</a:t>
            </a:r>
            <a:r>
              <a:rPr lang="en-US" dirty="0">
                <a:solidFill>
                  <a:srgbClr val="0000FF"/>
                </a:solidFill>
              </a:rPr>
              <a:t> </a:t>
            </a:r>
            <a:r>
              <a:rPr lang="en-US" dirty="0" err="1">
                <a:solidFill>
                  <a:srgbClr val="0000FF"/>
                </a:solidFill>
              </a:rPr>
              <a:t>người</a:t>
            </a:r>
            <a:r>
              <a:rPr lang="en-US" dirty="0">
                <a:solidFill>
                  <a:srgbClr val="0000FF"/>
                </a:solidFill>
              </a:rPr>
              <a:t> </a:t>
            </a:r>
            <a:r>
              <a:rPr lang="en-US" dirty="0" err="1">
                <a:solidFill>
                  <a:srgbClr val="0000FF"/>
                </a:solidFill>
              </a:rPr>
              <a:t>xung</a:t>
            </a:r>
            <a:r>
              <a:rPr lang="en-US" dirty="0">
                <a:solidFill>
                  <a:srgbClr val="0000FF"/>
                </a:solidFill>
              </a:rPr>
              <a:t> </a:t>
            </a:r>
            <a:r>
              <a:rPr lang="en-US" dirty="0" err="1">
                <a:solidFill>
                  <a:srgbClr val="0000FF"/>
                </a:solidFill>
              </a:rPr>
              <a:t>quanh</a:t>
            </a:r>
            <a:r>
              <a:rPr lang="en-US" dirty="0">
                <a:solidFill>
                  <a:srgbClr val="0000FF"/>
                </a:solidFill>
              </a:rPr>
              <a:t> </a:t>
            </a:r>
            <a:r>
              <a:rPr lang="en-US" dirty="0" err="1">
                <a:solidFill>
                  <a:srgbClr val="0000FF"/>
                </a:solidFill>
              </a:rPr>
              <a:t>phát</a:t>
            </a:r>
            <a:r>
              <a:rPr lang="en-US" dirty="0">
                <a:solidFill>
                  <a:srgbClr val="0000FF"/>
                </a:solidFill>
              </a:rPr>
              <a:t> </a:t>
            </a:r>
            <a:r>
              <a:rPr lang="en-US" dirty="0" err="1">
                <a:solidFill>
                  <a:srgbClr val="0000FF"/>
                </a:solidFill>
              </a:rPr>
              <a:t>hiện</a:t>
            </a:r>
            <a:r>
              <a:rPr lang="en-US" dirty="0">
                <a:solidFill>
                  <a:srgbClr val="0000FF"/>
                </a:solidFill>
              </a:rPr>
              <a:t> ra </a:t>
            </a:r>
            <a:r>
              <a:rPr lang="en-US" dirty="0" err="1">
                <a:solidFill>
                  <a:srgbClr val="0000FF"/>
                </a:solidFill>
              </a:rPr>
              <a:t>tới</a:t>
            </a:r>
            <a:r>
              <a:rPr lang="en-US" dirty="0">
                <a:solidFill>
                  <a:srgbClr val="0000FF"/>
                </a:solidFill>
              </a:rPr>
              <a:t> </a:t>
            </a:r>
            <a:r>
              <a:rPr lang="en-US" dirty="0" err="1">
                <a:solidFill>
                  <a:srgbClr val="0000FF"/>
                </a:solidFill>
              </a:rPr>
              <a:t>giúp</a:t>
            </a:r>
            <a:r>
              <a:rPr lang="en-US" dirty="0">
                <a:solidFill>
                  <a:srgbClr val="0000FF"/>
                </a:solidFill>
              </a:rPr>
              <a:t>… </a:t>
            </a:r>
            <a:endParaRPr lang="en-US" dirty="0">
              <a:solidFill>
                <a:srgbClr val="0000FF"/>
              </a:solidFill>
              <a:latin typeface="Arial" pitchFamily="34" charset="0"/>
              <a:cs typeface="Arial" pitchFamily="34" charset="0"/>
            </a:endParaRPr>
          </a:p>
        </p:txBody>
      </p:sp>
      <p:sp>
        <p:nvSpPr>
          <p:cNvPr id="28" name="Rounded Rectangle 8">
            <a:extLst>
              <a:ext uri="{FF2B5EF4-FFF2-40B4-BE49-F238E27FC236}">
                <a16:creationId xmlns:a16="http://schemas.microsoft.com/office/drawing/2014/main" id="{E579A73F-2240-40DC-ABD5-33E2149037DA}"/>
              </a:ext>
            </a:extLst>
          </p:cNvPr>
          <p:cNvSpPr/>
          <p:nvPr/>
        </p:nvSpPr>
        <p:spPr>
          <a:xfrm>
            <a:off x="3796355" y="3737745"/>
            <a:ext cx="5042844" cy="796155"/>
          </a:xfrm>
          <a:prstGeom prst="roundRect">
            <a:avLst/>
          </a:prstGeom>
          <a:solidFill>
            <a:schemeClr val="bg1"/>
          </a:solidFill>
          <a:ln>
            <a:solidFill>
              <a:srgbClr val="7030A0"/>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algn="just">
              <a:lnSpc>
                <a:spcPct val="115000"/>
              </a:lnSpc>
              <a:spcBef>
                <a:spcPts val="0"/>
              </a:spcBef>
              <a:spcAft>
                <a:spcPts val="600"/>
              </a:spcAft>
            </a:pPr>
            <a:r>
              <a:rPr lang="en-US" dirty="0" err="1">
                <a:solidFill>
                  <a:srgbClr val="0000FF"/>
                </a:solidFill>
              </a:rPr>
              <a:t>Vì</a:t>
            </a:r>
            <a:r>
              <a:rPr lang="en-US" dirty="0">
                <a:solidFill>
                  <a:srgbClr val="0000FF"/>
                </a:solidFill>
              </a:rPr>
              <a:t> </a:t>
            </a:r>
            <a:r>
              <a:rPr lang="en-US" dirty="0" err="1">
                <a:solidFill>
                  <a:srgbClr val="0000FF"/>
                </a:solidFill>
              </a:rPr>
              <a:t>có</a:t>
            </a:r>
            <a:r>
              <a:rPr lang="en-US" dirty="0">
                <a:solidFill>
                  <a:srgbClr val="0000FF"/>
                </a:solidFill>
              </a:rPr>
              <a:t> </a:t>
            </a:r>
            <a:r>
              <a:rPr lang="en-US" dirty="0" err="1">
                <a:solidFill>
                  <a:srgbClr val="0000FF"/>
                </a:solidFill>
              </a:rPr>
              <a:t>như</a:t>
            </a:r>
            <a:r>
              <a:rPr lang="en-US" dirty="0">
                <a:solidFill>
                  <a:srgbClr val="0000FF"/>
                </a:solidFill>
              </a:rPr>
              <a:t> </a:t>
            </a:r>
            <a:r>
              <a:rPr lang="en-US" dirty="0" err="1">
                <a:solidFill>
                  <a:srgbClr val="0000FF"/>
                </a:solidFill>
              </a:rPr>
              <a:t>vậy</a:t>
            </a:r>
            <a:r>
              <a:rPr lang="en-US" dirty="0">
                <a:solidFill>
                  <a:srgbClr val="0000FF"/>
                </a:solidFill>
              </a:rPr>
              <a:t> </a:t>
            </a:r>
            <a:r>
              <a:rPr lang="en-US" dirty="0" err="1">
                <a:solidFill>
                  <a:srgbClr val="0000FF"/>
                </a:solidFill>
              </a:rPr>
              <a:t>thì</a:t>
            </a:r>
            <a:r>
              <a:rPr lang="en-US" dirty="0">
                <a:solidFill>
                  <a:srgbClr val="0000FF"/>
                </a:solidFill>
              </a:rPr>
              <a:t> </a:t>
            </a:r>
            <a:r>
              <a:rPr lang="en-US" dirty="0" err="1">
                <a:solidFill>
                  <a:srgbClr val="0000FF"/>
                </a:solidFill>
              </a:rPr>
              <a:t>mọi</a:t>
            </a:r>
            <a:r>
              <a:rPr lang="en-US" dirty="0">
                <a:solidFill>
                  <a:srgbClr val="0000FF"/>
                </a:solidFill>
              </a:rPr>
              <a:t> </a:t>
            </a:r>
            <a:r>
              <a:rPr lang="en-US" dirty="0" err="1">
                <a:solidFill>
                  <a:srgbClr val="0000FF"/>
                </a:solidFill>
              </a:rPr>
              <a:t>người</a:t>
            </a:r>
            <a:r>
              <a:rPr lang="en-US" dirty="0">
                <a:solidFill>
                  <a:srgbClr val="0000FF"/>
                </a:solidFill>
              </a:rPr>
              <a:t> </a:t>
            </a:r>
            <a:r>
              <a:rPr lang="en-US" dirty="0" err="1">
                <a:solidFill>
                  <a:srgbClr val="0000FF"/>
                </a:solidFill>
              </a:rPr>
              <a:t>xung</a:t>
            </a:r>
            <a:r>
              <a:rPr lang="en-US" dirty="0">
                <a:solidFill>
                  <a:srgbClr val="0000FF"/>
                </a:solidFill>
              </a:rPr>
              <a:t> </a:t>
            </a:r>
            <a:r>
              <a:rPr lang="en-US" dirty="0" err="1">
                <a:solidFill>
                  <a:srgbClr val="0000FF"/>
                </a:solidFill>
              </a:rPr>
              <a:t>quanh</a:t>
            </a:r>
            <a:r>
              <a:rPr lang="en-US" dirty="0">
                <a:solidFill>
                  <a:srgbClr val="0000FF"/>
                </a:solidFill>
              </a:rPr>
              <a:t> </a:t>
            </a:r>
            <a:r>
              <a:rPr lang="en-US" dirty="0" err="1">
                <a:solidFill>
                  <a:srgbClr val="0000FF"/>
                </a:solidFill>
              </a:rPr>
              <a:t>mới</a:t>
            </a:r>
            <a:r>
              <a:rPr lang="en-US" dirty="0">
                <a:solidFill>
                  <a:srgbClr val="0000FF"/>
                </a:solidFill>
              </a:rPr>
              <a:t> </a:t>
            </a:r>
            <a:r>
              <a:rPr lang="en-US" dirty="0" err="1">
                <a:solidFill>
                  <a:srgbClr val="0000FF"/>
                </a:solidFill>
              </a:rPr>
              <a:t>biết</a:t>
            </a:r>
            <a:r>
              <a:rPr lang="en-US" dirty="0">
                <a:solidFill>
                  <a:srgbClr val="0000FF"/>
                </a:solidFill>
              </a:rPr>
              <a:t> </a:t>
            </a:r>
            <a:r>
              <a:rPr lang="en-US" dirty="0" err="1">
                <a:solidFill>
                  <a:srgbClr val="0000FF"/>
                </a:solidFill>
              </a:rPr>
              <a:t>và</a:t>
            </a:r>
            <a:r>
              <a:rPr lang="en-US" dirty="0">
                <a:solidFill>
                  <a:srgbClr val="0000FF"/>
                </a:solidFill>
              </a:rPr>
              <a:t> </a:t>
            </a:r>
            <a:r>
              <a:rPr lang="en-US" dirty="0" err="1">
                <a:solidFill>
                  <a:srgbClr val="0000FF"/>
                </a:solidFill>
              </a:rPr>
              <a:t>đến</a:t>
            </a:r>
            <a:r>
              <a:rPr lang="en-US" dirty="0">
                <a:solidFill>
                  <a:srgbClr val="0000FF"/>
                </a:solidFill>
              </a:rPr>
              <a:t> </a:t>
            </a:r>
            <a:r>
              <a:rPr lang="en-US" dirty="0" err="1">
                <a:solidFill>
                  <a:srgbClr val="0000FF"/>
                </a:solidFill>
              </a:rPr>
              <a:t>giúp</a:t>
            </a:r>
            <a:r>
              <a:rPr lang="en-US" dirty="0">
                <a:solidFill>
                  <a:srgbClr val="0000FF"/>
                </a:solidFill>
              </a:rPr>
              <a:t> </a:t>
            </a:r>
            <a:r>
              <a:rPr lang="en-US" dirty="0" err="1">
                <a:solidFill>
                  <a:srgbClr val="0000FF"/>
                </a:solidFill>
              </a:rPr>
              <a:t>mình</a:t>
            </a:r>
            <a:r>
              <a:rPr lang="en-US" dirty="0">
                <a:solidFill>
                  <a:srgbClr val="0000FF"/>
                </a:solidFill>
              </a:rPr>
              <a:t>.</a:t>
            </a:r>
            <a:endParaRPr lang="en-US" b="1" dirty="0">
              <a:solidFill>
                <a:srgbClr val="0000FF"/>
              </a:solidFill>
              <a:ea typeface="Arial" panose="020B0604020202020204" pitchFamily="34" charset="0"/>
              <a:cs typeface="Arial" pitchFamily="34" charset="0"/>
            </a:endParaRPr>
          </a:p>
        </p:txBody>
      </p:sp>
      <p:sp>
        <p:nvSpPr>
          <p:cNvPr id="26" name="Left Brace 25">
            <a:extLst>
              <a:ext uri="{FF2B5EF4-FFF2-40B4-BE49-F238E27FC236}">
                <a16:creationId xmlns:a16="http://schemas.microsoft.com/office/drawing/2014/main" id="{B89041D6-FA2E-4961-88E4-93C59613D949}"/>
              </a:ext>
            </a:extLst>
          </p:cNvPr>
          <p:cNvSpPr/>
          <p:nvPr/>
        </p:nvSpPr>
        <p:spPr>
          <a:xfrm>
            <a:off x="3370109" y="1947046"/>
            <a:ext cx="426245" cy="2171699"/>
          </a:xfrm>
          <a:prstGeom prst="leftBrace">
            <a:avLst/>
          </a:prstGeom>
          <a:ln w="38100">
            <a:solidFill>
              <a:srgbClr val="7030A0"/>
            </a:solidFill>
          </a:ln>
          <a:effectLst>
            <a:glow rad="101600">
              <a:srgbClr val="7030A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rgbClr val="0000FF"/>
              </a:solidFill>
              <a:latin typeface="+mj-lt"/>
            </a:endParaRPr>
          </a:p>
        </p:txBody>
      </p:sp>
    </p:spTree>
    <p:extLst>
      <p:ext uri="{BB962C8B-B14F-4D97-AF65-F5344CB8AC3E}">
        <p14:creationId xmlns:p14="http://schemas.microsoft.com/office/powerpoint/2010/main" val="257884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circle(in)">
                                      <p:cBhvr>
                                        <p:cTn id="21"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28"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5F48D6D-9503-4D55-97CA-CD53CD3F1CA2}"/>
              </a:ext>
            </a:extLst>
          </p:cNvPr>
          <p:cNvPicPr>
            <a:picLocks noChangeAspect="1"/>
          </p:cNvPicPr>
          <p:nvPr/>
        </p:nvPicPr>
        <p:blipFill>
          <a:blip r:embed="rId2"/>
          <a:stretch>
            <a:fillRect/>
          </a:stretch>
        </p:blipFill>
        <p:spPr>
          <a:xfrm>
            <a:off x="384869" y="1028700"/>
            <a:ext cx="8514697" cy="4464758"/>
          </a:xfrm>
          <a:prstGeom prst="rect">
            <a:avLst/>
          </a:prstGeom>
        </p:spPr>
      </p:pic>
      <p:sp>
        <p:nvSpPr>
          <p:cNvPr id="40" name="Line 12">
            <a:extLst>
              <a:ext uri="{FF2B5EF4-FFF2-40B4-BE49-F238E27FC236}">
                <a16:creationId xmlns:a16="http://schemas.microsoft.com/office/drawing/2014/main" id="{BCC6A977-64D0-42DB-99A3-471AFFAEBEB9}"/>
              </a:ext>
            </a:extLst>
          </p:cNvPr>
          <p:cNvSpPr>
            <a:spLocks noChangeShapeType="1"/>
          </p:cNvSpPr>
          <p:nvPr/>
        </p:nvSpPr>
        <p:spPr bwMode="auto">
          <a:xfrm>
            <a:off x="0" y="8763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FF"/>
              </a:solidFill>
              <a:latin typeface="+mj-lt"/>
            </a:endParaRPr>
          </a:p>
        </p:txBody>
      </p:sp>
      <p:pic>
        <p:nvPicPr>
          <p:cNvPr id="23" name="Picture 22">
            <a:extLst>
              <a:ext uri="{FF2B5EF4-FFF2-40B4-BE49-F238E27FC236}">
                <a16:creationId xmlns:a16="http://schemas.microsoft.com/office/drawing/2014/main" id="{A6D14A82-1EE8-43AC-8CEA-461B580A16A2}"/>
              </a:ext>
            </a:extLst>
          </p:cNvPr>
          <p:cNvPicPr>
            <a:picLocks noChangeAspect="1"/>
          </p:cNvPicPr>
          <p:nvPr/>
        </p:nvPicPr>
        <p:blipFill>
          <a:blip r:embed="rId3"/>
          <a:stretch>
            <a:fillRect/>
          </a:stretch>
        </p:blipFill>
        <p:spPr>
          <a:xfrm>
            <a:off x="0" y="0"/>
            <a:ext cx="2143496" cy="796155"/>
          </a:xfrm>
          <a:prstGeom prst="rect">
            <a:avLst/>
          </a:prstGeom>
        </p:spPr>
      </p:pic>
      <p:sp>
        <p:nvSpPr>
          <p:cNvPr id="16" name="Rectangle 15">
            <a:extLst>
              <a:ext uri="{FF2B5EF4-FFF2-40B4-BE49-F238E27FC236}">
                <a16:creationId xmlns:a16="http://schemas.microsoft.com/office/drawing/2014/main" id="{8F59C752-2B99-4703-A6D0-F6BE6A22B25D}"/>
              </a:ext>
            </a:extLst>
          </p:cNvPr>
          <p:cNvSpPr/>
          <p:nvPr/>
        </p:nvSpPr>
        <p:spPr>
          <a:xfrm>
            <a:off x="228600" y="2722179"/>
            <a:ext cx="3045023" cy="723897"/>
          </a:xfrm>
          <a:prstGeom prst="rect">
            <a:avLst/>
          </a:prstGeom>
          <a:ln w="57150">
            <a:solidFill>
              <a:srgbClr val="7030A0"/>
            </a:solidFill>
          </a:ln>
          <a:effectLst>
            <a:glow rad="101600">
              <a:srgbClr val="7030A0">
                <a:alpha val="60000"/>
              </a:srgbClr>
            </a:glow>
          </a:effectLst>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400" b="1" dirty="0" err="1">
                <a:solidFill>
                  <a:srgbClr val="C00000"/>
                </a:solidFill>
                <a:latin typeface="+mj-lt"/>
                <a:cs typeface="Times New Roman" pitchFamily="18" charset="0"/>
              </a:rPr>
              <a:t>Tình</a:t>
            </a:r>
            <a:r>
              <a:rPr lang="en-US" sz="2400" b="1" dirty="0">
                <a:solidFill>
                  <a:srgbClr val="C00000"/>
                </a:solidFill>
                <a:latin typeface="+mj-lt"/>
                <a:cs typeface="Times New Roman" pitchFamily="18" charset="0"/>
              </a:rPr>
              <a:t> </a:t>
            </a:r>
            <a:r>
              <a:rPr lang="en-US" sz="2400" b="1" dirty="0" err="1">
                <a:solidFill>
                  <a:srgbClr val="C00000"/>
                </a:solidFill>
                <a:latin typeface="+mj-lt"/>
                <a:cs typeface="Times New Roman" pitchFamily="18" charset="0"/>
              </a:rPr>
              <a:t>huống</a:t>
            </a:r>
            <a:r>
              <a:rPr lang="en-US" sz="2400" b="1" dirty="0">
                <a:solidFill>
                  <a:srgbClr val="C00000"/>
                </a:solidFill>
                <a:latin typeface="+mj-lt"/>
                <a:cs typeface="Times New Roman" pitchFamily="18" charset="0"/>
              </a:rPr>
              <a:t> 2</a:t>
            </a:r>
          </a:p>
        </p:txBody>
      </p:sp>
      <p:sp>
        <p:nvSpPr>
          <p:cNvPr id="24" name="Rounded Rectangle 4">
            <a:extLst>
              <a:ext uri="{FF2B5EF4-FFF2-40B4-BE49-F238E27FC236}">
                <a16:creationId xmlns:a16="http://schemas.microsoft.com/office/drawing/2014/main" id="{6F591234-BAFA-47C0-83F5-EEAE15815AAC}"/>
              </a:ext>
            </a:extLst>
          </p:cNvPr>
          <p:cNvSpPr/>
          <p:nvPr/>
        </p:nvSpPr>
        <p:spPr>
          <a:xfrm>
            <a:off x="3796354" y="1223145"/>
            <a:ext cx="5023144" cy="796155"/>
          </a:xfrm>
          <a:prstGeom prst="roundRect">
            <a:avLst/>
          </a:prstGeom>
          <a:solidFill>
            <a:schemeClr val="bg1"/>
          </a:solidFill>
          <a:ln>
            <a:solidFill>
              <a:srgbClr val="7030A0"/>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dirty="0" err="1">
                <a:solidFill>
                  <a:srgbClr val="0000FF"/>
                </a:solidFill>
              </a:rPr>
              <a:t>Thông</a:t>
            </a:r>
            <a:r>
              <a:rPr lang="en-US" dirty="0">
                <a:solidFill>
                  <a:srgbClr val="0000FF"/>
                </a:solidFill>
              </a:rPr>
              <a:t> </a:t>
            </a:r>
            <a:r>
              <a:rPr lang="en-US" dirty="0" err="1">
                <a:solidFill>
                  <a:srgbClr val="0000FF"/>
                </a:solidFill>
              </a:rPr>
              <a:t>báo</a:t>
            </a:r>
            <a:r>
              <a:rPr lang="en-US" dirty="0">
                <a:solidFill>
                  <a:srgbClr val="0000FF"/>
                </a:solidFill>
              </a:rPr>
              <a:t> </a:t>
            </a:r>
            <a:r>
              <a:rPr lang="en-US" dirty="0" err="1">
                <a:solidFill>
                  <a:srgbClr val="0000FF"/>
                </a:solidFill>
              </a:rPr>
              <a:t>cho</a:t>
            </a:r>
            <a:r>
              <a:rPr lang="en-US" dirty="0">
                <a:solidFill>
                  <a:srgbClr val="0000FF"/>
                </a:solidFill>
              </a:rPr>
              <a:t> </a:t>
            </a:r>
            <a:r>
              <a:rPr lang="en-US" dirty="0" err="1">
                <a:solidFill>
                  <a:srgbClr val="0000FF"/>
                </a:solidFill>
              </a:rPr>
              <a:t>mọi</a:t>
            </a:r>
            <a:r>
              <a:rPr lang="en-US" dirty="0">
                <a:solidFill>
                  <a:srgbClr val="0000FF"/>
                </a:solidFill>
              </a:rPr>
              <a:t> </a:t>
            </a:r>
            <a:r>
              <a:rPr lang="en-US" dirty="0" err="1">
                <a:solidFill>
                  <a:srgbClr val="0000FF"/>
                </a:solidFill>
              </a:rPr>
              <a:t>người</a:t>
            </a:r>
            <a:r>
              <a:rPr lang="en-US" dirty="0">
                <a:solidFill>
                  <a:srgbClr val="0000FF"/>
                </a:solidFill>
              </a:rPr>
              <a:t> </a:t>
            </a:r>
            <a:r>
              <a:rPr lang="en-US" dirty="0" err="1">
                <a:solidFill>
                  <a:srgbClr val="0000FF"/>
                </a:solidFill>
              </a:rPr>
              <a:t>xung</a:t>
            </a:r>
            <a:r>
              <a:rPr lang="en-US" dirty="0">
                <a:solidFill>
                  <a:srgbClr val="0000FF"/>
                </a:solidFill>
              </a:rPr>
              <a:t> </a:t>
            </a:r>
            <a:r>
              <a:rPr lang="en-US" dirty="0" err="1">
                <a:solidFill>
                  <a:srgbClr val="0000FF"/>
                </a:solidFill>
              </a:rPr>
              <a:t>quanh</a:t>
            </a:r>
            <a:r>
              <a:rPr lang="en-US" dirty="0">
                <a:solidFill>
                  <a:srgbClr val="0000FF"/>
                </a:solidFill>
              </a:rPr>
              <a:t>, </a:t>
            </a:r>
            <a:r>
              <a:rPr lang="en-US" dirty="0" err="1">
                <a:solidFill>
                  <a:srgbClr val="0000FF"/>
                </a:solidFill>
              </a:rPr>
              <a:t>gọi</a:t>
            </a:r>
            <a:r>
              <a:rPr lang="en-US" dirty="0">
                <a:solidFill>
                  <a:srgbClr val="0000FF"/>
                </a:solidFill>
              </a:rPr>
              <a:t> 114.</a:t>
            </a:r>
          </a:p>
        </p:txBody>
      </p:sp>
      <p:sp>
        <p:nvSpPr>
          <p:cNvPr id="28" name="Rounded Rectangle 8">
            <a:extLst>
              <a:ext uri="{FF2B5EF4-FFF2-40B4-BE49-F238E27FC236}">
                <a16:creationId xmlns:a16="http://schemas.microsoft.com/office/drawing/2014/main" id="{E579A73F-2240-40DC-ABD5-33E2149037DA}"/>
              </a:ext>
            </a:extLst>
          </p:cNvPr>
          <p:cNvSpPr/>
          <p:nvPr/>
        </p:nvSpPr>
        <p:spPr>
          <a:xfrm>
            <a:off x="3796355" y="4118745"/>
            <a:ext cx="5042844" cy="1173210"/>
          </a:xfrm>
          <a:prstGeom prst="roundRect">
            <a:avLst/>
          </a:prstGeom>
          <a:solidFill>
            <a:schemeClr val="bg1"/>
          </a:solidFill>
          <a:ln>
            <a:solidFill>
              <a:srgbClr val="7030A0"/>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dirty="0" err="1">
                <a:solidFill>
                  <a:srgbClr val="0000FF"/>
                </a:solidFill>
              </a:rPr>
              <a:t>Đi</a:t>
            </a:r>
            <a:r>
              <a:rPr lang="en-US" dirty="0">
                <a:solidFill>
                  <a:srgbClr val="0000FF"/>
                </a:solidFill>
              </a:rPr>
              <a:t> </a:t>
            </a:r>
            <a:r>
              <a:rPr lang="en-US" dirty="0" err="1">
                <a:solidFill>
                  <a:srgbClr val="0000FF"/>
                </a:solidFill>
              </a:rPr>
              <a:t>khom</a:t>
            </a:r>
            <a:r>
              <a:rPr lang="en-US" dirty="0">
                <a:solidFill>
                  <a:srgbClr val="0000FF"/>
                </a:solidFill>
              </a:rPr>
              <a:t> </a:t>
            </a:r>
            <a:r>
              <a:rPr lang="en-US" dirty="0" err="1">
                <a:solidFill>
                  <a:srgbClr val="0000FF"/>
                </a:solidFill>
              </a:rPr>
              <a:t>hoặc</a:t>
            </a:r>
            <a:r>
              <a:rPr lang="en-US" dirty="0">
                <a:solidFill>
                  <a:srgbClr val="0000FF"/>
                </a:solidFill>
              </a:rPr>
              <a:t> </a:t>
            </a:r>
            <a:r>
              <a:rPr lang="en-US" dirty="0" err="1">
                <a:solidFill>
                  <a:srgbClr val="0000FF"/>
                </a:solidFill>
              </a:rPr>
              <a:t>bò</a:t>
            </a:r>
            <a:r>
              <a:rPr lang="en-US" dirty="0">
                <a:solidFill>
                  <a:srgbClr val="0000FF"/>
                </a:solidFill>
              </a:rPr>
              <a:t> </a:t>
            </a:r>
            <a:r>
              <a:rPr lang="en-US" dirty="0" err="1">
                <a:solidFill>
                  <a:srgbClr val="0000FF"/>
                </a:solidFill>
              </a:rPr>
              <a:t>trên</a:t>
            </a:r>
            <a:r>
              <a:rPr lang="en-US" dirty="0">
                <a:solidFill>
                  <a:srgbClr val="0000FF"/>
                </a:solidFill>
              </a:rPr>
              <a:t> </a:t>
            </a:r>
            <a:r>
              <a:rPr lang="en-US" dirty="0" err="1">
                <a:solidFill>
                  <a:srgbClr val="0000FF"/>
                </a:solidFill>
              </a:rPr>
              <a:t>đường</a:t>
            </a:r>
            <a:r>
              <a:rPr lang="en-US" dirty="0">
                <a:solidFill>
                  <a:srgbClr val="0000FF"/>
                </a:solidFill>
              </a:rPr>
              <a:t> di </a:t>
            </a:r>
            <a:r>
              <a:rPr lang="en-US" dirty="0" err="1">
                <a:solidFill>
                  <a:srgbClr val="0000FF"/>
                </a:solidFill>
              </a:rPr>
              <a:t>chuyển</a:t>
            </a:r>
            <a:r>
              <a:rPr lang="en-US" dirty="0">
                <a:solidFill>
                  <a:srgbClr val="0000FF"/>
                </a:solidFill>
              </a:rPr>
              <a:t> </a:t>
            </a:r>
            <a:r>
              <a:rPr lang="en-US" dirty="0" err="1">
                <a:solidFill>
                  <a:srgbClr val="0000FF"/>
                </a:solidFill>
              </a:rPr>
              <a:t>để</a:t>
            </a:r>
            <a:r>
              <a:rPr lang="en-US" dirty="0">
                <a:solidFill>
                  <a:srgbClr val="0000FF"/>
                </a:solidFill>
              </a:rPr>
              <a:t> </a:t>
            </a:r>
            <a:r>
              <a:rPr lang="en-US" dirty="0" err="1">
                <a:solidFill>
                  <a:srgbClr val="0000FF"/>
                </a:solidFill>
              </a:rPr>
              <a:t>thoát</a:t>
            </a:r>
            <a:r>
              <a:rPr lang="en-US" dirty="0">
                <a:solidFill>
                  <a:srgbClr val="0000FF"/>
                </a:solidFill>
              </a:rPr>
              <a:t> </a:t>
            </a:r>
            <a:r>
              <a:rPr lang="en-US" dirty="0" err="1">
                <a:solidFill>
                  <a:srgbClr val="0000FF"/>
                </a:solidFill>
              </a:rPr>
              <a:t>khỏi</a:t>
            </a:r>
            <a:r>
              <a:rPr lang="en-US" dirty="0">
                <a:solidFill>
                  <a:srgbClr val="0000FF"/>
                </a:solidFill>
              </a:rPr>
              <a:t> </a:t>
            </a:r>
            <a:r>
              <a:rPr lang="en-US" dirty="0" err="1">
                <a:solidFill>
                  <a:srgbClr val="0000FF"/>
                </a:solidFill>
              </a:rPr>
              <a:t>đám</a:t>
            </a:r>
            <a:r>
              <a:rPr lang="en-US" dirty="0">
                <a:solidFill>
                  <a:srgbClr val="0000FF"/>
                </a:solidFill>
              </a:rPr>
              <a:t> </a:t>
            </a:r>
            <a:r>
              <a:rPr lang="en-US" dirty="0" err="1">
                <a:solidFill>
                  <a:srgbClr val="0000FF"/>
                </a:solidFill>
              </a:rPr>
              <a:t>cháy</a:t>
            </a:r>
            <a:r>
              <a:rPr lang="en-US" dirty="0">
                <a:solidFill>
                  <a:srgbClr val="0000FF"/>
                </a:solidFill>
              </a:rPr>
              <a:t>, </a:t>
            </a:r>
            <a:r>
              <a:rPr lang="en-US" dirty="0" err="1">
                <a:solidFill>
                  <a:srgbClr val="0000FF"/>
                </a:solidFill>
              </a:rPr>
              <a:t>đóng</a:t>
            </a:r>
            <a:r>
              <a:rPr lang="en-US" dirty="0">
                <a:solidFill>
                  <a:srgbClr val="0000FF"/>
                </a:solidFill>
              </a:rPr>
              <a:t> </a:t>
            </a:r>
            <a:r>
              <a:rPr lang="en-US" dirty="0" err="1">
                <a:solidFill>
                  <a:srgbClr val="0000FF"/>
                </a:solidFill>
              </a:rPr>
              <a:t>cửa</a:t>
            </a:r>
            <a:r>
              <a:rPr lang="en-US" dirty="0">
                <a:solidFill>
                  <a:srgbClr val="0000FF"/>
                </a:solidFill>
              </a:rPr>
              <a:t> </a:t>
            </a:r>
            <a:r>
              <a:rPr lang="en-US" dirty="0" err="1">
                <a:solidFill>
                  <a:srgbClr val="0000FF"/>
                </a:solidFill>
              </a:rPr>
              <a:t>trên</a:t>
            </a:r>
            <a:r>
              <a:rPr lang="en-US" dirty="0">
                <a:solidFill>
                  <a:srgbClr val="0000FF"/>
                </a:solidFill>
              </a:rPr>
              <a:t> </a:t>
            </a:r>
            <a:r>
              <a:rPr lang="en-US" dirty="0" err="1">
                <a:solidFill>
                  <a:srgbClr val="0000FF"/>
                </a:solidFill>
              </a:rPr>
              <a:t>đường</a:t>
            </a:r>
            <a:r>
              <a:rPr lang="en-US" dirty="0">
                <a:solidFill>
                  <a:srgbClr val="0000FF"/>
                </a:solidFill>
              </a:rPr>
              <a:t> di </a:t>
            </a:r>
            <a:r>
              <a:rPr lang="en-US" dirty="0" err="1">
                <a:solidFill>
                  <a:srgbClr val="0000FF"/>
                </a:solidFill>
              </a:rPr>
              <a:t>chuyển</a:t>
            </a:r>
            <a:r>
              <a:rPr lang="en-US" dirty="0">
                <a:solidFill>
                  <a:srgbClr val="0000FF"/>
                </a:solidFill>
              </a:rPr>
              <a:t> …</a:t>
            </a:r>
            <a:endParaRPr lang="vi-VN" dirty="0">
              <a:solidFill>
                <a:srgbClr val="0000FF"/>
              </a:solidFill>
              <a:latin typeface="+mj-lt"/>
              <a:cs typeface="Times New Roman" pitchFamily="18" charset="0"/>
            </a:endParaRPr>
          </a:p>
        </p:txBody>
      </p:sp>
      <p:grpSp>
        <p:nvGrpSpPr>
          <p:cNvPr id="5" name="Group 4">
            <a:extLst>
              <a:ext uri="{FF2B5EF4-FFF2-40B4-BE49-F238E27FC236}">
                <a16:creationId xmlns:a16="http://schemas.microsoft.com/office/drawing/2014/main" id="{61EF6B99-77A4-4E82-A7D2-0E41951C766F}"/>
              </a:ext>
            </a:extLst>
          </p:cNvPr>
          <p:cNvGrpSpPr/>
          <p:nvPr/>
        </p:nvGrpSpPr>
        <p:grpSpPr>
          <a:xfrm>
            <a:off x="3389809" y="1604146"/>
            <a:ext cx="467028" cy="2933697"/>
            <a:chOff x="3161209" y="1485901"/>
            <a:chExt cx="467028" cy="2933697"/>
          </a:xfrm>
        </p:grpSpPr>
        <p:sp>
          <p:nvSpPr>
            <p:cNvPr id="26" name="Left Brace 25">
              <a:extLst>
                <a:ext uri="{FF2B5EF4-FFF2-40B4-BE49-F238E27FC236}">
                  <a16:creationId xmlns:a16="http://schemas.microsoft.com/office/drawing/2014/main" id="{B89041D6-FA2E-4961-88E4-93C59613D949}"/>
                </a:ext>
              </a:extLst>
            </p:cNvPr>
            <p:cNvSpPr/>
            <p:nvPr/>
          </p:nvSpPr>
          <p:spPr>
            <a:xfrm>
              <a:off x="3161209" y="1485901"/>
              <a:ext cx="426245" cy="2933697"/>
            </a:xfrm>
            <a:prstGeom prst="leftBrace">
              <a:avLst/>
            </a:prstGeom>
            <a:ln w="38100">
              <a:solidFill>
                <a:srgbClr val="7030A0"/>
              </a:solidFill>
            </a:ln>
            <a:effectLst>
              <a:glow rad="101600">
                <a:srgbClr val="7030A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rgbClr val="0000FF"/>
                </a:solidFill>
                <a:latin typeface="+mj-lt"/>
              </a:endParaRPr>
            </a:p>
          </p:txBody>
        </p:sp>
        <p:cxnSp>
          <p:nvCxnSpPr>
            <p:cNvPr id="3" name="Straight Connector 2">
              <a:extLst>
                <a:ext uri="{FF2B5EF4-FFF2-40B4-BE49-F238E27FC236}">
                  <a16:creationId xmlns:a16="http://schemas.microsoft.com/office/drawing/2014/main" id="{74A58C61-67A8-40D0-89C7-7654807C4A91}"/>
                </a:ext>
              </a:extLst>
            </p:cNvPr>
            <p:cNvCxnSpPr>
              <a:cxnSpLocks/>
            </p:cNvCxnSpPr>
            <p:nvPr/>
          </p:nvCxnSpPr>
          <p:spPr bwMode="auto">
            <a:xfrm>
              <a:off x="3393581" y="2933700"/>
              <a:ext cx="234656" cy="0"/>
            </a:xfrm>
            <a:prstGeom prst="line">
              <a:avLst/>
            </a:prstGeom>
            <a:noFill/>
            <a:ln w="38100" cap="flat" cmpd="sng" algn="ctr">
              <a:solidFill>
                <a:schemeClr val="tx1"/>
              </a:solidFill>
              <a:prstDash val="solid"/>
              <a:round/>
              <a:headEnd type="none" w="med" len="med"/>
              <a:tailEnd type="none" w="med" len="med"/>
            </a:ln>
            <a:effectLst/>
          </p:spPr>
        </p:cxnSp>
      </p:grpSp>
      <p:sp>
        <p:nvSpPr>
          <p:cNvPr id="25" name="Rounded Rectangle 5">
            <a:extLst>
              <a:ext uri="{FF2B5EF4-FFF2-40B4-BE49-F238E27FC236}">
                <a16:creationId xmlns:a16="http://schemas.microsoft.com/office/drawing/2014/main" id="{D48FFB42-73C8-4566-9136-CF9B1BEC46FD}"/>
              </a:ext>
            </a:extLst>
          </p:cNvPr>
          <p:cNvSpPr/>
          <p:nvPr/>
        </p:nvSpPr>
        <p:spPr>
          <a:xfrm>
            <a:off x="3816056" y="2396356"/>
            <a:ext cx="5023144" cy="1375544"/>
          </a:xfrm>
          <a:prstGeom prst="roundRect">
            <a:avLst/>
          </a:prstGeom>
          <a:solidFill>
            <a:schemeClr val="bg1"/>
          </a:solidFill>
          <a:ln>
            <a:solidFill>
              <a:srgbClr val="7030A0"/>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None/>
            </a:pPr>
            <a:r>
              <a:rPr lang="en-US" dirty="0" err="1">
                <a:solidFill>
                  <a:srgbClr val="0000FF"/>
                </a:solidFill>
              </a:rPr>
              <a:t>Thoát</a:t>
            </a:r>
            <a:r>
              <a:rPr lang="en-US" dirty="0">
                <a:solidFill>
                  <a:srgbClr val="0000FF"/>
                </a:solidFill>
              </a:rPr>
              <a:t> </a:t>
            </a:r>
            <a:r>
              <a:rPr lang="en-US" dirty="0" err="1">
                <a:solidFill>
                  <a:srgbClr val="0000FF"/>
                </a:solidFill>
              </a:rPr>
              <a:t>ngay</a:t>
            </a:r>
            <a:r>
              <a:rPr lang="en-US" dirty="0">
                <a:solidFill>
                  <a:srgbClr val="0000FF"/>
                </a:solidFill>
              </a:rPr>
              <a:t> </a:t>
            </a:r>
            <a:r>
              <a:rPr lang="en-US" dirty="0" err="1">
                <a:solidFill>
                  <a:srgbClr val="0000FF"/>
                </a:solidFill>
              </a:rPr>
              <a:t>theo</a:t>
            </a:r>
            <a:r>
              <a:rPr lang="en-US" dirty="0">
                <a:solidFill>
                  <a:srgbClr val="0000FF"/>
                </a:solidFill>
              </a:rPr>
              <a:t> </a:t>
            </a:r>
            <a:r>
              <a:rPr lang="en-US" dirty="0" err="1">
                <a:solidFill>
                  <a:srgbClr val="0000FF"/>
                </a:solidFill>
              </a:rPr>
              <a:t>hành</a:t>
            </a:r>
            <a:r>
              <a:rPr lang="en-US" dirty="0">
                <a:solidFill>
                  <a:srgbClr val="0000FF"/>
                </a:solidFill>
              </a:rPr>
              <a:t> lang, </a:t>
            </a:r>
            <a:r>
              <a:rPr lang="en-US" dirty="0" err="1">
                <a:solidFill>
                  <a:srgbClr val="0000FF"/>
                </a:solidFill>
              </a:rPr>
              <a:t>cầu</a:t>
            </a:r>
            <a:r>
              <a:rPr lang="en-US" dirty="0">
                <a:solidFill>
                  <a:srgbClr val="0000FF"/>
                </a:solidFill>
              </a:rPr>
              <a:t> thang </a:t>
            </a:r>
            <a:r>
              <a:rPr lang="en-US" dirty="0" err="1">
                <a:solidFill>
                  <a:srgbClr val="0000FF"/>
                </a:solidFill>
              </a:rPr>
              <a:t>bộ</a:t>
            </a:r>
            <a:r>
              <a:rPr lang="en-US" dirty="0">
                <a:solidFill>
                  <a:srgbClr val="0000FF"/>
                </a:solidFill>
              </a:rPr>
              <a:t> </a:t>
            </a:r>
            <a:r>
              <a:rPr lang="en-US" dirty="0" err="1">
                <a:solidFill>
                  <a:srgbClr val="0000FF"/>
                </a:solidFill>
              </a:rPr>
              <a:t>và</a:t>
            </a:r>
            <a:r>
              <a:rPr lang="en-US" dirty="0">
                <a:solidFill>
                  <a:srgbClr val="0000FF"/>
                </a:solidFill>
              </a:rPr>
              <a:t> ban </a:t>
            </a:r>
            <a:r>
              <a:rPr lang="en-US" dirty="0" err="1">
                <a:solidFill>
                  <a:srgbClr val="0000FF"/>
                </a:solidFill>
              </a:rPr>
              <a:t>công</a:t>
            </a:r>
            <a:r>
              <a:rPr lang="en-US" dirty="0">
                <a:solidFill>
                  <a:srgbClr val="0000FF"/>
                </a:solidFill>
              </a:rPr>
              <a:t> ở </a:t>
            </a:r>
            <a:r>
              <a:rPr lang="en-US" dirty="0" err="1">
                <a:solidFill>
                  <a:srgbClr val="0000FF"/>
                </a:solidFill>
              </a:rPr>
              <a:t>tầng</a:t>
            </a:r>
            <a:r>
              <a:rPr lang="en-US" dirty="0">
                <a:solidFill>
                  <a:srgbClr val="0000FF"/>
                </a:solidFill>
              </a:rPr>
              <a:t> </a:t>
            </a:r>
            <a:r>
              <a:rPr lang="en-US" dirty="0" err="1">
                <a:solidFill>
                  <a:srgbClr val="0000FF"/>
                </a:solidFill>
              </a:rPr>
              <a:t>thấp</a:t>
            </a:r>
            <a:r>
              <a:rPr lang="en-US" dirty="0">
                <a:solidFill>
                  <a:srgbClr val="0000FF"/>
                </a:solidFill>
              </a:rPr>
              <a:t>; </a:t>
            </a:r>
            <a:r>
              <a:rPr lang="en-US" dirty="0" err="1">
                <a:solidFill>
                  <a:srgbClr val="0000FF"/>
                </a:solidFill>
              </a:rPr>
              <a:t>nếu</a:t>
            </a:r>
            <a:r>
              <a:rPr lang="en-US" dirty="0">
                <a:solidFill>
                  <a:srgbClr val="0000FF"/>
                </a:solidFill>
              </a:rPr>
              <a:t> </a:t>
            </a:r>
            <a:r>
              <a:rPr lang="en-US" dirty="0" err="1">
                <a:solidFill>
                  <a:srgbClr val="0000FF"/>
                </a:solidFill>
              </a:rPr>
              <a:t>đám</a:t>
            </a:r>
            <a:r>
              <a:rPr lang="en-US" dirty="0">
                <a:solidFill>
                  <a:srgbClr val="0000FF"/>
                </a:solidFill>
              </a:rPr>
              <a:t> </a:t>
            </a:r>
            <a:r>
              <a:rPr lang="en-US" dirty="0" err="1">
                <a:solidFill>
                  <a:srgbClr val="0000FF"/>
                </a:solidFill>
              </a:rPr>
              <a:t>cháy</a:t>
            </a:r>
            <a:r>
              <a:rPr lang="en-US" dirty="0">
                <a:solidFill>
                  <a:srgbClr val="0000FF"/>
                </a:solidFill>
              </a:rPr>
              <a:t> </a:t>
            </a:r>
            <a:r>
              <a:rPr lang="en-US" dirty="0" err="1">
                <a:solidFill>
                  <a:srgbClr val="0000FF"/>
                </a:solidFill>
              </a:rPr>
              <a:t>lan</a:t>
            </a:r>
            <a:r>
              <a:rPr lang="en-US" dirty="0">
                <a:solidFill>
                  <a:srgbClr val="0000FF"/>
                </a:solidFill>
              </a:rPr>
              <a:t> </a:t>
            </a:r>
            <a:r>
              <a:rPr lang="en-US" dirty="0" err="1">
                <a:solidFill>
                  <a:srgbClr val="0000FF"/>
                </a:solidFill>
              </a:rPr>
              <a:t>tới</a:t>
            </a:r>
            <a:r>
              <a:rPr lang="en-US" dirty="0">
                <a:solidFill>
                  <a:srgbClr val="0000FF"/>
                </a:solidFill>
              </a:rPr>
              <a:t> </a:t>
            </a:r>
            <a:r>
              <a:rPr lang="en-US" dirty="0" err="1">
                <a:solidFill>
                  <a:srgbClr val="0000FF"/>
                </a:solidFill>
              </a:rPr>
              <a:t>nơi</a:t>
            </a:r>
            <a:r>
              <a:rPr lang="en-US" dirty="0">
                <a:solidFill>
                  <a:srgbClr val="0000FF"/>
                </a:solidFill>
              </a:rPr>
              <a:t> </a:t>
            </a:r>
            <a:r>
              <a:rPr lang="en-US" dirty="0" err="1">
                <a:solidFill>
                  <a:srgbClr val="0000FF"/>
                </a:solidFill>
              </a:rPr>
              <a:t>mình</a:t>
            </a:r>
            <a:r>
              <a:rPr lang="en-US" dirty="0">
                <a:solidFill>
                  <a:srgbClr val="0000FF"/>
                </a:solidFill>
              </a:rPr>
              <a:t> </a:t>
            </a:r>
            <a:r>
              <a:rPr lang="en-US" dirty="0" err="1">
                <a:solidFill>
                  <a:srgbClr val="0000FF"/>
                </a:solidFill>
              </a:rPr>
              <a:t>đứng</a:t>
            </a:r>
            <a:r>
              <a:rPr lang="en-US" dirty="0">
                <a:solidFill>
                  <a:srgbClr val="0000FF"/>
                </a:solidFill>
              </a:rPr>
              <a:t> </a:t>
            </a:r>
            <a:r>
              <a:rPr lang="en-US" dirty="0" err="1">
                <a:solidFill>
                  <a:srgbClr val="0000FF"/>
                </a:solidFill>
              </a:rPr>
              <a:t>cần</a:t>
            </a:r>
            <a:r>
              <a:rPr lang="en-US" dirty="0">
                <a:solidFill>
                  <a:srgbClr val="0000FF"/>
                </a:solidFill>
              </a:rPr>
              <a:t> </a:t>
            </a:r>
            <a:r>
              <a:rPr lang="en-US" dirty="0" err="1">
                <a:solidFill>
                  <a:srgbClr val="0000FF"/>
                </a:solidFill>
              </a:rPr>
              <a:t>dùng</a:t>
            </a:r>
            <a:r>
              <a:rPr lang="en-US" dirty="0">
                <a:solidFill>
                  <a:srgbClr val="0000FF"/>
                </a:solidFill>
              </a:rPr>
              <a:t> </a:t>
            </a:r>
            <a:r>
              <a:rPr lang="en-US" dirty="0" err="1">
                <a:solidFill>
                  <a:srgbClr val="0000FF"/>
                </a:solidFill>
              </a:rPr>
              <a:t>khăn</a:t>
            </a:r>
            <a:r>
              <a:rPr lang="en-US" dirty="0">
                <a:solidFill>
                  <a:srgbClr val="0000FF"/>
                </a:solidFill>
              </a:rPr>
              <a:t> </a:t>
            </a:r>
            <a:r>
              <a:rPr lang="en-US" dirty="0" err="1">
                <a:solidFill>
                  <a:srgbClr val="0000FF"/>
                </a:solidFill>
              </a:rPr>
              <a:t>thấm</a:t>
            </a:r>
            <a:r>
              <a:rPr lang="en-US" dirty="0">
                <a:solidFill>
                  <a:srgbClr val="0000FF"/>
                </a:solidFill>
              </a:rPr>
              <a:t> </a:t>
            </a:r>
            <a:r>
              <a:rPr lang="en-US" dirty="0" err="1">
                <a:solidFill>
                  <a:srgbClr val="0000FF"/>
                </a:solidFill>
              </a:rPr>
              <a:t>nước</a:t>
            </a:r>
            <a:r>
              <a:rPr lang="en-US" dirty="0">
                <a:solidFill>
                  <a:srgbClr val="0000FF"/>
                </a:solidFill>
              </a:rPr>
              <a:t> </a:t>
            </a:r>
            <a:r>
              <a:rPr lang="en-US" dirty="0" err="1">
                <a:solidFill>
                  <a:srgbClr val="0000FF"/>
                </a:solidFill>
              </a:rPr>
              <a:t>che</a:t>
            </a:r>
            <a:r>
              <a:rPr lang="en-US" dirty="0">
                <a:solidFill>
                  <a:srgbClr val="0000FF"/>
                </a:solidFill>
              </a:rPr>
              <a:t> </a:t>
            </a:r>
            <a:r>
              <a:rPr lang="en-US" dirty="0" err="1">
                <a:solidFill>
                  <a:srgbClr val="0000FF"/>
                </a:solidFill>
              </a:rPr>
              <a:t>mặt</a:t>
            </a:r>
            <a:r>
              <a:rPr lang="en-US" dirty="0">
                <a:solidFill>
                  <a:srgbClr val="0000FF"/>
                </a:solidFill>
              </a:rPr>
              <a:t>, </a:t>
            </a:r>
            <a:r>
              <a:rPr lang="en-US" dirty="0" err="1">
                <a:solidFill>
                  <a:srgbClr val="0000FF"/>
                </a:solidFill>
              </a:rPr>
              <a:t>che</a:t>
            </a:r>
            <a:r>
              <a:rPr lang="en-US" dirty="0">
                <a:solidFill>
                  <a:srgbClr val="0000FF"/>
                </a:solidFill>
              </a:rPr>
              <a:t> </a:t>
            </a:r>
            <a:r>
              <a:rPr lang="en-US" dirty="0" err="1">
                <a:solidFill>
                  <a:srgbClr val="0000FF"/>
                </a:solidFill>
              </a:rPr>
              <a:t>người</a:t>
            </a:r>
            <a:endParaRPr lang="en-US"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247145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1"/>
                                        </p:tgtEl>
                                        <p:attrNameLst>
                                          <p:attrName>ppt_w</p:attrName>
                                        </p:attrNameLst>
                                      </p:cBhvr>
                                      <p:tavLst>
                                        <p:tav tm="0">
                                          <p:val>
                                            <p:strVal val="ppt_w"/>
                                          </p:val>
                                        </p:tav>
                                        <p:tav tm="100000">
                                          <p:val>
                                            <p:fltVal val="0"/>
                                          </p:val>
                                        </p:tav>
                                      </p:tavLst>
                                    </p:anim>
                                    <p:anim calcmode="lin" valueType="num">
                                      <p:cBhvr>
                                        <p:cTn id="14" dur="500"/>
                                        <p:tgtEl>
                                          <p:spTgt spid="11"/>
                                        </p:tgtEl>
                                        <p:attrNameLst>
                                          <p:attrName>ppt_h</p:attrName>
                                        </p:attrNameLst>
                                      </p:cBhvr>
                                      <p:tavLst>
                                        <p:tav tm="0">
                                          <p:val>
                                            <p:strVal val="ppt_h"/>
                                          </p:val>
                                        </p:tav>
                                        <p:tav tm="100000">
                                          <p:val>
                                            <p:fltVal val="0"/>
                                          </p:val>
                                        </p:tav>
                                      </p:tavLst>
                                    </p:anim>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par>
                          <p:cTn id="17" fill="hold">
                            <p:stCondLst>
                              <p:cond delay="500"/>
                            </p:stCondLst>
                            <p:childTnLst>
                              <p:par>
                                <p:cTn id="18" presetID="6"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ircle(in)">
                                      <p:cBhvr>
                                        <p:cTn id="34" dur="20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circle(in)">
                                      <p:cBhvr>
                                        <p:cTn id="3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28"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Line 12">
            <a:extLst>
              <a:ext uri="{FF2B5EF4-FFF2-40B4-BE49-F238E27FC236}">
                <a16:creationId xmlns:a16="http://schemas.microsoft.com/office/drawing/2014/main" id="{BCC6A977-64D0-42DB-99A3-471AFFAEBEB9}"/>
              </a:ext>
            </a:extLst>
          </p:cNvPr>
          <p:cNvSpPr>
            <a:spLocks noChangeShapeType="1"/>
          </p:cNvSpPr>
          <p:nvPr/>
        </p:nvSpPr>
        <p:spPr bwMode="auto">
          <a:xfrm>
            <a:off x="0" y="8763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FF"/>
              </a:solidFill>
              <a:latin typeface="+mj-lt"/>
            </a:endParaRPr>
          </a:p>
        </p:txBody>
      </p:sp>
      <p:pic>
        <p:nvPicPr>
          <p:cNvPr id="23" name="Picture 22">
            <a:extLst>
              <a:ext uri="{FF2B5EF4-FFF2-40B4-BE49-F238E27FC236}">
                <a16:creationId xmlns:a16="http://schemas.microsoft.com/office/drawing/2014/main" id="{A6D14A82-1EE8-43AC-8CEA-461B580A16A2}"/>
              </a:ext>
            </a:extLst>
          </p:cNvPr>
          <p:cNvPicPr>
            <a:picLocks noChangeAspect="1"/>
          </p:cNvPicPr>
          <p:nvPr/>
        </p:nvPicPr>
        <p:blipFill>
          <a:blip r:embed="rId2"/>
          <a:stretch>
            <a:fillRect/>
          </a:stretch>
        </p:blipFill>
        <p:spPr>
          <a:xfrm>
            <a:off x="0" y="0"/>
            <a:ext cx="2143496" cy="796155"/>
          </a:xfrm>
          <a:prstGeom prst="rect">
            <a:avLst/>
          </a:prstGeom>
        </p:spPr>
      </p:pic>
      <p:sp>
        <p:nvSpPr>
          <p:cNvPr id="16" name="Rectangle 15">
            <a:extLst>
              <a:ext uri="{FF2B5EF4-FFF2-40B4-BE49-F238E27FC236}">
                <a16:creationId xmlns:a16="http://schemas.microsoft.com/office/drawing/2014/main" id="{8F59C752-2B99-4703-A6D0-F6BE6A22B25D}"/>
              </a:ext>
            </a:extLst>
          </p:cNvPr>
          <p:cNvSpPr/>
          <p:nvPr/>
        </p:nvSpPr>
        <p:spPr>
          <a:xfrm>
            <a:off x="609600" y="2539568"/>
            <a:ext cx="2664023" cy="986654"/>
          </a:xfrm>
          <a:prstGeom prst="rect">
            <a:avLst/>
          </a:prstGeom>
          <a:ln w="57150">
            <a:solidFill>
              <a:srgbClr val="7030A0"/>
            </a:solidFill>
          </a:ln>
          <a:effectLst>
            <a:glow rad="101600">
              <a:srgbClr val="7030A0">
                <a:alpha val="60000"/>
              </a:srgbClr>
            </a:glow>
          </a:effectLst>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400" b="1" dirty="0" err="1">
                <a:solidFill>
                  <a:srgbClr val="C00000"/>
                </a:solidFill>
                <a:latin typeface="+mj-lt"/>
                <a:cs typeface="Times New Roman" pitchFamily="18" charset="0"/>
              </a:rPr>
              <a:t>Tình</a:t>
            </a:r>
            <a:r>
              <a:rPr lang="en-US" sz="2400" b="1" dirty="0">
                <a:solidFill>
                  <a:srgbClr val="C00000"/>
                </a:solidFill>
                <a:latin typeface="+mj-lt"/>
                <a:cs typeface="Times New Roman" pitchFamily="18" charset="0"/>
              </a:rPr>
              <a:t> </a:t>
            </a:r>
            <a:r>
              <a:rPr lang="en-US" sz="2400" b="1" dirty="0" err="1">
                <a:solidFill>
                  <a:srgbClr val="C00000"/>
                </a:solidFill>
                <a:latin typeface="+mj-lt"/>
                <a:cs typeface="Times New Roman" pitchFamily="18" charset="0"/>
              </a:rPr>
              <a:t>huống</a:t>
            </a:r>
            <a:r>
              <a:rPr lang="en-US" sz="2400" b="1" dirty="0">
                <a:solidFill>
                  <a:srgbClr val="C00000"/>
                </a:solidFill>
                <a:latin typeface="+mj-lt"/>
                <a:cs typeface="Times New Roman" pitchFamily="18" charset="0"/>
              </a:rPr>
              <a:t> 3</a:t>
            </a:r>
          </a:p>
        </p:txBody>
      </p:sp>
      <p:sp>
        <p:nvSpPr>
          <p:cNvPr id="24" name="Rounded Rectangle 4">
            <a:extLst>
              <a:ext uri="{FF2B5EF4-FFF2-40B4-BE49-F238E27FC236}">
                <a16:creationId xmlns:a16="http://schemas.microsoft.com/office/drawing/2014/main" id="{6F591234-BAFA-47C0-83F5-EEAE15815AAC}"/>
              </a:ext>
            </a:extLst>
          </p:cNvPr>
          <p:cNvSpPr/>
          <p:nvPr/>
        </p:nvSpPr>
        <p:spPr>
          <a:xfrm>
            <a:off x="3796354" y="1596255"/>
            <a:ext cx="5023144" cy="1032643"/>
          </a:xfrm>
          <a:prstGeom prst="roundRect">
            <a:avLst/>
          </a:prstGeom>
          <a:solidFill>
            <a:schemeClr val="bg1"/>
          </a:solidFill>
          <a:ln>
            <a:solidFill>
              <a:srgbClr val="7030A0"/>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algn="just">
              <a:lnSpc>
                <a:spcPct val="115000"/>
              </a:lnSpc>
              <a:spcBef>
                <a:spcPts val="0"/>
              </a:spcBef>
              <a:spcAft>
                <a:spcPts val="600"/>
              </a:spcAft>
            </a:pPr>
            <a:r>
              <a:rPr lang="en-US" dirty="0">
                <a:solidFill>
                  <a:srgbClr val="0000FF"/>
                </a:solidFill>
              </a:rPr>
              <a:t>Khi </a:t>
            </a:r>
            <a:r>
              <a:rPr lang="en-US" dirty="0" err="1">
                <a:solidFill>
                  <a:srgbClr val="0000FF"/>
                </a:solidFill>
              </a:rPr>
              <a:t>gặp</a:t>
            </a:r>
            <a:r>
              <a:rPr lang="en-US" dirty="0">
                <a:solidFill>
                  <a:srgbClr val="0000FF"/>
                </a:solidFill>
              </a:rPr>
              <a:t> </a:t>
            </a:r>
            <a:r>
              <a:rPr lang="en-US" dirty="0" err="1">
                <a:solidFill>
                  <a:srgbClr val="0000FF"/>
                </a:solidFill>
              </a:rPr>
              <a:t>người</a:t>
            </a:r>
            <a:r>
              <a:rPr lang="en-US" dirty="0">
                <a:solidFill>
                  <a:srgbClr val="0000FF"/>
                </a:solidFill>
              </a:rPr>
              <a:t> </a:t>
            </a:r>
            <a:r>
              <a:rPr lang="en-US" dirty="0" err="1">
                <a:solidFill>
                  <a:srgbClr val="0000FF"/>
                </a:solidFill>
              </a:rPr>
              <a:t>bị</a:t>
            </a:r>
            <a:r>
              <a:rPr lang="en-US" dirty="0">
                <a:solidFill>
                  <a:srgbClr val="0000FF"/>
                </a:solidFill>
              </a:rPr>
              <a:t> </a:t>
            </a:r>
            <a:r>
              <a:rPr lang="en-US" dirty="0" err="1">
                <a:solidFill>
                  <a:srgbClr val="0000FF"/>
                </a:solidFill>
              </a:rPr>
              <a:t>đuối</a:t>
            </a:r>
            <a:r>
              <a:rPr lang="en-US" dirty="0">
                <a:solidFill>
                  <a:srgbClr val="0000FF"/>
                </a:solidFill>
              </a:rPr>
              <a:t> </a:t>
            </a:r>
            <a:r>
              <a:rPr lang="en-US" dirty="0" err="1">
                <a:solidFill>
                  <a:srgbClr val="0000FF"/>
                </a:solidFill>
              </a:rPr>
              <a:t>nước</a:t>
            </a:r>
            <a:r>
              <a:rPr lang="en-US" dirty="0">
                <a:solidFill>
                  <a:srgbClr val="0000FF"/>
                </a:solidFill>
              </a:rPr>
              <a:t>: </a:t>
            </a:r>
            <a:r>
              <a:rPr lang="en-US" dirty="0" err="1">
                <a:solidFill>
                  <a:srgbClr val="0000FF"/>
                </a:solidFill>
              </a:rPr>
              <a:t>nhanh</a:t>
            </a:r>
            <a:r>
              <a:rPr lang="en-US" dirty="0">
                <a:solidFill>
                  <a:srgbClr val="0000FF"/>
                </a:solidFill>
              </a:rPr>
              <a:t> </a:t>
            </a:r>
            <a:r>
              <a:rPr lang="en-US" dirty="0" err="1">
                <a:solidFill>
                  <a:srgbClr val="0000FF"/>
                </a:solidFill>
              </a:rPr>
              <a:t>chóng</a:t>
            </a:r>
            <a:r>
              <a:rPr lang="en-US" dirty="0">
                <a:solidFill>
                  <a:srgbClr val="0000FF"/>
                </a:solidFill>
              </a:rPr>
              <a:t> </a:t>
            </a:r>
            <a:r>
              <a:rPr lang="en-US" dirty="0" err="1">
                <a:solidFill>
                  <a:srgbClr val="0000FF"/>
                </a:solidFill>
              </a:rPr>
              <a:t>tìm</a:t>
            </a:r>
            <a:r>
              <a:rPr lang="en-US" dirty="0">
                <a:solidFill>
                  <a:srgbClr val="0000FF"/>
                </a:solidFill>
              </a:rPr>
              <a:t> </a:t>
            </a:r>
            <a:r>
              <a:rPr lang="en-US" dirty="0" err="1">
                <a:solidFill>
                  <a:srgbClr val="0000FF"/>
                </a:solidFill>
              </a:rPr>
              <a:t>sự</a:t>
            </a:r>
            <a:r>
              <a:rPr lang="en-US" dirty="0">
                <a:solidFill>
                  <a:srgbClr val="0000FF"/>
                </a:solidFill>
              </a:rPr>
              <a:t> </a:t>
            </a:r>
            <a:r>
              <a:rPr lang="en-US" dirty="0" err="1">
                <a:solidFill>
                  <a:srgbClr val="0000FF"/>
                </a:solidFill>
              </a:rPr>
              <a:t>giúp</a:t>
            </a:r>
            <a:r>
              <a:rPr lang="en-US" dirty="0">
                <a:solidFill>
                  <a:srgbClr val="0000FF"/>
                </a:solidFill>
              </a:rPr>
              <a:t> </a:t>
            </a:r>
            <a:r>
              <a:rPr lang="en-US" dirty="0" err="1">
                <a:solidFill>
                  <a:srgbClr val="0000FF"/>
                </a:solidFill>
              </a:rPr>
              <a:t>đỡ</a:t>
            </a:r>
            <a:r>
              <a:rPr lang="en-US" dirty="0">
                <a:solidFill>
                  <a:srgbClr val="0000FF"/>
                </a:solidFill>
              </a:rPr>
              <a:t> </a:t>
            </a:r>
            <a:r>
              <a:rPr lang="en-US" dirty="0" err="1">
                <a:solidFill>
                  <a:srgbClr val="0000FF"/>
                </a:solidFill>
              </a:rPr>
              <a:t>từ</a:t>
            </a:r>
            <a:r>
              <a:rPr lang="en-US" dirty="0">
                <a:solidFill>
                  <a:srgbClr val="0000FF"/>
                </a:solidFill>
              </a:rPr>
              <a:t> </a:t>
            </a:r>
            <a:r>
              <a:rPr lang="en-US" dirty="0" err="1">
                <a:solidFill>
                  <a:srgbClr val="0000FF"/>
                </a:solidFill>
              </a:rPr>
              <a:t>những</a:t>
            </a:r>
            <a:r>
              <a:rPr lang="en-US" dirty="0">
                <a:solidFill>
                  <a:srgbClr val="0000FF"/>
                </a:solidFill>
              </a:rPr>
              <a:t> </a:t>
            </a:r>
            <a:r>
              <a:rPr lang="en-US" dirty="0" err="1">
                <a:solidFill>
                  <a:srgbClr val="0000FF"/>
                </a:solidFill>
              </a:rPr>
              <a:t>người</a:t>
            </a:r>
            <a:r>
              <a:rPr lang="en-US" dirty="0">
                <a:solidFill>
                  <a:srgbClr val="0000FF"/>
                </a:solidFill>
              </a:rPr>
              <a:t> </a:t>
            </a:r>
            <a:r>
              <a:rPr lang="en-US" dirty="0" err="1">
                <a:solidFill>
                  <a:srgbClr val="0000FF"/>
                </a:solidFill>
              </a:rPr>
              <a:t>xung</a:t>
            </a:r>
            <a:r>
              <a:rPr lang="en-US" dirty="0">
                <a:solidFill>
                  <a:srgbClr val="0000FF"/>
                </a:solidFill>
              </a:rPr>
              <a:t> </a:t>
            </a:r>
            <a:r>
              <a:rPr lang="en-US" dirty="0" err="1">
                <a:solidFill>
                  <a:srgbClr val="0000FF"/>
                </a:solidFill>
              </a:rPr>
              <a:t>quanh</a:t>
            </a:r>
            <a:r>
              <a:rPr lang="en-US" dirty="0">
                <a:solidFill>
                  <a:srgbClr val="0000FF"/>
                </a:solidFill>
              </a:rPr>
              <a:t>.</a:t>
            </a:r>
          </a:p>
        </p:txBody>
      </p:sp>
      <p:sp>
        <p:nvSpPr>
          <p:cNvPr id="28" name="Rounded Rectangle 8">
            <a:extLst>
              <a:ext uri="{FF2B5EF4-FFF2-40B4-BE49-F238E27FC236}">
                <a16:creationId xmlns:a16="http://schemas.microsoft.com/office/drawing/2014/main" id="{E579A73F-2240-40DC-ABD5-33E2149037DA}"/>
              </a:ext>
            </a:extLst>
          </p:cNvPr>
          <p:cNvSpPr/>
          <p:nvPr/>
        </p:nvSpPr>
        <p:spPr>
          <a:xfrm>
            <a:off x="3796355" y="3390900"/>
            <a:ext cx="5042844" cy="1451742"/>
          </a:xfrm>
          <a:prstGeom prst="roundRect">
            <a:avLst/>
          </a:prstGeom>
          <a:solidFill>
            <a:schemeClr val="bg1"/>
          </a:solidFill>
          <a:ln>
            <a:solidFill>
              <a:srgbClr val="7030A0"/>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algn="just">
              <a:spcBef>
                <a:spcPts val="0"/>
              </a:spcBef>
              <a:spcAft>
                <a:spcPts val="600"/>
              </a:spcAft>
            </a:pPr>
            <a:r>
              <a:rPr lang="en-US" dirty="0">
                <a:solidFill>
                  <a:srgbClr val="0000FF"/>
                </a:solidFill>
              </a:rPr>
              <a:t>Khi </a:t>
            </a:r>
            <a:r>
              <a:rPr lang="en-US" dirty="0" err="1">
                <a:solidFill>
                  <a:srgbClr val="0000FF"/>
                </a:solidFill>
              </a:rPr>
              <a:t>bản</a:t>
            </a:r>
            <a:r>
              <a:rPr lang="en-US" dirty="0">
                <a:solidFill>
                  <a:srgbClr val="0000FF"/>
                </a:solidFill>
              </a:rPr>
              <a:t> </a:t>
            </a:r>
            <a:r>
              <a:rPr lang="en-US" dirty="0" err="1">
                <a:solidFill>
                  <a:srgbClr val="0000FF"/>
                </a:solidFill>
              </a:rPr>
              <a:t>thân</a:t>
            </a:r>
            <a:r>
              <a:rPr lang="en-US" dirty="0">
                <a:solidFill>
                  <a:srgbClr val="0000FF"/>
                </a:solidFill>
              </a:rPr>
              <a:t> </a:t>
            </a:r>
            <a:r>
              <a:rPr lang="en-US" dirty="0" err="1">
                <a:solidFill>
                  <a:srgbClr val="0000FF"/>
                </a:solidFill>
              </a:rPr>
              <a:t>bị</a:t>
            </a:r>
            <a:r>
              <a:rPr lang="en-US" dirty="0">
                <a:solidFill>
                  <a:srgbClr val="0000FF"/>
                </a:solidFill>
              </a:rPr>
              <a:t> </a:t>
            </a:r>
            <a:r>
              <a:rPr lang="en-US" dirty="0" err="1">
                <a:solidFill>
                  <a:srgbClr val="0000FF"/>
                </a:solidFill>
              </a:rPr>
              <a:t>đuối</a:t>
            </a:r>
            <a:r>
              <a:rPr lang="en-US" dirty="0">
                <a:solidFill>
                  <a:srgbClr val="0000FF"/>
                </a:solidFill>
              </a:rPr>
              <a:t> </a:t>
            </a:r>
            <a:r>
              <a:rPr lang="en-US" dirty="0" err="1">
                <a:solidFill>
                  <a:srgbClr val="0000FF"/>
                </a:solidFill>
              </a:rPr>
              <a:t>nước</a:t>
            </a:r>
            <a:r>
              <a:rPr lang="en-US" dirty="0">
                <a:solidFill>
                  <a:srgbClr val="0000FF"/>
                </a:solidFill>
              </a:rPr>
              <a:t>: </a:t>
            </a:r>
            <a:r>
              <a:rPr lang="en-US" dirty="0" err="1">
                <a:solidFill>
                  <a:srgbClr val="0000FF"/>
                </a:solidFill>
              </a:rPr>
              <a:t>Bình</a:t>
            </a:r>
            <a:r>
              <a:rPr lang="en-US" dirty="0">
                <a:solidFill>
                  <a:srgbClr val="0000FF"/>
                </a:solidFill>
              </a:rPr>
              <a:t> </a:t>
            </a:r>
            <a:r>
              <a:rPr lang="en-US" dirty="0" err="1">
                <a:solidFill>
                  <a:srgbClr val="0000FF"/>
                </a:solidFill>
              </a:rPr>
              <a:t>tĩnh</a:t>
            </a:r>
            <a:r>
              <a:rPr lang="en-US" dirty="0">
                <a:solidFill>
                  <a:srgbClr val="0000FF"/>
                </a:solidFill>
              </a:rPr>
              <a:t>, </a:t>
            </a:r>
            <a:r>
              <a:rPr lang="en-US" dirty="0" err="1">
                <a:solidFill>
                  <a:srgbClr val="0000FF"/>
                </a:solidFill>
              </a:rPr>
              <a:t>hít</a:t>
            </a:r>
            <a:r>
              <a:rPr lang="en-US" dirty="0">
                <a:solidFill>
                  <a:srgbClr val="0000FF"/>
                </a:solidFill>
              </a:rPr>
              <a:t> </a:t>
            </a:r>
            <a:r>
              <a:rPr lang="en-US" dirty="0" err="1">
                <a:solidFill>
                  <a:srgbClr val="0000FF"/>
                </a:solidFill>
              </a:rPr>
              <a:t>thật</a:t>
            </a:r>
            <a:r>
              <a:rPr lang="en-US" dirty="0">
                <a:solidFill>
                  <a:srgbClr val="0000FF"/>
                </a:solidFill>
              </a:rPr>
              <a:t> </a:t>
            </a:r>
            <a:r>
              <a:rPr lang="en-US" dirty="0" err="1">
                <a:solidFill>
                  <a:srgbClr val="0000FF"/>
                </a:solidFill>
              </a:rPr>
              <a:t>nhiều</a:t>
            </a:r>
            <a:r>
              <a:rPr lang="en-US" dirty="0">
                <a:solidFill>
                  <a:srgbClr val="0000FF"/>
                </a:solidFill>
              </a:rPr>
              <a:t> </a:t>
            </a:r>
            <a:r>
              <a:rPr lang="en-US" dirty="0" err="1">
                <a:solidFill>
                  <a:srgbClr val="0000FF"/>
                </a:solidFill>
              </a:rPr>
              <a:t>hơi</a:t>
            </a:r>
            <a:r>
              <a:rPr lang="en-US" dirty="0">
                <a:solidFill>
                  <a:srgbClr val="0000FF"/>
                </a:solidFill>
              </a:rPr>
              <a:t> </a:t>
            </a:r>
            <a:r>
              <a:rPr lang="en-US" dirty="0" err="1">
                <a:solidFill>
                  <a:srgbClr val="0000FF"/>
                </a:solidFill>
              </a:rPr>
              <a:t>vào</a:t>
            </a:r>
            <a:r>
              <a:rPr lang="en-US" dirty="0">
                <a:solidFill>
                  <a:srgbClr val="0000FF"/>
                </a:solidFill>
              </a:rPr>
              <a:t> </a:t>
            </a:r>
            <a:r>
              <a:rPr lang="en-US" dirty="0" err="1">
                <a:solidFill>
                  <a:srgbClr val="0000FF"/>
                </a:solidFill>
              </a:rPr>
              <a:t>phổi</a:t>
            </a:r>
            <a:r>
              <a:rPr lang="en-US" dirty="0">
                <a:solidFill>
                  <a:srgbClr val="0000FF"/>
                </a:solidFill>
              </a:rPr>
              <a:t>, </a:t>
            </a:r>
            <a:r>
              <a:rPr lang="en-US" dirty="0" err="1">
                <a:solidFill>
                  <a:srgbClr val="0000FF"/>
                </a:solidFill>
              </a:rPr>
              <a:t>cố</a:t>
            </a:r>
            <a:r>
              <a:rPr lang="en-US" dirty="0">
                <a:solidFill>
                  <a:srgbClr val="0000FF"/>
                </a:solidFill>
              </a:rPr>
              <a:t> </a:t>
            </a:r>
            <a:r>
              <a:rPr lang="en-US" dirty="0" err="1">
                <a:solidFill>
                  <a:srgbClr val="0000FF"/>
                </a:solidFill>
              </a:rPr>
              <a:t>gắng</a:t>
            </a:r>
            <a:r>
              <a:rPr lang="en-US" dirty="0">
                <a:solidFill>
                  <a:srgbClr val="0000FF"/>
                </a:solidFill>
              </a:rPr>
              <a:t> </a:t>
            </a:r>
            <a:r>
              <a:rPr lang="en-US" dirty="0" err="1">
                <a:solidFill>
                  <a:srgbClr val="0000FF"/>
                </a:solidFill>
              </a:rPr>
              <a:t>nín</a:t>
            </a:r>
            <a:r>
              <a:rPr lang="en-US" dirty="0">
                <a:solidFill>
                  <a:srgbClr val="0000FF"/>
                </a:solidFill>
              </a:rPr>
              <a:t> </a:t>
            </a:r>
            <a:r>
              <a:rPr lang="en-US" dirty="0" err="1">
                <a:solidFill>
                  <a:srgbClr val="0000FF"/>
                </a:solidFill>
              </a:rPr>
              <a:t>thở</a:t>
            </a:r>
            <a:r>
              <a:rPr lang="en-US" dirty="0">
                <a:solidFill>
                  <a:srgbClr val="0000FF"/>
                </a:solidFill>
              </a:rPr>
              <a:t> </a:t>
            </a:r>
            <a:r>
              <a:rPr lang="en-US" dirty="0" err="1">
                <a:solidFill>
                  <a:srgbClr val="0000FF"/>
                </a:solidFill>
              </a:rPr>
              <a:t>càng</a:t>
            </a:r>
            <a:r>
              <a:rPr lang="en-US" dirty="0">
                <a:solidFill>
                  <a:srgbClr val="0000FF"/>
                </a:solidFill>
              </a:rPr>
              <a:t> </a:t>
            </a:r>
            <a:r>
              <a:rPr lang="en-US" dirty="0" err="1">
                <a:solidFill>
                  <a:srgbClr val="0000FF"/>
                </a:solidFill>
              </a:rPr>
              <a:t>lâu</a:t>
            </a:r>
            <a:r>
              <a:rPr lang="en-US" dirty="0">
                <a:solidFill>
                  <a:srgbClr val="0000FF"/>
                </a:solidFill>
              </a:rPr>
              <a:t> </a:t>
            </a:r>
            <a:r>
              <a:rPr lang="en-US" dirty="0" err="1">
                <a:solidFill>
                  <a:srgbClr val="0000FF"/>
                </a:solidFill>
              </a:rPr>
              <a:t>càng</a:t>
            </a:r>
            <a:r>
              <a:rPr lang="en-US" dirty="0">
                <a:solidFill>
                  <a:srgbClr val="0000FF"/>
                </a:solidFill>
              </a:rPr>
              <a:t> </a:t>
            </a:r>
            <a:r>
              <a:rPr lang="en-US" dirty="0" err="1">
                <a:solidFill>
                  <a:srgbClr val="0000FF"/>
                </a:solidFill>
              </a:rPr>
              <a:t>tốt</a:t>
            </a:r>
            <a:r>
              <a:rPr lang="en-US" dirty="0">
                <a:solidFill>
                  <a:srgbClr val="0000FF"/>
                </a:solidFill>
              </a:rPr>
              <a:t>, </a:t>
            </a:r>
            <a:r>
              <a:rPr lang="en-US" dirty="0" err="1">
                <a:solidFill>
                  <a:srgbClr val="0000FF"/>
                </a:solidFill>
              </a:rPr>
              <a:t>thả</a:t>
            </a:r>
            <a:r>
              <a:rPr lang="en-US" dirty="0">
                <a:solidFill>
                  <a:srgbClr val="0000FF"/>
                </a:solidFill>
              </a:rPr>
              <a:t> </a:t>
            </a:r>
            <a:r>
              <a:rPr lang="en-US" dirty="0" err="1">
                <a:solidFill>
                  <a:srgbClr val="0000FF"/>
                </a:solidFill>
              </a:rPr>
              <a:t>lỏng</a:t>
            </a:r>
            <a:r>
              <a:rPr lang="en-US" dirty="0">
                <a:solidFill>
                  <a:srgbClr val="0000FF"/>
                </a:solidFill>
              </a:rPr>
              <a:t> </a:t>
            </a:r>
            <a:r>
              <a:rPr lang="en-US" dirty="0" err="1">
                <a:solidFill>
                  <a:srgbClr val="0000FF"/>
                </a:solidFill>
              </a:rPr>
              <a:t>người</a:t>
            </a:r>
            <a:r>
              <a:rPr lang="en-US" dirty="0">
                <a:solidFill>
                  <a:srgbClr val="0000FF"/>
                </a:solidFill>
              </a:rPr>
              <a:t> </a:t>
            </a:r>
            <a:r>
              <a:rPr lang="en-US" dirty="0" err="1">
                <a:solidFill>
                  <a:srgbClr val="0000FF"/>
                </a:solidFill>
              </a:rPr>
              <a:t>để</a:t>
            </a:r>
            <a:r>
              <a:rPr lang="en-US" dirty="0">
                <a:solidFill>
                  <a:srgbClr val="0000FF"/>
                </a:solidFill>
              </a:rPr>
              <a:t> </a:t>
            </a:r>
            <a:r>
              <a:rPr lang="en-US" dirty="0" err="1">
                <a:solidFill>
                  <a:srgbClr val="0000FF"/>
                </a:solidFill>
              </a:rPr>
              <a:t>nước</a:t>
            </a:r>
            <a:r>
              <a:rPr lang="en-US" dirty="0">
                <a:solidFill>
                  <a:srgbClr val="0000FF"/>
                </a:solidFill>
              </a:rPr>
              <a:t> </a:t>
            </a:r>
            <a:r>
              <a:rPr lang="en-US" dirty="0" err="1">
                <a:solidFill>
                  <a:srgbClr val="0000FF"/>
                </a:solidFill>
              </a:rPr>
              <a:t>đẩy</a:t>
            </a:r>
            <a:r>
              <a:rPr lang="en-US" dirty="0">
                <a:solidFill>
                  <a:srgbClr val="0000FF"/>
                </a:solidFill>
              </a:rPr>
              <a:t> </a:t>
            </a:r>
            <a:r>
              <a:rPr lang="en-US" dirty="0" err="1">
                <a:solidFill>
                  <a:srgbClr val="0000FF"/>
                </a:solidFill>
              </a:rPr>
              <a:t>sát</a:t>
            </a:r>
            <a:r>
              <a:rPr lang="en-US" dirty="0">
                <a:solidFill>
                  <a:srgbClr val="0000FF"/>
                </a:solidFill>
              </a:rPr>
              <a:t> </a:t>
            </a:r>
            <a:r>
              <a:rPr lang="en-US" dirty="0" err="1">
                <a:solidFill>
                  <a:srgbClr val="0000FF"/>
                </a:solidFill>
              </a:rPr>
              <a:t>lên</a:t>
            </a:r>
            <a:r>
              <a:rPr lang="en-US" dirty="0">
                <a:solidFill>
                  <a:srgbClr val="0000FF"/>
                </a:solidFill>
              </a:rPr>
              <a:t> </a:t>
            </a:r>
            <a:r>
              <a:rPr lang="en-US" dirty="0" err="1">
                <a:solidFill>
                  <a:srgbClr val="0000FF"/>
                </a:solidFill>
              </a:rPr>
              <a:t>mặt</a:t>
            </a:r>
            <a:r>
              <a:rPr lang="en-US" dirty="0">
                <a:solidFill>
                  <a:srgbClr val="0000FF"/>
                </a:solidFill>
              </a:rPr>
              <a:t> </a:t>
            </a:r>
            <a:r>
              <a:rPr lang="en-US" dirty="0" err="1">
                <a:solidFill>
                  <a:srgbClr val="0000FF"/>
                </a:solidFill>
              </a:rPr>
              <a:t>nước</a:t>
            </a:r>
            <a:r>
              <a:rPr lang="en-US" dirty="0">
                <a:solidFill>
                  <a:srgbClr val="0000FF"/>
                </a:solidFill>
              </a:rPr>
              <a:t>; </a:t>
            </a:r>
            <a:endParaRPr lang="en-US" b="1" dirty="0">
              <a:solidFill>
                <a:srgbClr val="0000FF"/>
              </a:solidFill>
              <a:ea typeface="Arial" panose="020B0604020202020204" pitchFamily="34" charset="0"/>
              <a:cs typeface="Arial" pitchFamily="34" charset="0"/>
            </a:endParaRPr>
          </a:p>
        </p:txBody>
      </p:sp>
      <p:sp>
        <p:nvSpPr>
          <p:cNvPr id="26" name="Left Brace 25">
            <a:extLst>
              <a:ext uri="{FF2B5EF4-FFF2-40B4-BE49-F238E27FC236}">
                <a16:creationId xmlns:a16="http://schemas.microsoft.com/office/drawing/2014/main" id="{B89041D6-FA2E-4961-88E4-93C59613D949}"/>
              </a:ext>
            </a:extLst>
          </p:cNvPr>
          <p:cNvSpPr/>
          <p:nvPr/>
        </p:nvSpPr>
        <p:spPr>
          <a:xfrm>
            <a:off x="3370109" y="1947046"/>
            <a:ext cx="426245" cy="2171699"/>
          </a:xfrm>
          <a:prstGeom prst="leftBrace">
            <a:avLst/>
          </a:prstGeom>
          <a:ln w="38100">
            <a:solidFill>
              <a:srgbClr val="7030A0"/>
            </a:solidFill>
          </a:ln>
          <a:effectLst>
            <a:glow rad="101600">
              <a:srgbClr val="7030A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rgbClr val="0000FF"/>
              </a:solidFill>
              <a:latin typeface="+mj-lt"/>
            </a:endParaRPr>
          </a:p>
        </p:txBody>
      </p:sp>
    </p:spTree>
    <p:extLst>
      <p:ext uri="{BB962C8B-B14F-4D97-AF65-F5344CB8AC3E}">
        <p14:creationId xmlns:p14="http://schemas.microsoft.com/office/powerpoint/2010/main" val="69402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circle(in)">
                                      <p:cBhvr>
                                        <p:cTn id="21"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28"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Xin Chào Cuộc Sống - Home | Facebook"/>
          <p:cNvSpPr>
            <a:spLocks noChangeAspect="1" noChangeArrowheads="1"/>
          </p:cNvSpPr>
          <p:nvPr/>
        </p:nvSpPr>
        <p:spPr bwMode="auto">
          <a:xfrm>
            <a:off x="116681" y="1774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500">
              <a:solidFill>
                <a:prstClr val="black"/>
              </a:solidFill>
            </a:endParaRPr>
          </a:p>
        </p:txBody>
      </p:sp>
      <p:sp>
        <p:nvSpPr>
          <p:cNvPr id="5" name="AutoShape 2" descr="Lục Lạc Vàng - Posts | Facebook"/>
          <p:cNvSpPr>
            <a:spLocks noChangeAspect="1" noChangeArrowheads="1"/>
          </p:cNvSpPr>
          <p:nvPr/>
        </p:nvSpPr>
        <p:spPr bwMode="auto">
          <a:xfrm>
            <a:off x="230981" y="2917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500"/>
          </a:p>
        </p:txBody>
      </p:sp>
      <p:sp>
        <p:nvSpPr>
          <p:cNvPr id="8" name="AutoShape 4" descr="Chương trình Khuyến học Đèn Đom Đóm - Home | Facebook"/>
          <p:cNvSpPr>
            <a:spLocks noChangeAspect="1" noChangeArrowheads="1"/>
          </p:cNvSpPr>
          <p:nvPr/>
        </p:nvSpPr>
        <p:spPr bwMode="auto">
          <a:xfrm>
            <a:off x="345281" y="4060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500"/>
          </a:p>
        </p:txBody>
      </p:sp>
      <p:sp>
        <p:nvSpPr>
          <p:cNvPr id="11" name="TextBox 10">
            <a:extLst>
              <a:ext uri="{FF2B5EF4-FFF2-40B4-BE49-F238E27FC236}">
                <a16:creationId xmlns:a16="http://schemas.microsoft.com/office/drawing/2014/main" id="{1A3DF21A-5B43-48E7-B60D-9DFC3F22EDDA}"/>
              </a:ext>
            </a:extLst>
          </p:cNvPr>
          <p:cNvSpPr txBox="1"/>
          <p:nvPr/>
        </p:nvSpPr>
        <p:spPr>
          <a:xfrm>
            <a:off x="1" y="38100"/>
            <a:ext cx="9144000" cy="430887"/>
          </a:xfrm>
          <a:prstGeom prst="rect">
            <a:avLst/>
          </a:prstGeom>
          <a:noFill/>
        </p:spPr>
        <p:txBody>
          <a:bodyPr wrap="square" rtlCol="0">
            <a:spAutoFit/>
          </a:bodyPr>
          <a:lstStyle/>
          <a:p>
            <a:pPr algn="ctr"/>
            <a:r>
              <a:rPr lang="en-US" sz="2200" dirty="0">
                <a:solidFill>
                  <a:srgbClr val="0000FF"/>
                </a:solidFill>
                <a:latin typeface="+mj-lt"/>
                <a:cs typeface="Times New Roman" panose="02020603050405020304" pitchFamily="18" charset="0"/>
              </a:rPr>
              <a:t>Quan </a:t>
            </a:r>
            <a:r>
              <a:rPr lang="en-US" sz="2200" dirty="0" err="1">
                <a:solidFill>
                  <a:srgbClr val="0000FF"/>
                </a:solidFill>
                <a:latin typeface="+mj-lt"/>
                <a:cs typeface="Times New Roman" panose="02020603050405020304" pitchFamily="18" charset="0"/>
              </a:rPr>
              <a:t>sát</a:t>
            </a:r>
            <a:r>
              <a:rPr lang="en-US" sz="2200" dirty="0">
                <a:solidFill>
                  <a:srgbClr val="0000FF"/>
                </a:solidFill>
                <a:latin typeface="+mj-lt"/>
                <a:cs typeface="Times New Roman" panose="02020603050405020304" pitchFamily="18" charset="0"/>
              </a:rPr>
              <a:t> </a:t>
            </a:r>
            <a:r>
              <a:rPr lang="en-US" sz="2200" dirty="0" err="1">
                <a:solidFill>
                  <a:srgbClr val="0000FF"/>
                </a:solidFill>
                <a:latin typeface="+mj-lt"/>
                <a:cs typeface="Times New Roman" panose="02020603050405020304" pitchFamily="18" charset="0"/>
              </a:rPr>
              <a:t>tranh</a:t>
            </a:r>
            <a:r>
              <a:rPr lang="en-US" sz="2200" dirty="0">
                <a:solidFill>
                  <a:srgbClr val="0000FF"/>
                </a:solidFill>
                <a:latin typeface="+mj-lt"/>
                <a:cs typeface="Times New Roman" panose="02020603050405020304" pitchFamily="18" charset="0"/>
              </a:rPr>
              <a:t> </a:t>
            </a:r>
            <a:r>
              <a:rPr lang="en-US" sz="2200" dirty="0" err="1">
                <a:solidFill>
                  <a:srgbClr val="0000FF"/>
                </a:solidFill>
                <a:latin typeface="+mj-lt"/>
                <a:cs typeface="Times New Roman" panose="02020603050405020304" pitchFamily="18" charset="0"/>
              </a:rPr>
              <a:t>và</a:t>
            </a:r>
            <a:r>
              <a:rPr lang="en-US" sz="2200" dirty="0">
                <a:solidFill>
                  <a:srgbClr val="0000FF"/>
                </a:solidFill>
                <a:latin typeface="+mj-lt"/>
                <a:cs typeface="Times New Roman" panose="02020603050405020304" pitchFamily="18" charset="0"/>
              </a:rPr>
              <a:t> </a:t>
            </a:r>
            <a:r>
              <a:rPr lang="en-US" sz="2200" dirty="0" err="1">
                <a:solidFill>
                  <a:srgbClr val="0000FF"/>
                </a:solidFill>
                <a:latin typeface="+mj-lt"/>
                <a:cs typeface="Times New Roman" panose="02020603050405020304" pitchFamily="18" charset="0"/>
              </a:rPr>
              <a:t>cho</a:t>
            </a:r>
            <a:r>
              <a:rPr lang="en-US" sz="2200" dirty="0">
                <a:solidFill>
                  <a:srgbClr val="0000FF"/>
                </a:solidFill>
                <a:latin typeface="+mj-lt"/>
                <a:cs typeface="Times New Roman" panose="02020603050405020304" pitchFamily="18" charset="0"/>
              </a:rPr>
              <a:t> </a:t>
            </a:r>
            <a:r>
              <a:rPr lang="en-US" sz="2200" dirty="0" err="1">
                <a:solidFill>
                  <a:srgbClr val="0000FF"/>
                </a:solidFill>
                <a:latin typeface="+mj-lt"/>
                <a:cs typeface="Times New Roman" panose="02020603050405020304" pitchFamily="18" charset="0"/>
              </a:rPr>
              <a:t>biết</a:t>
            </a:r>
            <a:r>
              <a:rPr lang="en-US" sz="2200" dirty="0">
                <a:solidFill>
                  <a:srgbClr val="0000FF"/>
                </a:solidFill>
                <a:latin typeface="+mj-lt"/>
                <a:cs typeface="Times New Roman" panose="02020603050405020304" pitchFamily="18" charset="0"/>
              </a:rPr>
              <a:t> </a:t>
            </a:r>
            <a:r>
              <a:rPr lang="en-US" sz="2200" dirty="0" err="1">
                <a:solidFill>
                  <a:srgbClr val="0000FF"/>
                </a:solidFill>
                <a:latin typeface="+mj-lt"/>
                <a:cs typeface="Times New Roman" panose="02020603050405020304" pitchFamily="18" charset="0"/>
              </a:rPr>
              <a:t>cần</a:t>
            </a:r>
            <a:r>
              <a:rPr lang="en-US" sz="2200" dirty="0">
                <a:solidFill>
                  <a:srgbClr val="0000FF"/>
                </a:solidFill>
                <a:latin typeface="+mj-lt"/>
                <a:cs typeface="Times New Roman" panose="02020603050405020304" pitchFamily="18" charset="0"/>
              </a:rPr>
              <a:t> </a:t>
            </a:r>
            <a:r>
              <a:rPr lang="en-US" sz="2200" dirty="0" err="1">
                <a:solidFill>
                  <a:srgbClr val="0000FF"/>
                </a:solidFill>
                <a:latin typeface="+mj-lt"/>
                <a:cs typeface="Times New Roman" panose="02020603050405020304" pitchFamily="18" charset="0"/>
              </a:rPr>
              <a:t>làm</a:t>
            </a:r>
            <a:r>
              <a:rPr lang="en-US" sz="2200" dirty="0">
                <a:solidFill>
                  <a:srgbClr val="0000FF"/>
                </a:solidFill>
                <a:latin typeface="+mj-lt"/>
                <a:cs typeface="Times New Roman" panose="02020603050405020304" pitchFamily="18" charset="0"/>
              </a:rPr>
              <a:t> </a:t>
            </a:r>
            <a:r>
              <a:rPr lang="en-US" sz="2200" dirty="0" err="1">
                <a:solidFill>
                  <a:srgbClr val="0000FF"/>
                </a:solidFill>
                <a:latin typeface="+mj-lt"/>
                <a:cs typeface="Times New Roman" panose="02020603050405020304" pitchFamily="18" charset="0"/>
              </a:rPr>
              <a:t>gì</a:t>
            </a:r>
            <a:r>
              <a:rPr lang="en-US" sz="2200" dirty="0">
                <a:solidFill>
                  <a:srgbClr val="0000FF"/>
                </a:solidFill>
                <a:latin typeface="+mj-lt"/>
                <a:cs typeface="Times New Roman" panose="02020603050405020304" pitchFamily="18" charset="0"/>
              </a:rPr>
              <a:t> </a:t>
            </a:r>
            <a:r>
              <a:rPr lang="en-US" sz="2200" dirty="0" err="1">
                <a:solidFill>
                  <a:srgbClr val="0000FF"/>
                </a:solidFill>
                <a:latin typeface="+mj-lt"/>
                <a:cs typeface="Times New Roman" panose="02020603050405020304" pitchFamily="18" charset="0"/>
              </a:rPr>
              <a:t>khi</a:t>
            </a:r>
            <a:r>
              <a:rPr lang="en-US" sz="2200" dirty="0">
                <a:solidFill>
                  <a:srgbClr val="0000FF"/>
                </a:solidFill>
                <a:latin typeface="+mj-lt"/>
                <a:cs typeface="Times New Roman" panose="02020603050405020304" pitchFamily="18" charset="0"/>
              </a:rPr>
              <a:t> </a:t>
            </a:r>
            <a:r>
              <a:rPr lang="en-US" sz="2200" dirty="0" err="1">
                <a:solidFill>
                  <a:srgbClr val="0000FF"/>
                </a:solidFill>
                <a:latin typeface="+mj-lt"/>
                <a:cs typeface="Times New Roman" panose="02020603050405020304" pitchFamily="18" charset="0"/>
              </a:rPr>
              <a:t>xảy</a:t>
            </a:r>
            <a:r>
              <a:rPr lang="en-US" sz="2200" dirty="0">
                <a:solidFill>
                  <a:srgbClr val="0000FF"/>
                </a:solidFill>
                <a:latin typeface="+mj-lt"/>
                <a:cs typeface="Times New Roman" panose="02020603050405020304" pitchFamily="18" charset="0"/>
              </a:rPr>
              <a:t> ra </a:t>
            </a:r>
            <a:r>
              <a:rPr lang="en-US" sz="2200" dirty="0" err="1">
                <a:solidFill>
                  <a:srgbClr val="0000FF"/>
                </a:solidFill>
                <a:latin typeface="+mj-lt"/>
                <a:cs typeface="Times New Roman" panose="02020603050405020304" pitchFamily="18" charset="0"/>
              </a:rPr>
              <a:t>mưa</a:t>
            </a:r>
            <a:r>
              <a:rPr lang="en-US" sz="2200" dirty="0">
                <a:solidFill>
                  <a:srgbClr val="0000FF"/>
                </a:solidFill>
                <a:latin typeface="+mj-lt"/>
                <a:cs typeface="Times New Roman" panose="02020603050405020304" pitchFamily="18" charset="0"/>
              </a:rPr>
              <a:t> </a:t>
            </a:r>
            <a:r>
              <a:rPr lang="en-US" sz="2200" dirty="0" err="1">
                <a:solidFill>
                  <a:srgbClr val="0000FF"/>
                </a:solidFill>
                <a:latin typeface="+mj-lt"/>
                <a:cs typeface="Times New Roman" panose="02020603050405020304" pitchFamily="18" charset="0"/>
              </a:rPr>
              <a:t>dông</a:t>
            </a:r>
            <a:r>
              <a:rPr lang="en-US" sz="2200" dirty="0">
                <a:solidFill>
                  <a:srgbClr val="0000FF"/>
                </a:solidFill>
                <a:latin typeface="+mj-lt"/>
                <a:cs typeface="Times New Roman" panose="02020603050405020304" pitchFamily="18" charset="0"/>
              </a:rPr>
              <a:t>, </a:t>
            </a:r>
            <a:r>
              <a:rPr lang="en-US" sz="2200" dirty="0" err="1">
                <a:solidFill>
                  <a:srgbClr val="0000FF"/>
                </a:solidFill>
                <a:latin typeface="+mj-lt"/>
                <a:cs typeface="Times New Roman" panose="02020603050405020304" pitchFamily="18" charset="0"/>
              </a:rPr>
              <a:t>lốc</a:t>
            </a:r>
            <a:r>
              <a:rPr lang="en-US" sz="2200" dirty="0">
                <a:solidFill>
                  <a:srgbClr val="0000FF"/>
                </a:solidFill>
                <a:latin typeface="+mj-lt"/>
                <a:cs typeface="Times New Roman" panose="02020603050405020304" pitchFamily="18" charset="0"/>
              </a:rPr>
              <a:t>, </a:t>
            </a:r>
            <a:r>
              <a:rPr lang="en-US" sz="2200" dirty="0" err="1">
                <a:solidFill>
                  <a:srgbClr val="0000FF"/>
                </a:solidFill>
                <a:latin typeface="+mj-lt"/>
                <a:cs typeface="Times New Roman" panose="02020603050405020304" pitchFamily="18" charset="0"/>
              </a:rPr>
              <a:t>sét</a:t>
            </a:r>
            <a:endParaRPr lang="en-US" sz="2200" dirty="0">
              <a:solidFill>
                <a:srgbClr val="0000FF"/>
              </a:solidFill>
              <a:latin typeface="+mj-lt"/>
              <a:cs typeface="Times New Roman" panose="02020603050405020304" pitchFamily="18" charset="0"/>
            </a:endParaRPr>
          </a:p>
        </p:txBody>
      </p:sp>
      <p:pic>
        <p:nvPicPr>
          <p:cNvPr id="15" name="Shape 246">
            <a:extLst>
              <a:ext uri="{FF2B5EF4-FFF2-40B4-BE49-F238E27FC236}">
                <a16:creationId xmlns:a16="http://schemas.microsoft.com/office/drawing/2014/main" id="{CD03B610-EC8F-47C8-BE44-E0EA543B3DB2}"/>
              </a:ext>
            </a:extLst>
          </p:cNvPr>
          <p:cNvPicPr/>
          <p:nvPr/>
        </p:nvPicPr>
        <p:blipFill>
          <a:blip r:embed="rId2"/>
          <a:stretch/>
        </p:blipFill>
        <p:spPr>
          <a:xfrm>
            <a:off x="533400" y="3138054"/>
            <a:ext cx="3619007" cy="2005446"/>
          </a:xfrm>
          <a:prstGeom prst="rect">
            <a:avLst/>
          </a:prstGeom>
        </p:spPr>
      </p:pic>
      <p:pic>
        <p:nvPicPr>
          <p:cNvPr id="16" name="Shape 250">
            <a:extLst>
              <a:ext uri="{FF2B5EF4-FFF2-40B4-BE49-F238E27FC236}">
                <a16:creationId xmlns:a16="http://schemas.microsoft.com/office/drawing/2014/main" id="{395ABD01-792B-464A-97F4-880E493A456C}"/>
              </a:ext>
            </a:extLst>
          </p:cNvPr>
          <p:cNvPicPr/>
          <p:nvPr/>
        </p:nvPicPr>
        <p:blipFill>
          <a:blip r:embed="rId3"/>
          <a:stretch/>
        </p:blipFill>
        <p:spPr>
          <a:xfrm>
            <a:off x="4991594" y="3073294"/>
            <a:ext cx="3599307" cy="2070206"/>
          </a:xfrm>
          <a:prstGeom prst="rect">
            <a:avLst/>
          </a:prstGeom>
        </p:spPr>
      </p:pic>
      <p:pic>
        <p:nvPicPr>
          <p:cNvPr id="18" name="Shape 258">
            <a:extLst>
              <a:ext uri="{FF2B5EF4-FFF2-40B4-BE49-F238E27FC236}">
                <a16:creationId xmlns:a16="http://schemas.microsoft.com/office/drawing/2014/main" id="{A795876D-B8E9-4FF6-94D5-299CE5104977}"/>
              </a:ext>
            </a:extLst>
          </p:cNvPr>
          <p:cNvPicPr/>
          <p:nvPr/>
        </p:nvPicPr>
        <p:blipFill>
          <a:blip r:embed="rId4"/>
          <a:stretch/>
        </p:blipFill>
        <p:spPr>
          <a:xfrm>
            <a:off x="4991594" y="492594"/>
            <a:ext cx="3619006" cy="1985610"/>
          </a:xfrm>
          <a:prstGeom prst="rect">
            <a:avLst/>
          </a:prstGeom>
        </p:spPr>
      </p:pic>
      <p:pic>
        <p:nvPicPr>
          <p:cNvPr id="19" name="Shape 254">
            <a:extLst>
              <a:ext uri="{FF2B5EF4-FFF2-40B4-BE49-F238E27FC236}">
                <a16:creationId xmlns:a16="http://schemas.microsoft.com/office/drawing/2014/main" id="{E5C009BA-582D-43C5-9396-096C2C0EAA2C}"/>
              </a:ext>
            </a:extLst>
          </p:cNvPr>
          <p:cNvPicPr/>
          <p:nvPr/>
        </p:nvPicPr>
        <p:blipFill>
          <a:blip r:embed="rId5"/>
          <a:stretch/>
        </p:blipFill>
        <p:spPr>
          <a:xfrm>
            <a:off x="553099" y="472757"/>
            <a:ext cx="3579019" cy="2005446"/>
          </a:xfrm>
          <a:prstGeom prst="rect">
            <a:avLst/>
          </a:prstGeom>
        </p:spPr>
      </p:pic>
      <p:sp>
        <p:nvSpPr>
          <p:cNvPr id="7" name="Rectangle: Rounded Corners 6">
            <a:extLst>
              <a:ext uri="{FF2B5EF4-FFF2-40B4-BE49-F238E27FC236}">
                <a16:creationId xmlns:a16="http://schemas.microsoft.com/office/drawing/2014/main" id="{A3FFF15F-3652-45E2-83A7-8015A28AE79B}"/>
              </a:ext>
            </a:extLst>
          </p:cNvPr>
          <p:cNvSpPr/>
          <p:nvPr/>
        </p:nvSpPr>
        <p:spPr bwMode="auto">
          <a:xfrm>
            <a:off x="553099" y="2544056"/>
            <a:ext cx="3579019" cy="502682"/>
          </a:xfrm>
          <a:prstGeom prst="roundRect">
            <a:avLst/>
          </a:prstGeom>
          <a:solidFill>
            <a:srgbClr val="66006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400" b="1" i="0" u="none" strike="noStrike" cap="none" normalizeH="0" baseline="0" dirty="0">
                <a:ln>
                  <a:noFill/>
                </a:ln>
                <a:solidFill>
                  <a:schemeClr val="bg1"/>
                </a:solidFill>
                <a:effectLst/>
                <a:latin typeface="Arial" charset="0"/>
              </a:rPr>
              <a:t>Ở </a:t>
            </a:r>
            <a:r>
              <a:rPr kumimoji="0" lang="en-US" sz="1400" b="1" i="0" u="none" strike="noStrike" cap="none" normalizeH="0" baseline="0" dirty="0" err="1">
                <a:ln>
                  <a:noFill/>
                </a:ln>
                <a:solidFill>
                  <a:schemeClr val="bg1"/>
                </a:solidFill>
                <a:effectLst/>
                <a:latin typeface="Arial" charset="0"/>
              </a:rPr>
              <a:t>trong</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nhà</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khi</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trời</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mưa</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dông</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lốc</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sét</a:t>
            </a:r>
            <a:endParaRPr kumimoji="0" lang="en-US" sz="1400" b="1" i="0" u="none" strike="noStrike" cap="none" normalizeH="0" baseline="0" dirty="0">
              <a:ln>
                <a:noFill/>
              </a:ln>
              <a:solidFill>
                <a:schemeClr val="bg1"/>
              </a:solidFill>
              <a:effectLst/>
              <a:latin typeface="Arial" charset="0"/>
            </a:endParaRPr>
          </a:p>
        </p:txBody>
      </p:sp>
      <p:sp>
        <p:nvSpPr>
          <p:cNvPr id="24" name="Rectangle: Rounded Corners 23">
            <a:extLst>
              <a:ext uri="{FF2B5EF4-FFF2-40B4-BE49-F238E27FC236}">
                <a16:creationId xmlns:a16="http://schemas.microsoft.com/office/drawing/2014/main" id="{B3556A41-7B14-41B6-B94C-AF9461EDAEC7}"/>
              </a:ext>
            </a:extLst>
          </p:cNvPr>
          <p:cNvSpPr/>
          <p:nvPr/>
        </p:nvSpPr>
        <p:spPr bwMode="auto">
          <a:xfrm>
            <a:off x="5103420" y="2524408"/>
            <a:ext cx="3487481" cy="502682"/>
          </a:xfrm>
          <a:prstGeom prst="roundRect">
            <a:avLst/>
          </a:prstGeom>
          <a:solidFill>
            <a:srgbClr val="66006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400" b="1" i="0" u="none" strike="noStrike" cap="none" normalizeH="0" baseline="0" dirty="0" err="1">
                <a:ln>
                  <a:noFill/>
                </a:ln>
                <a:solidFill>
                  <a:schemeClr val="bg1"/>
                </a:solidFill>
                <a:effectLst/>
                <a:latin typeface="Arial" charset="0"/>
              </a:rPr>
              <a:t>Tắt</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thiết</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bị</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điện</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trong</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nhà</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điện</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thoại</a:t>
            </a:r>
            <a:r>
              <a:rPr kumimoji="0" lang="en-US" sz="1400" b="1" i="0" u="none" strike="noStrike" cap="none" normalizeH="0" baseline="0" dirty="0">
                <a:ln>
                  <a:noFill/>
                </a:ln>
                <a:solidFill>
                  <a:schemeClr val="bg1"/>
                </a:solidFill>
                <a:effectLst/>
                <a:latin typeface="Arial" charset="0"/>
              </a:rPr>
              <a:t> di </a:t>
            </a:r>
            <a:r>
              <a:rPr kumimoji="0" lang="en-US" sz="1400" b="1" i="0" u="none" strike="noStrike" cap="none" normalizeH="0" baseline="0" dirty="0" err="1">
                <a:ln>
                  <a:noFill/>
                </a:ln>
                <a:solidFill>
                  <a:schemeClr val="bg1"/>
                </a:solidFill>
                <a:effectLst/>
                <a:latin typeface="Arial" charset="0"/>
              </a:rPr>
              <a:t>động</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tivi</a:t>
            </a:r>
            <a:r>
              <a:rPr kumimoji="0" lang="en-US" sz="1400" b="1" i="0" u="none" strike="noStrike" cap="none" normalizeH="0" baseline="0" dirty="0">
                <a:ln>
                  <a:noFill/>
                </a:ln>
                <a:solidFill>
                  <a:schemeClr val="bg1"/>
                </a:solidFill>
                <a:effectLst/>
                <a:latin typeface="Arial" charset="0"/>
              </a:rPr>
              <a:t>,…)</a:t>
            </a:r>
          </a:p>
        </p:txBody>
      </p:sp>
      <p:sp>
        <p:nvSpPr>
          <p:cNvPr id="25" name="Rectangle: Rounded Corners 24">
            <a:extLst>
              <a:ext uri="{FF2B5EF4-FFF2-40B4-BE49-F238E27FC236}">
                <a16:creationId xmlns:a16="http://schemas.microsoft.com/office/drawing/2014/main" id="{B58564A4-E6C4-4C51-B2D8-E991D99D2598}"/>
              </a:ext>
            </a:extLst>
          </p:cNvPr>
          <p:cNvSpPr/>
          <p:nvPr/>
        </p:nvSpPr>
        <p:spPr bwMode="auto">
          <a:xfrm>
            <a:off x="572798" y="5174218"/>
            <a:ext cx="3579019" cy="502682"/>
          </a:xfrm>
          <a:prstGeom prst="roundRect">
            <a:avLst/>
          </a:prstGeom>
          <a:solidFill>
            <a:srgbClr val="66006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400" b="1" i="0" u="none" strike="noStrike" cap="none" normalizeH="0" baseline="0" dirty="0" err="1">
                <a:ln>
                  <a:noFill/>
                </a:ln>
                <a:solidFill>
                  <a:schemeClr val="bg1"/>
                </a:solidFill>
                <a:effectLst/>
                <a:latin typeface="Arial" charset="0"/>
              </a:rPr>
              <a:t>Nếu</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đi</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ngoài</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đường</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cần</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nhanh</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chóng</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tì</a:t>
            </a:r>
            <a:r>
              <a:rPr lang="en-US" sz="1400" b="1" dirty="0" err="1">
                <a:solidFill>
                  <a:schemeClr val="bg1"/>
                </a:solidFill>
              </a:rPr>
              <a:t>m</a:t>
            </a:r>
            <a:r>
              <a:rPr lang="en-US" sz="1400" b="1" dirty="0">
                <a:solidFill>
                  <a:schemeClr val="bg1"/>
                </a:solidFill>
              </a:rPr>
              <a:t> </a:t>
            </a:r>
            <a:r>
              <a:rPr lang="en-US" sz="1400" b="1" dirty="0" err="1">
                <a:solidFill>
                  <a:schemeClr val="bg1"/>
                </a:solidFill>
              </a:rPr>
              <a:t>nơi</a:t>
            </a:r>
            <a:r>
              <a:rPr lang="en-US" sz="1400" b="1" dirty="0">
                <a:solidFill>
                  <a:schemeClr val="bg1"/>
                </a:solidFill>
              </a:rPr>
              <a:t> </a:t>
            </a:r>
            <a:r>
              <a:rPr lang="en-US" sz="1400" b="1" dirty="0" err="1">
                <a:solidFill>
                  <a:schemeClr val="bg1"/>
                </a:solidFill>
              </a:rPr>
              <a:t>trú</a:t>
            </a:r>
            <a:r>
              <a:rPr lang="en-US" sz="1400" b="1" dirty="0">
                <a:solidFill>
                  <a:schemeClr val="bg1"/>
                </a:solidFill>
              </a:rPr>
              <a:t> </a:t>
            </a:r>
            <a:r>
              <a:rPr lang="en-US" sz="1400" b="1" dirty="0" err="1">
                <a:solidFill>
                  <a:schemeClr val="bg1"/>
                </a:solidFill>
              </a:rPr>
              <a:t>ẩn</a:t>
            </a:r>
            <a:endParaRPr kumimoji="0" lang="en-US" sz="1400" b="1" i="0" u="none" strike="noStrike" cap="none" normalizeH="0" baseline="0" dirty="0">
              <a:ln>
                <a:noFill/>
              </a:ln>
              <a:solidFill>
                <a:schemeClr val="bg1"/>
              </a:solidFill>
              <a:effectLst/>
              <a:latin typeface="Arial" charset="0"/>
            </a:endParaRPr>
          </a:p>
        </p:txBody>
      </p:sp>
      <p:sp>
        <p:nvSpPr>
          <p:cNvPr id="26" name="Rectangle: Rounded Corners 25">
            <a:extLst>
              <a:ext uri="{FF2B5EF4-FFF2-40B4-BE49-F238E27FC236}">
                <a16:creationId xmlns:a16="http://schemas.microsoft.com/office/drawing/2014/main" id="{811BC483-5D43-47B6-B70F-44EF48C61C08}"/>
              </a:ext>
            </a:extLst>
          </p:cNvPr>
          <p:cNvSpPr/>
          <p:nvPr/>
        </p:nvSpPr>
        <p:spPr bwMode="auto">
          <a:xfrm>
            <a:off x="5123119" y="5174218"/>
            <a:ext cx="3487481" cy="502682"/>
          </a:xfrm>
          <a:prstGeom prst="roundRect">
            <a:avLst/>
          </a:prstGeom>
          <a:solidFill>
            <a:srgbClr val="66006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400" b="1" i="0" u="none" strike="noStrike" cap="none" normalizeH="0" baseline="0" dirty="0" err="1">
                <a:ln>
                  <a:noFill/>
                </a:ln>
                <a:solidFill>
                  <a:schemeClr val="bg1"/>
                </a:solidFill>
                <a:effectLst/>
                <a:latin typeface="Arial" charset="0"/>
              </a:rPr>
              <a:t>Không</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trú</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ẩn</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dưới</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gốc</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cây</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cột</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điện</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giữa</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cánh</a:t>
            </a:r>
            <a:r>
              <a:rPr kumimoji="0" lang="en-US" sz="1400" b="1" i="0" u="none" strike="noStrike" cap="none" normalizeH="0" baseline="0" dirty="0">
                <a:ln>
                  <a:noFill/>
                </a:ln>
                <a:solidFill>
                  <a:schemeClr val="bg1"/>
                </a:solidFill>
                <a:effectLst/>
                <a:latin typeface="Arial" charset="0"/>
              </a:rPr>
              <a:t> </a:t>
            </a:r>
            <a:r>
              <a:rPr kumimoji="0" lang="en-US" sz="1400" b="1" i="0" u="none" strike="noStrike" cap="none" normalizeH="0" baseline="0" dirty="0" err="1">
                <a:ln>
                  <a:noFill/>
                </a:ln>
                <a:solidFill>
                  <a:schemeClr val="bg1"/>
                </a:solidFill>
                <a:effectLst/>
                <a:latin typeface="Arial" charset="0"/>
              </a:rPr>
              <a:t>đồng</a:t>
            </a:r>
            <a:r>
              <a:rPr kumimoji="0" lang="en-US" sz="1400" b="1" i="0" u="none" strike="noStrike" cap="none" normalizeH="0" baseline="0" dirty="0">
                <a:ln>
                  <a:noFill/>
                </a:ln>
                <a:solidFill>
                  <a:schemeClr val="bg1"/>
                </a:solidFill>
                <a:effectLst/>
                <a:latin typeface="Arial" charset="0"/>
              </a:rPr>
              <a:t>,…</a:t>
            </a:r>
          </a:p>
        </p:txBody>
      </p:sp>
    </p:spTree>
    <p:extLst>
      <p:ext uri="{BB962C8B-B14F-4D97-AF65-F5344CB8AC3E}">
        <p14:creationId xmlns:p14="http://schemas.microsoft.com/office/powerpoint/2010/main" val="225666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inVertical)">
                                      <p:cBhvr>
                                        <p:cTn id="11" dur="500"/>
                                        <p:tgtEl>
                                          <p:spTgt spid="2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4" name="Picture 2" descr="Kỹ năng tự nhận thức bản thân là gì? Tác dụng của kỹ năng tự nhận thức">
            <a:extLst>
              <a:ext uri="{FF2B5EF4-FFF2-40B4-BE49-F238E27FC236}">
                <a16:creationId xmlns:a16="http://schemas.microsoft.com/office/drawing/2014/main" id="{C5D79345-CF63-4796-A403-22CD8B9DA3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76300"/>
            <a:ext cx="9144000" cy="4826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4" descr="duong phan ca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0" y="7181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Ky nang thoat hiem_Khoi dong">
            <a:hlinkClick r:id="" action="ppaction://media"/>
            <a:extLst>
              <a:ext uri="{FF2B5EF4-FFF2-40B4-BE49-F238E27FC236}">
                <a16:creationId xmlns:a16="http://schemas.microsoft.com/office/drawing/2014/main" id="{FCE32F31-B942-403B-A271-23DE74AE72D1}"/>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4948" y="876299"/>
            <a:ext cx="9139052" cy="4840679"/>
          </a:xfrm>
          <a:prstGeom prst="rect">
            <a:avLst/>
          </a:prstGeom>
        </p:spPr>
      </p:pic>
      <p:sp>
        <p:nvSpPr>
          <p:cNvPr id="5" name="TextBox 4">
            <a:extLst>
              <a:ext uri="{FF2B5EF4-FFF2-40B4-BE49-F238E27FC236}">
                <a16:creationId xmlns:a16="http://schemas.microsoft.com/office/drawing/2014/main" id="{A3EE13E3-2FDD-4F12-90D2-546FAAF796CA}"/>
              </a:ext>
            </a:extLst>
          </p:cNvPr>
          <p:cNvSpPr txBox="1"/>
          <p:nvPr/>
        </p:nvSpPr>
        <p:spPr>
          <a:xfrm>
            <a:off x="0" y="12700"/>
            <a:ext cx="5334000" cy="584775"/>
          </a:xfrm>
          <a:prstGeom prst="rect">
            <a:avLst/>
          </a:prstGeom>
          <a:noFill/>
        </p:spPr>
        <p:txBody>
          <a:bodyPr wrap="square" rtlCol="0">
            <a:spAutoFit/>
          </a:bodyPr>
          <a:lstStyle/>
          <a:p>
            <a:r>
              <a:rPr lang="en-US" sz="3200" dirty="0">
                <a:solidFill>
                  <a:srgbClr val="0000FF"/>
                </a:solidFill>
              </a:rPr>
              <a:t>Video </a:t>
            </a:r>
            <a:r>
              <a:rPr lang="en-US" sz="3200" dirty="0" err="1">
                <a:solidFill>
                  <a:srgbClr val="0000FF"/>
                </a:solidFill>
              </a:rPr>
              <a:t>vào</a:t>
            </a:r>
            <a:r>
              <a:rPr lang="en-US" sz="3200" dirty="0">
                <a:solidFill>
                  <a:srgbClr val="0000FF"/>
                </a:solidFill>
              </a:rPr>
              <a:t> </a:t>
            </a:r>
            <a:r>
              <a:rPr lang="en-US" sz="3200" dirty="0" err="1">
                <a:solidFill>
                  <a:srgbClr val="0000FF"/>
                </a:solidFill>
              </a:rPr>
              <a:t>bài</a:t>
            </a:r>
            <a:endParaRPr lang="en-US" sz="3200" dirty="0">
              <a:solidFill>
                <a:srgbClr val="0000FF"/>
              </a:solidFill>
            </a:endParaRPr>
          </a:p>
        </p:txBody>
      </p:sp>
    </p:spTree>
    <p:custDataLst>
      <p:tags r:id="rId1"/>
    </p:custDataLst>
    <p:extLst>
      <p:ext uri="{BB962C8B-B14F-4D97-AF65-F5344CB8AC3E}">
        <p14:creationId xmlns:p14="http://schemas.microsoft.com/office/powerpoint/2010/main" val="2113594142"/>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Xin Chào Cuộc Sống - Home | Facebook"/>
          <p:cNvSpPr>
            <a:spLocks noChangeAspect="1" noChangeArrowheads="1"/>
          </p:cNvSpPr>
          <p:nvPr/>
        </p:nvSpPr>
        <p:spPr bwMode="auto">
          <a:xfrm>
            <a:off x="116681" y="1774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500">
              <a:solidFill>
                <a:prstClr val="black"/>
              </a:solidFill>
            </a:endParaRPr>
          </a:p>
        </p:txBody>
      </p:sp>
      <p:sp>
        <p:nvSpPr>
          <p:cNvPr id="5" name="AutoShape 2" descr="Lục Lạc Vàng - Posts | Facebook"/>
          <p:cNvSpPr>
            <a:spLocks noChangeAspect="1" noChangeArrowheads="1"/>
          </p:cNvSpPr>
          <p:nvPr/>
        </p:nvSpPr>
        <p:spPr bwMode="auto">
          <a:xfrm>
            <a:off x="230981" y="2917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500"/>
          </a:p>
        </p:txBody>
      </p:sp>
      <p:sp>
        <p:nvSpPr>
          <p:cNvPr id="8" name="AutoShape 4" descr="Chương trình Khuyến học Đèn Đom Đóm - Home | Facebook"/>
          <p:cNvSpPr>
            <a:spLocks noChangeAspect="1" noChangeArrowheads="1"/>
          </p:cNvSpPr>
          <p:nvPr/>
        </p:nvSpPr>
        <p:spPr bwMode="auto">
          <a:xfrm>
            <a:off x="345281" y="4060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500"/>
          </a:p>
        </p:txBody>
      </p:sp>
      <p:sp>
        <p:nvSpPr>
          <p:cNvPr id="11" name="TextBox 10">
            <a:extLst>
              <a:ext uri="{FF2B5EF4-FFF2-40B4-BE49-F238E27FC236}">
                <a16:creationId xmlns:a16="http://schemas.microsoft.com/office/drawing/2014/main" id="{1A3DF21A-5B43-48E7-B60D-9DFC3F22EDDA}"/>
              </a:ext>
            </a:extLst>
          </p:cNvPr>
          <p:cNvSpPr txBox="1"/>
          <p:nvPr/>
        </p:nvSpPr>
        <p:spPr>
          <a:xfrm>
            <a:off x="0" y="-38100"/>
            <a:ext cx="9067800" cy="415498"/>
          </a:xfrm>
          <a:prstGeom prst="rect">
            <a:avLst/>
          </a:prstGeom>
          <a:noFill/>
        </p:spPr>
        <p:txBody>
          <a:bodyPr wrap="square" rtlCol="0">
            <a:spAutoFit/>
          </a:bodyPr>
          <a:lstStyle/>
          <a:p>
            <a:pPr algn="ctr"/>
            <a:r>
              <a:rPr lang="en-US" sz="2100" dirty="0">
                <a:solidFill>
                  <a:srgbClr val="0000FF"/>
                </a:solidFill>
                <a:latin typeface="+mj-lt"/>
                <a:cs typeface="Times New Roman" panose="02020603050405020304" pitchFamily="18" charset="0"/>
              </a:rPr>
              <a:t>Quan </a:t>
            </a:r>
            <a:r>
              <a:rPr lang="en-US" sz="2100" dirty="0" err="1">
                <a:solidFill>
                  <a:srgbClr val="0000FF"/>
                </a:solidFill>
                <a:latin typeface="+mj-lt"/>
                <a:cs typeface="Times New Roman" panose="02020603050405020304" pitchFamily="18" charset="0"/>
              </a:rPr>
              <a:t>sát</a:t>
            </a:r>
            <a:r>
              <a:rPr lang="en-US" sz="2100" dirty="0">
                <a:solidFill>
                  <a:srgbClr val="0000FF"/>
                </a:solidFill>
                <a:latin typeface="+mj-lt"/>
                <a:cs typeface="Times New Roman" panose="02020603050405020304" pitchFamily="18" charset="0"/>
              </a:rPr>
              <a:t> </a:t>
            </a:r>
            <a:r>
              <a:rPr lang="en-US" sz="2100" dirty="0" err="1">
                <a:solidFill>
                  <a:srgbClr val="0000FF"/>
                </a:solidFill>
                <a:latin typeface="+mj-lt"/>
                <a:cs typeface="Times New Roman" panose="02020603050405020304" pitchFamily="18" charset="0"/>
              </a:rPr>
              <a:t>tranh</a:t>
            </a:r>
            <a:r>
              <a:rPr lang="en-US" sz="2100" dirty="0">
                <a:solidFill>
                  <a:srgbClr val="0000FF"/>
                </a:solidFill>
                <a:latin typeface="+mj-lt"/>
                <a:cs typeface="Times New Roman" panose="02020603050405020304" pitchFamily="18" charset="0"/>
              </a:rPr>
              <a:t> </a:t>
            </a:r>
            <a:r>
              <a:rPr lang="en-US" sz="2100" dirty="0" err="1">
                <a:solidFill>
                  <a:srgbClr val="0000FF"/>
                </a:solidFill>
                <a:latin typeface="+mj-lt"/>
                <a:cs typeface="Times New Roman" panose="02020603050405020304" pitchFamily="18" charset="0"/>
              </a:rPr>
              <a:t>và</a:t>
            </a:r>
            <a:r>
              <a:rPr lang="en-US" sz="2100" dirty="0">
                <a:solidFill>
                  <a:srgbClr val="0000FF"/>
                </a:solidFill>
                <a:latin typeface="+mj-lt"/>
                <a:cs typeface="Times New Roman" panose="02020603050405020304" pitchFamily="18" charset="0"/>
              </a:rPr>
              <a:t> </a:t>
            </a:r>
            <a:r>
              <a:rPr lang="en-US" sz="2100" dirty="0" err="1">
                <a:solidFill>
                  <a:srgbClr val="0000FF"/>
                </a:solidFill>
                <a:latin typeface="+mj-lt"/>
                <a:cs typeface="Times New Roman" panose="02020603050405020304" pitchFamily="18" charset="0"/>
              </a:rPr>
              <a:t>cho</a:t>
            </a:r>
            <a:r>
              <a:rPr lang="en-US" sz="2100" dirty="0">
                <a:solidFill>
                  <a:srgbClr val="0000FF"/>
                </a:solidFill>
                <a:latin typeface="+mj-lt"/>
                <a:cs typeface="Times New Roman" panose="02020603050405020304" pitchFamily="18" charset="0"/>
              </a:rPr>
              <a:t> </a:t>
            </a:r>
            <a:r>
              <a:rPr lang="en-US" sz="2100" dirty="0" err="1">
                <a:solidFill>
                  <a:srgbClr val="0000FF"/>
                </a:solidFill>
                <a:latin typeface="+mj-lt"/>
                <a:cs typeface="Times New Roman" panose="02020603050405020304" pitchFamily="18" charset="0"/>
              </a:rPr>
              <a:t>biết</a:t>
            </a:r>
            <a:r>
              <a:rPr lang="en-US" sz="2100" dirty="0">
                <a:solidFill>
                  <a:srgbClr val="0000FF"/>
                </a:solidFill>
                <a:latin typeface="+mj-lt"/>
                <a:cs typeface="Times New Roman" panose="02020603050405020304" pitchFamily="18" charset="0"/>
              </a:rPr>
              <a:t> </a:t>
            </a:r>
            <a:r>
              <a:rPr lang="en-US" sz="2100" dirty="0" err="1">
                <a:solidFill>
                  <a:srgbClr val="0000FF"/>
                </a:solidFill>
                <a:latin typeface="+mj-lt"/>
                <a:cs typeface="Times New Roman" panose="02020603050405020304" pitchFamily="18" charset="0"/>
              </a:rPr>
              <a:t>cần</a:t>
            </a:r>
            <a:r>
              <a:rPr lang="en-US" sz="2100" dirty="0">
                <a:solidFill>
                  <a:srgbClr val="0000FF"/>
                </a:solidFill>
                <a:latin typeface="+mj-lt"/>
                <a:cs typeface="Times New Roman" panose="02020603050405020304" pitchFamily="18" charset="0"/>
              </a:rPr>
              <a:t> </a:t>
            </a:r>
            <a:r>
              <a:rPr lang="en-US" sz="2100" dirty="0" err="1">
                <a:solidFill>
                  <a:srgbClr val="0000FF"/>
                </a:solidFill>
                <a:latin typeface="+mj-lt"/>
                <a:cs typeface="Times New Roman" panose="02020603050405020304" pitchFamily="18" charset="0"/>
              </a:rPr>
              <a:t>làm</a:t>
            </a:r>
            <a:r>
              <a:rPr lang="en-US" sz="2100" dirty="0">
                <a:solidFill>
                  <a:srgbClr val="0000FF"/>
                </a:solidFill>
                <a:latin typeface="+mj-lt"/>
                <a:cs typeface="Times New Roman" panose="02020603050405020304" pitchFamily="18" charset="0"/>
              </a:rPr>
              <a:t> </a:t>
            </a:r>
            <a:r>
              <a:rPr lang="en-US" sz="2100" dirty="0" err="1">
                <a:solidFill>
                  <a:srgbClr val="0000FF"/>
                </a:solidFill>
                <a:latin typeface="+mj-lt"/>
                <a:cs typeface="Times New Roman" panose="02020603050405020304" pitchFamily="18" charset="0"/>
              </a:rPr>
              <a:t>gì</a:t>
            </a:r>
            <a:r>
              <a:rPr lang="en-US" sz="2100" dirty="0">
                <a:solidFill>
                  <a:srgbClr val="0000FF"/>
                </a:solidFill>
                <a:latin typeface="+mj-lt"/>
                <a:cs typeface="Times New Roman" panose="02020603050405020304" pitchFamily="18" charset="0"/>
              </a:rPr>
              <a:t> </a:t>
            </a:r>
            <a:r>
              <a:rPr lang="en-US" sz="2100" dirty="0" err="1">
                <a:solidFill>
                  <a:srgbClr val="0000FF"/>
                </a:solidFill>
                <a:latin typeface="+mj-lt"/>
                <a:cs typeface="Times New Roman" panose="02020603050405020304" pitchFamily="18" charset="0"/>
              </a:rPr>
              <a:t>khi</a:t>
            </a:r>
            <a:r>
              <a:rPr lang="en-US" sz="2100" dirty="0">
                <a:solidFill>
                  <a:srgbClr val="0000FF"/>
                </a:solidFill>
                <a:latin typeface="+mj-lt"/>
                <a:cs typeface="Times New Roman" panose="02020603050405020304" pitchFamily="18" charset="0"/>
              </a:rPr>
              <a:t> </a:t>
            </a:r>
            <a:r>
              <a:rPr lang="en-US" sz="2100" dirty="0" err="1">
                <a:solidFill>
                  <a:srgbClr val="0000FF"/>
                </a:solidFill>
                <a:latin typeface="+mj-lt"/>
                <a:cs typeface="Times New Roman" panose="02020603050405020304" pitchFamily="18" charset="0"/>
              </a:rPr>
              <a:t>xảy</a:t>
            </a:r>
            <a:r>
              <a:rPr lang="en-US" sz="2100" dirty="0">
                <a:solidFill>
                  <a:srgbClr val="0000FF"/>
                </a:solidFill>
                <a:latin typeface="+mj-lt"/>
                <a:cs typeface="Times New Roman" panose="02020603050405020304" pitchFamily="18" charset="0"/>
              </a:rPr>
              <a:t> ra </a:t>
            </a:r>
            <a:r>
              <a:rPr lang="en-US" sz="2100" dirty="0" err="1">
                <a:solidFill>
                  <a:srgbClr val="0000FF"/>
                </a:solidFill>
                <a:latin typeface="+mj-lt"/>
                <a:cs typeface="Times New Roman" panose="02020603050405020304" pitchFamily="18" charset="0"/>
              </a:rPr>
              <a:t>lũ</a:t>
            </a:r>
            <a:r>
              <a:rPr lang="en-US" sz="2100" dirty="0">
                <a:solidFill>
                  <a:srgbClr val="0000FF"/>
                </a:solidFill>
                <a:latin typeface="+mj-lt"/>
                <a:cs typeface="Times New Roman" panose="02020603050405020304" pitchFamily="18" charset="0"/>
              </a:rPr>
              <a:t> </a:t>
            </a:r>
            <a:r>
              <a:rPr lang="en-US" sz="2100" dirty="0" err="1">
                <a:solidFill>
                  <a:srgbClr val="0000FF"/>
                </a:solidFill>
                <a:latin typeface="+mj-lt"/>
                <a:cs typeface="Times New Roman" panose="02020603050405020304" pitchFamily="18" charset="0"/>
              </a:rPr>
              <a:t>quét</a:t>
            </a:r>
            <a:r>
              <a:rPr lang="en-US" sz="2100" dirty="0">
                <a:solidFill>
                  <a:srgbClr val="0000FF"/>
                </a:solidFill>
                <a:latin typeface="+mj-lt"/>
                <a:cs typeface="Times New Roman" panose="02020603050405020304" pitchFamily="18" charset="0"/>
              </a:rPr>
              <a:t>, </a:t>
            </a:r>
            <a:r>
              <a:rPr lang="en-US" sz="2100" dirty="0" err="1">
                <a:solidFill>
                  <a:srgbClr val="0000FF"/>
                </a:solidFill>
                <a:latin typeface="+mj-lt"/>
                <a:cs typeface="Times New Roman" panose="02020603050405020304" pitchFamily="18" charset="0"/>
              </a:rPr>
              <a:t>lũ</a:t>
            </a:r>
            <a:r>
              <a:rPr lang="en-US" sz="2100" dirty="0">
                <a:solidFill>
                  <a:srgbClr val="0000FF"/>
                </a:solidFill>
                <a:latin typeface="+mj-lt"/>
                <a:cs typeface="Times New Roman" panose="02020603050405020304" pitchFamily="18" charset="0"/>
              </a:rPr>
              <a:t> </a:t>
            </a:r>
            <a:r>
              <a:rPr lang="en-US" sz="2100" dirty="0" err="1">
                <a:solidFill>
                  <a:srgbClr val="0000FF"/>
                </a:solidFill>
                <a:latin typeface="+mj-lt"/>
                <a:cs typeface="Times New Roman" panose="02020603050405020304" pitchFamily="18" charset="0"/>
              </a:rPr>
              <a:t>ống</a:t>
            </a:r>
            <a:r>
              <a:rPr lang="en-US" sz="2100" dirty="0">
                <a:solidFill>
                  <a:srgbClr val="0000FF"/>
                </a:solidFill>
                <a:latin typeface="+mj-lt"/>
                <a:cs typeface="Times New Roman" panose="02020603050405020304" pitchFamily="18" charset="0"/>
              </a:rPr>
              <a:t>, </a:t>
            </a:r>
            <a:r>
              <a:rPr lang="en-US" sz="2100" dirty="0" err="1">
                <a:solidFill>
                  <a:srgbClr val="0000FF"/>
                </a:solidFill>
                <a:latin typeface="+mj-lt"/>
                <a:cs typeface="Times New Roman" panose="02020603050405020304" pitchFamily="18" charset="0"/>
              </a:rPr>
              <a:t>sạt</a:t>
            </a:r>
            <a:r>
              <a:rPr lang="en-US" sz="2100" dirty="0">
                <a:solidFill>
                  <a:srgbClr val="0000FF"/>
                </a:solidFill>
                <a:latin typeface="+mj-lt"/>
                <a:cs typeface="Times New Roman" panose="02020603050405020304" pitchFamily="18" charset="0"/>
              </a:rPr>
              <a:t> </a:t>
            </a:r>
            <a:r>
              <a:rPr lang="en-US" sz="2100" dirty="0" err="1">
                <a:solidFill>
                  <a:srgbClr val="0000FF"/>
                </a:solidFill>
                <a:latin typeface="+mj-lt"/>
                <a:cs typeface="Times New Roman" panose="02020603050405020304" pitchFamily="18" charset="0"/>
              </a:rPr>
              <a:t>lở</a:t>
            </a:r>
            <a:r>
              <a:rPr lang="en-US" sz="2100" dirty="0">
                <a:solidFill>
                  <a:srgbClr val="0000FF"/>
                </a:solidFill>
                <a:latin typeface="+mj-lt"/>
                <a:cs typeface="Times New Roman" panose="02020603050405020304" pitchFamily="18" charset="0"/>
              </a:rPr>
              <a:t> </a:t>
            </a:r>
            <a:r>
              <a:rPr lang="en-US" sz="2100" dirty="0" err="1">
                <a:solidFill>
                  <a:srgbClr val="0000FF"/>
                </a:solidFill>
                <a:latin typeface="+mj-lt"/>
                <a:cs typeface="Times New Roman" panose="02020603050405020304" pitchFamily="18" charset="0"/>
              </a:rPr>
              <a:t>đất</a:t>
            </a:r>
            <a:endParaRPr lang="en-US" sz="2100" dirty="0">
              <a:solidFill>
                <a:srgbClr val="0000FF"/>
              </a:solidFill>
              <a:latin typeface="+mj-lt"/>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3FFF15F-3652-45E2-83A7-8015A28AE79B}"/>
              </a:ext>
            </a:extLst>
          </p:cNvPr>
          <p:cNvSpPr/>
          <p:nvPr/>
        </p:nvSpPr>
        <p:spPr bwMode="auto">
          <a:xfrm>
            <a:off x="553099" y="2544056"/>
            <a:ext cx="3579019" cy="502682"/>
          </a:xfrm>
          <a:prstGeom prst="roundRect">
            <a:avLst/>
          </a:prstGeom>
          <a:solidFill>
            <a:srgbClr val="66006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400" b="1" i="0" u="none" strike="noStrike" cap="none" normalizeH="0" baseline="0" dirty="0" err="1">
                <a:ln>
                  <a:noFill/>
                </a:ln>
                <a:solidFill>
                  <a:schemeClr val="bg1"/>
                </a:solidFill>
                <a:effectLst/>
                <a:latin typeface="Arial" charset="0"/>
              </a:rPr>
              <a:t>Thường</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xuyên</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xem</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dự</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báo</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thời</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tiết</a:t>
            </a:r>
            <a:endParaRPr kumimoji="0" lang="en-US" sz="1400" b="1" i="0" u="none" strike="noStrike" cap="none" normalizeH="0" baseline="0" dirty="0">
              <a:ln>
                <a:noFill/>
              </a:ln>
              <a:solidFill>
                <a:schemeClr val="bg1"/>
              </a:solidFill>
              <a:effectLst/>
              <a:latin typeface="Arial" charset="0"/>
            </a:endParaRPr>
          </a:p>
        </p:txBody>
      </p:sp>
      <p:sp>
        <p:nvSpPr>
          <p:cNvPr id="24" name="Rectangle: Rounded Corners 23">
            <a:extLst>
              <a:ext uri="{FF2B5EF4-FFF2-40B4-BE49-F238E27FC236}">
                <a16:creationId xmlns:a16="http://schemas.microsoft.com/office/drawing/2014/main" id="{B3556A41-7B14-41B6-B94C-AF9461EDAEC7}"/>
              </a:ext>
            </a:extLst>
          </p:cNvPr>
          <p:cNvSpPr/>
          <p:nvPr/>
        </p:nvSpPr>
        <p:spPr bwMode="auto">
          <a:xfrm>
            <a:off x="5103420" y="2524408"/>
            <a:ext cx="3487481" cy="502682"/>
          </a:xfrm>
          <a:prstGeom prst="roundRect">
            <a:avLst/>
          </a:prstGeom>
          <a:solidFill>
            <a:srgbClr val="66006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400" b="1" i="0" u="none" strike="noStrike" cap="none" normalizeH="0" baseline="0" dirty="0" err="1">
                <a:ln>
                  <a:noFill/>
                </a:ln>
                <a:solidFill>
                  <a:schemeClr val="bg1"/>
                </a:solidFill>
                <a:effectLst/>
                <a:latin typeface="Arial" charset="0"/>
              </a:rPr>
              <a:t>Chủ</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động</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chuẩn</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bị</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phòng</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chống</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đèn</a:t>
            </a:r>
            <a:r>
              <a:rPr kumimoji="0" lang="en-US" sz="1400" b="1" i="0" u="none" strike="noStrike" cap="none" normalizeH="0" dirty="0">
                <a:ln>
                  <a:noFill/>
                </a:ln>
                <a:solidFill>
                  <a:schemeClr val="bg1"/>
                </a:solidFill>
                <a:effectLst/>
                <a:latin typeface="Arial" charset="0"/>
              </a:rPr>
              <a:t> pin, </a:t>
            </a:r>
            <a:r>
              <a:rPr kumimoji="0" lang="en-US" sz="1400" b="1" i="0" u="none" strike="noStrike" cap="none" normalizeH="0" dirty="0" err="1">
                <a:ln>
                  <a:noFill/>
                </a:ln>
                <a:solidFill>
                  <a:schemeClr val="bg1"/>
                </a:solidFill>
                <a:effectLst/>
                <a:latin typeface="Arial" charset="0"/>
              </a:rPr>
              <a:t>thực</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phẩm</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áo</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mưa</a:t>
            </a:r>
            <a:r>
              <a:rPr kumimoji="0" lang="en-US" sz="1400" b="1" i="0" u="none" strike="noStrike" cap="none" normalizeH="0" dirty="0">
                <a:ln>
                  <a:noFill/>
                </a:ln>
                <a:solidFill>
                  <a:schemeClr val="bg1"/>
                </a:solidFill>
                <a:effectLst/>
                <a:latin typeface="Arial" charset="0"/>
              </a:rPr>
              <a:t>,…)</a:t>
            </a:r>
            <a:endParaRPr kumimoji="0" lang="en-US" sz="1400" b="1" i="0" u="none" strike="noStrike" cap="none" normalizeH="0" baseline="0" dirty="0">
              <a:ln>
                <a:noFill/>
              </a:ln>
              <a:solidFill>
                <a:schemeClr val="bg1"/>
              </a:solidFill>
              <a:effectLst/>
              <a:latin typeface="Arial" charset="0"/>
            </a:endParaRPr>
          </a:p>
        </p:txBody>
      </p:sp>
      <p:sp>
        <p:nvSpPr>
          <p:cNvPr id="25" name="Rectangle: Rounded Corners 24">
            <a:extLst>
              <a:ext uri="{FF2B5EF4-FFF2-40B4-BE49-F238E27FC236}">
                <a16:creationId xmlns:a16="http://schemas.microsoft.com/office/drawing/2014/main" id="{B58564A4-E6C4-4C51-B2D8-E991D99D2598}"/>
              </a:ext>
            </a:extLst>
          </p:cNvPr>
          <p:cNvSpPr/>
          <p:nvPr/>
        </p:nvSpPr>
        <p:spPr bwMode="auto">
          <a:xfrm>
            <a:off x="572798" y="5174218"/>
            <a:ext cx="3579019" cy="502682"/>
          </a:xfrm>
          <a:prstGeom prst="roundRect">
            <a:avLst/>
          </a:prstGeom>
          <a:solidFill>
            <a:srgbClr val="66006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400" b="1" i="0" u="none" strike="noStrike" cap="none" normalizeH="0" baseline="0" dirty="0" err="1">
                <a:ln>
                  <a:noFill/>
                </a:ln>
                <a:solidFill>
                  <a:schemeClr val="bg1"/>
                </a:solidFill>
                <a:effectLst/>
                <a:latin typeface="Arial" charset="0"/>
              </a:rPr>
              <a:t>Không</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đi</a:t>
            </a:r>
            <a:r>
              <a:rPr kumimoji="0" lang="en-US" sz="1400" b="1" i="0" u="none" strike="noStrike" cap="none" normalizeH="0" dirty="0">
                <a:ln>
                  <a:noFill/>
                </a:ln>
                <a:solidFill>
                  <a:schemeClr val="bg1"/>
                </a:solidFill>
                <a:effectLst/>
                <a:latin typeface="Arial" charset="0"/>
              </a:rPr>
              <a:t> qua </a:t>
            </a:r>
            <a:r>
              <a:rPr kumimoji="0" lang="en-US" sz="1400" b="1" i="0" u="none" strike="noStrike" cap="none" normalizeH="0" dirty="0" err="1">
                <a:ln>
                  <a:noFill/>
                </a:ln>
                <a:solidFill>
                  <a:schemeClr val="bg1"/>
                </a:solidFill>
                <a:effectLst/>
                <a:latin typeface="Arial" charset="0"/>
              </a:rPr>
              <a:t>sông</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suối</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khi</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có</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lũ</a:t>
            </a:r>
            <a:endParaRPr kumimoji="0" lang="en-US" sz="1400" b="1" i="0" u="none" strike="noStrike" cap="none" normalizeH="0" baseline="0" dirty="0">
              <a:ln>
                <a:noFill/>
              </a:ln>
              <a:solidFill>
                <a:schemeClr val="bg1"/>
              </a:solidFill>
              <a:effectLst/>
              <a:latin typeface="Arial" charset="0"/>
            </a:endParaRPr>
          </a:p>
        </p:txBody>
      </p:sp>
      <p:sp>
        <p:nvSpPr>
          <p:cNvPr id="26" name="Rectangle: Rounded Corners 25">
            <a:extLst>
              <a:ext uri="{FF2B5EF4-FFF2-40B4-BE49-F238E27FC236}">
                <a16:creationId xmlns:a16="http://schemas.microsoft.com/office/drawing/2014/main" id="{811BC483-5D43-47B6-B70F-44EF48C61C08}"/>
              </a:ext>
            </a:extLst>
          </p:cNvPr>
          <p:cNvSpPr/>
          <p:nvPr/>
        </p:nvSpPr>
        <p:spPr bwMode="auto">
          <a:xfrm>
            <a:off x="5103421" y="5174218"/>
            <a:ext cx="3507180" cy="502682"/>
          </a:xfrm>
          <a:prstGeom prst="roundRect">
            <a:avLst/>
          </a:prstGeom>
          <a:solidFill>
            <a:srgbClr val="66006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1400" b="1" i="0" u="none" strike="noStrike" cap="none" normalizeH="0" baseline="0" dirty="0" err="1">
                <a:ln>
                  <a:noFill/>
                </a:ln>
                <a:solidFill>
                  <a:schemeClr val="bg1"/>
                </a:solidFill>
                <a:effectLst/>
                <a:latin typeface="Arial" charset="0"/>
              </a:rPr>
              <a:t>Gọi</a:t>
            </a:r>
            <a:r>
              <a:rPr kumimoji="0" lang="en-US" sz="1400" b="1" i="0" u="none" strike="noStrike" cap="none" normalizeH="0" dirty="0">
                <a:ln>
                  <a:noFill/>
                </a:ln>
                <a:solidFill>
                  <a:schemeClr val="bg1"/>
                </a:solidFill>
                <a:effectLst/>
                <a:latin typeface="Arial" charset="0"/>
              </a:rPr>
              <a:t> 112: </a:t>
            </a:r>
            <a:r>
              <a:rPr kumimoji="0" lang="en-US" sz="1400" b="1" i="0" u="none" strike="noStrike" cap="none" normalizeH="0" dirty="0" err="1">
                <a:ln>
                  <a:noFill/>
                </a:ln>
                <a:solidFill>
                  <a:schemeClr val="bg1"/>
                </a:solidFill>
                <a:effectLst/>
                <a:latin typeface="Arial" charset="0"/>
              </a:rPr>
              <a:t>Yêu</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cầu</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trợ</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giúp</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tìm</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kiếm</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cứu</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nạn</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trên</a:t>
            </a:r>
            <a:r>
              <a:rPr kumimoji="0" lang="en-US" sz="1400" b="1" i="0" u="none" strike="noStrike" cap="none" normalizeH="0" dirty="0">
                <a:ln>
                  <a:noFill/>
                </a:ln>
                <a:solidFill>
                  <a:schemeClr val="bg1"/>
                </a:solidFill>
                <a:effectLst/>
                <a:latin typeface="Arial" charset="0"/>
              </a:rPr>
              <a:t> </a:t>
            </a:r>
            <a:r>
              <a:rPr kumimoji="0" lang="en-US" sz="1400" b="1" i="0" u="none" strike="noStrike" cap="none" normalizeH="0" dirty="0" err="1">
                <a:ln>
                  <a:noFill/>
                </a:ln>
                <a:solidFill>
                  <a:schemeClr val="bg1"/>
                </a:solidFill>
                <a:effectLst/>
                <a:latin typeface="Arial" charset="0"/>
              </a:rPr>
              <a:t>phạ</a:t>
            </a:r>
            <a:r>
              <a:rPr lang="en-US" sz="1400" b="1" dirty="0" err="1">
                <a:solidFill>
                  <a:schemeClr val="bg1"/>
                </a:solidFill>
              </a:rPr>
              <a:t>m</a:t>
            </a:r>
            <a:r>
              <a:rPr lang="en-US" sz="1400" b="1" dirty="0">
                <a:solidFill>
                  <a:schemeClr val="bg1"/>
                </a:solidFill>
              </a:rPr>
              <a:t> vi </a:t>
            </a:r>
            <a:r>
              <a:rPr lang="en-US" sz="1400" b="1" dirty="0" err="1">
                <a:solidFill>
                  <a:schemeClr val="bg1"/>
                </a:solidFill>
              </a:rPr>
              <a:t>toàn</a:t>
            </a:r>
            <a:r>
              <a:rPr lang="en-US" sz="1400" b="1" dirty="0">
                <a:solidFill>
                  <a:schemeClr val="bg1"/>
                </a:solidFill>
              </a:rPr>
              <a:t> </a:t>
            </a:r>
            <a:r>
              <a:rPr lang="en-US" sz="1400" b="1" dirty="0" err="1">
                <a:solidFill>
                  <a:schemeClr val="bg1"/>
                </a:solidFill>
              </a:rPr>
              <a:t>quốc</a:t>
            </a:r>
            <a:endParaRPr kumimoji="0" lang="en-US" sz="1400" b="1" i="0" u="none" strike="noStrike" cap="none" normalizeH="0" baseline="0" dirty="0">
              <a:ln>
                <a:noFill/>
              </a:ln>
              <a:solidFill>
                <a:schemeClr val="bg1"/>
              </a:solidFill>
              <a:effectLst/>
              <a:latin typeface="Arial" charset="0"/>
            </a:endParaRPr>
          </a:p>
        </p:txBody>
      </p:sp>
      <p:pic>
        <p:nvPicPr>
          <p:cNvPr id="14" name="Shape 238">
            <a:extLst>
              <a:ext uri="{FF2B5EF4-FFF2-40B4-BE49-F238E27FC236}">
                <a16:creationId xmlns:a16="http://schemas.microsoft.com/office/drawing/2014/main" id="{B715CA41-EAB7-4A41-AF75-E8DBF352A80D}"/>
              </a:ext>
            </a:extLst>
          </p:cNvPr>
          <p:cNvPicPr/>
          <p:nvPr/>
        </p:nvPicPr>
        <p:blipFill>
          <a:blip r:embed="rId2"/>
          <a:stretch/>
        </p:blipFill>
        <p:spPr>
          <a:xfrm>
            <a:off x="559037" y="434452"/>
            <a:ext cx="3573081" cy="1925666"/>
          </a:xfrm>
          <a:prstGeom prst="rect">
            <a:avLst/>
          </a:prstGeom>
        </p:spPr>
      </p:pic>
      <p:pic>
        <p:nvPicPr>
          <p:cNvPr id="17" name="Shape 242">
            <a:extLst>
              <a:ext uri="{FF2B5EF4-FFF2-40B4-BE49-F238E27FC236}">
                <a16:creationId xmlns:a16="http://schemas.microsoft.com/office/drawing/2014/main" id="{31253794-61AA-477A-92AB-F48CB3BD964B}"/>
              </a:ext>
            </a:extLst>
          </p:cNvPr>
          <p:cNvPicPr/>
          <p:nvPr/>
        </p:nvPicPr>
        <p:blipFill>
          <a:blip r:embed="rId3"/>
          <a:stretch/>
        </p:blipFill>
        <p:spPr>
          <a:xfrm>
            <a:off x="5011882" y="450030"/>
            <a:ext cx="3573081" cy="1925665"/>
          </a:xfrm>
          <a:prstGeom prst="rect">
            <a:avLst/>
          </a:prstGeom>
        </p:spPr>
      </p:pic>
      <p:pic>
        <p:nvPicPr>
          <p:cNvPr id="20" name="Shape 266">
            <a:extLst>
              <a:ext uri="{FF2B5EF4-FFF2-40B4-BE49-F238E27FC236}">
                <a16:creationId xmlns:a16="http://schemas.microsoft.com/office/drawing/2014/main" id="{1D22DAF2-9C23-49D0-80D4-98EA60A8D2F5}"/>
              </a:ext>
            </a:extLst>
          </p:cNvPr>
          <p:cNvPicPr/>
          <p:nvPr/>
        </p:nvPicPr>
        <p:blipFill>
          <a:blip r:embed="rId4"/>
          <a:stretch/>
        </p:blipFill>
        <p:spPr>
          <a:xfrm>
            <a:off x="5097483" y="3089645"/>
            <a:ext cx="3487480" cy="2008255"/>
          </a:xfrm>
          <a:prstGeom prst="roundRect">
            <a:avLst>
              <a:gd name="adj" fmla="val 16667"/>
            </a:avLst>
          </a:prstGeom>
          <a:ln>
            <a:noFill/>
          </a:ln>
          <a:effectLst>
            <a:glow rad="101600">
              <a:srgbClr val="FFC000">
                <a:alpha val="60000"/>
              </a:srgb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a:extLst>
              <a:ext uri="{FF2B5EF4-FFF2-40B4-BE49-F238E27FC236}">
                <a16:creationId xmlns:a16="http://schemas.microsoft.com/office/drawing/2014/main" id="{4B66A2BA-FC40-4BDD-82FC-D71DCF6AF72F}"/>
              </a:ext>
            </a:extLst>
          </p:cNvPr>
          <p:cNvPicPr>
            <a:picLocks noChangeAspect="1"/>
          </p:cNvPicPr>
          <p:nvPr/>
        </p:nvPicPr>
        <p:blipFill>
          <a:blip r:embed="rId5"/>
          <a:stretch>
            <a:fillRect/>
          </a:stretch>
        </p:blipFill>
        <p:spPr>
          <a:xfrm>
            <a:off x="572798" y="3089645"/>
            <a:ext cx="3559320" cy="2026690"/>
          </a:xfrm>
          <a:prstGeom prst="rect">
            <a:avLst/>
          </a:prstGeom>
        </p:spPr>
      </p:pic>
    </p:spTree>
    <p:extLst>
      <p:ext uri="{BB962C8B-B14F-4D97-AF65-F5344CB8AC3E}">
        <p14:creationId xmlns:p14="http://schemas.microsoft.com/office/powerpoint/2010/main" val="254668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inVertical)">
                                      <p:cBhvr>
                                        <p:cTn id="11" dur="500"/>
                                        <p:tgtEl>
                                          <p:spTgt spid="2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172" y="483968"/>
            <a:ext cx="339902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1022683" y="734825"/>
            <a:ext cx="3244515" cy="51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fontAlgn="base">
              <a:lnSpc>
                <a:spcPct val="150000"/>
              </a:lnSpc>
              <a:spcBef>
                <a:spcPct val="0"/>
              </a:spcBef>
              <a:spcAft>
                <a:spcPct val="0"/>
              </a:spcAft>
            </a:pPr>
            <a:r>
              <a:rPr lang="en-US" altLang="en-US" sz="2100" b="1" dirty="0">
                <a:solidFill>
                  <a:srgbClr val="0070C0"/>
                </a:solidFill>
                <a:latin typeface="Times New Roman" panose="02020603050405020304" pitchFamily="18" charset="0"/>
                <a:cs typeface="Times New Roman" panose="02020603050405020304" pitchFamily="18" charset="0"/>
              </a:rPr>
              <a:t>CÁCH ỨNG PHÓ</a:t>
            </a:r>
            <a:endParaRPr lang="en-US" altLang="en-US" sz="1500" dirty="0">
              <a:solidFill>
                <a:srgbClr val="5F5F5F"/>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7201" y="1460923"/>
            <a:ext cx="3982452" cy="1831976"/>
          </a:xfrm>
          <a:prstGeom prst="rect">
            <a:avLst/>
          </a:prstGeom>
        </p:spPr>
        <p:txBody>
          <a:bodyPr wrap="square">
            <a:spAutoFit/>
          </a:bodyPr>
          <a:lstStyle/>
          <a:p>
            <a:pPr lvl="0" algn="just">
              <a:lnSpc>
                <a:spcPct val="115000"/>
              </a:lnSpc>
              <a:spcAft>
                <a:spcPts val="200"/>
              </a:spcAft>
              <a:buClr>
                <a:srgbClr val="000000"/>
              </a:buClr>
              <a:buSzPts val="1100"/>
              <a:tabLst>
                <a:tab pos="393065" algn="l"/>
              </a:tabLst>
            </a:pPr>
            <a:r>
              <a:rPr lang="vi-VN" dirty="0">
                <a:solidFill>
                  <a:srgbClr val="0000FF"/>
                </a:solidFill>
                <a:latin typeface="+mj-lt"/>
                <a:ea typeface="Arial" panose="020B0604020202020204" pitchFamily="34" charset="0"/>
                <a:cs typeface="Times New Roman" panose="02020603050405020304" pitchFamily="18" charset="0"/>
              </a:rPr>
              <a:t>Chủ động tìm hiểu, học tập các kĩ năng ứng phó trong mỗi tình huống nguy hiểm sẽ giúp chúng ta bình tĩnh, tự tin, thoát khỏi nguy hiểm trong cuộc sống.</a:t>
            </a:r>
            <a:endParaRPr lang="en-US" dirty="0">
              <a:solidFill>
                <a:srgbClr val="0000FF"/>
              </a:solidFill>
              <a:latin typeface="+mj-lt"/>
              <a:ea typeface="Arial" panose="020B0604020202020204" pitchFamily="34" charset="0"/>
              <a:cs typeface="Times New Roman" panose="02020603050405020304" pitchFamily="18" charset="0"/>
            </a:endParaRPr>
          </a:p>
        </p:txBody>
      </p:sp>
      <p:sp>
        <p:nvSpPr>
          <p:cNvPr id="11" name="Rectangle 10"/>
          <p:cNvSpPr/>
          <p:nvPr/>
        </p:nvSpPr>
        <p:spPr>
          <a:xfrm>
            <a:off x="4648200" y="945326"/>
            <a:ext cx="4031698" cy="3893374"/>
          </a:xfrm>
          <a:prstGeom prst="rect">
            <a:avLst/>
          </a:prstGeom>
        </p:spPr>
        <p:txBody>
          <a:bodyPr wrap="square">
            <a:spAutoFit/>
          </a:bodyPr>
          <a:lstStyle/>
          <a:p>
            <a:pPr lvl="0" algn="just">
              <a:spcBef>
                <a:spcPts val="0"/>
              </a:spcBef>
              <a:spcAft>
                <a:spcPts val="0"/>
              </a:spcAft>
              <a:buClr>
                <a:srgbClr val="000000"/>
              </a:buClr>
              <a:buSzPts val="1100"/>
              <a:tabLst>
                <a:tab pos="393065" algn="l"/>
              </a:tabLst>
            </a:pPr>
            <a:r>
              <a:rPr lang="vi-VN" sz="1900" dirty="0">
                <a:solidFill>
                  <a:srgbClr val="0000FF"/>
                </a:solidFill>
                <a:latin typeface="+mj-lt"/>
                <a:ea typeface="Arial" panose="020B0604020202020204" pitchFamily="34" charset="0"/>
                <a:cs typeface="Times New Roman" panose="02020603050405020304" pitchFamily="18" charset="0"/>
              </a:rPr>
              <a:t>Luôn ghi nhớ các số điện thoại của người thân, các số điện thoại khẩn cấp: </a:t>
            </a:r>
            <a:endParaRPr lang="en-US" sz="1900" dirty="0">
              <a:solidFill>
                <a:srgbClr val="0000FF"/>
              </a:solidFill>
              <a:latin typeface="+mj-lt"/>
              <a:ea typeface="Arial" panose="020B0604020202020204" pitchFamily="34" charset="0"/>
              <a:cs typeface="Times New Roman" panose="02020603050405020304" pitchFamily="18" charset="0"/>
            </a:endParaRPr>
          </a:p>
          <a:p>
            <a:pPr lvl="0" algn="just">
              <a:spcBef>
                <a:spcPts val="0"/>
              </a:spcBef>
              <a:spcAft>
                <a:spcPts val="0"/>
              </a:spcAft>
              <a:buClr>
                <a:srgbClr val="000000"/>
              </a:buClr>
              <a:buSzPts val="1100"/>
              <a:tabLst>
                <a:tab pos="393065" algn="l"/>
              </a:tabLst>
            </a:pPr>
            <a:r>
              <a:rPr lang="en-US" sz="1900" dirty="0">
                <a:solidFill>
                  <a:srgbClr val="0000FF"/>
                </a:solidFill>
                <a:latin typeface="+mj-lt"/>
                <a:ea typeface="Arial" panose="020B0604020202020204" pitchFamily="34" charset="0"/>
                <a:cs typeface="Times New Roman" panose="02020603050405020304" pitchFamily="18" charset="0"/>
              </a:rPr>
              <a:t>   + </a:t>
            </a:r>
            <a:r>
              <a:rPr lang="vi-VN" sz="1900" dirty="0">
                <a:solidFill>
                  <a:srgbClr val="0000FF"/>
                </a:solidFill>
                <a:latin typeface="+mj-lt"/>
                <a:ea typeface="Arial" panose="020B0604020202020204" pitchFamily="34" charset="0"/>
                <a:cs typeface="Times New Roman" panose="02020603050405020304" pitchFamily="18" charset="0"/>
              </a:rPr>
              <a:t>111: Tổng đài quốc gia bảo vệ trẻ em</a:t>
            </a:r>
            <a:endParaRPr lang="en-US" sz="1900" dirty="0">
              <a:solidFill>
                <a:srgbClr val="0000FF"/>
              </a:solidFill>
              <a:latin typeface="+mj-lt"/>
              <a:ea typeface="Arial" panose="020B0604020202020204" pitchFamily="34" charset="0"/>
              <a:cs typeface="Times New Roman" panose="02020603050405020304" pitchFamily="18" charset="0"/>
            </a:endParaRPr>
          </a:p>
          <a:p>
            <a:pPr lvl="0" algn="just">
              <a:spcBef>
                <a:spcPts val="0"/>
              </a:spcBef>
              <a:spcAft>
                <a:spcPts val="0"/>
              </a:spcAft>
              <a:buClr>
                <a:srgbClr val="000000"/>
              </a:buClr>
              <a:buSzPts val="1100"/>
              <a:tabLst>
                <a:tab pos="393065" algn="l"/>
              </a:tabLst>
            </a:pPr>
            <a:r>
              <a:rPr lang="en-US" sz="1900" dirty="0">
                <a:solidFill>
                  <a:srgbClr val="0000FF"/>
                </a:solidFill>
                <a:latin typeface="+mj-lt"/>
                <a:ea typeface="Arial" panose="020B0604020202020204" pitchFamily="34" charset="0"/>
                <a:cs typeface="Times New Roman" panose="02020603050405020304" pitchFamily="18" charset="0"/>
              </a:rPr>
              <a:t>   + 112: </a:t>
            </a:r>
            <a:r>
              <a:rPr lang="vi-VN" sz="1900" dirty="0">
                <a:solidFill>
                  <a:srgbClr val="0000FF"/>
                </a:solidFill>
                <a:latin typeface="+mj-lt"/>
                <a:ea typeface="Arial" panose="020B0604020202020204" pitchFamily="34" charset="0"/>
                <a:cs typeface="Times New Roman" panose="02020603050405020304" pitchFamily="18" charset="0"/>
              </a:rPr>
              <a:t>Yêu cầu trợ giúp, tìm kiếm cứu nạn trên phạm vi toàn quốc</a:t>
            </a:r>
            <a:endParaRPr lang="en-US" sz="1900" dirty="0">
              <a:solidFill>
                <a:srgbClr val="0000FF"/>
              </a:solidFill>
              <a:latin typeface="+mj-lt"/>
              <a:ea typeface="Arial" panose="020B0604020202020204" pitchFamily="34" charset="0"/>
              <a:cs typeface="Times New Roman" panose="02020603050405020304" pitchFamily="18" charset="0"/>
            </a:endParaRPr>
          </a:p>
          <a:p>
            <a:pPr lvl="0" algn="just">
              <a:spcBef>
                <a:spcPts val="0"/>
              </a:spcBef>
              <a:spcAft>
                <a:spcPts val="0"/>
              </a:spcAft>
              <a:buClr>
                <a:srgbClr val="000000"/>
              </a:buClr>
              <a:buSzPts val="1100"/>
              <a:tabLst>
                <a:tab pos="393065" algn="l"/>
              </a:tabLst>
            </a:pPr>
            <a:r>
              <a:rPr lang="en-US" sz="1900" dirty="0">
                <a:solidFill>
                  <a:srgbClr val="0000FF"/>
                </a:solidFill>
                <a:latin typeface="+mj-lt"/>
                <a:ea typeface="Arial" panose="020B0604020202020204" pitchFamily="34" charset="0"/>
                <a:cs typeface="Times New Roman" panose="02020603050405020304" pitchFamily="18" charset="0"/>
              </a:rPr>
              <a:t>   +113 </a:t>
            </a:r>
            <a:r>
              <a:rPr lang="vi-VN" sz="1900" dirty="0">
                <a:solidFill>
                  <a:srgbClr val="0000FF"/>
                </a:solidFill>
                <a:latin typeface="+mj-lt"/>
                <a:ea typeface="Arial" panose="020B0604020202020204" pitchFamily="34" charset="0"/>
                <a:cs typeface="Times New Roman" panose="02020603050405020304" pitchFamily="18" charset="0"/>
              </a:rPr>
              <a:t>Gọi công an hoặc cảnh sát khi có việc liên quan tới an ninh, trật tự</a:t>
            </a:r>
            <a:endParaRPr lang="en-US" sz="1900" dirty="0">
              <a:solidFill>
                <a:srgbClr val="0000FF"/>
              </a:solidFill>
              <a:latin typeface="+mj-lt"/>
              <a:ea typeface="Arial" panose="020B0604020202020204" pitchFamily="34" charset="0"/>
              <a:cs typeface="Times New Roman" panose="02020603050405020304" pitchFamily="18" charset="0"/>
            </a:endParaRPr>
          </a:p>
          <a:p>
            <a:pPr lvl="0" algn="just">
              <a:spcBef>
                <a:spcPts val="0"/>
              </a:spcBef>
              <a:spcAft>
                <a:spcPts val="0"/>
              </a:spcAft>
              <a:buClr>
                <a:srgbClr val="000000"/>
              </a:buClr>
              <a:buSzPts val="1100"/>
              <a:tabLst>
                <a:tab pos="393065" algn="l"/>
              </a:tabLst>
            </a:pPr>
            <a:r>
              <a:rPr lang="en-US" sz="1900" dirty="0">
                <a:solidFill>
                  <a:srgbClr val="0000FF"/>
                </a:solidFill>
                <a:latin typeface="+mj-lt"/>
                <a:ea typeface="Arial" panose="020B0604020202020204" pitchFamily="34" charset="0"/>
                <a:cs typeface="Times New Roman" panose="02020603050405020304" pitchFamily="18" charset="0"/>
              </a:rPr>
              <a:t>   +114: </a:t>
            </a:r>
            <a:r>
              <a:rPr lang="vi-VN" sz="1900" dirty="0">
                <a:solidFill>
                  <a:srgbClr val="0000FF"/>
                </a:solidFill>
                <a:latin typeface="+mj-lt"/>
                <a:ea typeface="Arial" panose="020B0604020202020204" pitchFamily="34" charset="0"/>
                <a:cs typeface="Times New Roman" panose="02020603050405020304" pitchFamily="18" charset="0"/>
              </a:rPr>
              <a:t>Gọi cơ quan phòng cháy, chữa cháy, cứu hộ, cứu nạn</a:t>
            </a:r>
            <a:endParaRPr lang="en-US" sz="1900" dirty="0">
              <a:solidFill>
                <a:srgbClr val="0000FF"/>
              </a:solidFill>
              <a:latin typeface="+mj-lt"/>
              <a:ea typeface="Arial" panose="020B0604020202020204" pitchFamily="34" charset="0"/>
              <a:cs typeface="Times New Roman" panose="02020603050405020304" pitchFamily="18" charset="0"/>
            </a:endParaRPr>
          </a:p>
          <a:p>
            <a:pPr lvl="0" algn="just">
              <a:spcBef>
                <a:spcPts val="0"/>
              </a:spcBef>
              <a:spcAft>
                <a:spcPts val="0"/>
              </a:spcAft>
              <a:buClr>
                <a:srgbClr val="000000"/>
              </a:buClr>
              <a:buSzPts val="1100"/>
              <a:tabLst>
                <a:tab pos="393065" algn="l"/>
              </a:tabLst>
            </a:pPr>
            <a:r>
              <a:rPr lang="en-US" sz="1900" dirty="0">
                <a:solidFill>
                  <a:srgbClr val="0000FF"/>
                </a:solidFill>
                <a:latin typeface="+mj-lt"/>
                <a:ea typeface="Arial" panose="020B0604020202020204" pitchFamily="34" charset="0"/>
                <a:cs typeface="Times New Roman" panose="02020603050405020304" pitchFamily="18" charset="0"/>
              </a:rPr>
              <a:t>   + 115: </a:t>
            </a:r>
            <a:r>
              <a:rPr lang="vi-VN" sz="1900" dirty="0">
                <a:solidFill>
                  <a:srgbClr val="0000FF"/>
                </a:solidFill>
                <a:latin typeface="+mj-lt"/>
                <a:ea typeface="Arial" panose="020B0604020202020204" pitchFamily="34" charset="0"/>
                <a:cs typeface="Times New Roman" panose="02020603050405020304" pitchFamily="18" charset="0"/>
              </a:rPr>
              <a:t>Gọi cấp cứu y tế.</a:t>
            </a:r>
            <a:endParaRPr lang="en-US" sz="1900" dirty="0">
              <a:solidFill>
                <a:srgbClr val="0000FF"/>
              </a:solidFill>
              <a:latin typeface="+mj-lt"/>
              <a:ea typeface="Arial" panose="020B0604020202020204" pitchFamily="34" charset="0"/>
              <a:cs typeface="Times New Roman" panose="02020603050405020304" pitchFamily="18" charset="0"/>
            </a:endParaRPr>
          </a:p>
        </p:txBody>
      </p:sp>
      <p:pic>
        <p:nvPicPr>
          <p:cNvPr id="12" name="Picture 7" descr="ORCHID"/>
          <p:cNvPicPr>
            <a:picLocks noChangeAspect="1" noChangeArrowheads="1"/>
          </p:cNvPicPr>
          <p:nvPr/>
        </p:nvPicPr>
        <p:blipFill>
          <a:blip r:embed="rId3"/>
          <a:srcRect/>
          <a:stretch>
            <a:fillRect/>
          </a:stretch>
        </p:blipFill>
        <p:spPr bwMode="auto">
          <a:xfrm rot="966278">
            <a:off x="311799" y="560822"/>
            <a:ext cx="850377" cy="1079172"/>
          </a:xfrm>
          <a:prstGeom prst="rect">
            <a:avLst/>
          </a:prstGeom>
          <a:noFill/>
          <a:ln w="9525">
            <a:noFill/>
            <a:miter lim="800000"/>
            <a:headEnd/>
            <a:tailEnd/>
          </a:ln>
        </p:spPr>
      </p:pic>
      <p:pic>
        <p:nvPicPr>
          <p:cNvPr id="14" name="Picture 7" descr="ORCHID"/>
          <p:cNvPicPr>
            <a:picLocks noChangeAspect="1" noChangeArrowheads="1"/>
          </p:cNvPicPr>
          <p:nvPr/>
        </p:nvPicPr>
        <p:blipFill>
          <a:blip r:embed="rId3"/>
          <a:srcRect/>
          <a:stretch>
            <a:fillRect/>
          </a:stretch>
        </p:blipFill>
        <p:spPr bwMode="auto">
          <a:xfrm rot="418027" flipH="1">
            <a:off x="7969107" y="4108691"/>
            <a:ext cx="929867" cy="1166337"/>
          </a:xfrm>
          <a:prstGeom prst="rect">
            <a:avLst/>
          </a:prstGeom>
          <a:noFill/>
          <a:ln w="9525">
            <a:noFill/>
            <a:miter lim="800000"/>
            <a:headEnd/>
            <a:tailEnd/>
          </a:ln>
        </p:spPr>
      </p:pic>
      <p:pic>
        <p:nvPicPr>
          <p:cNvPr id="5122" name="Picture 2" descr="Nghiên cứu thiết lập đường dây nóng tiếp nhận phản ánh hành vi lừa đảo">
            <a:extLst>
              <a:ext uri="{FF2B5EF4-FFF2-40B4-BE49-F238E27FC236}">
                <a16:creationId xmlns:a16="http://schemas.microsoft.com/office/drawing/2014/main" id="{9F32D3A8-1770-4739-899C-572FEE6986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314700"/>
            <a:ext cx="2958520" cy="1848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3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1000" fill="hold"/>
                                        <p:tgtEl>
                                          <p:spTgt spid="5122"/>
                                        </p:tgtEl>
                                        <p:attrNameLst>
                                          <p:attrName>ppt_w</p:attrName>
                                        </p:attrNameLst>
                                      </p:cBhvr>
                                      <p:tavLst>
                                        <p:tav tm="0">
                                          <p:val>
                                            <p:fltVal val="0"/>
                                          </p:val>
                                        </p:tav>
                                        <p:tav tm="100000">
                                          <p:val>
                                            <p:strVal val="#ppt_w"/>
                                          </p:val>
                                        </p:tav>
                                      </p:tavLst>
                                    </p:anim>
                                    <p:anim calcmode="lin" valueType="num">
                                      <p:cBhvr>
                                        <p:cTn id="13" dur="1000" fill="hold"/>
                                        <p:tgtEl>
                                          <p:spTgt spid="5122"/>
                                        </p:tgtEl>
                                        <p:attrNameLst>
                                          <p:attrName>ppt_h</p:attrName>
                                        </p:attrNameLst>
                                      </p:cBhvr>
                                      <p:tavLst>
                                        <p:tav tm="0">
                                          <p:val>
                                            <p:fltVal val="0"/>
                                          </p:val>
                                        </p:tav>
                                        <p:tav tm="100000">
                                          <p:val>
                                            <p:strVal val="#ppt_h"/>
                                          </p:val>
                                        </p:tav>
                                      </p:tavLst>
                                    </p:anim>
                                    <p:anim calcmode="lin" valueType="num">
                                      <p:cBhvr>
                                        <p:cTn id="14" dur="1000" fill="hold"/>
                                        <p:tgtEl>
                                          <p:spTgt spid="5122"/>
                                        </p:tgtEl>
                                        <p:attrNameLst>
                                          <p:attrName>style.rotation</p:attrName>
                                        </p:attrNameLst>
                                      </p:cBhvr>
                                      <p:tavLst>
                                        <p:tav tm="0">
                                          <p:val>
                                            <p:fltVal val="90"/>
                                          </p:val>
                                        </p:tav>
                                        <p:tav tm="100000">
                                          <p:val>
                                            <p:fltVal val="0"/>
                                          </p:val>
                                        </p:tav>
                                      </p:tavLst>
                                    </p:anim>
                                    <p:animEffect transition="in" filter="fade">
                                      <p:cBhvr>
                                        <p:cTn id="15" dur="1000"/>
                                        <p:tgtEl>
                                          <p:spTgt spid="5122"/>
                                        </p:tgtEl>
                                      </p:cBhvr>
                                    </p:animEffect>
                                  </p:childTnLst>
                                </p:cTn>
                              </p:par>
                            </p:childTnLst>
                          </p:cTn>
                        </p:par>
                        <p:par>
                          <p:cTn id="16" fill="hold">
                            <p:stCondLst>
                              <p:cond delay="1000"/>
                            </p:stCondLst>
                            <p:childTnLst>
                              <p:par>
                                <p:cTn id="17" presetID="5"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4" name="Picture 2" descr="Kỹ năng tự nhận thức bản thân là gì? Tác dụng của kỹ năng tự nhận thức">
            <a:extLst>
              <a:ext uri="{FF2B5EF4-FFF2-40B4-BE49-F238E27FC236}">
                <a16:creationId xmlns:a16="http://schemas.microsoft.com/office/drawing/2014/main" id="{C5D79345-CF63-4796-A403-22CD8B9DA3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76300"/>
            <a:ext cx="9144000" cy="4826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4" descr="duong phan ca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0" y="7181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3EE13E3-2FDD-4F12-90D2-546FAAF796CA}"/>
              </a:ext>
            </a:extLst>
          </p:cNvPr>
          <p:cNvSpPr txBox="1"/>
          <p:nvPr/>
        </p:nvSpPr>
        <p:spPr>
          <a:xfrm>
            <a:off x="0" y="12700"/>
            <a:ext cx="7086600" cy="584775"/>
          </a:xfrm>
          <a:prstGeom prst="rect">
            <a:avLst/>
          </a:prstGeom>
          <a:noFill/>
        </p:spPr>
        <p:txBody>
          <a:bodyPr wrap="square" rtlCol="0">
            <a:spAutoFit/>
          </a:bodyPr>
          <a:lstStyle/>
          <a:p>
            <a:r>
              <a:rPr lang="en-US" sz="3200" dirty="0" err="1">
                <a:solidFill>
                  <a:srgbClr val="0000FF"/>
                </a:solidFill>
              </a:rPr>
              <a:t>Hỗ</a:t>
            </a:r>
            <a:r>
              <a:rPr lang="en-US" sz="3200" dirty="0">
                <a:solidFill>
                  <a:srgbClr val="0000FF"/>
                </a:solidFill>
              </a:rPr>
              <a:t> </a:t>
            </a:r>
            <a:r>
              <a:rPr lang="en-US" sz="3200" dirty="0" err="1">
                <a:solidFill>
                  <a:srgbClr val="0000FF"/>
                </a:solidFill>
              </a:rPr>
              <a:t>trợ</a:t>
            </a:r>
            <a:r>
              <a:rPr lang="en-US" sz="3200" dirty="0">
                <a:solidFill>
                  <a:srgbClr val="0000FF"/>
                </a:solidFill>
              </a:rPr>
              <a:t> </a:t>
            </a:r>
            <a:r>
              <a:rPr lang="en-US" sz="3200" dirty="0" err="1">
                <a:solidFill>
                  <a:srgbClr val="0000FF"/>
                </a:solidFill>
              </a:rPr>
              <a:t>học</a:t>
            </a:r>
            <a:r>
              <a:rPr lang="en-US" sz="3200" dirty="0">
                <a:solidFill>
                  <a:srgbClr val="0000FF"/>
                </a:solidFill>
              </a:rPr>
              <a:t> </a:t>
            </a:r>
            <a:r>
              <a:rPr lang="en-US" sz="3200" dirty="0" err="1">
                <a:solidFill>
                  <a:srgbClr val="0000FF"/>
                </a:solidFill>
              </a:rPr>
              <a:t>sinh</a:t>
            </a:r>
            <a:r>
              <a:rPr lang="en-US" sz="3200" dirty="0">
                <a:solidFill>
                  <a:srgbClr val="0000FF"/>
                </a:solidFill>
              </a:rPr>
              <a:t> </a:t>
            </a:r>
            <a:r>
              <a:rPr lang="en-US" sz="3200" dirty="0" err="1">
                <a:solidFill>
                  <a:srgbClr val="0000FF"/>
                </a:solidFill>
              </a:rPr>
              <a:t>phòng</a:t>
            </a:r>
            <a:r>
              <a:rPr lang="en-US" sz="3200" dirty="0">
                <a:solidFill>
                  <a:srgbClr val="0000FF"/>
                </a:solidFill>
              </a:rPr>
              <a:t> </a:t>
            </a:r>
            <a:r>
              <a:rPr lang="en-US" sz="3200" dirty="0" err="1">
                <a:solidFill>
                  <a:srgbClr val="0000FF"/>
                </a:solidFill>
              </a:rPr>
              <a:t>chống</a:t>
            </a:r>
            <a:r>
              <a:rPr lang="en-US" sz="3200" dirty="0">
                <a:solidFill>
                  <a:srgbClr val="0000FF"/>
                </a:solidFill>
              </a:rPr>
              <a:t> </a:t>
            </a:r>
            <a:r>
              <a:rPr lang="en-US" sz="3200" dirty="0" err="1">
                <a:solidFill>
                  <a:srgbClr val="0000FF"/>
                </a:solidFill>
              </a:rPr>
              <a:t>thiên</a:t>
            </a:r>
            <a:r>
              <a:rPr lang="en-US" sz="3200" dirty="0">
                <a:solidFill>
                  <a:srgbClr val="0000FF"/>
                </a:solidFill>
              </a:rPr>
              <a:t> tai:</a:t>
            </a:r>
          </a:p>
        </p:txBody>
      </p:sp>
      <p:pic>
        <p:nvPicPr>
          <p:cNvPr id="2" name="ho tro hs phong chong thien tai">
            <a:hlinkClick r:id="" action="ppaction://media"/>
            <a:extLst>
              <a:ext uri="{FF2B5EF4-FFF2-40B4-BE49-F238E27FC236}">
                <a16:creationId xmlns:a16="http://schemas.microsoft.com/office/drawing/2014/main" id="{51F1E02A-9A72-4C02-A9E0-E330ACF8DAC5}"/>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0" y="849085"/>
            <a:ext cx="9144000" cy="4886325"/>
          </a:xfrm>
          <a:prstGeom prst="rect">
            <a:avLst/>
          </a:prstGeom>
        </p:spPr>
      </p:pic>
    </p:spTree>
    <p:custDataLst>
      <p:tags r:id="rId1"/>
    </p:custDataLst>
    <p:extLst>
      <p:ext uri="{BB962C8B-B14F-4D97-AF65-F5344CB8AC3E}">
        <p14:creationId xmlns:p14="http://schemas.microsoft.com/office/powerpoint/2010/main" val="3397917009"/>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Crianças De Fronteira Dos Desenhos Animados, Clipart De Crianças, Desenho  Animado, Criança Imagem PNG e PSD Para Download Gratuito">
            <a:extLst>
              <a:ext uri="{FF2B5EF4-FFF2-40B4-BE49-F238E27FC236}">
                <a16:creationId xmlns:a16="http://schemas.microsoft.com/office/drawing/2014/main" id="{928255AB-C799-4B18-9039-FEE6F80D0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313" b="36549"/>
          <a:stretch>
            <a:fillRect/>
          </a:stretch>
        </p:blipFill>
        <p:spPr bwMode="auto">
          <a:xfrm>
            <a:off x="4343400" y="454135"/>
            <a:ext cx="4800545" cy="263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Hình ảnh Vẽ Tay đơn Giản Màu Vẽ Bàn Chải đơn Giản Phù Hợp Với Phong Cách  Người đàn ông Hạnh Phúc Trẻ Em Văn Bản Biên Giới, Bọn Trẻ, Vẽ Tay,"/>
          <p:cNvPicPr>
            <a:picLocks noChangeAspect="1" noChangeArrowheads="1"/>
          </p:cNvPicPr>
          <p:nvPr/>
        </p:nvPicPr>
        <p:blipFill>
          <a:blip r:embed="rId3">
            <a:extLst>
              <a:ext uri="{28A0092B-C50C-407E-A947-70E740481C1C}">
                <a14:useLocalDpi xmlns:a14="http://schemas.microsoft.com/office/drawing/2010/main" val="0"/>
              </a:ext>
            </a:extLst>
          </a:blip>
          <a:srcRect l="8716" t="24986" r="9355" b="23300"/>
          <a:stretch>
            <a:fillRect/>
          </a:stretch>
        </p:blipFill>
        <p:spPr bwMode="auto">
          <a:xfrm>
            <a:off x="152400" y="452533"/>
            <a:ext cx="4220172" cy="320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Crianças De Fronteira Dos Desenhos Animados, Clipart De Crianças, Desenho  Animado, Criança Imagem PNG e PSD Para Download Gratuito"/>
          <p:cNvPicPr>
            <a:picLocks noChangeAspect="1" noChangeArrowheads="1"/>
          </p:cNvPicPr>
          <p:nvPr/>
        </p:nvPicPr>
        <p:blipFill>
          <a:blip r:embed="rId2">
            <a:extLst>
              <a:ext uri="{28A0092B-C50C-407E-A947-70E740481C1C}">
                <a14:useLocalDpi xmlns:a14="http://schemas.microsoft.com/office/drawing/2010/main" val="0"/>
              </a:ext>
            </a:extLst>
          </a:blip>
          <a:srcRect t="22313" b="36549"/>
          <a:stretch>
            <a:fillRect/>
          </a:stretch>
        </p:blipFill>
        <p:spPr bwMode="auto">
          <a:xfrm>
            <a:off x="4369937" y="3083202"/>
            <a:ext cx="4774008" cy="253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2514600" y="31615"/>
            <a:ext cx="6476998" cy="8255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b="1" dirty="0">
                <a:solidFill>
                  <a:srgbClr val="FF0000"/>
                </a:solidFill>
                <a:latin typeface="+mj-lt"/>
                <a:cs typeface="Times New Roman" pitchFamily="18" charset="0"/>
              </a:rPr>
              <a:t>3. </a:t>
            </a:r>
            <a:r>
              <a:rPr lang="en-US" sz="2667" b="1" dirty="0" err="1">
                <a:solidFill>
                  <a:srgbClr val="FF0000"/>
                </a:solidFill>
                <a:latin typeface="+mj-lt"/>
                <a:cs typeface="Times New Roman" pitchFamily="18" charset="0"/>
              </a:rPr>
              <a:t>Rèn</a:t>
            </a:r>
            <a:r>
              <a:rPr lang="en-US" sz="2667" b="1" dirty="0">
                <a:solidFill>
                  <a:srgbClr val="FF0000"/>
                </a:solidFill>
                <a:latin typeface="+mj-lt"/>
                <a:cs typeface="Times New Roman" pitchFamily="18" charset="0"/>
              </a:rPr>
              <a:t> </a:t>
            </a:r>
            <a:r>
              <a:rPr lang="en-US" sz="2667" b="1" dirty="0" err="1">
                <a:solidFill>
                  <a:srgbClr val="FF0000"/>
                </a:solidFill>
                <a:latin typeface="+mj-lt"/>
                <a:cs typeface="Times New Roman" pitchFamily="18" charset="0"/>
              </a:rPr>
              <a:t>luyện</a:t>
            </a:r>
            <a:r>
              <a:rPr lang="en-US" sz="2667" b="1" dirty="0">
                <a:solidFill>
                  <a:srgbClr val="FF0000"/>
                </a:solidFill>
                <a:latin typeface="+mj-lt"/>
                <a:cs typeface="Times New Roman" pitchFamily="18" charset="0"/>
              </a:rPr>
              <a:t> </a:t>
            </a:r>
            <a:r>
              <a:rPr lang="en-US" sz="2667" b="1" dirty="0" err="1">
                <a:solidFill>
                  <a:srgbClr val="FF0000"/>
                </a:solidFill>
                <a:latin typeface="+mj-lt"/>
                <a:cs typeface="Times New Roman" pitchFamily="18" charset="0"/>
              </a:rPr>
              <a:t>ứng</a:t>
            </a:r>
            <a:r>
              <a:rPr lang="en-US" sz="2667" b="1" dirty="0">
                <a:solidFill>
                  <a:srgbClr val="FF0000"/>
                </a:solidFill>
                <a:latin typeface="+mj-lt"/>
                <a:cs typeface="Times New Roman" pitchFamily="18" charset="0"/>
              </a:rPr>
              <a:t> </a:t>
            </a:r>
            <a:r>
              <a:rPr lang="en-US" sz="2667" b="1" dirty="0" err="1">
                <a:solidFill>
                  <a:srgbClr val="FF0000"/>
                </a:solidFill>
                <a:latin typeface="+mj-lt"/>
                <a:cs typeface="Times New Roman" pitchFamily="18" charset="0"/>
              </a:rPr>
              <a:t>phó</a:t>
            </a:r>
            <a:r>
              <a:rPr lang="en-US" sz="2667" b="1" dirty="0">
                <a:solidFill>
                  <a:srgbClr val="FF0000"/>
                </a:solidFill>
                <a:latin typeface="+mj-lt"/>
                <a:cs typeface="Times New Roman" pitchFamily="18" charset="0"/>
              </a:rPr>
              <a:t> </a:t>
            </a:r>
            <a:r>
              <a:rPr lang="en-US" sz="2667" b="1" dirty="0" err="1">
                <a:solidFill>
                  <a:srgbClr val="FF0000"/>
                </a:solidFill>
                <a:latin typeface="+mj-lt"/>
                <a:cs typeface="Times New Roman" pitchFamily="18" charset="0"/>
              </a:rPr>
              <a:t>tình</a:t>
            </a:r>
            <a:r>
              <a:rPr lang="en-US" sz="2667" b="1" dirty="0">
                <a:solidFill>
                  <a:srgbClr val="FF0000"/>
                </a:solidFill>
                <a:latin typeface="+mj-lt"/>
                <a:cs typeface="Times New Roman" pitchFamily="18" charset="0"/>
              </a:rPr>
              <a:t> </a:t>
            </a:r>
            <a:r>
              <a:rPr lang="en-US" sz="2667" b="1" dirty="0" err="1">
                <a:solidFill>
                  <a:srgbClr val="FF0000"/>
                </a:solidFill>
                <a:latin typeface="+mj-lt"/>
                <a:cs typeface="Times New Roman" pitchFamily="18" charset="0"/>
              </a:rPr>
              <a:t>huống</a:t>
            </a:r>
            <a:r>
              <a:rPr lang="en-US" sz="2667" b="1" dirty="0">
                <a:solidFill>
                  <a:srgbClr val="FF0000"/>
                </a:solidFill>
                <a:latin typeface="+mj-lt"/>
                <a:cs typeface="Times New Roman" pitchFamily="18" charset="0"/>
              </a:rPr>
              <a:t> </a:t>
            </a:r>
            <a:r>
              <a:rPr lang="en-US" sz="2667" b="1" dirty="0" err="1">
                <a:solidFill>
                  <a:srgbClr val="FF0000"/>
                </a:solidFill>
                <a:latin typeface="+mj-lt"/>
                <a:cs typeface="Times New Roman" pitchFamily="18" charset="0"/>
              </a:rPr>
              <a:t>nguy</a:t>
            </a:r>
            <a:r>
              <a:rPr lang="en-US" sz="2667" b="1" dirty="0">
                <a:solidFill>
                  <a:srgbClr val="FF0000"/>
                </a:solidFill>
                <a:latin typeface="+mj-lt"/>
                <a:cs typeface="Times New Roman" pitchFamily="18" charset="0"/>
              </a:rPr>
              <a:t> </a:t>
            </a:r>
            <a:r>
              <a:rPr lang="en-US" sz="2667" b="1" dirty="0" err="1">
                <a:solidFill>
                  <a:srgbClr val="FF0000"/>
                </a:solidFill>
                <a:latin typeface="+mj-lt"/>
                <a:cs typeface="Times New Roman" pitchFamily="18" charset="0"/>
              </a:rPr>
              <a:t>hiểm</a:t>
            </a:r>
            <a:endParaRPr lang="en-US" sz="2667" b="1" dirty="0">
              <a:solidFill>
                <a:srgbClr val="FF0000"/>
              </a:solidFill>
              <a:latin typeface="+mj-lt"/>
              <a:cs typeface="Times New Roman" pitchFamily="18" charset="0"/>
            </a:endParaRPr>
          </a:p>
        </p:txBody>
      </p:sp>
      <p:sp>
        <p:nvSpPr>
          <p:cNvPr id="3" name="Rectangle 2"/>
          <p:cNvSpPr/>
          <p:nvPr/>
        </p:nvSpPr>
        <p:spPr>
          <a:xfrm>
            <a:off x="304800" y="1892595"/>
            <a:ext cx="3912789" cy="14889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None/>
            </a:pPr>
            <a:r>
              <a:rPr lang="en-US" dirty="0">
                <a:solidFill>
                  <a:srgbClr val="0000FF"/>
                </a:solidFill>
              </a:rPr>
              <a:t>Trang </a:t>
            </a:r>
            <a:r>
              <a:rPr lang="en-US" dirty="0" err="1">
                <a:solidFill>
                  <a:srgbClr val="0000FF"/>
                </a:solidFill>
              </a:rPr>
              <a:t>bị</a:t>
            </a:r>
            <a:r>
              <a:rPr lang="en-US" dirty="0">
                <a:solidFill>
                  <a:srgbClr val="0000FF"/>
                </a:solidFill>
              </a:rPr>
              <a:t> </a:t>
            </a:r>
            <a:r>
              <a:rPr lang="en-US" dirty="0" err="1">
                <a:solidFill>
                  <a:srgbClr val="0000FF"/>
                </a:solidFill>
              </a:rPr>
              <a:t>kiến</a:t>
            </a:r>
            <a:r>
              <a:rPr lang="en-US" dirty="0">
                <a:solidFill>
                  <a:srgbClr val="0000FF"/>
                </a:solidFill>
              </a:rPr>
              <a:t> </a:t>
            </a:r>
            <a:r>
              <a:rPr lang="en-US" dirty="0" err="1">
                <a:solidFill>
                  <a:srgbClr val="0000FF"/>
                </a:solidFill>
              </a:rPr>
              <a:t>thức</a:t>
            </a:r>
            <a:r>
              <a:rPr lang="en-US" dirty="0">
                <a:solidFill>
                  <a:srgbClr val="0000FF"/>
                </a:solidFill>
              </a:rPr>
              <a:t> </a:t>
            </a:r>
            <a:r>
              <a:rPr lang="en-US" dirty="0" err="1">
                <a:solidFill>
                  <a:srgbClr val="0000FF"/>
                </a:solidFill>
              </a:rPr>
              <a:t>và</a:t>
            </a:r>
            <a:r>
              <a:rPr lang="en-US" dirty="0">
                <a:solidFill>
                  <a:srgbClr val="0000FF"/>
                </a:solidFill>
              </a:rPr>
              <a:t> </a:t>
            </a:r>
            <a:r>
              <a:rPr lang="en-US" dirty="0" err="1">
                <a:solidFill>
                  <a:srgbClr val="0000FF"/>
                </a:solidFill>
              </a:rPr>
              <a:t>kĩ</a:t>
            </a:r>
            <a:r>
              <a:rPr lang="en-US" dirty="0">
                <a:solidFill>
                  <a:srgbClr val="0000FF"/>
                </a:solidFill>
              </a:rPr>
              <a:t> </a:t>
            </a:r>
            <a:r>
              <a:rPr lang="en-US" dirty="0" err="1">
                <a:solidFill>
                  <a:srgbClr val="0000FF"/>
                </a:solidFill>
              </a:rPr>
              <a:t>năng</a:t>
            </a:r>
            <a:r>
              <a:rPr lang="en-US" dirty="0">
                <a:solidFill>
                  <a:srgbClr val="0000FF"/>
                </a:solidFill>
              </a:rPr>
              <a:t> </a:t>
            </a:r>
            <a:r>
              <a:rPr lang="en-US" dirty="0" err="1">
                <a:solidFill>
                  <a:srgbClr val="0000FF"/>
                </a:solidFill>
              </a:rPr>
              <a:t>phòng</a:t>
            </a:r>
            <a:r>
              <a:rPr lang="en-US" dirty="0">
                <a:solidFill>
                  <a:srgbClr val="0000FF"/>
                </a:solidFill>
              </a:rPr>
              <a:t> </a:t>
            </a:r>
            <a:r>
              <a:rPr lang="en-US" dirty="0" err="1">
                <a:solidFill>
                  <a:srgbClr val="0000FF"/>
                </a:solidFill>
              </a:rPr>
              <a:t>tránh</a:t>
            </a:r>
            <a:r>
              <a:rPr lang="en-US" dirty="0">
                <a:solidFill>
                  <a:srgbClr val="0000FF"/>
                </a:solidFill>
              </a:rPr>
              <a:t> </a:t>
            </a:r>
            <a:r>
              <a:rPr lang="en-US" dirty="0" err="1">
                <a:solidFill>
                  <a:srgbClr val="0000FF"/>
                </a:solidFill>
              </a:rPr>
              <a:t>và</a:t>
            </a:r>
            <a:r>
              <a:rPr lang="en-US" dirty="0">
                <a:solidFill>
                  <a:srgbClr val="0000FF"/>
                </a:solidFill>
              </a:rPr>
              <a:t> </a:t>
            </a:r>
            <a:r>
              <a:rPr lang="en-US" dirty="0" err="1">
                <a:solidFill>
                  <a:srgbClr val="0000FF"/>
                </a:solidFill>
              </a:rPr>
              <a:t>ứng</a:t>
            </a:r>
            <a:r>
              <a:rPr lang="en-US" dirty="0">
                <a:solidFill>
                  <a:srgbClr val="0000FF"/>
                </a:solidFill>
              </a:rPr>
              <a:t> </a:t>
            </a:r>
            <a:r>
              <a:rPr lang="en-US" dirty="0" err="1">
                <a:solidFill>
                  <a:srgbClr val="0000FF"/>
                </a:solidFill>
              </a:rPr>
              <a:t>phó</a:t>
            </a:r>
            <a:r>
              <a:rPr lang="en-US" dirty="0">
                <a:solidFill>
                  <a:srgbClr val="0000FF"/>
                </a:solidFill>
              </a:rPr>
              <a:t> </a:t>
            </a:r>
            <a:r>
              <a:rPr lang="en-US" dirty="0" err="1">
                <a:solidFill>
                  <a:srgbClr val="0000FF"/>
                </a:solidFill>
              </a:rPr>
              <a:t>với</a:t>
            </a:r>
            <a:r>
              <a:rPr lang="en-US" dirty="0">
                <a:solidFill>
                  <a:srgbClr val="0000FF"/>
                </a:solidFill>
              </a:rPr>
              <a:t> </a:t>
            </a:r>
            <a:r>
              <a:rPr lang="en-US" dirty="0" err="1">
                <a:solidFill>
                  <a:srgbClr val="0000FF"/>
                </a:solidFill>
              </a:rPr>
              <a:t>các</a:t>
            </a:r>
            <a:r>
              <a:rPr lang="en-US" dirty="0">
                <a:solidFill>
                  <a:srgbClr val="0000FF"/>
                </a:solidFill>
              </a:rPr>
              <a:t> </a:t>
            </a:r>
            <a:r>
              <a:rPr lang="en-US" dirty="0" err="1">
                <a:solidFill>
                  <a:srgbClr val="0000FF"/>
                </a:solidFill>
              </a:rPr>
              <a:t>tình</a:t>
            </a:r>
            <a:r>
              <a:rPr lang="en-US" dirty="0">
                <a:solidFill>
                  <a:srgbClr val="0000FF"/>
                </a:solidFill>
              </a:rPr>
              <a:t> </a:t>
            </a:r>
            <a:r>
              <a:rPr lang="en-US" dirty="0" err="1">
                <a:solidFill>
                  <a:srgbClr val="0000FF"/>
                </a:solidFill>
              </a:rPr>
              <a:t>huống</a:t>
            </a:r>
            <a:r>
              <a:rPr lang="en-US" dirty="0">
                <a:solidFill>
                  <a:srgbClr val="0000FF"/>
                </a:solidFill>
              </a:rPr>
              <a:t> </a:t>
            </a:r>
            <a:r>
              <a:rPr lang="en-US" dirty="0" err="1">
                <a:solidFill>
                  <a:srgbClr val="0000FF"/>
                </a:solidFill>
              </a:rPr>
              <a:t>nguy</a:t>
            </a:r>
            <a:r>
              <a:rPr lang="en-US" dirty="0">
                <a:solidFill>
                  <a:srgbClr val="0000FF"/>
                </a:solidFill>
              </a:rPr>
              <a:t> </a:t>
            </a:r>
            <a:r>
              <a:rPr lang="en-US" dirty="0" err="1">
                <a:solidFill>
                  <a:srgbClr val="0000FF"/>
                </a:solidFill>
              </a:rPr>
              <a:t>hiểm</a:t>
            </a:r>
            <a:r>
              <a:rPr lang="en-US" dirty="0">
                <a:solidFill>
                  <a:srgbClr val="0000FF"/>
                </a:solidFill>
              </a:rPr>
              <a:t> </a:t>
            </a:r>
            <a:r>
              <a:rPr lang="en-US" dirty="0" err="1">
                <a:solidFill>
                  <a:srgbClr val="0000FF"/>
                </a:solidFill>
              </a:rPr>
              <a:t>từ</a:t>
            </a:r>
            <a:r>
              <a:rPr lang="en-US" dirty="0">
                <a:solidFill>
                  <a:srgbClr val="0000FF"/>
                </a:solidFill>
              </a:rPr>
              <a:t> </a:t>
            </a:r>
            <a:r>
              <a:rPr lang="en-US" dirty="0" err="1">
                <a:solidFill>
                  <a:srgbClr val="0000FF"/>
                </a:solidFill>
              </a:rPr>
              <a:t>thiên</a:t>
            </a:r>
            <a:r>
              <a:rPr lang="en-US" dirty="0">
                <a:solidFill>
                  <a:srgbClr val="0000FF"/>
                </a:solidFill>
              </a:rPr>
              <a:t> </a:t>
            </a:r>
            <a:r>
              <a:rPr lang="en-US" dirty="0" err="1">
                <a:solidFill>
                  <a:srgbClr val="0000FF"/>
                </a:solidFill>
              </a:rPr>
              <a:t>nhiên</a:t>
            </a:r>
            <a:r>
              <a:rPr lang="en-US" dirty="0">
                <a:solidFill>
                  <a:srgbClr val="0000FF"/>
                </a:solidFill>
              </a:rPr>
              <a:t>.</a:t>
            </a:r>
            <a:endParaRPr lang="en-US" sz="2200" dirty="0">
              <a:solidFill>
                <a:srgbClr val="0000FF"/>
              </a:solidFill>
              <a:latin typeface="Arial" pitchFamily="34" charset="0"/>
              <a:cs typeface="Arial" pitchFamily="34" charset="0"/>
            </a:endParaRPr>
          </a:p>
        </p:txBody>
      </p:sp>
      <p:sp>
        <p:nvSpPr>
          <p:cNvPr id="5" name="Rectangle 4"/>
          <p:cNvSpPr/>
          <p:nvPr/>
        </p:nvSpPr>
        <p:spPr>
          <a:xfrm>
            <a:off x="4602063" y="4305300"/>
            <a:ext cx="4389535" cy="10634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dirty="0" err="1">
                <a:solidFill>
                  <a:srgbClr val="0000FF"/>
                </a:solidFill>
              </a:rPr>
              <a:t>Thường</a:t>
            </a:r>
            <a:r>
              <a:rPr lang="en-US" dirty="0">
                <a:solidFill>
                  <a:srgbClr val="0000FF"/>
                </a:solidFill>
              </a:rPr>
              <a:t> </a:t>
            </a:r>
            <a:r>
              <a:rPr lang="en-US" dirty="0" err="1">
                <a:solidFill>
                  <a:srgbClr val="0000FF"/>
                </a:solidFill>
              </a:rPr>
              <a:t>xuyên</a:t>
            </a:r>
            <a:r>
              <a:rPr lang="en-US" dirty="0">
                <a:solidFill>
                  <a:srgbClr val="0000FF"/>
                </a:solidFill>
              </a:rPr>
              <a:t> </a:t>
            </a:r>
            <a:r>
              <a:rPr lang="en-US" dirty="0" err="1">
                <a:solidFill>
                  <a:srgbClr val="0000FF"/>
                </a:solidFill>
              </a:rPr>
              <a:t>theo</a:t>
            </a:r>
            <a:r>
              <a:rPr lang="en-US" dirty="0">
                <a:solidFill>
                  <a:srgbClr val="0000FF"/>
                </a:solidFill>
              </a:rPr>
              <a:t> </a:t>
            </a:r>
            <a:r>
              <a:rPr lang="en-US" dirty="0" err="1">
                <a:solidFill>
                  <a:srgbClr val="0000FF"/>
                </a:solidFill>
              </a:rPr>
              <a:t>dõi</a:t>
            </a:r>
            <a:r>
              <a:rPr lang="en-US" dirty="0">
                <a:solidFill>
                  <a:srgbClr val="0000FF"/>
                </a:solidFill>
              </a:rPr>
              <a:t> </a:t>
            </a:r>
            <a:r>
              <a:rPr lang="en-US" dirty="0" err="1">
                <a:solidFill>
                  <a:srgbClr val="0000FF"/>
                </a:solidFill>
              </a:rPr>
              <a:t>các</a:t>
            </a:r>
            <a:r>
              <a:rPr lang="en-US" dirty="0">
                <a:solidFill>
                  <a:srgbClr val="0000FF"/>
                </a:solidFill>
              </a:rPr>
              <a:t> </a:t>
            </a:r>
            <a:r>
              <a:rPr lang="en-US" dirty="0" err="1">
                <a:solidFill>
                  <a:srgbClr val="0000FF"/>
                </a:solidFill>
              </a:rPr>
              <a:t>bản</a:t>
            </a:r>
            <a:r>
              <a:rPr lang="en-US" dirty="0">
                <a:solidFill>
                  <a:srgbClr val="0000FF"/>
                </a:solidFill>
              </a:rPr>
              <a:t> tin </a:t>
            </a:r>
            <a:r>
              <a:rPr lang="en-US" dirty="0" err="1">
                <a:solidFill>
                  <a:srgbClr val="0000FF"/>
                </a:solidFill>
              </a:rPr>
              <a:t>dự</a:t>
            </a:r>
            <a:r>
              <a:rPr lang="en-US" dirty="0">
                <a:solidFill>
                  <a:srgbClr val="0000FF"/>
                </a:solidFill>
              </a:rPr>
              <a:t> </a:t>
            </a:r>
            <a:r>
              <a:rPr lang="en-US" dirty="0" err="1">
                <a:solidFill>
                  <a:srgbClr val="0000FF"/>
                </a:solidFill>
              </a:rPr>
              <a:t>báo</a:t>
            </a:r>
            <a:r>
              <a:rPr lang="en-US" dirty="0">
                <a:solidFill>
                  <a:srgbClr val="0000FF"/>
                </a:solidFill>
              </a:rPr>
              <a:t> </a:t>
            </a:r>
            <a:r>
              <a:rPr lang="en-US" dirty="0" err="1">
                <a:solidFill>
                  <a:srgbClr val="0000FF"/>
                </a:solidFill>
              </a:rPr>
              <a:t>thời</a:t>
            </a:r>
            <a:r>
              <a:rPr lang="en-US" dirty="0">
                <a:solidFill>
                  <a:srgbClr val="0000FF"/>
                </a:solidFill>
              </a:rPr>
              <a:t> </a:t>
            </a:r>
            <a:r>
              <a:rPr lang="en-US" dirty="0" err="1">
                <a:solidFill>
                  <a:srgbClr val="0000FF"/>
                </a:solidFill>
              </a:rPr>
              <a:t>tiết</a:t>
            </a:r>
            <a:r>
              <a:rPr lang="en-US" dirty="0">
                <a:solidFill>
                  <a:srgbClr val="0000FF"/>
                </a:solidFill>
              </a:rPr>
              <a:t> </a:t>
            </a:r>
            <a:r>
              <a:rPr lang="en-US" dirty="0" err="1">
                <a:solidFill>
                  <a:srgbClr val="0000FF"/>
                </a:solidFill>
              </a:rPr>
              <a:t>trên</a:t>
            </a:r>
            <a:r>
              <a:rPr lang="en-US" dirty="0">
                <a:solidFill>
                  <a:srgbClr val="0000FF"/>
                </a:solidFill>
              </a:rPr>
              <a:t> </a:t>
            </a:r>
            <a:r>
              <a:rPr lang="en-US" dirty="0" err="1">
                <a:solidFill>
                  <a:srgbClr val="0000FF"/>
                </a:solidFill>
              </a:rPr>
              <a:t>các</a:t>
            </a:r>
            <a:r>
              <a:rPr lang="en-US" dirty="0">
                <a:solidFill>
                  <a:srgbClr val="0000FF"/>
                </a:solidFill>
              </a:rPr>
              <a:t> </a:t>
            </a:r>
            <a:r>
              <a:rPr lang="en-US" dirty="0" err="1">
                <a:solidFill>
                  <a:srgbClr val="0000FF"/>
                </a:solidFill>
              </a:rPr>
              <a:t>phương</a:t>
            </a:r>
            <a:r>
              <a:rPr lang="en-US" dirty="0">
                <a:solidFill>
                  <a:srgbClr val="0000FF"/>
                </a:solidFill>
              </a:rPr>
              <a:t> </a:t>
            </a:r>
            <a:r>
              <a:rPr lang="en-US" dirty="0" err="1">
                <a:solidFill>
                  <a:srgbClr val="0000FF"/>
                </a:solidFill>
              </a:rPr>
              <a:t>tiện</a:t>
            </a:r>
            <a:r>
              <a:rPr lang="en-US" dirty="0">
                <a:solidFill>
                  <a:srgbClr val="0000FF"/>
                </a:solidFill>
              </a:rPr>
              <a:t> </a:t>
            </a:r>
            <a:r>
              <a:rPr lang="en-US" dirty="0" err="1">
                <a:solidFill>
                  <a:srgbClr val="0000FF"/>
                </a:solidFill>
              </a:rPr>
              <a:t>thông</a:t>
            </a:r>
            <a:r>
              <a:rPr lang="en-US" dirty="0">
                <a:solidFill>
                  <a:srgbClr val="0000FF"/>
                </a:solidFill>
              </a:rPr>
              <a:t> tin</a:t>
            </a:r>
            <a:endParaRPr lang="en-US" sz="2400" b="1" dirty="0">
              <a:solidFill>
                <a:srgbClr val="0000FF"/>
              </a:solidFill>
              <a:latin typeface="+mj-lt"/>
              <a:cs typeface="Times New Roman" pitchFamily="18" charset="0"/>
              <a:sym typeface="Arial" panose="020B0604020202020204" pitchFamily="34" charset="0"/>
            </a:endParaRP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1703" y="0"/>
            <a:ext cx="1388071" cy="116645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953" y="3595502"/>
            <a:ext cx="1741093" cy="2003558"/>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4" name="Rounded Rectangle 3"/>
          <p:cNvSpPr/>
          <p:nvPr/>
        </p:nvSpPr>
        <p:spPr>
          <a:xfrm>
            <a:off x="4574585" y="1667347"/>
            <a:ext cx="4493215" cy="13425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None/>
            </a:pPr>
            <a:r>
              <a:rPr lang="en-US" dirty="0" err="1">
                <a:solidFill>
                  <a:srgbClr val="0000FF"/>
                </a:solidFill>
              </a:rPr>
              <a:t>Tập</a:t>
            </a:r>
            <a:r>
              <a:rPr lang="en-US" dirty="0">
                <a:solidFill>
                  <a:srgbClr val="0000FF"/>
                </a:solidFill>
              </a:rPr>
              <a:t> </a:t>
            </a:r>
            <a:r>
              <a:rPr lang="en-US" dirty="0" err="1">
                <a:solidFill>
                  <a:srgbClr val="0000FF"/>
                </a:solidFill>
              </a:rPr>
              <a:t>quan</a:t>
            </a:r>
            <a:r>
              <a:rPr lang="en-US" dirty="0">
                <a:solidFill>
                  <a:srgbClr val="0000FF"/>
                </a:solidFill>
              </a:rPr>
              <a:t> </a:t>
            </a:r>
            <a:r>
              <a:rPr lang="en-US" dirty="0" err="1">
                <a:solidFill>
                  <a:srgbClr val="0000FF"/>
                </a:solidFill>
              </a:rPr>
              <a:t>sát</a:t>
            </a:r>
            <a:r>
              <a:rPr lang="en-US" dirty="0">
                <a:solidFill>
                  <a:srgbClr val="0000FF"/>
                </a:solidFill>
              </a:rPr>
              <a:t>, </a:t>
            </a:r>
            <a:r>
              <a:rPr lang="en-US" dirty="0" err="1">
                <a:solidFill>
                  <a:srgbClr val="0000FF"/>
                </a:solidFill>
              </a:rPr>
              <a:t>nhận</a:t>
            </a:r>
            <a:r>
              <a:rPr lang="en-US" dirty="0">
                <a:solidFill>
                  <a:srgbClr val="0000FF"/>
                </a:solidFill>
              </a:rPr>
              <a:t> </a:t>
            </a:r>
            <a:r>
              <a:rPr lang="en-US" dirty="0" err="1">
                <a:solidFill>
                  <a:srgbClr val="0000FF"/>
                </a:solidFill>
              </a:rPr>
              <a:t>biết</a:t>
            </a:r>
            <a:r>
              <a:rPr lang="en-US" dirty="0">
                <a:solidFill>
                  <a:srgbClr val="0000FF"/>
                </a:solidFill>
              </a:rPr>
              <a:t> </a:t>
            </a:r>
            <a:r>
              <a:rPr lang="en-US" dirty="0" err="1">
                <a:solidFill>
                  <a:srgbClr val="0000FF"/>
                </a:solidFill>
              </a:rPr>
              <a:t>các</a:t>
            </a:r>
            <a:r>
              <a:rPr lang="en-US" dirty="0">
                <a:solidFill>
                  <a:srgbClr val="0000FF"/>
                </a:solidFill>
              </a:rPr>
              <a:t> </a:t>
            </a:r>
            <a:r>
              <a:rPr lang="en-US" dirty="0" err="1">
                <a:solidFill>
                  <a:srgbClr val="0000FF"/>
                </a:solidFill>
              </a:rPr>
              <a:t>yếu</a:t>
            </a:r>
            <a:r>
              <a:rPr lang="en-US" dirty="0">
                <a:solidFill>
                  <a:srgbClr val="0000FF"/>
                </a:solidFill>
              </a:rPr>
              <a:t> </a:t>
            </a:r>
            <a:r>
              <a:rPr lang="en-US" dirty="0" err="1">
                <a:solidFill>
                  <a:srgbClr val="0000FF"/>
                </a:solidFill>
              </a:rPr>
              <a:t>tố</a:t>
            </a:r>
            <a:r>
              <a:rPr lang="en-US" dirty="0">
                <a:solidFill>
                  <a:srgbClr val="0000FF"/>
                </a:solidFill>
              </a:rPr>
              <a:t> </a:t>
            </a:r>
            <a:r>
              <a:rPr lang="en-US" dirty="0" err="1">
                <a:solidFill>
                  <a:srgbClr val="0000FF"/>
                </a:solidFill>
              </a:rPr>
              <a:t>có</a:t>
            </a:r>
            <a:r>
              <a:rPr lang="en-US" dirty="0">
                <a:solidFill>
                  <a:srgbClr val="0000FF"/>
                </a:solidFill>
              </a:rPr>
              <a:t> </a:t>
            </a:r>
            <a:r>
              <a:rPr lang="en-US" dirty="0" err="1">
                <a:solidFill>
                  <a:srgbClr val="0000FF"/>
                </a:solidFill>
              </a:rPr>
              <a:t>thể</a:t>
            </a:r>
            <a:r>
              <a:rPr lang="en-US" dirty="0">
                <a:solidFill>
                  <a:srgbClr val="0000FF"/>
                </a:solidFill>
              </a:rPr>
              <a:t> </a:t>
            </a:r>
            <a:r>
              <a:rPr lang="en-US" dirty="0" err="1">
                <a:solidFill>
                  <a:srgbClr val="0000FF"/>
                </a:solidFill>
              </a:rPr>
              <a:t>gây</a:t>
            </a:r>
            <a:r>
              <a:rPr lang="en-US" dirty="0">
                <a:solidFill>
                  <a:srgbClr val="0000FF"/>
                </a:solidFill>
              </a:rPr>
              <a:t> </a:t>
            </a:r>
            <a:r>
              <a:rPr lang="en-US" dirty="0" err="1">
                <a:solidFill>
                  <a:srgbClr val="0000FF"/>
                </a:solidFill>
              </a:rPr>
              <a:t>nguy</a:t>
            </a:r>
            <a:r>
              <a:rPr lang="en-US" dirty="0">
                <a:solidFill>
                  <a:srgbClr val="0000FF"/>
                </a:solidFill>
              </a:rPr>
              <a:t> </a:t>
            </a:r>
            <a:r>
              <a:rPr lang="en-US" dirty="0" err="1">
                <a:solidFill>
                  <a:srgbClr val="0000FF"/>
                </a:solidFill>
              </a:rPr>
              <a:t>hiểm</a:t>
            </a:r>
            <a:r>
              <a:rPr lang="en-US" dirty="0">
                <a:solidFill>
                  <a:srgbClr val="0000FF"/>
                </a:solidFill>
              </a:rPr>
              <a:t> </a:t>
            </a:r>
            <a:r>
              <a:rPr lang="en-US" dirty="0" err="1">
                <a:solidFill>
                  <a:srgbClr val="0000FF"/>
                </a:solidFill>
              </a:rPr>
              <a:t>như</a:t>
            </a:r>
            <a:r>
              <a:rPr lang="en-US" dirty="0">
                <a:solidFill>
                  <a:srgbClr val="0000FF"/>
                </a:solidFill>
              </a:rPr>
              <a:t>: </a:t>
            </a:r>
            <a:r>
              <a:rPr lang="en-US" dirty="0" err="1">
                <a:solidFill>
                  <a:srgbClr val="0000FF"/>
                </a:solidFill>
              </a:rPr>
              <a:t>thời</a:t>
            </a:r>
            <a:r>
              <a:rPr lang="en-US" dirty="0">
                <a:solidFill>
                  <a:srgbClr val="0000FF"/>
                </a:solidFill>
              </a:rPr>
              <a:t> </a:t>
            </a:r>
            <a:r>
              <a:rPr lang="en-US" dirty="0" err="1">
                <a:solidFill>
                  <a:srgbClr val="0000FF"/>
                </a:solidFill>
              </a:rPr>
              <a:t>điểm</a:t>
            </a:r>
            <a:r>
              <a:rPr lang="en-US" dirty="0">
                <a:solidFill>
                  <a:srgbClr val="0000FF"/>
                </a:solidFill>
              </a:rPr>
              <a:t>, </a:t>
            </a:r>
            <a:r>
              <a:rPr lang="en-US" dirty="0" err="1">
                <a:solidFill>
                  <a:srgbClr val="0000FF"/>
                </a:solidFill>
              </a:rPr>
              <a:t>không</a:t>
            </a:r>
            <a:r>
              <a:rPr lang="en-US" dirty="0">
                <a:solidFill>
                  <a:srgbClr val="0000FF"/>
                </a:solidFill>
              </a:rPr>
              <a:t> </a:t>
            </a:r>
            <a:r>
              <a:rPr lang="en-US" dirty="0" err="1">
                <a:solidFill>
                  <a:srgbClr val="0000FF"/>
                </a:solidFill>
              </a:rPr>
              <a:t>gian</a:t>
            </a:r>
            <a:r>
              <a:rPr lang="en-US" dirty="0">
                <a:solidFill>
                  <a:srgbClr val="0000FF"/>
                </a:solidFill>
              </a:rPr>
              <a:t>, </a:t>
            </a:r>
            <a:r>
              <a:rPr lang="en-US" dirty="0" err="1">
                <a:solidFill>
                  <a:srgbClr val="0000FF"/>
                </a:solidFill>
              </a:rPr>
              <a:t>địa</a:t>
            </a:r>
            <a:r>
              <a:rPr lang="en-US" dirty="0">
                <a:solidFill>
                  <a:srgbClr val="0000FF"/>
                </a:solidFill>
              </a:rPr>
              <a:t> </a:t>
            </a:r>
            <a:r>
              <a:rPr lang="en-US" dirty="0" err="1">
                <a:solidFill>
                  <a:srgbClr val="0000FF"/>
                </a:solidFill>
              </a:rPr>
              <a:t>hình</a:t>
            </a:r>
            <a:r>
              <a:rPr lang="en-US" dirty="0">
                <a:solidFill>
                  <a:srgbClr val="0000FF"/>
                </a:solidFill>
              </a:rPr>
              <a:t>, </a:t>
            </a:r>
            <a:r>
              <a:rPr lang="en-US" dirty="0" err="1">
                <a:solidFill>
                  <a:srgbClr val="0000FF"/>
                </a:solidFill>
              </a:rPr>
              <a:t>thời</a:t>
            </a:r>
            <a:r>
              <a:rPr lang="en-US" dirty="0">
                <a:solidFill>
                  <a:srgbClr val="0000FF"/>
                </a:solidFill>
              </a:rPr>
              <a:t> </a:t>
            </a:r>
            <a:r>
              <a:rPr lang="en-US" dirty="0" err="1">
                <a:solidFill>
                  <a:srgbClr val="0000FF"/>
                </a:solidFill>
              </a:rPr>
              <a:t>tiết</a:t>
            </a:r>
            <a:r>
              <a:rPr lang="en-US" dirty="0">
                <a:solidFill>
                  <a:srgbClr val="0000FF"/>
                </a:solidFill>
              </a:rPr>
              <a:t> </a:t>
            </a:r>
            <a:r>
              <a:rPr lang="en-US" dirty="0" err="1">
                <a:solidFill>
                  <a:srgbClr val="0000FF"/>
                </a:solidFill>
              </a:rPr>
              <a:t>thay</a:t>
            </a:r>
            <a:r>
              <a:rPr lang="en-US" dirty="0">
                <a:solidFill>
                  <a:srgbClr val="0000FF"/>
                </a:solidFill>
              </a:rPr>
              <a:t> </a:t>
            </a:r>
            <a:r>
              <a:rPr lang="en-US" dirty="0" err="1">
                <a:solidFill>
                  <a:srgbClr val="0000FF"/>
                </a:solidFill>
              </a:rPr>
              <a:t>đổi</a:t>
            </a:r>
            <a:r>
              <a:rPr lang="en-US" dirty="0">
                <a:solidFill>
                  <a:srgbClr val="0000FF"/>
                </a:solidFill>
              </a:rPr>
              <a:t>...</a:t>
            </a:r>
            <a:endParaRPr lang="en-US" sz="2200"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43421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582"/>
                                        </p:tgtEl>
                                        <p:attrNameLst>
                                          <p:attrName>style.visibility</p:attrName>
                                        </p:attrNameLst>
                                      </p:cBhvr>
                                      <p:to>
                                        <p:strVal val="visible"/>
                                      </p:to>
                                    </p:set>
                                    <p:anim calcmode="lin" valueType="num">
                                      <p:cBhvr additive="base">
                                        <p:cTn id="27" dur="500" fill="hold"/>
                                        <p:tgtEl>
                                          <p:spTgt spid="24582"/>
                                        </p:tgtEl>
                                        <p:attrNameLst>
                                          <p:attrName>ppt_x</p:attrName>
                                        </p:attrNameLst>
                                      </p:cBhvr>
                                      <p:tavLst>
                                        <p:tav tm="0">
                                          <p:val>
                                            <p:strVal val="#ppt_x"/>
                                          </p:val>
                                        </p:tav>
                                        <p:tav tm="100000">
                                          <p:val>
                                            <p:strVal val="#ppt_x"/>
                                          </p:val>
                                        </p:tav>
                                      </p:tavLst>
                                    </p:anim>
                                    <p:anim calcmode="lin" valueType="num">
                                      <p:cBhvr additive="base">
                                        <p:cTn id="28" dur="500" fill="hold"/>
                                        <p:tgtEl>
                                          <p:spTgt spid="24582"/>
                                        </p:tgtEl>
                                        <p:attrNameLst>
                                          <p:attrName>ppt_y</p:attrName>
                                        </p:attrNameLst>
                                      </p:cBhvr>
                                      <p:tavLst>
                                        <p:tav tm="0">
                                          <p:val>
                                            <p:strVal val="1+#ppt_h/2"/>
                                          </p:val>
                                        </p:tav>
                                        <p:tav tm="100000">
                                          <p:val>
                                            <p:strVal val="#ppt_y"/>
                                          </p:val>
                                        </p:tav>
                                      </p:tavLst>
                                    </p:anim>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circle(in)">
                                      <p:cBhvr>
                                        <p:cTn id="3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Phần mềm kỹ năng thoát hiểm cho bé - Novastars">
            <a:extLst>
              <a:ext uri="{FF2B5EF4-FFF2-40B4-BE49-F238E27FC236}">
                <a16:creationId xmlns:a16="http://schemas.microsoft.com/office/drawing/2014/main" id="{182D5583-4503-43CD-B0F4-A297FCAAF3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3123" y="2699340"/>
            <a:ext cx="1066799" cy="9227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 name="Picture 20">
            <a:extLst>
              <a:ext uri="{FF2B5EF4-FFF2-40B4-BE49-F238E27FC236}">
                <a16:creationId xmlns:a16="http://schemas.microsoft.com/office/drawing/2014/main" id="{4133E0E5-2272-45DA-9456-60486D7100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4488" y="4376738"/>
            <a:ext cx="3117850" cy="13763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9">
            <a:extLst>
              <a:ext uri="{FF2B5EF4-FFF2-40B4-BE49-F238E27FC236}">
                <a16:creationId xmlns:a16="http://schemas.microsoft.com/office/drawing/2014/main" id="{535C57A6-03E3-4C0C-84A8-7C1F74198A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381500"/>
            <a:ext cx="300355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a:extLst>
              <a:ext uri="{FF2B5EF4-FFF2-40B4-BE49-F238E27FC236}">
                <a16:creationId xmlns:a16="http://schemas.microsoft.com/office/drawing/2014/main" id="{43471939-BF72-44F2-9815-DE619B4CA0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5" y="3759201"/>
            <a:ext cx="3117850" cy="7731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7">
            <a:extLst>
              <a:ext uri="{FF2B5EF4-FFF2-40B4-BE49-F238E27FC236}">
                <a16:creationId xmlns:a16="http://schemas.microsoft.com/office/drawing/2014/main" id="{D928F64F-93F5-47D2-9ACF-D34771050B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7975" y="3370264"/>
            <a:ext cx="2070100" cy="13287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a:extLst>
              <a:ext uri="{FF2B5EF4-FFF2-40B4-BE49-F238E27FC236}">
                <a16:creationId xmlns:a16="http://schemas.microsoft.com/office/drawing/2014/main" id="{FCE38587-CA22-4309-8DE5-85977FAFE88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000" y="1757362"/>
            <a:ext cx="2590800" cy="9318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5">
            <a:extLst>
              <a:ext uri="{FF2B5EF4-FFF2-40B4-BE49-F238E27FC236}">
                <a16:creationId xmlns:a16="http://schemas.microsoft.com/office/drawing/2014/main" id="{7BFA25B6-5308-4480-9ECF-C7B6CBC1F7E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188" y="1404936"/>
            <a:ext cx="2741612" cy="4953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a:extLst>
              <a:ext uri="{FF2B5EF4-FFF2-40B4-BE49-F238E27FC236}">
                <a16:creationId xmlns:a16="http://schemas.microsoft.com/office/drawing/2014/main" id="{66216A61-DDC4-4E4E-B0C7-EA82FAB184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550" y="571500"/>
            <a:ext cx="2776538" cy="13096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3">
            <a:extLst>
              <a:ext uri="{FF2B5EF4-FFF2-40B4-BE49-F238E27FC236}">
                <a16:creationId xmlns:a16="http://schemas.microsoft.com/office/drawing/2014/main" id="{4CCA26D3-885E-4FD2-80FE-BDA3F5E8E2A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19351" y="690562"/>
            <a:ext cx="3376613" cy="119062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a:extLst>
              <a:ext uri="{FF2B5EF4-FFF2-40B4-BE49-F238E27FC236}">
                <a16:creationId xmlns:a16="http://schemas.microsoft.com/office/drawing/2014/main" id="{8D3A9404-232E-4130-9DB8-DE4A011BAA7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59050" y="1543050"/>
            <a:ext cx="2363788" cy="12969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a:extLst>
              <a:ext uri="{FF2B5EF4-FFF2-40B4-BE49-F238E27FC236}">
                <a16:creationId xmlns:a16="http://schemas.microsoft.com/office/drawing/2014/main" id="{B08B2FF5-A628-4AAA-B7C4-E56E246B9D0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00764" y="4237038"/>
            <a:ext cx="3038475" cy="1198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a:extLst>
              <a:ext uri="{FF2B5EF4-FFF2-40B4-BE49-F238E27FC236}">
                <a16:creationId xmlns:a16="http://schemas.microsoft.com/office/drawing/2014/main" id="{58C71B70-756B-412B-AAA0-FB1B2CC86FA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05525" y="4154487"/>
            <a:ext cx="2990850" cy="63023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9">
            <a:extLst>
              <a:ext uri="{FF2B5EF4-FFF2-40B4-BE49-F238E27FC236}">
                <a16:creationId xmlns:a16="http://schemas.microsoft.com/office/drawing/2014/main" id="{2D9DAE34-2C75-4389-860B-6BFF266EAA3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62651" y="3603626"/>
            <a:ext cx="3122613" cy="73818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a:extLst>
              <a:ext uri="{FF2B5EF4-FFF2-40B4-BE49-F238E27FC236}">
                <a16:creationId xmlns:a16="http://schemas.microsoft.com/office/drawing/2014/main" id="{99CB7C68-41A8-49C7-B81C-0D8C218FF50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00589" y="3467100"/>
            <a:ext cx="1550987" cy="131286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a:extLst>
              <a:ext uri="{FF2B5EF4-FFF2-40B4-BE49-F238E27FC236}">
                <a16:creationId xmlns:a16="http://schemas.microsoft.com/office/drawing/2014/main" id="{854E9EF9-8F09-4CF4-988E-906AAAF78A4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19825" y="2024063"/>
            <a:ext cx="2908300" cy="105092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a:extLst>
              <a:ext uri="{FF2B5EF4-FFF2-40B4-BE49-F238E27FC236}">
                <a16:creationId xmlns:a16="http://schemas.microsoft.com/office/drawing/2014/main" id="{F6E2C40B-56A2-4256-A15E-AE2BBB5AC97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076950" y="1104900"/>
            <a:ext cx="2998788" cy="10271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a:extLst>
              <a:ext uri="{FF2B5EF4-FFF2-40B4-BE49-F238E27FC236}">
                <a16:creationId xmlns:a16="http://schemas.microsoft.com/office/drawing/2014/main" id="{7BB2FEE0-CA55-42CB-9994-CC9DBFCD2BE7}"/>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84713" y="1865312"/>
            <a:ext cx="1682750" cy="12811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a:extLst>
              <a:ext uri="{FF2B5EF4-FFF2-40B4-BE49-F238E27FC236}">
                <a16:creationId xmlns:a16="http://schemas.microsoft.com/office/drawing/2014/main" id="{0EE8CCBB-19CD-41C4-B6EE-92F320343C4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98056" y="2347915"/>
            <a:ext cx="2216944" cy="142398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ỹ năng thoát hiểm cho bé - Videos | Facebook">
            <a:extLst>
              <a:ext uri="{FF2B5EF4-FFF2-40B4-BE49-F238E27FC236}">
                <a16:creationId xmlns:a16="http://schemas.microsoft.com/office/drawing/2014/main" id="{6158BE50-52F1-40B0-8A41-D449B63231A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95964" y="69276"/>
            <a:ext cx="2872585" cy="105586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Tăng cường phòng, chống đuối nước ở trẻ em - Văn hóa - xã hội - Cổng thông  tin điện tử tỉnh Vĩnh Phúc">
            <a:extLst>
              <a:ext uri="{FF2B5EF4-FFF2-40B4-BE49-F238E27FC236}">
                <a16:creationId xmlns:a16="http://schemas.microsoft.com/office/drawing/2014/main" id="{18730DC1-322C-459D-83F6-D8286C77058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051050" y="2749321"/>
            <a:ext cx="1271546" cy="839979"/>
          </a:xfrm>
          <a:prstGeom prst="round2DiagRect">
            <a:avLst>
              <a:gd name="adj1" fmla="val 3681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ox(ou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par>
                                <p:cTn id="17" presetID="53" presetClass="entr" presetSubtype="16"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p:cTn id="19" dur="500" fill="hold"/>
                                        <p:tgtEl>
                                          <p:spTgt spid="40"/>
                                        </p:tgtEl>
                                        <p:attrNameLst>
                                          <p:attrName>ppt_w</p:attrName>
                                        </p:attrNameLst>
                                      </p:cBhvr>
                                      <p:tavLst>
                                        <p:tav tm="0">
                                          <p:val>
                                            <p:fltVal val="0"/>
                                          </p:val>
                                        </p:tav>
                                        <p:tav tm="100000">
                                          <p:val>
                                            <p:strVal val="#ppt_w"/>
                                          </p:val>
                                        </p:tav>
                                      </p:tavLst>
                                    </p:anim>
                                    <p:anim calcmode="lin" valueType="num">
                                      <p:cBhvr>
                                        <p:cTn id="20" dur="500" fill="hold"/>
                                        <p:tgtEl>
                                          <p:spTgt spid="40"/>
                                        </p:tgtEl>
                                        <p:attrNameLst>
                                          <p:attrName>ppt_h</p:attrName>
                                        </p:attrNameLst>
                                      </p:cBhvr>
                                      <p:tavLst>
                                        <p:tav tm="0">
                                          <p:val>
                                            <p:fltVal val="0"/>
                                          </p:val>
                                        </p:tav>
                                        <p:tav tm="100000">
                                          <p:val>
                                            <p:strVal val="#ppt_h"/>
                                          </p:val>
                                        </p:tav>
                                      </p:tavLst>
                                    </p:anim>
                                    <p:animEffect transition="in" filter="fade">
                                      <p:cBhvr>
                                        <p:cTn id="21" dur="500"/>
                                        <p:tgtEl>
                                          <p:spTgt spid="40"/>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500"/>
                                        <p:tgtEl>
                                          <p:spTgt spid="35"/>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left)">
                                      <p:cBhvr>
                                        <p:cTn id="34" dur="500"/>
                                        <p:tgtEl>
                                          <p:spTgt spid="34"/>
                                        </p:tgtEl>
                                      </p:cBhvr>
                                    </p:animEffect>
                                  </p:childTnLst>
                                </p:cTn>
                              </p:par>
                              <p:par>
                                <p:cTn id="35" presetID="53" presetClass="entr" presetSubtype="16"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left)">
                                      <p:cBhvr>
                                        <p:cTn id="43" dur="500"/>
                                        <p:tgtEl>
                                          <p:spTgt spid="33"/>
                                        </p:tgtEl>
                                      </p:cBhvr>
                                    </p:animEffect>
                                  </p:childTnLst>
                                </p:cTn>
                              </p:par>
                            </p:childTnLst>
                          </p:cTn>
                        </p:par>
                        <p:par>
                          <p:cTn id="44" fill="hold">
                            <p:stCondLst>
                              <p:cond delay="1500"/>
                            </p:stCondLst>
                            <p:childTnLst>
                              <p:par>
                                <p:cTn id="45" presetID="22" presetClass="entr" presetSubtype="8"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left)">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right)">
                                      <p:cBhvr>
                                        <p:cTn id="52" dur="500"/>
                                        <p:tgtEl>
                                          <p:spTgt spid="31"/>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par>
                          <p:cTn id="57" fill="hold">
                            <p:stCondLst>
                              <p:cond delay="1000"/>
                            </p:stCondLst>
                            <p:childTnLst>
                              <p:par>
                                <p:cTn id="58" presetID="22" presetClass="entr" presetSubtype="2"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right)">
                                      <p:cBhvr>
                                        <p:cTn id="60" dur="500"/>
                                        <p:tgtEl>
                                          <p:spTgt spid="29"/>
                                        </p:tgtEl>
                                      </p:cBhvr>
                                    </p:animEffect>
                                  </p:childTnLst>
                                </p:cTn>
                              </p:par>
                            </p:childTnLst>
                          </p:cTn>
                        </p:par>
                        <p:par>
                          <p:cTn id="61" fill="hold">
                            <p:stCondLst>
                              <p:cond delay="1500"/>
                            </p:stCondLst>
                            <p:childTnLst>
                              <p:par>
                                <p:cTn id="62" presetID="22" presetClass="entr" presetSubtype="2" fill="hold"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right)">
                                      <p:cBhvr>
                                        <p:cTn id="64" dur="500"/>
                                        <p:tgtEl>
                                          <p:spTgt spid="28"/>
                                        </p:tgtEl>
                                      </p:cBhvr>
                                    </p:animEffect>
                                  </p:childTnLst>
                                </p:cTn>
                              </p:par>
                            </p:childTnLst>
                          </p:cTn>
                        </p:par>
                        <p:par>
                          <p:cTn id="65" fill="hold">
                            <p:stCondLst>
                              <p:cond delay="2000"/>
                            </p:stCondLst>
                            <p:childTnLst>
                              <p:par>
                                <p:cTn id="66" presetID="22" presetClass="entr" presetSubtype="2" fill="hold" nodeType="after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right)">
                                      <p:cBhvr>
                                        <p:cTn id="68" dur="500"/>
                                        <p:tgtEl>
                                          <p:spTgt spid="27"/>
                                        </p:tgtEl>
                                      </p:cBhvr>
                                    </p:animEffect>
                                  </p:childTnLst>
                                </p:cTn>
                              </p:par>
                              <p:par>
                                <p:cTn id="69" presetID="53" presetClass="entr" presetSubtype="16"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p:cTn id="71" dur="500" fill="hold"/>
                                        <p:tgtEl>
                                          <p:spTgt spid="41"/>
                                        </p:tgtEl>
                                        <p:attrNameLst>
                                          <p:attrName>ppt_w</p:attrName>
                                        </p:attrNameLst>
                                      </p:cBhvr>
                                      <p:tavLst>
                                        <p:tav tm="0">
                                          <p:val>
                                            <p:fltVal val="0"/>
                                          </p:val>
                                        </p:tav>
                                        <p:tav tm="100000">
                                          <p:val>
                                            <p:strVal val="#ppt_w"/>
                                          </p:val>
                                        </p:tav>
                                      </p:tavLst>
                                    </p:anim>
                                    <p:anim calcmode="lin" valueType="num">
                                      <p:cBhvr>
                                        <p:cTn id="72" dur="500" fill="hold"/>
                                        <p:tgtEl>
                                          <p:spTgt spid="41"/>
                                        </p:tgtEl>
                                        <p:attrNameLst>
                                          <p:attrName>ppt_h</p:attrName>
                                        </p:attrNameLst>
                                      </p:cBhvr>
                                      <p:tavLst>
                                        <p:tav tm="0">
                                          <p:val>
                                            <p:fltVal val="0"/>
                                          </p:val>
                                        </p:tav>
                                        <p:tav tm="100000">
                                          <p:val>
                                            <p:strVal val="#ppt_h"/>
                                          </p:val>
                                        </p:tav>
                                      </p:tavLst>
                                    </p:anim>
                                    <p:animEffect transition="in" filter="fade">
                                      <p:cBhvr>
                                        <p:cTn id="73" dur="500"/>
                                        <p:tgtEl>
                                          <p:spTgt spid="4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right)">
                                      <p:cBhvr>
                                        <p:cTn id="78" dur="500"/>
                                        <p:tgtEl>
                                          <p:spTgt spid="26"/>
                                        </p:tgtEl>
                                      </p:cBhvr>
                                    </p:animEffect>
                                  </p:childTnLst>
                                </p:cTn>
                              </p:par>
                            </p:childTnLst>
                          </p:cTn>
                        </p:par>
                        <p:par>
                          <p:cTn id="79" fill="hold">
                            <p:stCondLst>
                              <p:cond delay="500"/>
                            </p:stCondLst>
                            <p:childTnLst>
                              <p:par>
                                <p:cTn id="80" presetID="22" presetClass="entr" presetSubtype="2" fill="hold" nodeType="after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ipe(right)">
                                      <p:cBhvr>
                                        <p:cTn id="82" dur="500"/>
                                        <p:tgtEl>
                                          <p:spTgt spid="25"/>
                                        </p:tgtEl>
                                      </p:cBhvr>
                                    </p:animEffect>
                                  </p:childTnLst>
                                </p:cTn>
                              </p:par>
                            </p:childTnLst>
                          </p:cTn>
                        </p:par>
                        <p:par>
                          <p:cTn id="83" fill="hold">
                            <p:stCondLst>
                              <p:cond delay="1000"/>
                            </p:stCondLst>
                            <p:childTnLst>
                              <p:par>
                                <p:cTn id="84" presetID="22" presetClass="entr" presetSubtype="2" fill="hold"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right)">
                                      <p:cBhvr>
                                        <p:cTn id="86" dur="500"/>
                                        <p:tgtEl>
                                          <p:spTgt spid="24"/>
                                        </p:tgtEl>
                                      </p:cBhvr>
                                    </p:animEffect>
                                  </p:childTnLst>
                                </p:cTn>
                              </p:par>
                            </p:childTnLst>
                          </p:cTn>
                        </p:par>
                        <p:par>
                          <p:cTn id="87" fill="hold">
                            <p:stCondLst>
                              <p:cond delay="1500"/>
                            </p:stCondLst>
                            <p:childTnLst>
                              <p:par>
                                <p:cTn id="88" presetID="22" presetClass="entr" presetSubtype="8" fill="hold" nodeType="after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ipe(left)">
                                      <p:cBhvr>
                                        <p:cTn id="9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6E71A-386B-4693-BE7D-7ED468254444}"/>
              </a:ext>
            </a:extLst>
          </p:cNvPr>
          <p:cNvPicPr>
            <a:picLocks noChangeAspect="1"/>
          </p:cNvPicPr>
          <p:nvPr/>
        </p:nvPicPr>
        <p:blipFill>
          <a:blip r:embed="rId3"/>
          <a:stretch>
            <a:fillRect/>
          </a:stretch>
        </p:blipFill>
        <p:spPr>
          <a:xfrm>
            <a:off x="2275" y="0"/>
            <a:ext cx="3855718" cy="990600"/>
          </a:xfrm>
          <a:prstGeom prst="rect">
            <a:avLst/>
          </a:prstGeom>
        </p:spPr>
      </p:pic>
      <p:pic>
        <p:nvPicPr>
          <p:cNvPr id="4" name="Picture 4" descr="Các số điện thoại bé cần nhớ">
            <a:extLst>
              <a:ext uri="{FF2B5EF4-FFF2-40B4-BE49-F238E27FC236}">
                <a16:creationId xmlns:a16="http://schemas.microsoft.com/office/drawing/2014/main" id="{E6031AFE-B5FF-43F4-AAB8-0C39B428F3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33" r="6993"/>
          <a:stretch/>
        </p:blipFill>
        <p:spPr bwMode="auto">
          <a:xfrm>
            <a:off x="4286737" y="266700"/>
            <a:ext cx="4565437" cy="5105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ách thoát hiểm khi hỏa hoạn - VnExpress">
            <a:extLst>
              <a:ext uri="{FF2B5EF4-FFF2-40B4-BE49-F238E27FC236}">
                <a16:creationId xmlns:a16="http://schemas.microsoft.com/office/drawing/2014/main" id="{80F25CBB-8A25-496D-A8F4-BE7A7F6BC5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85800" y="1333500"/>
            <a:ext cx="3002635" cy="1801581"/>
          </a:xfrm>
          <a:prstGeom prst="round2DiagRect">
            <a:avLst>
              <a:gd name="adj1" fmla="val 47092"/>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4" descr="Tăng cường phòng, chống đuối nước ở trẻ em - Văn hóa - xã hội - Cổng thông  tin điện tử tỉnh Vĩnh Phúc">
            <a:extLst>
              <a:ext uri="{FF2B5EF4-FFF2-40B4-BE49-F238E27FC236}">
                <a16:creationId xmlns:a16="http://schemas.microsoft.com/office/drawing/2014/main" id="{E6D9F2AB-5607-4D30-9A70-12A4A428F4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992" y="3502318"/>
            <a:ext cx="2830443" cy="1869782"/>
          </a:xfrm>
          <a:prstGeom prst="round2DiagRect">
            <a:avLst>
              <a:gd name="adj1" fmla="val 3681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033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174" y="362729"/>
            <a:ext cx="3270674" cy="97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ORCHID"/>
          <p:cNvPicPr>
            <a:picLocks noChangeAspect="1" noChangeArrowheads="1"/>
          </p:cNvPicPr>
          <p:nvPr/>
        </p:nvPicPr>
        <p:blipFill>
          <a:blip r:embed="rId3"/>
          <a:srcRect/>
          <a:stretch>
            <a:fillRect/>
          </a:stretch>
        </p:blipFill>
        <p:spPr bwMode="auto">
          <a:xfrm rot="966278">
            <a:off x="311799" y="560822"/>
            <a:ext cx="850377" cy="1079172"/>
          </a:xfrm>
          <a:prstGeom prst="rect">
            <a:avLst/>
          </a:prstGeom>
          <a:noFill/>
          <a:ln w="9525">
            <a:noFill/>
            <a:miter lim="800000"/>
            <a:headEnd/>
            <a:tailEnd/>
          </a:ln>
        </p:spPr>
      </p:pic>
      <p:pic>
        <p:nvPicPr>
          <p:cNvPr id="14" name="Picture 7" descr="ORCHID"/>
          <p:cNvPicPr>
            <a:picLocks noChangeAspect="1" noChangeArrowheads="1"/>
          </p:cNvPicPr>
          <p:nvPr/>
        </p:nvPicPr>
        <p:blipFill>
          <a:blip r:embed="rId3"/>
          <a:srcRect/>
          <a:stretch>
            <a:fillRect/>
          </a:stretch>
        </p:blipFill>
        <p:spPr bwMode="auto">
          <a:xfrm rot="418027" flipH="1">
            <a:off x="8251918" y="4688839"/>
            <a:ext cx="579597" cy="726992"/>
          </a:xfrm>
          <a:prstGeom prst="rect">
            <a:avLst/>
          </a:prstGeom>
          <a:noFill/>
          <a:ln w="9525">
            <a:noFill/>
            <a:miter lim="800000"/>
            <a:headEnd/>
            <a:tailEnd/>
          </a:ln>
        </p:spPr>
      </p:pic>
      <p:sp>
        <p:nvSpPr>
          <p:cNvPr id="10" name="TextBox 7"/>
          <p:cNvSpPr txBox="1">
            <a:spLocks noChangeArrowheads="1"/>
          </p:cNvSpPr>
          <p:nvPr/>
        </p:nvSpPr>
        <p:spPr bwMode="auto">
          <a:xfrm>
            <a:off x="1126587" y="844606"/>
            <a:ext cx="26790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spcBef>
                <a:spcPts val="0"/>
              </a:spcBef>
            </a:pPr>
            <a:r>
              <a:rPr lang="en-US" sz="1600" b="1" dirty="0">
                <a:solidFill>
                  <a:srgbClr val="0000FF"/>
                </a:solidFill>
                <a:cs typeface="Arial" pitchFamily="34" charset="0"/>
              </a:rPr>
              <a:t>XỬ LÍ TÍNH HUỐNG</a:t>
            </a:r>
            <a:endParaRPr lang="en-US" sz="1600" b="1" i="1" dirty="0">
              <a:solidFill>
                <a:srgbClr val="0000FF"/>
              </a:solidFill>
            </a:endParaRPr>
          </a:p>
        </p:txBody>
      </p:sp>
      <p:sp>
        <p:nvSpPr>
          <p:cNvPr id="15" name="TextBox 14"/>
          <p:cNvSpPr txBox="1"/>
          <p:nvPr/>
        </p:nvSpPr>
        <p:spPr>
          <a:xfrm>
            <a:off x="541421" y="1400770"/>
            <a:ext cx="3899174" cy="923330"/>
          </a:xfrm>
          <a:prstGeom prst="rect">
            <a:avLst/>
          </a:prstGeom>
          <a:noFill/>
        </p:spPr>
        <p:txBody>
          <a:bodyPr wrap="square" rtlCol="0">
            <a:spAutoFit/>
          </a:bodyPr>
          <a:lstStyle/>
          <a:p>
            <a:pPr algn="just"/>
            <a:r>
              <a:rPr lang="en-US" sz="1800" dirty="0" err="1">
                <a:solidFill>
                  <a:srgbClr val="0000FF"/>
                </a:solidFill>
              </a:rPr>
              <a:t>Thấy</a:t>
            </a:r>
            <a:r>
              <a:rPr lang="en-US" sz="1800" dirty="0">
                <a:solidFill>
                  <a:srgbClr val="0000FF"/>
                </a:solidFill>
              </a:rPr>
              <a:t> </a:t>
            </a:r>
            <a:r>
              <a:rPr lang="en-US" sz="1800" dirty="0" err="1">
                <a:solidFill>
                  <a:srgbClr val="0000FF"/>
                </a:solidFill>
              </a:rPr>
              <a:t>chuông</a:t>
            </a:r>
            <a:r>
              <a:rPr lang="en-US" sz="1800" dirty="0">
                <a:solidFill>
                  <a:srgbClr val="0000FF"/>
                </a:solidFill>
              </a:rPr>
              <a:t> </a:t>
            </a:r>
            <a:r>
              <a:rPr lang="en-US" sz="1800" dirty="0" err="1">
                <a:solidFill>
                  <a:srgbClr val="0000FF"/>
                </a:solidFill>
              </a:rPr>
              <a:t>báo</a:t>
            </a:r>
            <a:r>
              <a:rPr lang="en-US" sz="1800" dirty="0">
                <a:solidFill>
                  <a:srgbClr val="0000FF"/>
                </a:solidFill>
              </a:rPr>
              <a:t> </a:t>
            </a:r>
            <a:r>
              <a:rPr lang="en-US" sz="1800" dirty="0" err="1">
                <a:solidFill>
                  <a:srgbClr val="0000FF"/>
                </a:solidFill>
              </a:rPr>
              <a:t>cháy</a:t>
            </a:r>
            <a:r>
              <a:rPr lang="en-US" sz="1800" dirty="0">
                <a:solidFill>
                  <a:srgbClr val="0000FF"/>
                </a:solidFill>
              </a:rPr>
              <a:t> </a:t>
            </a:r>
            <a:r>
              <a:rPr lang="en-US" sz="1800" dirty="0" err="1">
                <a:solidFill>
                  <a:srgbClr val="0000FF"/>
                </a:solidFill>
              </a:rPr>
              <a:t>của</a:t>
            </a:r>
            <a:r>
              <a:rPr lang="en-US" sz="1800" dirty="0">
                <a:solidFill>
                  <a:srgbClr val="0000FF"/>
                </a:solidFill>
              </a:rPr>
              <a:t> </a:t>
            </a:r>
            <a:r>
              <a:rPr lang="en-US" sz="1800" dirty="0" err="1">
                <a:solidFill>
                  <a:srgbClr val="0000FF"/>
                </a:solidFill>
              </a:rPr>
              <a:t>chung</a:t>
            </a:r>
            <a:r>
              <a:rPr lang="en-US" sz="1800" dirty="0">
                <a:solidFill>
                  <a:srgbClr val="0000FF"/>
                </a:solidFill>
              </a:rPr>
              <a:t> </a:t>
            </a:r>
            <a:r>
              <a:rPr lang="en-US" sz="1800" dirty="0" err="1">
                <a:solidFill>
                  <a:srgbClr val="0000FF"/>
                </a:solidFill>
              </a:rPr>
              <a:t>cư</a:t>
            </a:r>
            <a:r>
              <a:rPr lang="en-US" sz="1800" dirty="0">
                <a:solidFill>
                  <a:srgbClr val="0000FF"/>
                </a:solidFill>
              </a:rPr>
              <a:t> vang </a:t>
            </a:r>
            <a:r>
              <a:rPr lang="en-US" sz="1800" dirty="0" err="1">
                <a:solidFill>
                  <a:srgbClr val="0000FF"/>
                </a:solidFill>
              </a:rPr>
              <a:t>lên</a:t>
            </a:r>
            <a:r>
              <a:rPr lang="en-US" sz="1800" dirty="0">
                <a:solidFill>
                  <a:srgbClr val="0000FF"/>
                </a:solidFill>
              </a:rPr>
              <a:t>, </a:t>
            </a:r>
            <a:r>
              <a:rPr lang="en-US" sz="1800" dirty="0" err="1">
                <a:solidFill>
                  <a:srgbClr val="0000FF"/>
                </a:solidFill>
              </a:rPr>
              <a:t>Hằng</a:t>
            </a:r>
            <a:r>
              <a:rPr lang="en-US" sz="1800" dirty="0">
                <a:solidFill>
                  <a:srgbClr val="0000FF"/>
                </a:solidFill>
              </a:rPr>
              <a:t> </a:t>
            </a:r>
            <a:r>
              <a:rPr lang="en-US" sz="1800" dirty="0" err="1">
                <a:solidFill>
                  <a:srgbClr val="0000FF"/>
                </a:solidFill>
              </a:rPr>
              <a:t>chạy</a:t>
            </a:r>
            <a:r>
              <a:rPr lang="en-US" sz="1800" dirty="0">
                <a:solidFill>
                  <a:srgbClr val="0000FF"/>
                </a:solidFill>
              </a:rPr>
              <a:t> </a:t>
            </a:r>
            <a:r>
              <a:rPr lang="en-US" sz="1800" dirty="0" err="1">
                <a:solidFill>
                  <a:srgbClr val="0000FF"/>
                </a:solidFill>
              </a:rPr>
              <a:t>ngay</a:t>
            </a:r>
            <a:r>
              <a:rPr lang="en-US" sz="1800" dirty="0">
                <a:solidFill>
                  <a:srgbClr val="0000FF"/>
                </a:solidFill>
              </a:rPr>
              <a:t> ra thang </a:t>
            </a:r>
            <a:r>
              <a:rPr lang="en-US" sz="1800" dirty="0" err="1">
                <a:solidFill>
                  <a:srgbClr val="0000FF"/>
                </a:solidFill>
              </a:rPr>
              <a:t>máy</a:t>
            </a:r>
            <a:r>
              <a:rPr lang="en-US" sz="1800" dirty="0">
                <a:solidFill>
                  <a:srgbClr val="0000FF"/>
                </a:solidFill>
              </a:rPr>
              <a:t> </a:t>
            </a:r>
            <a:r>
              <a:rPr lang="en-US" sz="1800" dirty="0" err="1">
                <a:solidFill>
                  <a:srgbClr val="0000FF"/>
                </a:solidFill>
              </a:rPr>
              <a:t>để</a:t>
            </a:r>
            <a:r>
              <a:rPr lang="en-US" sz="1800" dirty="0">
                <a:solidFill>
                  <a:srgbClr val="0000FF"/>
                </a:solidFill>
              </a:rPr>
              <a:t> </a:t>
            </a:r>
            <a:r>
              <a:rPr lang="en-US" sz="1800" dirty="0" err="1">
                <a:solidFill>
                  <a:srgbClr val="0000FF"/>
                </a:solidFill>
              </a:rPr>
              <a:t>thoát</a:t>
            </a:r>
            <a:r>
              <a:rPr lang="en-US" sz="1800" dirty="0">
                <a:solidFill>
                  <a:srgbClr val="0000FF"/>
                </a:solidFill>
              </a:rPr>
              <a:t> </a:t>
            </a:r>
            <a:r>
              <a:rPr lang="en-US" sz="1800" dirty="0" err="1">
                <a:solidFill>
                  <a:srgbClr val="0000FF"/>
                </a:solidFill>
              </a:rPr>
              <a:t>hiểm</a:t>
            </a:r>
            <a:r>
              <a:rPr lang="en-US" sz="1800" dirty="0">
                <a:solidFill>
                  <a:srgbClr val="0000FF"/>
                </a:solidFill>
              </a:rPr>
              <a:t>. </a:t>
            </a:r>
            <a:endParaRPr lang="en-US" sz="1800" b="1" dirty="0">
              <a:solidFill>
                <a:srgbClr val="0000FF"/>
              </a:solidFill>
            </a:endParaRPr>
          </a:p>
        </p:txBody>
      </p:sp>
      <p:sp>
        <p:nvSpPr>
          <p:cNvPr id="17" name="TextBox 16"/>
          <p:cNvSpPr txBox="1"/>
          <p:nvPr/>
        </p:nvSpPr>
        <p:spPr>
          <a:xfrm>
            <a:off x="4749614" y="524665"/>
            <a:ext cx="3874169" cy="1631216"/>
          </a:xfrm>
          <a:prstGeom prst="rect">
            <a:avLst/>
          </a:prstGeom>
          <a:noFill/>
        </p:spPr>
        <p:txBody>
          <a:bodyPr wrap="square" rtlCol="0">
            <a:spAutoFit/>
          </a:bodyPr>
          <a:lstStyle/>
          <a:p>
            <a:pPr algn="just"/>
            <a:r>
              <a:rPr lang="en-US" dirty="0" err="1">
                <a:solidFill>
                  <a:srgbClr val="0000FF"/>
                </a:solidFill>
              </a:rPr>
              <a:t>Trời</a:t>
            </a:r>
            <a:r>
              <a:rPr lang="en-US" dirty="0">
                <a:solidFill>
                  <a:srgbClr val="0000FF"/>
                </a:solidFill>
              </a:rPr>
              <a:t> </a:t>
            </a:r>
            <a:r>
              <a:rPr lang="en-US" dirty="0" err="1">
                <a:solidFill>
                  <a:srgbClr val="0000FF"/>
                </a:solidFill>
              </a:rPr>
              <a:t>nắng</a:t>
            </a:r>
            <a:r>
              <a:rPr lang="en-US" dirty="0">
                <a:solidFill>
                  <a:srgbClr val="0000FF"/>
                </a:solidFill>
              </a:rPr>
              <a:t> </a:t>
            </a:r>
            <a:r>
              <a:rPr lang="en-US" dirty="0" err="1">
                <a:solidFill>
                  <a:srgbClr val="0000FF"/>
                </a:solidFill>
              </a:rPr>
              <a:t>nóng</a:t>
            </a:r>
            <a:r>
              <a:rPr lang="en-US" dirty="0">
                <a:solidFill>
                  <a:srgbClr val="0000FF"/>
                </a:solidFill>
              </a:rPr>
              <a:t>, </a:t>
            </a:r>
            <a:r>
              <a:rPr lang="en-US" dirty="0" err="1">
                <a:solidFill>
                  <a:srgbClr val="0000FF"/>
                </a:solidFill>
              </a:rPr>
              <a:t>sau</a:t>
            </a:r>
            <a:r>
              <a:rPr lang="en-US" dirty="0">
                <a:solidFill>
                  <a:srgbClr val="0000FF"/>
                </a:solidFill>
              </a:rPr>
              <a:t> </a:t>
            </a:r>
            <a:r>
              <a:rPr lang="en-US" dirty="0" err="1">
                <a:solidFill>
                  <a:srgbClr val="0000FF"/>
                </a:solidFill>
              </a:rPr>
              <a:t>khi</a:t>
            </a:r>
            <a:r>
              <a:rPr lang="en-US" dirty="0">
                <a:solidFill>
                  <a:srgbClr val="0000FF"/>
                </a:solidFill>
              </a:rPr>
              <a:t> </a:t>
            </a:r>
            <a:r>
              <a:rPr lang="en-US" dirty="0" err="1">
                <a:solidFill>
                  <a:srgbClr val="0000FF"/>
                </a:solidFill>
              </a:rPr>
              <a:t>đi</a:t>
            </a:r>
            <a:r>
              <a:rPr lang="en-US" dirty="0">
                <a:solidFill>
                  <a:srgbClr val="0000FF"/>
                </a:solidFill>
              </a:rPr>
              <a:t> </a:t>
            </a:r>
            <a:r>
              <a:rPr lang="en-US" dirty="0" err="1">
                <a:solidFill>
                  <a:srgbClr val="0000FF"/>
                </a:solidFill>
              </a:rPr>
              <a:t>chơi</a:t>
            </a:r>
            <a:r>
              <a:rPr lang="en-US" dirty="0">
                <a:solidFill>
                  <a:srgbClr val="0000FF"/>
                </a:solidFill>
              </a:rPr>
              <a:t> </a:t>
            </a:r>
            <a:r>
              <a:rPr lang="en-US" dirty="0" err="1">
                <a:solidFill>
                  <a:srgbClr val="0000FF"/>
                </a:solidFill>
              </a:rPr>
              <a:t>đá</a:t>
            </a:r>
            <a:r>
              <a:rPr lang="en-US" dirty="0">
                <a:solidFill>
                  <a:srgbClr val="0000FF"/>
                </a:solidFill>
              </a:rPr>
              <a:t> </a:t>
            </a:r>
            <a:r>
              <a:rPr lang="en-US" dirty="0" err="1">
                <a:solidFill>
                  <a:srgbClr val="0000FF"/>
                </a:solidFill>
              </a:rPr>
              <a:t>bóng</a:t>
            </a:r>
            <a:r>
              <a:rPr lang="en-US" dirty="0">
                <a:solidFill>
                  <a:srgbClr val="0000FF"/>
                </a:solidFill>
              </a:rPr>
              <a:t>, </a:t>
            </a:r>
            <a:r>
              <a:rPr lang="en-US" dirty="0" err="1">
                <a:solidFill>
                  <a:srgbClr val="0000FF"/>
                </a:solidFill>
              </a:rPr>
              <a:t>các</a:t>
            </a:r>
            <a:r>
              <a:rPr lang="en-US" dirty="0">
                <a:solidFill>
                  <a:srgbClr val="0000FF"/>
                </a:solidFill>
              </a:rPr>
              <a:t> </a:t>
            </a:r>
            <a:r>
              <a:rPr lang="en-US" dirty="0" err="1">
                <a:solidFill>
                  <a:srgbClr val="0000FF"/>
                </a:solidFill>
              </a:rPr>
              <a:t>bạn</a:t>
            </a:r>
            <a:r>
              <a:rPr lang="en-US" dirty="0">
                <a:solidFill>
                  <a:srgbClr val="0000FF"/>
                </a:solidFill>
              </a:rPr>
              <a:t> </a:t>
            </a:r>
            <a:r>
              <a:rPr lang="en-US" dirty="0" err="1">
                <a:solidFill>
                  <a:srgbClr val="0000FF"/>
                </a:solidFill>
              </a:rPr>
              <a:t>rủ</a:t>
            </a:r>
            <a:r>
              <a:rPr lang="en-US" dirty="0">
                <a:solidFill>
                  <a:srgbClr val="0000FF"/>
                </a:solidFill>
              </a:rPr>
              <a:t> </a:t>
            </a:r>
            <a:r>
              <a:rPr lang="en-US" dirty="0" err="1">
                <a:solidFill>
                  <a:srgbClr val="0000FF"/>
                </a:solidFill>
              </a:rPr>
              <a:t>nhau</a:t>
            </a:r>
            <a:r>
              <a:rPr lang="en-US" dirty="0">
                <a:solidFill>
                  <a:srgbClr val="0000FF"/>
                </a:solidFill>
              </a:rPr>
              <a:t> </a:t>
            </a:r>
            <a:r>
              <a:rPr lang="en-US" dirty="0" err="1">
                <a:solidFill>
                  <a:srgbClr val="0000FF"/>
                </a:solidFill>
              </a:rPr>
              <a:t>xuống</a:t>
            </a:r>
            <a:r>
              <a:rPr lang="en-US" dirty="0">
                <a:solidFill>
                  <a:srgbClr val="0000FF"/>
                </a:solidFill>
              </a:rPr>
              <a:t> </a:t>
            </a:r>
            <a:r>
              <a:rPr lang="en-US" dirty="0" err="1">
                <a:solidFill>
                  <a:srgbClr val="0000FF"/>
                </a:solidFill>
              </a:rPr>
              <a:t>sông</a:t>
            </a:r>
            <a:r>
              <a:rPr lang="en-US" dirty="0">
                <a:solidFill>
                  <a:srgbClr val="0000FF"/>
                </a:solidFill>
              </a:rPr>
              <a:t> </a:t>
            </a:r>
            <a:r>
              <a:rPr lang="en-US" dirty="0" err="1">
                <a:solidFill>
                  <a:srgbClr val="0000FF"/>
                </a:solidFill>
              </a:rPr>
              <a:t>tắm</a:t>
            </a:r>
            <a:r>
              <a:rPr lang="en-US" dirty="0">
                <a:solidFill>
                  <a:srgbClr val="0000FF"/>
                </a:solidFill>
              </a:rPr>
              <a:t> </a:t>
            </a:r>
            <a:r>
              <a:rPr lang="en-US" dirty="0" err="1">
                <a:solidFill>
                  <a:srgbClr val="0000FF"/>
                </a:solidFill>
              </a:rPr>
              <a:t>nhưng</a:t>
            </a:r>
            <a:r>
              <a:rPr lang="en-US" dirty="0">
                <a:solidFill>
                  <a:srgbClr val="0000FF"/>
                </a:solidFill>
              </a:rPr>
              <a:t> Nam </a:t>
            </a:r>
            <a:r>
              <a:rPr lang="en-US" dirty="0" err="1">
                <a:solidFill>
                  <a:srgbClr val="0000FF"/>
                </a:solidFill>
              </a:rPr>
              <a:t>từ</a:t>
            </a:r>
            <a:r>
              <a:rPr lang="en-US" dirty="0">
                <a:solidFill>
                  <a:srgbClr val="0000FF"/>
                </a:solidFill>
              </a:rPr>
              <a:t> </a:t>
            </a:r>
            <a:r>
              <a:rPr lang="en-US" dirty="0" err="1">
                <a:solidFill>
                  <a:srgbClr val="0000FF"/>
                </a:solidFill>
              </a:rPr>
              <a:t>chối</a:t>
            </a:r>
            <a:r>
              <a:rPr lang="en-US" dirty="0">
                <a:solidFill>
                  <a:srgbClr val="0000FF"/>
                </a:solidFill>
              </a:rPr>
              <a:t> </a:t>
            </a:r>
            <a:r>
              <a:rPr lang="en-US" dirty="0" err="1">
                <a:solidFill>
                  <a:srgbClr val="0000FF"/>
                </a:solidFill>
              </a:rPr>
              <a:t>và</a:t>
            </a:r>
            <a:r>
              <a:rPr lang="en-US" dirty="0">
                <a:solidFill>
                  <a:srgbClr val="0000FF"/>
                </a:solidFill>
              </a:rPr>
              <a:t> </a:t>
            </a:r>
            <a:r>
              <a:rPr lang="en-US" dirty="0" err="1">
                <a:solidFill>
                  <a:srgbClr val="0000FF"/>
                </a:solidFill>
              </a:rPr>
              <a:t>khuyên</a:t>
            </a:r>
            <a:r>
              <a:rPr lang="en-US" dirty="0">
                <a:solidFill>
                  <a:srgbClr val="0000FF"/>
                </a:solidFill>
              </a:rPr>
              <a:t> </a:t>
            </a:r>
            <a:r>
              <a:rPr lang="en-US" dirty="0" err="1">
                <a:solidFill>
                  <a:srgbClr val="0000FF"/>
                </a:solidFill>
              </a:rPr>
              <a:t>và</a:t>
            </a:r>
            <a:r>
              <a:rPr lang="en-US" dirty="0">
                <a:solidFill>
                  <a:srgbClr val="0000FF"/>
                </a:solidFill>
              </a:rPr>
              <a:t> </a:t>
            </a:r>
            <a:r>
              <a:rPr lang="en-US" dirty="0" err="1">
                <a:solidFill>
                  <a:srgbClr val="0000FF"/>
                </a:solidFill>
              </a:rPr>
              <a:t>khuyên</a:t>
            </a:r>
            <a:r>
              <a:rPr lang="en-US" dirty="0">
                <a:solidFill>
                  <a:srgbClr val="0000FF"/>
                </a:solidFill>
              </a:rPr>
              <a:t> </a:t>
            </a:r>
            <a:r>
              <a:rPr lang="en-US" dirty="0" err="1">
                <a:solidFill>
                  <a:srgbClr val="0000FF"/>
                </a:solidFill>
              </a:rPr>
              <a:t>các</a:t>
            </a:r>
            <a:r>
              <a:rPr lang="en-US" dirty="0">
                <a:solidFill>
                  <a:srgbClr val="0000FF"/>
                </a:solidFill>
              </a:rPr>
              <a:t> </a:t>
            </a:r>
            <a:r>
              <a:rPr lang="en-US" dirty="0" err="1">
                <a:solidFill>
                  <a:srgbClr val="0000FF"/>
                </a:solidFill>
              </a:rPr>
              <a:t>bạn</a:t>
            </a:r>
            <a:r>
              <a:rPr lang="en-US" dirty="0">
                <a:solidFill>
                  <a:srgbClr val="0000FF"/>
                </a:solidFill>
              </a:rPr>
              <a:t> </a:t>
            </a:r>
            <a:r>
              <a:rPr lang="en-US" dirty="0" err="1">
                <a:solidFill>
                  <a:srgbClr val="0000FF"/>
                </a:solidFill>
              </a:rPr>
              <a:t>không</a:t>
            </a:r>
            <a:r>
              <a:rPr lang="en-US" dirty="0">
                <a:solidFill>
                  <a:srgbClr val="0000FF"/>
                </a:solidFill>
              </a:rPr>
              <a:t> </a:t>
            </a:r>
            <a:r>
              <a:rPr lang="en-US" dirty="0" err="1">
                <a:solidFill>
                  <a:srgbClr val="0000FF"/>
                </a:solidFill>
              </a:rPr>
              <a:t>nên</a:t>
            </a:r>
            <a:r>
              <a:rPr lang="en-US" dirty="0">
                <a:solidFill>
                  <a:srgbClr val="0000FF"/>
                </a:solidFill>
              </a:rPr>
              <a:t> </a:t>
            </a:r>
            <a:r>
              <a:rPr lang="en-US" dirty="0" err="1">
                <a:solidFill>
                  <a:srgbClr val="0000FF"/>
                </a:solidFill>
              </a:rPr>
              <a:t>tắm</a:t>
            </a:r>
            <a:r>
              <a:rPr lang="en-US" dirty="0">
                <a:solidFill>
                  <a:srgbClr val="0000FF"/>
                </a:solidFill>
              </a:rPr>
              <a:t> </a:t>
            </a:r>
            <a:r>
              <a:rPr lang="en-US" dirty="0" err="1">
                <a:solidFill>
                  <a:srgbClr val="0000FF"/>
                </a:solidFill>
              </a:rPr>
              <a:t>sông</a:t>
            </a:r>
            <a:r>
              <a:rPr lang="en-US" dirty="0">
                <a:solidFill>
                  <a:srgbClr val="0000FF"/>
                </a:solidFill>
              </a:rPr>
              <a:t>.</a:t>
            </a:r>
            <a:endParaRPr lang="en-US" sz="1500" b="1" dirty="0">
              <a:solidFill>
                <a:srgbClr val="0000FF"/>
              </a:solidFill>
              <a:latin typeface="Arial" pitchFamily="34" charset="0"/>
              <a:cs typeface="Arial" pitchFamily="34" charset="0"/>
            </a:endParaRPr>
          </a:p>
        </p:txBody>
      </p:sp>
      <p:sp>
        <p:nvSpPr>
          <p:cNvPr id="11" name="TextBox 10">
            <a:extLst>
              <a:ext uri="{FF2B5EF4-FFF2-40B4-BE49-F238E27FC236}">
                <a16:creationId xmlns:a16="http://schemas.microsoft.com/office/drawing/2014/main" id="{4FCE60DD-2D90-413F-9E51-530B5286ECFE}"/>
              </a:ext>
            </a:extLst>
          </p:cNvPr>
          <p:cNvSpPr txBox="1"/>
          <p:nvPr/>
        </p:nvSpPr>
        <p:spPr>
          <a:xfrm>
            <a:off x="566426" y="4420969"/>
            <a:ext cx="3874169" cy="646331"/>
          </a:xfrm>
          <a:prstGeom prst="rect">
            <a:avLst/>
          </a:prstGeom>
          <a:noFill/>
        </p:spPr>
        <p:txBody>
          <a:bodyPr wrap="square" rtlCol="0">
            <a:spAutoFit/>
          </a:bodyPr>
          <a:lstStyle/>
          <a:p>
            <a:pPr algn="just"/>
            <a:r>
              <a:rPr lang="en-US" sz="1800" b="1" dirty="0">
                <a:solidFill>
                  <a:srgbClr val="FF0000"/>
                </a:solidFill>
              </a:rPr>
              <a:t>=&gt; </a:t>
            </a:r>
            <a:r>
              <a:rPr lang="en-US" sz="1800" b="1" dirty="0" err="1">
                <a:solidFill>
                  <a:srgbClr val="FF0000"/>
                </a:solidFill>
              </a:rPr>
              <a:t>Có</a:t>
            </a:r>
            <a:r>
              <a:rPr lang="en-US" sz="1800" b="1" dirty="0">
                <a:solidFill>
                  <a:srgbClr val="FF0000"/>
                </a:solidFill>
              </a:rPr>
              <a:t> </a:t>
            </a:r>
            <a:r>
              <a:rPr lang="en-US" sz="1800" b="1" dirty="0" err="1">
                <a:solidFill>
                  <a:srgbClr val="FF0000"/>
                </a:solidFill>
              </a:rPr>
              <a:t>thể</a:t>
            </a:r>
            <a:r>
              <a:rPr lang="en-US" sz="1800" b="1" dirty="0">
                <a:solidFill>
                  <a:srgbClr val="FF0000"/>
                </a:solidFill>
              </a:rPr>
              <a:t> </a:t>
            </a:r>
            <a:r>
              <a:rPr lang="en-US" sz="1800" b="1" dirty="0" err="1">
                <a:solidFill>
                  <a:srgbClr val="FF0000"/>
                </a:solidFill>
              </a:rPr>
              <a:t>xảy</a:t>
            </a:r>
            <a:r>
              <a:rPr lang="en-US" sz="1800" b="1" dirty="0">
                <a:solidFill>
                  <a:srgbClr val="FF0000"/>
                </a:solidFill>
              </a:rPr>
              <a:t> ra </a:t>
            </a:r>
            <a:r>
              <a:rPr lang="en-US" sz="1800" b="1" dirty="0" err="1">
                <a:solidFill>
                  <a:srgbClr val="FF0000"/>
                </a:solidFill>
              </a:rPr>
              <a:t>hỏa</a:t>
            </a:r>
            <a:r>
              <a:rPr lang="en-US" sz="1800" b="1" dirty="0">
                <a:solidFill>
                  <a:srgbClr val="FF0000"/>
                </a:solidFill>
              </a:rPr>
              <a:t> </a:t>
            </a:r>
            <a:r>
              <a:rPr lang="en-US" sz="1800" b="1" dirty="0" err="1">
                <a:solidFill>
                  <a:srgbClr val="FF0000"/>
                </a:solidFill>
              </a:rPr>
              <a:t>hoạn</a:t>
            </a:r>
            <a:r>
              <a:rPr lang="en-US" sz="1800" b="1" dirty="0">
                <a:solidFill>
                  <a:srgbClr val="FF0000"/>
                </a:solidFill>
              </a:rPr>
              <a:t>, </a:t>
            </a:r>
            <a:r>
              <a:rPr lang="en-US" sz="1800" b="1" dirty="0" err="1">
                <a:solidFill>
                  <a:srgbClr val="FF0000"/>
                </a:solidFill>
              </a:rPr>
              <a:t>Hằng</a:t>
            </a:r>
            <a:r>
              <a:rPr lang="en-US" sz="1800" b="1" dirty="0">
                <a:solidFill>
                  <a:srgbClr val="FF0000"/>
                </a:solidFill>
              </a:rPr>
              <a:t> </a:t>
            </a:r>
            <a:r>
              <a:rPr lang="en-US" sz="1800" b="1" dirty="0" err="1">
                <a:solidFill>
                  <a:srgbClr val="FF0000"/>
                </a:solidFill>
              </a:rPr>
              <a:t>làm</a:t>
            </a:r>
            <a:r>
              <a:rPr lang="en-US" sz="1800" b="1" dirty="0">
                <a:solidFill>
                  <a:srgbClr val="FF0000"/>
                </a:solidFill>
              </a:rPr>
              <a:t> </a:t>
            </a:r>
            <a:r>
              <a:rPr lang="en-US" sz="1800" b="1" dirty="0" err="1">
                <a:solidFill>
                  <a:srgbClr val="FF0000"/>
                </a:solidFill>
              </a:rPr>
              <a:t>rất</a:t>
            </a:r>
            <a:r>
              <a:rPr lang="en-US" sz="1800" b="1" dirty="0">
                <a:solidFill>
                  <a:srgbClr val="FF0000"/>
                </a:solidFill>
              </a:rPr>
              <a:t> </a:t>
            </a:r>
            <a:r>
              <a:rPr lang="en-US" sz="1800" b="1" dirty="0" err="1">
                <a:solidFill>
                  <a:srgbClr val="FF0000"/>
                </a:solidFill>
              </a:rPr>
              <a:t>đúng</a:t>
            </a:r>
            <a:r>
              <a:rPr lang="en-US" sz="1800" b="1" dirty="0">
                <a:solidFill>
                  <a:srgbClr val="FF0000"/>
                </a:solidFill>
              </a:rPr>
              <a:t>.</a:t>
            </a:r>
            <a:endParaRPr lang="en-US" sz="1800" b="1" dirty="0">
              <a:solidFill>
                <a:srgbClr val="FF0000"/>
              </a:solidFill>
              <a:latin typeface="Arial" pitchFamily="34" charset="0"/>
              <a:cs typeface="Arial" pitchFamily="34" charset="0"/>
            </a:endParaRPr>
          </a:p>
        </p:txBody>
      </p:sp>
      <p:pic>
        <p:nvPicPr>
          <p:cNvPr id="11266" name="Picture 2" descr="Cách thoát hiểm khi hỏa hoạn - VnExpress">
            <a:extLst>
              <a:ext uri="{FF2B5EF4-FFF2-40B4-BE49-F238E27FC236}">
                <a16:creationId xmlns:a16="http://schemas.microsoft.com/office/drawing/2014/main" id="{99B97290-DADE-45B1-AF42-08B5B370CF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959765" y="2503718"/>
            <a:ext cx="3002635" cy="1801581"/>
          </a:xfrm>
          <a:prstGeom prst="round2DiagRect">
            <a:avLst>
              <a:gd name="adj1" fmla="val 47092"/>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519C0C7-4270-4F50-8F5C-239C7A97A2D9}"/>
              </a:ext>
            </a:extLst>
          </p:cNvPr>
          <p:cNvSpPr txBox="1"/>
          <p:nvPr/>
        </p:nvSpPr>
        <p:spPr>
          <a:xfrm>
            <a:off x="4800600" y="4359414"/>
            <a:ext cx="3874169" cy="707886"/>
          </a:xfrm>
          <a:prstGeom prst="rect">
            <a:avLst/>
          </a:prstGeom>
          <a:noFill/>
        </p:spPr>
        <p:txBody>
          <a:bodyPr wrap="square" rtlCol="0">
            <a:spAutoFit/>
          </a:bodyPr>
          <a:lstStyle/>
          <a:p>
            <a:pPr algn="just"/>
            <a:r>
              <a:rPr lang="en-US" dirty="0">
                <a:solidFill>
                  <a:srgbClr val="FF0000"/>
                </a:solidFill>
              </a:rPr>
              <a:t>=&gt; </a:t>
            </a:r>
            <a:r>
              <a:rPr lang="en-US" dirty="0" err="1">
                <a:solidFill>
                  <a:srgbClr val="FF0000"/>
                </a:solidFill>
              </a:rPr>
              <a:t>Có</a:t>
            </a:r>
            <a:r>
              <a:rPr lang="en-US" dirty="0">
                <a:solidFill>
                  <a:srgbClr val="FF0000"/>
                </a:solidFill>
              </a:rPr>
              <a:t> </a:t>
            </a:r>
            <a:r>
              <a:rPr lang="en-US" dirty="0" err="1">
                <a:solidFill>
                  <a:srgbClr val="FF0000"/>
                </a:solidFill>
              </a:rPr>
              <a:t>thể</a:t>
            </a:r>
            <a:r>
              <a:rPr lang="en-US" dirty="0">
                <a:solidFill>
                  <a:srgbClr val="FF0000"/>
                </a:solidFill>
              </a:rPr>
              <a:t> </a:t>
            </a:r>
            <a:r>
              <a:rPr lang="en-US" dirty="0" err="1">
                <a:solidFill>
                  <a:srgbClr val="FF0000"/>
                </a:solidFill>
              </a:rPr>
              <a:t>bị</a:t>
            </a:r>
            <a:r>
              <a:rPr lang="en-US" dirty="0">
                <a:solidFill>
                  <a:srgbClr val="FF0000"/>
                </a:solidFill>
              </a:rPr>
              <a:t> </a:t>
            </a:r>
            <a:r>
              <a:rPr lang="en-US" dirty="0" err="1">
                <a:solidFill>
                  <a:srgbClr val="FF0000"/>
                </a:solidFill>
              </a:rPr>
              <a:t>đuối</a:t>
            </a:r>
            <a:r>
              <a:rPr lang="en-US" dirty="0">
                <a:solidFill>
                  <a:srgbClr val="FF0000"/>
                </a:solidFill>
              </a:rPr>
              <a:t> </a:t>
            </a:r>
            <a:r>
              <a:rPr lang="en-US" dirty="0" err="1">
                <a:solidFill>
                  <a:srgbClr val="FF0000"/>
                </a:solidFill>
              </a:rPr>
              <a:t>nước</a:t>
            </a:r>
            <a:r>
              <a:rPr lang="en-US" dirty="0">
                <a:solidFill>
                  <a:srgbClr val="FF0000"/>
                </a:solidFill>
              </a:rPr>
              <a:t>, Nam </a:t>
            </a:r>
            <a:r>
              <a:rPr lang="en-US" dirty="0" err="1">
                <a:solidFill>
                  <a:srgbClr val="FF0000"/>
                </a:solidFill>
              </a:rPr>
              <a:t>từ</a:t>
            </a:r>
            <a:r>
              <a:rPr lang="en-US" dirty="0">
                <a:solidFill>
                  <a:srgbClr val="FF0000"/>
                </a:solidFill>
              </a:rPr>
              <a:t> </a:t>
            </a:r>
            <a:r>
              <a:rPr lang="en-US" dirty="0" err="1">
                <a:solidFill>
                  <a:srgbClr val="FF0000"/>
                </a:solidFill>
              </a:rPr>
              <a:t>chối</a:t>
            </a:r>
            <a:r>
              <a:rPr lang="en-US" dirty="0">
                <a:solidFill>
                  <a:srgbClr val="FF0000"/>
                </a:solidFill>
              </a:rPr>
              <a:t> </a:t>
            </a:r>
            <a:r>
              <a:rPr lang="en-US" dirty="0" err="1">
                <a:solidFill>
                  <a:srgbClr val="FF0000"/>
                </a:solidFill>
              </a:rPr>
              <a:t>và</a:t>
            </a:r>
            <a:r>
              <a:rPr lang="en-US" dirty="0">
                <a:solidFill>
                  <a:srgbClr val="FF0000"/>
                </a:solidFill>
              </a:rPr>
              <a:t> </a:t>
            </a:r>
            <a:r>
              <a:rPr lang="en-US" dirty="0" err="1">
                <a:solidFill>
                  <a:srgbClr val="FF0000"/>
                </a:solidFill>
              </a:rPr>
              <a:t>khuyên</a:t>
            </a:r>
            <a:r>
              <a:rPr lang="en-US" dirty="0">
                <a:solidFill>
                  <a:srgbClr val="FF0000"/>
                </a:solidFill>
              </a:rPr>
              <a:t> </a:t>
            </a:r>
            <a:r>
              <a:rPr lang="en-US" dirty="0" err="1">
                <a:solidFill>
                  <a:srgbClr val="FF0000"/>
                </a:solidFill>
              </a:rPr>
              <a:t>các</a:t>
            </a:r>
            <a:r>
              <a:rPr lang="en-US" dirty="0">
                <a:solidFill>
                  <a:srgbClr val="FF0000"/>
                </a:solidFill>
              </a:rPr>
              <a:t> </a:t>
            </a:r>
            <a:r>
              <a:rPr lang="en-US" dirty="0" err="1">
                <a:solidFill>
                  <a:srgbClr val="FF0000"/>
                </a:solidFill>
              </a:rPr>
              <a:t>bạn</a:t>
            </a:r>
            <a:r>
              <a:rPr lang="en-US" dirty="0">
                <a:solidFill>
                  <a:srgbClr val="FF0000"/>
                </a:solidFill>
              </a:rPr>
              <a:t> </a:t>
            </a:r>
            <a:r>
              <a:rPr lang="en-US" dirty="0" err="1">
                <a:solidFill>
                  <a:srgbClr val="FF0000"/>
                </a:solidFill>
              </a:rPr>
              <a:t>là</a:t>
            </a:r>
            <a:r>
              <a:rPr lang="en-US" dirty="0">
                <a:solidFill>
                  <a:srgbClr val="FF0000"/>
                </a:solidFill>
              </a:rPr>
              <a:t> </a:t>
            </a:r>
            <a:r>
              <a:rPr lang="en-US" dirty="0" err="1">
                <a:solidFill>
                  <a:srgbClr val="FF0000"/>
                </a:solidFill>
              </a:rPr>
              <a:t>đúng</a:t>
            </a:r>
            <a:r>
              <a:rPr lang="en-US" dirty="0">
                <a:solidFill>
                  <a:srgbClr val="FF0000"/>
                </a:solidFill>
              </a:rPr>
              <a:t>.</a:t>
            </a:r>
            <a:endParaRPr lang="en-US" sz="1500" b="1" dirty="0">
              <a:solidFill>
                <a:srgbClr val="FF0000"/>
              </a:solidFill>
              <a:latin typeface="Arial" pitchFamily="34" charset="0"/>
              <a:cs typeface="Arial" pitchFamily="34" charset="0"/>
            </a:endParaRPr>
          </a:p>
        </p:txBody>
      </p:sp>
      <p:pic>
        <p:nvPicPr>
          <p:cNvPr id="11268" name="Picture 4" descr="Tăng cường phòng, chống đuối nước ở trẻ em - Văn hóa - xã hội - Cổng thông  tin điện tử tỉnh Vĩnh Phúc">
            <a:extLst>
              <a:ext uri="{FF2B5EF4-FFF2-40B4-BE49-F238E27FC236}">
                <a16:creationId xmlns:a16="http://schemas.microsoft.com/office/drawing/2014/main" id="{C8D82063-7FFB-424A-9623-18A5384EF1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9521" y="2452836"/>
            <a:ext cx="2830443" cy="1869782"/>
          </a:xfrm>
          <a:prstGeom prst="round2DiagRect">
            <a:avLst>
              <a:gd name="adj1" fmla="val 3681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06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in)">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11268"/>
                                        </p:tgtEl>
                                        <p:attrNameLst>
                                          <p:attrName>style.visibility</p:attrName>
                                        </p:attrNameLst>
                                      </p:cBhvr>
                                      <p:to>
                                        <p:strVal val="visible"/>
                                      </p:to>
                                    </p:set>
                                    <p:anim calcmode="lin" valueType="num">
                                      <p:cBhvr>
                                        <p:cTn id="15" dur="500" fill="hold"/>
                                        <p:tgtEl>
                                          <p:spTgt spid="11268"/>
                                        </p:tgtEl>
                                        <p:attrNameLst>
                                          <p:attrName>ppt_w</p:attrName>
                                        </p:attrNameLst>
                                      </p:cBhvr>
                                      <p:tavLst>
                                        <p:tav tm="0">
                                          <p:val>
                                            <p:fltVal val="0"/>
                                          </p:val>
                                        </p:tav>
                                        <p:tav tm="100000">
                                          <p:val>
                                            <p:strVal val="#ppt_w"/>
                                          </p:val>
                                        </p:tav>
                                      </p:tavLst>
                                    </p:anim>
                                    <p:anim calcmode="lin" valueType="num">
                                      <p:cBhvr>
                                        <p:cTn id="16" dur="500" fill="hold"/>
                                        <p:tgtEl>
                                          <p:spTgt spid="11268"/>
                                        </p:tgtEl>
                                        <p:attrNameLst>
                                          <p:attrName>ppt_h</p:attrName>
                                        </p:attrNameLst>
                                      </p:cBhvr>
                                      <p:tavLst>
                                        <p:tav tm="0">
                                          <p:val>
                                            <p:fltVal val="0"/>
                                          </p:val>
                                        </p:tav>
                                        <p:tav tm="100000">
                                          <p:val>
                                            <p:strVal val="#ppt_h"/>
                                          </p:val>
                                        </p:tav>
                                      </p:tavLst>
                                    </p:anim>
                                    <p:animEffect transition="in" filter="fade">
                                      <p:cBhvr>
                                        <p:cTn id="17" dur="500"/>
                                        <p:tgtEl>
                                          <p:spTgt spid="1126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ox(i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174" y="362729"/>
            <a:ext cx="3270674" cy="97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ORCHID"/>
          <p:cNvPicPr>
            <a:picLocks noChangeAspect="1" noChangeArrowheads="1"/>
          </p:cNvPicPr>
          <p:nvPr/>
        </p:nvPicPr>
        <p:blipFill>
          <a:blip r:embed="rId3"/>
          <a:srcRect/>
          <a:stretch>
            <a:fillRect/>
          </a:stretch>
        </p:blipFill>
        <p:spPr bwMode="auto">
          <a:xfrm rot="966278">
            <a:off x="311799" y="560822"/>
            <a:ext cx="850377" cy="1079172"/>
          </a:xfrm>
          <a:prstGeom prst="rect">
            <a:avLst/>
          </a:prstGeom>
          <a:noFill/>
          <a:ln w="9525">
            <a:noFill/>
            <a:miter lim="800000"/>
            <a:headEnd/>
            <a:tailEnd/>
          </a:ln>
        </p:spPr>
      </p:pic>
      <p:pic>
        <p:nvPicPr>
          <p:cNvPr id="14" name="Picture 7" descr="ORCHID"/>
          <p:cNvPicPr>
            <a:picLocks noChangeAspect="1" noChangeArrowheads="1"/>
          </p:cNvPicPr>
          <p:nvPr/>
        </p:nvPicPr>
        <p:blipFill>
          <a:blip r:embed="rId3"/>
          <a:srcRect/>
          <a:stretch>
            <a:fillRect/>
          </a:stretch>
        </p:blipFill>
        <p:spPr bwMode="auto">
          <a:xfrm rot="418027" flipH="1">
            <a:off x="8251918" y="4688839"/>
            <a:ext cx="579597" cy="726992"/>
          </a:xfrm>
          <a:prstGeom prst="rect">
            <a:avLst/>
          </a:prstGeom>
          <a:noFill/>
          <a:ln w="9525">
            <a:noFill/>
            <a:miter lim="800000"/>
            <a:headEnd/>
            <a:tailEnd/>
          </a:ln>
        </p:spPr>
      </p:pic>
      <p:sp>
        <p:nvSpPr>
          <p:cNvPr id="10" name="TextBox 7"/>
          <p:cNvSpPr txBox="1">
            <a:spLocks noChangeArrowheads="1"/>
          </p:cNvSpPr>
          <p:nvPr/>
        </p:nvSpPr>
        <p:spPr bwMode="auto">
          <a:xfrm>
            <a:off x="1126587" y="844606"/>
            <a:ext cx="26790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spcBef>
                <a:spcPts val="0"/>
              </a:spcBef>
            </a:pPr>
            <a:r>
              <a:rPr lang="en-US" sz="1600" b="1" dirty="0">
                <a:solidFill>
                  <a:srgbClr val="0000FF"/>
                </a:solidFill>
                <a:cs typeface="Arial" pitchFamily="34" charset="0"/>
              </a:rPr>
              <a:t>XỬ LÍ TÍNH HUỐNG</a:t>
            </a:r>
            <a:endParaRPr lang="en-US" sz="1600" b="1" i="1" dirty="0">
              <a:solidFill>
                <a:srgbClr val="0000FF"/>
              </a:solidFill>
            </a:endParaRPr>
          </a:p>
        </p:txBody>
      </p:sp>
      <p:sp>
        <p:nvSpPr>
          <p:cNvPr id="15" name="TextBox 14"/>
          <p:cNvSpPr txBox="1"/>
          <p:nvPr/>
        </p:nvSpPr>
        <p:spPr>
          <a:xfrm>
            <a:off x="541421" y="1400770"/>
            <a:ext cx="3899174" cy="1015663"/>
          </a:xfrm>
          <a:prstGeom prst="rect">
            <a:avLst/>
          </a:prstGeom>
          <a:noFill/>
        </p:spPr>
        <p:txBody>
          <a:bodyPr wrap="square" rtlCol="0">
            <a:spAutoFit/>
          </a:bodyPr>
          <a:lstStyle/>
          <a:p>
            <a:pPr algn="just"/>
            <a:r>
              <a:rPr lang="en-US" dirty="0" err="1">
                <a:solidFill>
                  <a:srgbClr val="0000FF"/>
                </a:solidFill>
                <a:effectLst/>
                <a:latin typeface="+mj-lt"/>
                <a:ea typeface="Calibri" panose="020F0502020204030204" pitchFamily="34" charset="0"/>
              </a:rPr>
              <a:t>Hòa</a:t>
            </a:r>
            <a:r>
              <a:rPr lang="en-US" dirty="0">
                <a:solidFill>
                  <a:srgbClr val="0000FF"/>
                </a:solidFill>
                <a:effectLst/>
                <a:latin typeface="+mj-lt"/>
                <a:ea typeface="Calibri" panose="020F0502020204030204" pitchFamily="34" charset="0"/>
              </a:rPr>
              <a:t> </a:t>
            </a:r>
            <a:r>
              <a:rPr lang="en-US" dirty="0" err="1">
                <a:solidFill>
                  <a:srgbClr val="0000FF"/>
                </a:solidFill>
                <a:effectLst/>
                <a:latin typeface="+mj-lt"/>
                <a:ea typeface="Calibri" panose="020F0502020204030204" pitchFamily="34" charset="0"/>
              </a:rPr>
              <a:t>vẫn</a:t>
            </a:r>
            <a:r>
              <a:rPr lang="en-US" dirty="0">
                <a:solidFill>
                  <a:srgbClr val="0000FF"/>
                </a:solidFill>
                <a:effectLst/>
                <a:latin typeface="+mj-lt"/>
                <a:ea typeface="Calibri" panose="020F0502020204030204" pitchFamily="34" charset="0"/>
              </a:rPr>
              <a:t> </a:t>
            </a:r>
            <a:r>
              <a:rPr lang="en-US" dirty="0" err="1">
                <a:solidFill>
                  <a:srgbClr val="0000FF"/>
                </a:solidFill>
                <a:effectLst/>
                <a:latin typeface="+mj-lt"/>
                <a:ea typeface="Calibri" panose="020F0502020204030204" pitchFamily="34" charset="0"/>
              </a:rPr>
              <a:t>lội</a:t>
            </a:r>
            <a:r>
              <a:rPr lang="en-US" dirty="0">
                <a:solidFill>
                  <a:srgbClr val="0000FF"/>
                </a:solidFill>
                <a:effectLst/>
                <a:latin typeface="+mj-lt"/>
                <a:ea typeface="Calibri" panose="020F0502020204030204" pitchFamily="34" charset="0"/>
              </a:rPr>
              <a:t> qua </a:t>
            </a:r>
            <a:r>
              <a:rPr lang="en-US" dirty="0" err="1">
                <a:solidFill>
                  <a:srgbClr val="0000FF"/>
                </a:solidFill>
                <a:effectLst/>
                <a:latin typeface="+mj-lt"/>
                <a:ea typeface="Calibri" panose="020F0502020204030204" pitchFamily="34" charset="0"/>
              </a:rPr>
              <a:t>suối</a:t>
            </a:r>
            <a:r>
              <a:rPr lang="en-US" dirty="0">
                <a:solidFill>
                  <a:srgbClr val="0000FF"/>
                </a:solidFill>
                <a:effectLst/>
                <a:latin typeface="+mj-lt"/>
                <a:ea typeface="Calibri" panose="020F0502020204030204" pitchFamily="34" charset="0"/>
              </a:rPr>
              <a:t> </a:t>
            </a:r>
            <a:r>
              <a:rPr lang="en-US" dirty="0" err="1">
                <a:solidFill>
                  <a:srgbClr val="0000FF"/>
                </a:solidFill>
                <a:effectLst/>
                <a:latin typeface="+mj-lt"/>
                <a:ea typeface="Calibri" panose="020F0502020204030204" pitchFamily="34" charset="0"/>
              </a:rPr>
              <a:t>để</a:t>
            </a:r>
            <a:r>
              <a:rPr lang="en-US" dirty="0">
                <a:solidFill>
                  <a:srgbClr val="0000FF"/>
                </a:solidFill>
                <a:effectLst/>
                <a:latin typeface="+mj-lt"/>
                <a:ea typeface="Calibri" panose="020F0502020204030204" pitchFamily="34" charset="0"/>
              </a:rPr>
              <a:t> </a:t>
            </a:r>
            <a:r>
              <a:rPr lang="en-US" dirty="0" err="1">
                <a:solidFill>
                  <a:srgbClr val="0000FF"/>
                </a:solidFill>
                <a:effectLst/>
                <a:latin typeface="+mj-lt"/>
                <a:ea typeface="Calibri" panose="020F0502020204030204" pitchFamily="34" charset="0"/>
              </a:rPr>
              <a:t>về</a:t>
            </a:r>
            <a:r>
              <a:rPr lang="en-US" dirty="0">
                <a:solidFill>
                  <a:srgbClr val="0000FF"/>
                </a:solidFill>
                <a:effectLst/>
                <a:latin typeface="+mj-lt"/>
                <a:ea typeface="Calibri" panose="020F0502020204030204" pitchFamily="34" charset="0"/>
              </a:rPr>
              <a:t> </a:t>
            </a:r>
            <a:r>
              <a:rPr lang="en-US" dirty="0" err="1">
                <a:solidFill>
                  <a:srgbClr val="0000FF"/>
                </a:solidFill>
                <a:effectLst/>
                <a:latin typeface="+mj-lt"/>
                <a:ea typeface="Calibri" panose="020F0502020204030204" pitchFamily="34" charset="0"/>
              </a:rPr>
              <a:t>nhà</a:t>
            </a:r>
            <a:r>
              <a:rPr lang="en-US" dirty="0">
                <a:solidFill>
                  <a:srgbClr val="0000FF"/>
                </a:solidFill>
                <a:effectLst/>
                <a:latin typeface="+mj-lt"/>
                <a:ea typeface="Calibri" panose="020F0502020204030204" pitchFamily="34" charset="0"/>
              </a:rPr>
              <a:t> </a:t>
            </a:r>
            <a:r>
              <a:rPr lang="en-US" dirty="0" err="1">
                <a:solidFill>
                  <a:srgbClr val="0000FF"/>
                </a:solidFill>
                <a:effectLst/>
                <a:latin typeface="+mj-lt"/>
                <a:ea typeface="Calibri" panose="020F0502020204030204" pitchFamily="34" charset="0"/>
              </a:rPr>
              <a:t>dù</a:t>
            </a:r>
            <a:r>
              <a:rPr lang="en-US" dirty="0">
                <a:solidFill>
                  <a:srgbClr val="0000FF"/>
                </a:solidFill>
                <a:effectLst/>
                <a:latin typeface="+mj-lt"/>
                <a:ea typeface="Calibri" panose="020F0502020204030204" pitchFamily="34" charset="0"/>
              </a:rPr>
              <a:t> </a:t>
            </a:r>
            <a:r>
              <a:rPr lang="en-US" dirty="0" err="1">
                <a:solidFill>
                  <a:srgbClr val="0000FF"/>
                </a:solidFill>
                <a:effectLst/>
                <a:latin typeface="+mj-lt"/>
                <a:ea typeface="Calibri" panose="020F0502020204030204" pitchFamily="34" charset="0"/>
              </a:rPr>
              <a:t>trời</a:t>
            </a:r>
            <a:r>
              <a:rPr lang="en-US" dirty="0">
                <a:solidFill>
                  <a:srgbClr val="0000FF"/>
                </a:solidFill>
                <a:effectLst/>
                <a:latin typeface="+mj-lt"/>
                <a:ea typeface="Calibri" panose="020F0502020204030204" pitchFamily="34" charset="0"/>
              </a:rPr>
              <a:t> </a:t>
            </a:r>
            <a:r>
              <a:rPr lang="en-US" dirty="0" err="1">
                <a:solidFill>
                  <a:srgbClr val="0000FF"/>
                </a:solidFill>
                <a:effectLst/>
                <a:latin typeface="+mj-lt"/>
                <a:ea typeface="Calibri" panose="020F0502020204030204" pitchFamily="34" charset="0"/>
              </a:rPr>
              <a:t>mưa</a:t>
            </a:r>
            <a:r>
              <a:rPr lang="en-US" dirty="0">
                <a:solidFill>
                  <a:srgbClr val="0000FF"/>
                </a:solidFill>
                <a:effectLst/>
                <a:latin typeface="+mj-lt"/>
                <a:ea typeface="Calibri" panose="020F0502020204030204" pitchFamily="34" charset="0"/>
              </a:rPr>
              <a:t> to </a:t>
            </a:r>
            <a:r>
              <a:rPr lang="en-US" dirty="0" err="1">
                <a:solidFill>
                  <a:srgbClr val="0000FF"/>
                </a:solidFill>
                <a:effectLst/>
                <a:latin typeface="+mj-lt"/>
                <a:ea typeface="Calibri" panose="020F0502020204030204" pitchFamily="34" charset="0"/>
              </a:rPr>
              <a:t>và</a:t>
            </a:r>
            <a:r>
              <a:rPr lang="en-US" dirty="0">
                <a:solidFill>
                  <a:srgbClr val="0000FF"/>
                </a:solidFill>
                <a:effectLst/>
                <a:latin typeface="+mj-lt"/>
                <a:ea typeface="Calibri" panose="020F0502020204030204" pitchFamily="34" charset="0"/>
              </a:rPr>
              <a:t> </a:t>
            </a:r>
            <a:r>
              <a:rPr lang="en-US" dirty="0" err="1">
                <a:solidFill>
                  <a:srgbClr val="0000FF"/>
                </a:solidFill>
                <a:effectLst/>
                <a:latin typeface="+mj-lt"/>
                <a:ea typeface="Calibri" panose="020F0502020204030204" pitchFamily="34" charset="0"/>
              </a:rPr>
              <a:t>có</a:t>
            </a:r>
            <a:r>
              <a:rPr lang="en-US" dirty="0">
                <a:solidFill>
                  <a:srgbClr val="0000FF"/>
                </a:solidFill>
                <a:effectLst/>
                <a:latin typeface="+mj-lt"/>
                <a:ea typeface="Calibri" panose="020F0502020204030204" pitchFamily="34" charset="0"/>
              </a:rPr>
              <a:t> </a:t>
            </a:r>
            <a:r>
              <a:rPr lang="en-US" dirty="0" err="1">
                <a:solidFill>
                  <a:srgbClr val="0000FF"/>
                </a:solidFill>
                <a:effectLst/>
                <a:latin typeface="+mj-lt"/>
                <a:ea typeface="Calibri" panose="020F0502020204030204" pitchFamily="34" charset="0"/>
              </a:rPr>
              <a:t>thể</a:t>
            </a:r>
            <a:r>
              <a:rPr lang="en-US" dirty="0">
                <a:solidFill>
                  <a:srgbClr val="0000FF"/>
                </a:solidFill>
                <a:effectLst/>
                <a:latin typeface="+mj-lt"/>
                <a:ea typeface="Calibri" panose="020F0502020204030204" pitchFamily="34" charset="0"/>
              </a:rPr>
              <a:t> </a:t>
            </a:r>
            <a:r>
              <a:rPr lang="en-US" dirty="0" err="1">
                <a:solidFill>
                  <a:srgbClr val="0000FF"/>
                </a:solidFill>
                <a:effectLst/>
                <a:latin typeface="+mj-lt"/>
                <a:ea typeface="Calibri" panose="020F0502020204030204" pitchFamily="34" charset="0"/>
              </a:rPr>
              <a:t>xảy</a:t>
            </a:r>
            <a:r>
              <a:rPr lang="en-US" dirty="0">
                <a:solidFill>
                  <a:srgbClr val="0000FF"/>
                </a:solidFill>
                <a:effectLst/>
                <a:latin typeface="+mj-lt"/>
                <a:ea typeface="Calibri" panose="020F0502020204030204" pitchFamily="34" charset="0"/>
              </a:rPr>
              <a:t> ra </a:t>
            </a:r>
            <a:r>
              <a:rPr lang="en-US" dirty="0" err="1">
                <a:solidFill>
                  <a:srgbClr val="0000FF"/>
                </a:solidFill>
                <a:effectLst/>
                <a:latin typeface="+mj-lt"/>
                <a:ea typeface="Calibri" panose="020F0502020204030204" pitchFamily="34" charset="0"/>
              </a:rPr>
              <a:t>lũ</a:t>
            </a:r>
            <a:r>
              <a:rPr lang="en-US" dirty="0">
                <a:solidFill>
                  <a:srgbClr val="0000FF"/>
                </a:solidFill>
                <a:effectLst/>
                <a:latin typeface="+mj-lt"/>
                <a:ea typeface="Calibri" panose="020F0502020204030204" pitchFamily="34" charset="0"/>
              </a:rPr>
              <a:t> </a:t>
            </a:r>
            <a:r>
              <a:rPr lang="en-US" dirty="0" err="1">
                <a:solidFill>
                  <a:srgbClr val="0000FF"/>
                </a:solidFill>
                <a:effectLst/>
                <a:latin typeface="+mj-lt"/>
                <a:ea typeface="Calibri" panose="020F0502020204030204" pitchFamily="34" charset="0"/>
              </a:rPr>
              <a:t>quét</a:t>
            </a:r>
            <a:endParaRPr lang="en-US" b="1" dirty="0">
              <a:solidFill>
                <a:srgbClr val="0000FF"/>
              </a:solidFill>
              <a:latin typeface="+mj-lt"/>
            </a:endParaRPr>
          </a:p>
        </p:txBody>
      </p:sp>
      <p:sp>
        <p:nvSpPr>
          <p:cNvPr id="11" name="TextBox 10">
            <a:extLst>
              <a:ext uri="{FF2B5EF4-FFF2-40B4-BE49-F238E27FC236}">
                <a16:creationId xmlns:a16="http://schemas.microsoft.com/office/drawing/2014/main" id="{4FCE60DD-2D90-413F-9E51-530B5286ECFE}"/>
              </a:ext>
            </a:extLst>
          </p:cNvPr>
          <p:cNvSpPr txBox="1"/>
          <p:nvPr/>
        </p:nvSpPr>
        <p:spPr>
          <a:xfrm>
            <a:off x="566426" y="4533900"/>
            <a:ext cx="3874169" cy="707886"/>
          </a:xfrm>
          <a:prstGeom prst="rect">
            <a:avLst/>
          </a:prstGeom>
          <a:noFill/>
        </p:spPr>
        <p:txBody>
          <a:bodyPr wrap="square" rtlCol="0">
            <a:spAutoFit/>
          </a:bodyPr>
          <a:lstStyle/>
          <a:p>
            <a:pPr algn="just"/>
            <a:r>
              <a:rPr lang="en-US" b="1" dirty="0">
                <a:solidFill>
                  <a:srgbClr val="FF0000"/>
                </a:solidFill>
                <a:latin typeface="+mj-lt"/>
                <a:ea typeface="Calibri" panose="020F0502020204030204" pitchFamily="34" charset="0"/>
              </a:rPr>
              <a:t>=&gt; </a:t>
            </a:r>
            <a:r>
              <a:rPr lang="en-US" b="1" dirty="0" err="1">
                <a:solidFill>
                  <a:srgbClr val="FF0000"/>
                </a:solidFill>
                <a:latin typeface="+mj-lt"/>
                <a:ea typeface="Calibri" panose="020F0502020204030204" pitchFamily="34" charset="0"/>
              </a:rPr>
              <a:t>Hòa</a:t>
            </a:r>
            <a:r>
              <a:rPr lang="en-US" b="1" dirty="0">
                <a:solidFill>
                  <a:srgbClr val="FF0000"/>
                </a:solidFill>
                <a:latin typeface="+mj-lt"/>
                <a:ea typeface="Calibri" panose="020F0502020204030204" pitchFamily="34" charset="0"/>
              </a:rPr>
              <a:t> </a:t>
            </a:r>
            <a:r>
              <a:rPr lang="en-US" b="1" dirty="0" err="1">
                <a:solidFill>
                  <a:srgbClr val="FF0000"/>
                </a:solidFill>
                <a:latin typeface="+mj-lt"/>
                <a:ea typeface="Calibri" panose="020F0502020204030204" pitchFamily="34" charset="0"/>
              </a:rPr>
              <a:t>làm</a:t>
            </a:r>
            <a:r>
              <a:rPr lang="en-US" b="1" dirty="0">
                <a:solidFill>
                  <a:srgbClr val="FF0000"/>
                </a:solidFill>
                <a:latin typeface="+mj-lt"/>
                <a:ea typeface="Calibri" panose="020F0502020204030204" pitchFamily="34" charset="0"/>
              </a:rPr>
              <a:t> </a:t>
            </a:r>
            <a:r>
              <a:rPr lang="en-US" b="1" dirty="0" err="1">
                <a:solidFill>
                  <a:srgbClr val="FF0000"/>
                </a:solidFill>
                <a:latin typeface="+mj-lt"/>
                <a:ea typeface="Calibri" panose="020F0502020204030204" pitchFamily="34" charset="0"/>
              </a:rPr>
              <a:t>vậy</a:t>
            </a:r>
            <a:r>
              <a:rPr lang="en-US" b="1" dirty="0">
                <a:solidFill>
                  <a:srgbClr val="FF0000"/>
                </a:solidFill>
                <a:latin typeface="+mj-lt"/>
                <a:ea typeface="Calibri" panose="020F0502020204030204" pitchFamily="34" charset="0"/>
              </a:rPr>
              <a:t> </a:t>
            </a:r>
            <a:r>
              <a:rPr lang="en-US" b="1" dirty="0" err="1">
                <a:solidFill>
                  <a:srgbClr val="FF0000"/>
                </a:solidFill>
                <a:latin typeface="+mj-lt"/>
                <a:ea typeface="Calibri" panose="020F0502020204030204" pitchFamily="34" charset="0"/>
              </a:rPr>
              <a:t>là</a:t>
            </a:r>
            <a:r>
              <a:rPr lang="en-US" b="1" dirty="0">
                <a:solidFill>
                  <a:srgbClr val="FF0000"/>
                </a:solidFill>
                <a:latin typeface="+mj-lt"/>
                <a:ea typeface="Calibri" panose="020F0502020204030204" pitchFamily="34" charset="0"/>
              </a:rPr>
              <a:t> </a:t>
            </a:r>
            <a:r>
              <a:rPr lang="en-US" b="1" dirty="0" err="1">
                <a:solidFill>
                  <a:srgbClr val="FF0000"/>
                </a:solidFill>
                <a:latin typeface="+mj-lt"/>
                <a:ea typeface="Calibri" panose="020F0502020204030204" pitchFamily="34" charset="0"/>
              </a:rPr>
              <a:t>rất</a:t>
            </a:r>
            <a:r>
              <a:rPr lang="en-US" b="1" dirty="0">
                <a:solidFill>
                  <a:srgbClr val="FF0000"/>
                </a:solidFill>
                <a:latin typeface="+mj-lt"/>
                <a:ea typeface="Calibri" panose="020F0502020204030204" pitchFamily="34" charset="0"/>
              </a:rPr>
              <a:t> </a:t>
            </a:r>
            <a:r>
              <a:rPr lang="en-US" b="1" dirty="0" err="1">
                <a:solidFill>
                  <a:srgbClr val="FF0000"/>
                </a:solidFill>
                <a:latin typeface="+mj-lt"/>
                <a:ea typeface="Calibri" panose="020F0502020204030204" pitchFamily="34" charset="0"/>
              </a:rPr>
              <a:t>nguy</a:t>
            </a:r>
            <a:r>
              <a:rPr lang="en-US" b="1" dirty="0">
                <a:solidFill>
                  <a:srgbClr val="FF0000"/>
                </a:solidFill>
                <a:latin typeface="+mj-lt"/>
                <a:ea typeface="Calibri" panose="020F0502020204030204" pitchFamily="34" charset="0"/>
              </a:rPr>
              <a:t> </a:t>
            </a:r>
            <a:r>
              <a:rPr lang="en-US" b="1" dirty="0" err="1">
                <a:solidFill>
                  <a:srgbClr val="FF0000"/>
                </a:solidFill>
                <a:latin typeface="+mj-lt"/>
                <a:ea typeface="Calibri" panose="020F0502020204030204" pitchFamily="34" charset="0"/>
              </a:rPr>
              <a:t>hiểm</a:t>
            </a:r>
            <a:r>
              <a:rPr lang="en-US" b="1" dirty="0">
                <a:solidFill>
                  <a:srgbClr val="FF0000"/>
                </a:solidFill>
                <a:latin typeface="+mj-lt"/>
                <a:ea typeface="Calibri" panose="020F0502020204030204" pitchFamily="34" charset="0"/>
              </a:rPr>
              <a:t>.</a:t>
            </a:r>
            <a:endParaRPr lang="en-US" b="1" dirty="0">
              <a:solidFill>
                <a:srgbClr val="FF0000"/>
              </a:solidFill>
              <a:latin typeface="+mj-lt"/>
              <a:cs typeface="Arial" pitchFamily="34" charset="0"/>
            </a:endParaRPr>
          </a:p>
        </p:txBody>
      </p:sp>
      <p:pic>
        <p:nvPicPr>
          <p:cNvPr id="12290" name="Picture 2" descr="Hoc sinh vuot lu di hoc: Trẻ lội suối đến trường mùa nước lũ">
            <a:extLst>
              <a:ext uri="{FF2B5EF4-FFF2-40B4-BE49-F238E27FC236}">
                <a16:creationId xmlns:a16="http://schemas.microsoft.com/office/drawing/2014/main" id="{17F27FC1-0407-4F67-AECD-5CF5329EE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459" y="2446020"/>
            <a:ext cx="2609850" cy="2087880"/>
          </a:xfrm>
          <a:prstGeom prst="round2DiagRect">
            <a:avLst>
              <a:gd name="adj1" fmla="val 32024"/>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292" name="Picture 4" descr="Các số điện thoại bé cần nhớ">
            <a:extLst>
              <a:ext uri="{FF2B5EF4-FFF2-40B4-BE49-F238E27FC236}">
                <a16:creationId xmlns:a16="http://schemas.microsoft.com/office/drawing/2014/main" id="{3998D3C2-915A-4B5C-9B50-DFF920B0BA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633" r="6993"/>
          <a:stretch/>
        </p:blipFill>
        <p:spPr bwMode="auto">
          <a:xfrm>
            <a:off x="4787626" y="713310"/>
            <a:ext cx="3899174" cy="4360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77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8727D2-CB83-4598-8286-17C70EF1BD50}"/>
              </a:ext>
            </a:extLst>
          </p:cNvPr>
          <p:cNvPicPr>
            <a:picLocks noChangeAspect="1"/>
          </p:cNvPicPr>
          <p:nvPr/>
        </p:nvPicPr>
        <p:blipFill>
          <a:blip r:embed="rId3"/>
          <a:stretch>
            <a:fillRect/>
          </a:stretch>
        </p:blipFill>
        <p:spPr>
          <a:xfrm>
            <a:off x="2438400" y="4351699"/>
            <a:ext cx="4866667" cy="1304762"/>
          </a:xfrm>
          <a:prstGeom prst="rect">
            <a:avLst/>
          </a:prstGeom>
        </p:spPr>
      </p:pic>
      <p:pic>
        <p:nvPicPr>
          <p:cNvPr id="2" name="Picture 1">
            <a:extLst>
              <a:ext uri="{FF2B5EF4-FFF2-40B4-BE49-F238E27FC236}">
                <a16:creationId xmlns:a16="http://schemas.microsoft.com/office/drawing/2014/main" id="{B116E71A-386B-4693-BE7D-7ED468254444}"/>
              </a:ext>
            </a:extLst>
          </p:cNvPr>
          <p:cNvPicPr>
            <a:picLocks noChangeAspect="1"/>
          </p:cNvPicPr>
          <p:nvPr/>
        </p:nvPicPr>
        <p:blipFill>
          <a:blip r:embed="rId4"/>
          <a:stretch>
            <a:fillRect/>
          </a:stretch>
        </p:blipFill>
        <p:spPr>
          <a:xfrm>
            <a:off x="2275" y="0"/>
            <a:ext cx="3855718" cy="990600"/>
          </a:xfrm>
          <a:prstGeom prst="rect">
            <a:avLst/>
          </a:prstGeom>
        </p:spPr>
      </p:pic>
      <p:sp>
        <p:nvSpPr>
          <p:cNvPr id="5" name="Rectangle 4">
            <a:extLst>
              <a:ext uri="{FF2B5EF4-FFF2-40B4-BE49-F238E27FC236}">
                <a16:creationId xmlns:a16="http://schemas.microsoft.com/office/drawing/2014/main" id="{F3564921-1296-4F72-A8B8-BF0AA1B2B709}"/>
              </a:ext>
            </a:extLst>
          </p:cNvPr>
          <p:cNvSpPr/>
          <p:nvPr/>
        </p:nvSpPr>
        <p:spPr>
          <a:xfrm>
            <a:off x="3857993" y="300104"/>
            <a:ext cx="4866667" cy="536616"/>
          </a:xfrm>
          <a:prstGeom prst="rect">
            <a:avLst/>
          </a:prstGeom>
          <a:solidFill>
            <a:srgbClr val="000000">
              <a:alpha val="67843"/>
            </a:srgbClr>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400" b="1" dirty="0">
                <a:solidFill>
                  <a:srgbClr val="FFFF00"/>
                </a:solidFill>
                <a:latin typeface="+mj-lt"/>
                <a:cs typeface="Times New Roman" pitchFamily="18" charset="0"/>
              </a:rPr>
              <a:t>XỬ LÍ TÌNH HUỐNG</a:t>
            </a:r>
          </a:p>
        </p:txBody>
      </p:sp>
      <p:sp>
        <p:nvSpPr>
          <p:cNvPr id="6" name="Star: 8 Points 5">
            <a:extLst>
              <a:ext uri="{FF2B5EF4-FFF2-40B4-BE49-F238E27FC236}">
                <a16:creationId xmlns:a16="http://schemas.microsoft.com/office/drawing/2014/main" id="{B664C6D1-DA3B-43ED-9E78-7208DC309970}"/>
              </a:ext>
            </a:extLst>
          </p:cNvPr>
          <p:cNvSpPr/>
          <p:nvPr/>
        </p:nvSpPr>
        <p:spPr bwMode="auto">
          <a:xfrm>
            <a:off x="304800" y="4451927"/>
            <a:ext cx="8839200" cy="1104305"/>
          </a:xfrm>
          <a:prstGeom prst="star8">
            <a:avLst/>
          </a:prstGeom>
          <a:solidFill>
            <a:srgbClr val="006600"/>
          </a:solidFill>
          <a:ln w="9525" cap="flat" cmpd="sng" algn="ctr">
            <a:noFill/>
            <a:prstDash val="solid"/>
            <a:round/>
            <a:headEnd type="none" w="med" len="med"/>
            <a:tailEnd type="none" w="med" len="med"/>
          </a:ln>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spAutoFit/>
          </a:bodyPr>
          <a:lstStyle/>
          <a:p>
            <a:r>
              <a:rPr lang="en-US" sz="2200" dirty="0" err="1">
                <a:solidFill>
                  <a:schemeClr val="bg1"/>
                </a:solidFill>
              </a:rPr>
              <a:t>Em</a:t>
            </a:r>
            <a:r>
              <a:rPr lang="en-US" sz="2200" dirty="0">
                <a:solidFill>
                  <a:schemeClr val="bg1"/>
                </a:solidFill>
              </a:rPr>
              <a:t> </a:t>
            </a:r>
            <a:r>
              <a:rPr lang="en-US" sz="2200" dirty="0" err="1">
                <a:solidFill>
                  <a:schemeClr val="bg1"/>
                </a:solidFill>
              </a:rPr>
              <a:t>sẽ</a:t>
            </a:r>
            <a:r>
              <a:rPr lang="en-US" sz="2200" dirty="0">
                <a:solidFill>
                  <a:schemeClr val="bg1"/>
                </a:solidFill>
              </a:rPr>
              <a:t> ra </a:t>
            </a:r>
            <a:r>
              <a:rPr lang="en-US" sz="2200" dirty="0" err="1">
                <a:solidFill>
                  <a:schemeClr val="bg1"/>
                </a:solidFill>
              </a:rPr>
              <a:t>nơi</a:t>
            </a:r>
            <a:r>
              <a:rPr lang="en-US" sz="2200" dirty="0">
                <a:solidFill>
                  <a:schemeClr val="bg1"/>
                </a:solidFill>
              </a:rPr>
              <a:t> </a:t>
            </a:r>
            <a:r>
              <a:rPr lang="en-US" sz="2200" dirty="0" err="1">
                <a:solidFill>
                  <a:schemeClr val="bg1"/>
                </a:solidFill>
              </a:rPr>
              <a:t>đông</a:t>
            </a:r>
            <a:r>
              <a:rPr lang="en-US" sz="2200" dirty="0">
                <a:solidFill>
                  <a:schemeClr val="bg1"/>
                </a:solidFill>
              </a:rPr>
              <a:t> </a:t>
            </a:r>
            <a:r>
              <a:rPr lang="en-US" sz="2200" dirty="0" err="1">
                <a:solidFill>
                  <a:schemeClr val="bg1"/>
                </a:solidFill>
              </a:rPr>
              <a:t>người</a:t>
            </a:r>
            <a:r>
              <a:rPr lang="en-US" sz="2200" dirty="0">
                <a:solidFill>
                  <a:schemeClr val="bg1"/>
                </a:solidFill>
              </a:rPr>
              <a:t> </a:t>
            </a:r>
            <a:r>
              <a:rPr lang="en-US" sz="2200" dirty="0" err="1">
                <a:solidFill>
                  <a:schemeClr val="bg1"/>
                </a:solidFill>
              </a:rPr>
              <a:t>và</a:t>
            </a:r>
            <a:r>
              <a:rPr lang="en-US" sz="2200" dirty="0">
                <a:solidFill>
                  <a:schemeClr val="bg1"/>
                </a:solidFill>
              </a:rPr>
              <a:t> </a:t>
            </a:r>
            <a:r>
              <a:rPr lang="en-US" sz="2200" dirty="0" err="1">
                <a:solidFill>
                  <a:schemeClr val="bg1"/>
                </a:solidFill>
              </a:rPr>
              <a:t>nhờ</a:t>
            </a:r>
            <a:r>
              <a:rPr lang="en-US" sz="2200" dirty="0">
                <a:solidFill>
                  <a:schemeClr val="bg1"/>
                </a:solidFill>
              </a:rPr>
              <a:t> </a:t>
            </a:r>
            <a:r>
              <a:rPr lang="en-US" sz="2200" dirty="0" err="1">
                <a:solidFill>
                  <a:schemeClr val="bg1"/>
                </a:solidFill>
              </a:rPr>
              <a:t>mọi</a:t>
            </a:r>
            <a:r>
              <a:rPr lang="en-US" sz="2200" dirty="0">
                <a:solidFill>
                  <a:schemeClr val="bg1"/>
                </a:solidFill>
              </a:rPr>
              <a:t> </a:t>
            </a:r>
            <a:r>
              <a:rPr lang="en-US" sz="2200" dirty="0" err="1">
                <a:solidFill>
                  <a:schemeClr val="bg1"/>
                </a:solidFill>
              </a:rPr>
              <a:t>người</a:t>
            </a:r>
            <a:r>
              <a:rPr lang="en-US" sz="2200" dirty="0">
                <a:solidFill>
                  <a:schemeClr val="bg1"/>
                </a:solidFill>
              </a:rPr>
              <a:t> </a:t>
            </a:r>
            <a:r>
              <a:rPr lang="en-US" sz="2200" dirty="0" err="1">
                <a:solidFill>
                  <a:schemeClr val="bg1"/>
                </a:solidFill>
              </a:rPr>
              <a:t>gọi</a:t>
            </a:r>
            <a:r>
              <a:rPr lang="en-US" sz="2200" dirty="0">
                <a:solidFill>
                  <a:schemeClr val="bg1"/>
                </a:solidFill>
              </a:rPr>
              <a:t> </a:t>
            </a:r>
            <a:r>
              <a:rPr lang="en-US" sz="2200" dirty="0" err="1">
                <a:solidFill>
                  <a:schemeClr val="bg1"/>
                </a:solidFill>
              </a:rPr>
              <a:t>nhờ</a:t>
            </a:r>
            <a:r>
              <a:rPr lang="en-US" sz="2200" dirty="0">
                <a:solidFill>
                  <a:schemeClr val="bg1"/>
                </a:solidFill>
              </a:rPr>
              <a:t> </a:t>
            </a:r>
            <a:r>
              <a:rPr lang="en-US" sz="2200" dirty="0" err="1">
                <a:solidFill>
                  <a:schemeClr val="bg1"/>
                </a:solidFill>
              </a:rPr>
              <a:t>điện</a:t>
            </a:r>
            <a:r>
              <a:rPr lang="en-US" sz="2200" dirty="0">
                <a:solidFill>
                  <a:schemeClr val="bg1"/>
                </a:solidFill>
              </a:rPr>
              <a:t> </a:t>
            </a:r>
            <a:r>
              <a:rPr lang="en-US" sz="2200" dirty="0" err="1">
                <a:solidFill>
                  <a:schemeClr val="bg1"/>
                </a:solidFill>
              </a:rPr>
              <a:t>thoại</a:t>
            </a:r>
            <a:r>
              <a:rPr lang="en-US" sz="2200" dirty="0">
                <a:solidFill>
                  <a:schemeClr val="bg1"/>
                </a:solidFill>
              </a:rPr>
              <a:t> </a:t>
            </a:r>
            <a:r>
              <a:rPr lang="en-US" sz="2200" dirty="0" err="1">
                <a:solidFill>
                  <a:schemeClr val="bg1"/>
                </a:solidFill>
              </a:rPr>
              <a:t>về</a:t>
            </a:r>
            <a:r>
              <a:rPr lang="en-US" sz="2200" dirty="0">
                <a:solidFill>
                  <a:schemeClr val="bg1"/>
                </a:solidFill>
              </a:rPr>
              <a:t> </a:t>
            </a:r>
            <a:r>
              <a:rPr lang="en-US" sz="2200" dirty="0" err="1">
                <a:solidFill>
                  <a:schemeClr val="bg1"/>
                </a:solidFill>
              </a:rPr>
              <a:t>cho</a:t>
            </a:r>
            <a:r>
              <a:rPr lang="en-US" sz="2200" dirty="0">
                <a:solidFill>
                  <a:schemeClr val="bg1"/>
                </a:solidFill>
              </a:rPr>
              <a:t> </a:t>
            </a:r>
            <a:r>
              <a:rPr lang="en-US" sz="2200" dirty="0" err="1">
                <a:solidFill>
                  <a:schemeClr val="bg1"/>
                </a:solidFill>
              </a:rPr>
              <a:t>người</a:t>
            </a:r>
            <a:r>
              <a:rPr lang="en-US" sz="2200" dirty="0">
                <a:solidFill>
                  <a:schemeClr val="bg1"/>
                </a:solidFill>
              </a:rPr>
              <a:t> </a:t>
            </a:r>
            <a:r>
              <a:rPr lang="en-US" sz="2200" dirty="0" err="1">
                <a:solidFill>
                  <a:schemeClr val="bg1"/>
                </a:solidFill>
              </a:rPr>
              <a:t>thân</a:t>
            </a:r>
            <a:r>
              <a:rPr lang="en-US" sz="2200" dirty="0">
                <a:solidFill>
                  <a:schemeClr val="bg1"/>
                </a:solidFill>
              </a:rPr>
              <a:t> </a:t>
            </a:r>
            <a:r>
              <a:rPr lang="en-US" sz="2200" dirty="0" err="1">
                <a:solidFill>
                  <a:schemeClr val="bg1"/>
                </a:solidFill>
              </a:rPr>
              <a:t>tới</a:t>
            </a:r>
            <a:r>
              <a:rPr lang="en-US" sz="2200" dirty="0">
                <a:solidFill>
                  <a:schemeClr val="bg1"/>
                </a:solidFill>
              </a:rPr>
              <a:t> </a:t>
            </a:r>
            <a:r>
              <a:rPr lang="en-US" sz="2200" dirty="0" err="1">
                <a:solidFill>
                  <a:schemeClr val="bg1"/>
                </a:solidFill>
              </a:rPr>
              <a:t>đón</a:t>
            </a:r>
            <a:r>
              <a:rPr lang="en-US" sz="2200" dirty="0">
                <a:solidFill>
                  <a:schemeClr val="bg1"/>
                </a:solidFill>
              </a:rPr>
              <a:t>.</a:t>
            </a:r>
          </a:p>
        </p:txBody>
      </p:sp>
      <p:sp>
        <p:nvSpPr>
          <p:cNvPr id="4" name="Rectangle 2">
            <a:extLst>
              <a:ext uri="{FF2B5EF4-FFF2-40B4-BE49-F238E27FC236}">
                <a16:creationId xmlns:a16="http://schemas.microsoft.com/office/drawing/2014/main" id="{4D79274D-7EFF-4DC0-9A6C-AE090095269D}"/>
              </a:ext>
            </a:extLst>
          </p:cNvPr>
          <p:cNvSpPr>
            <a:spLocks noChangeArrowheads="1"/>
          </p:cNvSpPr>
          <p:nvPr/>
        </p:nvSpPr>
        <p:spPr bwMode="auto">
          <a:xfrm>
            <a:off x="-1" y="-1"/>
            <a:ext cx="1308192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id="{AB9777DA-DDF8-43CA-A2C9-2184F50EB98B}"/>
              </a:ext>
            </a:extLst>
          </p:cNvPr>
          <p:cNvPicPr>
            <a:picLocks noChangeAspect="1"/>
          </p:cNvPicPr>
          <p:nvPr/>
        </p:nvPicPr>
        <p:blipFill>
          <a:blip r:embed="rId5"/>
          <a:stretch>
            <a:fillRect/>
          </a:stretch>
        </p:blipFill>
        <p:spPr>
          <a:xfrm>
            <a:off x="3131310" y="1091107"/>
            <a:ext cx="3480845" cy="3160084"/>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285336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15EDE1-E753-47E2-9AA6-792FB34A51F8}"/>
              </a:ext>
            </a:extLst>
          </p:cNvPr>
          <p:cNvPicPr>
            <a:picLocks noChangeAspect="1"/>
          </p:cNvPicPr>
          <p:nvPr/>
        </p:nvPicPr>
        <p:blipFill>
          <a:blip r:embed="rId3"/>
          <a:stretch>
            <a:fillRect/>
          </a:stretch>
        </p:blipFill>
        <p:spPr>
          <a:xfrm>
            <a:off x="2209800" y="3886192"/>
            <a:ext cx="5038095" cy="1828808"/>
          </a:xfrm>
          <a:prstGeom prst="rect">
            <a:avLst/>
          </a:prstGeom>
        </p:spPr>
      </p:pic>
      <p:pic>
        <p:nvPicPr>
          <p:cNvPr id="2" name="Picture 1">
            <a:extLst>
              <a:ext uri="{FF2B5EF4-FFF2-40B4-BE49-F238E27FC236}">
                <a16:creationId xmlns:a16="http://schemas.microsoft.com/office/drawing/2014/main" id="{B116E71A-386B-4693-BE7D-7ED468254444}"/>
              </a:ext>
            </a:extLst>
          </p:cNvPr>
          <p:cNvPicPr>
            <a:picLocks noChangeAspect="1"/>
          </p:cNvPicPr>
          <p:nvPr/>
        </p:nvPicPr>
        <p:blipFill>
          <a:blip r:embed="rId4"/>
          <a:stretch>
            <a:fillRect/>
          </a:stretch>
        </p:blipFill>
        <p:spPr>
          <a:xfrm>
            <a:off x="2275" y="0"/>
            <a:ext cx="3855718" cy="990600"/>
          </a:xfrm>
          <a:prstGeom prst="rect">
            <a:avLst/>
          </a:prstGeom>
        </p:spPr>
      </p:pic>
      <p:sp>
        <p:nvSpPr>
          <p:cNvPr id="6" name="Star: 8 Points 5">
            <a:extLst>
              <a:ext uri="{FF2B5EF4-FFF2-40B4-BE49-F238E27FC236}">
                <a16:creationId xmlns:a16="http://schemas.microsoft.com/office/drawing/2014/main" id="{B664C6D1-DA3B-43ED-9E78-7208DC309970}"/>
              </a:ext>
            </a:extLst>
          </p:cNvPr>
          <p:cNvSpPr/>
          <p:nvPr/>
        </p:nvSpPr>
        <p:spPr bwMode="auto">
          <a:xfrm>
            <a:off x="152400" y="4351699"/>
            <a:ext cx="8839200" cy="1104305"/>
          </a:xfrm>
          <a:prstGeom prst="star8">
            <a:avLst/>
          </a:prstGeom>
          <a:solidFill>
            <a:srgbClr val="006600"/>
          </a:solidFill>
          <a:ln w="9525" cap="flat" cmpd="sng" algn="ctr">
            <a:noFill/>
            <a:prstDash val="solid"/>
            <a:round/>
            <a:headEnd type="none" w="med" len="med"/>
            <a:tailEnd type="none" w="med" len="med"/>
          </a:ln>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spAutoFit/>
          </a:bodyPr>
          <a:lstStyle/>
          <a:p>
            <a:r>
              <a:rPr lang="en-US" sz="2200" b="1" dirty="0" err="1">
                <a:solidFill>
                  <a:schemeClr val="bg1"/>
                </a:solidFill>
              </a:rPr>
              <a:t>Nếu</a:t>
            </a:r>
            <a:r>
              <a:rPr lang="en-US" sz="2200" b="1" dirty="0">
                <a:solidFill>
                  <a:schemeClr val="bg1"/>
                </a:solidFill>
              </a:rPr>
              <a:t> </a:t>
            </a:r>
            <a:r>
              <a:rPr lang="en-US" sz="2200" b="1" dirty="0" err="1">
                <a:solidFill>
                  <a:schemeClr val="bg1"/>
                </a:solidFill>
              </a:rPr>
              <a:t>là</a:t>
            </a:r>
            <a:r>
              <a:rPr lang="en-US" sz="2200" b="1" dirty="0">
                <a:solidFill>
                  <a:schemeClr val="bg1"/>
                </a:solidFill>
              </a:rPr>
              <a:t> Mai </a:t>
            </a:r>
            <a:r>
              <a:rPr lang="en-US" sz="2200" b="1" dirty="0" err="1">
                <a:solidFill>
                  <a:schemeClr val="bg1"/>
                </a:solidFill>
              </a:rPr>
              <a:t>em</a:t>
            </a:r>
            <a:r>
              <a:rPr lang="en-US" sz="2200" b="1" dirty="0">
                <a:solidFill>
                  <a:schemeClr val="bg1"/>
                </a:solidFill>
              </a:rPr>
              <a:t> </a:t>
            </a:r>
            <a:r>
              <a:rPr lang="en-US" sz="2200" b="1" dirty="0" err="1">
                <a:solidFill>
                  <a:schemeClr val="bg1"/>
                </a:solidFill>
              </a:rPr>
              <a:t>khuyên</a:t>
            </a:r>
            <a:r>
              <a:rPr lang="en-US" sz="2200" b="1" dirty="0">
                <a:solidFill>
                  <a:schemeClr val="bg1"/>
                </a:solidFill>
              </a:rPr>
              <a:t> </a:t>
            </a:r>
            <a:r>
              <a:rPr lang="en-US" sz="2200" b="1" dirty="0" err="1">
                <a:solidFill>
                  <a:schemeClr val="bg1"/>
                </a:solidFill>
              </a:rPr>
              <a:t>mọi</a:t>
            </a:r>
            <a:r>
              <a:rPr lang="en-US" sz="2200" b="1" dirty="0">
                <a:solidFill>
                  <a:schemeClr val="bg1"/>
                </a:solidFill>
              </a:rPr>
              <a:t> </a:t>
            </a:r>
            <a:r>
              <a:rPr lang="en-US" sz="2200" b="1" dirty="0" err="1">
                <a:solidFill>
                  <a:schemeClr val="bg1"/>
                </a:solidFill>
              </a:rPr>
              <a:t>người</a:t>
            </a:r>
            <a:r>
              <a:rPr lang="en-US" sz="2200" b="1" dirty="0">
                <a:solidFill>
                  <a:schemeClr val="bg1"/>
                </a:solidFill>
              </a:rPr>
              <a:t> </a:t>
            </a:r>
            <a:r>
              <a:rPr lang="en-US" sz="2200" b="1" dirty="0" err="1">
                <a:solidFill>
                  <a:schemeClr val="bg1"/>
                </a:solidFill>
              </a:rPr>
              <a:t>không</a:t>
            </a:r>
            <a:r>
              <a:rPr lang="en-US" sz="2200" b="1" dirty="0">
                <a:solidFill>
                  <a:schemeClr val="bg1"/>
                </a:solidFill>
              </a:rPr>
              <a:t> </a:t>
            </a:r>
            <a:r>
              <a:rPr lang="en-US" sz="2200" b="1" dirty="0" err="1">
                <a:solidFill>
                  <a:schemeClr val="bg1"/>
                </a:solidFill>
              </a:rPr>
              <a:t>nên</a:t>
            </a:r>
            <a:r>
              <a:rPr lang="en-US" sz="2200" b="1" dirty="0">
                <a:solidFill>
                  <a:schemeClr val="bg1"/>
                </a:solidFill>
              </a:rPr>
              <a:t> </a:t>
            </a:r>
            <a:r>
              <a:rPr lang="en-US" sz="2200" b="1" dirty="0" err="1">
                <a:solidFill>
                  <a:schemeClr val="bg1"/>
                </a:solidFill>
              </a:rPr>
              <a:t>trú</a:t>
            </a:r>
            <a:r>
              <a:rPr lang="en-US" sz="2200" b="1" dirty="0">
                <a:solidFill>
                  <a:schemeClr val="bg1"/>
                </a:solidFill>
              </a:rPr>
              <a:t> ở </a:t>
            </a:r>
            <a:r>
              <a:rPr lang="en-US" sz="2200" b="1" dirty="0" err="1">
                <a:solidFill>
                  <a:schemeClr val="bg1"/>
                </a:solidFill>
              </a:rPr>
              <a:t>gốc</a:t>
            </a:r>
            <a:r>
              <a:rPr lang="en-US" sz="2200" b="1" dirty="0">
                <a:solidFill>
                  <a:schemeClr val="bg1"/>
                </a:solidFill>
              </a:rPr>
              <a:t> </a:t>
            </a:r>
            <a:r>
              <a:rPr lang="en-US" sz="2200" b="1" dirty="0" err="1">
                <a:solidFill>
                  <a:schemeClr val="bg1"/>
                </a:solidFill>
              </a:rPr>
              <a:t>cây</a:t>
            </a:r>
            <a:r>
              <a:rPr lang="en-US" sz="2200" b="1" dirty="0">
                <a:solidFill>
                  <a:schemeClr val="bg1"/>
                </a:solidFill>
              </a:rPr>
              <a:t> </a:t>
            </a:r>
            <a:r>
              <a:rPr lang="en-US" sz="2200" b="1" dirty="0" err="1">
                <a:solidFill>
                  <a:schemeClr val="bg1"/>
                </a:solidFill>
              </a:rPr>
              <a:t>vì</a:t>
            </a:r>
            <a:r>
              <a:rPr lang="en-US" sz="2200" b="1" dirty="0">
                <a:solidFill>
                  <a:schemeClr val="bg1"/>
                </a:solidFill>
              </a:rPr>
              <a:t> </a:t>
            </a:r>
            <a:r>
              <a:rPr lang="en-US" sz="2200" b="1" dirty="0" err="1">
                <a:solidFill>
                  <a:schemeClr val="bg1"/>
                </a:solidFill>
              </a:rPr>
              <a:t>rất</a:t>
            </a:r>
            <a:r>
              <a:rPr lang="en-US" sz="2200" b="1" dirty="0">
                <a:solidFill>
                  <a:schemeClr val="bg1"/>
                </a:solidFill>
              </a:rPr>
              <a:t> </a:t>
            </a:r>
            <a:r>
              <a:rPr lang="en-US" sz="2200" b="1" dirty="0" err="1">
                <a:solidFill>
                  <a:schemeClr val="bg1"/>
                </a:solidFill>
              </a:rPr>
              <a:t>nguy</a:t>
            </a:r>
            <a:r>
              <a:rPr lang="en-US" sz="2200" b="1" dirty="0">
                <a:solidFill>
                  <a:schemeClr val="bg1"/>
                </a:solidFill>
              </a:rPr>
              <a:t> </a:t>
            </a:r>
            <a:r>
              <a:rPr lang="en-US" sz="2200" b="1" dirty="0" err="1">
                <a:solidFill>
                  <a:schemeClr val="bg1"/>
                </a:solidFill>
              </a:rPr>
              <a:t>hiểm</a:t>
            </a:r>
            <a:r>
              <a:rPr lang="en-US" sz="2200" b="1" dirty="0">
                <a:solidFill>
                  <a:schemeClr val="bg1"/>
                </a:solidFill>
              </a:rPr>
              <a:t>.</a:t>
            </a:r>
          </a:p>
        </p:txBody>
      </p:sp>
      <p:sp>
        <p:nvSpPr>
          <p:cNvPr id="4" name="Rectangle 2">
            <a:extLst>
              <a:ext uri="{FF2B5EF4-FFF2-40B4-BE49-F238E27FC236}">
                <a16:creationId xmlns:a16="http://schemas.microsoft.com/office/drawing/2014/main" id="{4D79274D-7EFF-4DC0-9A6C-AE090095269D}"/>
              </a:ext>
            </a:extLst>
          </p:cNvPr>
          <p:cNvSpPr>
            <a:spLocks noChangeArrowheads="1"/>
          </p:cNvSpPr>
          <p:nvPr/>
        </p:nvSpPr>
        <p:spPr bwMode="auto">
          <a:xfrm>
            <a:off x="-1" y="-1"/>
            <a:ext cx="1308192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id="{B0899D9E-014D-47F7-9D52-3AEE9DB812DC}"/>
              </a:ext>
            </a:extLst>
          </p:cNvPr>
          <p:cNvPicPr>
            <a:picLocks noChangeAspect="1"/>
          </p:cNvPicPr>
          <p:nvPr/>
        </p:nvPicPr>
        <p:blipFill>
          <a:blip r:embed="rId5"/>
          <a:stretch>
            <a:fillRect/>
          </a:stretch>
        </p:blipFill>
        <p:spPr>
          <a:xfrm>
            <a:off x="3271553" y="1027654"/>
            <a:ext cx="2914588" cy="2858538"/>
          </a:xfrm>
          <a:prstGeom prst="rect">
            <a:avLst/>
          </a:prstGeom>
        </p:spPr>
      </p:pic>
    </p:spTree>
    <p:extLst>
      <p:ext uri="{BB962C8B-B14F-4D97-AF65-F5344CB8AC3E}">
        <p14:creationId xmlns:p14="http://schemas.microsoft.com/office/powerpoint/2010/main" val="135378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háy nhà lúc nửa đêm, hai cháu nhỏ thiệt mạng - Báo Nhân Dân">
            <a:extLst>
              <a:ext uri="{FF2B5EF4-FFF2-40B4-BE49-F238E27FC236}">
                <a16:creationId xmlns:a16="http://schemas.microsoft.com/office/drawing/2014/main" id="{CA9E9777-3ADF-4DDF-8A1F-184D0D8F3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2" y="796545"/>
            <a:ext cx="9144000" cy="50733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B5225ED-F5A0-4B66-915C-AFC86A185E1A}"/>
              </a:ext>
            </a:extLst>
          </p:cNvPr>
          <p:cNvSpPr/>
          <p:nvPr/>
        </p:nvSpPr>
        <p:spPr bwMode="auto">
          <a:xfrm>
            <a:off x="0" y="796050"/>
            <a:ext cx="9144000" cy="5033250"/>
          </a:xfrm>
          <a:prstGeom prst="rect">
            <a:avLst/>
          </a:prstGeom>
          <a:solidFill>
            <a:srgbClr val="000066">
              <a:alpha val="5411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7" name="Picture 6">
            <a:extLst>
              <a:ext uri="{FF2B5EF4-FFF2-40B4-BE49-F238E27FC236}">
                <a16:creationId xmlns:a16="http://schemas.microsoft.com/office/drawing/2014/main" id="{97CD0A51-0B02-4240-AD12-C74113462EDB}"/>
              </a:ext>
            </a:extLst>
          </p:cNvPr>
          <p:cNvPicPr>
            <a:picLocks noChangeAspect="1"/>
          </p:cNvPicPr>
          <p:nvPr/>
        </p:nvPicPr>
        <p:blipFill rotWithShape="1">
          <a:blip r:embed="rId3">
            <a:extLst>
              <a:ext uri="{28A0092B-C50C-407E-A947-70E740481C1C}">
                <a14:useLocalDpi xmlns:a14="http://schemas.microsoft.com/office/drawing/2010/main" val="0"/>
              </a:ext>
            </a:extLst>
          </a:blip>
          <a:srcRect b="86611"/>
          <a:stretch/>
        </p:blipFill>
        <p:spPr>
          <a:xfrm>
            <a:off x="0" y="-40080"/>
            <a:ext cx="9167484" cy="796050"/>
          </a:xfrm>
          <a:prstGeom prst="rect">
            <a:avLst/>
          </a:prstGeom>
        </p:spPr>
      </p:pic>
      <p:pic>
        <p:nvPicPr>
          <p:cNvPr id="9" name="Picture 8">
            <a:extLst>
              <a:ext uri="{FF2B5EF4-FFF2-40B4-BE49-F238E27FC236}">
                <a16:creationId xmlns:a16="http://schemas.microsoft.com/office/drawing/2014/main" id="{B9E34899-6E58-4234-8741-C822E470E874}"/>
              </a:ext>
            </a:extLst>
          </p:cNvPr>
          <p:cNvPicPr>
            <a:picLocks noChangeAspect="1"/>
          </p:cNvPicPr>
          <p:nvPr/>
        </p:nvPicPr>
        <p:blipFill>
          <a:blip r:embed="rId4"/>
          <a:stretch>
            <a:fillRect/>
          </a:stretch>
        </p:blipFill>
        <p:spPr>
          <a:xfrm>
            <a:off x="0" y="0"/>
            <a:ext cx="3554276" cy="755970"/>
          </a:xfrm>
          <a:prstGeom prst="rect">
            <a:avLst/>
          </a:prstGeom>
        </p:spPr>
      </p:pic>
      <p:pic>
        <p:nvPicPr>
          <p:cNvPr id="10" name="Picture 9">
            <a:extLst>
              <a:ext uri="{FF2B5EF4-FFF2-40B4-BE49-F238E27FC236}">
                <a16:creationId xmlns:a16="http://schemas.microsoft.com/office/drawing/2014/main" id="{C7A2FA91-C22D-4ED1-B9A5-6D6B0E1DA0D6}"/>
              </a:ext>
            </a:extLst>
          </p:cNvPr>
          <p:cNvPicPr>
            <a:picLocks noChangeAspect="1"/>
          </p:cNvPicPr>
          <p:nvPr/>
        </p:nvPicPr>
        <p:blipFill>
          <a:blip r:embed="rId5"/>
          <a:stretch>
            <a:fillRect/>
          </a:stretch>
        </p:blipFill>
        <p:spPr>
          <a:xfrm>
            <a:off x="11742" y="1257300"/>
            <a:ext cx="2621507" cy="963251"/>
          </a:xfrm>
          <a:prstGeom prst="rect">
            <a:avLst/>
          </a:prstGeom>
        </p:spPr>
      </p:pic>
      <p:pic>
        <p:nvPicPr>
          <p:cNvPr id="11" name="Picture 10">
            <a:extLst>
              <a:ext uri="{FF2B5EF4-FFF2-40B4-BE49-F238E27FC236}">
                <a16:creationId xmlns:a16="http://schemas.microsoft.com/office/drawing/2014/main" id="{1DBA221B-6D94-48BE-BEBD-EC8C5A2F48FA}"/>
              </a:ext>
            </a:extLst>
          </p:cNvPr>
          <p:cNvPicPr>
            <a:picLocks noChangeAspect="1"/>
          </p:cNvPicPr>
          <p:nvPr/>
        </p:nvPicPr>
        <p:blipFill>
          <a:blip r:embed="rId6"/>
          <a:stretch>
            <a:fillRect/>
          </a:stretch>
        </p:blipFill>
        <p:spPr>
          <a:xfrm>
            <a:off x="304800" y="2497752"/>
            <a:ext cx="8663167" cy="969348"/>
          </a:xfrm>
          <a:prstGeom prst="rect">
            <a:avLst/>
          </a:prstGeom>
        </p:spPr>
      </p:pic>
    </p:spTree>
    <p:extLst>
      <p:ext uri="{BB962C8B-B14F-4D97-AF65-F5344CB8AC3E}">
        <p14:creationId xmlns:p14="http://schemas.microsoft.com/office/powerpoint/2010/main" val="3718027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F0365-182F-4C47-BDEB-3DBD9C1DC47E}"/>
              </a:ext>
            </a:extLst>
          </p:cNvPr>
          <p:cNvPicPr>
            <a:picLocks noChangeAspect="1"/>
          </p:cNvPicPr>
          <p:nvPr/>
        </p:nvPicPr>
        <p:blipFill>
          <a:blip r:embed="rId3"/>
          <a:stretch>
            <a:fillRect/>
          </a:stretch>
        </p:blipFill>
        <p:spPr>
          <a:xfrm>
            <a:off x="2248176" y="4351699"/>
            <a:ext cx="4419048" cy="1266667"/>
          </a:xfrm>
          <a:prstGeom prst="rect">
            <a:avLst/>
          </a:prstGeom>
        </p:spPr>
      </p:pic>
      <p:pic>
        <p:nvPicPr>
          <p:cNvPr id="2" name="Picture 1">
            <a:extLst>
              <a:ext uri="{FF2B5EF4-FFF2-40B4-BE49-F238E27FC236}">
                <a16:creationId xmlns:a16="http://schemas.microsoft.com/office/drawing/2014/main" id="{B116E71A-386B-4693-BE7D-7ED468254444}"/>
              </a:ext>
            </a:extLst>
          </p:cNvPr>
          <p:cNvPicPr>
            <a:picLocks noChangeAspect="1"/>
          </p:cNvPicPr>
          <p:nvPr/>
        </p:nvPicPr>
        <p:blipFill>
          <a:blip r:embed="rId4"/>
          <a:stretch>
            <a:fillRect/>
          </a:stretch>
        </p:blipFill>
        <p:spPr>
          <a:xfrm>
            <a:off x="2275" y="0"/>
            <a:ext cx="3855718" cy="990600"/>
          </a:xfrm>
          <a:prstGeom prst="rect">
            <a:avLst/>
          </a:prstGeom>
        </p:spPr>
      </p:pic>
      <p:sp>
        <p:nvSpPr>
          <p:cNvPr id="5" name="Rectangle 4">
            <a:extLst>
              <a:ext uri="{FF2B5EF4-FFF2-40B4-BE49-F238E27FC236}">
                <a16:creationId xmlns:a16="http://schemas.microsoft.com/office/drawing/2014/main" id="{F3564921-1296-4F72-A8B8-BF0AA1B2B709}"/>
              </a:ext>
            </a:extLst>
          </p:cNvPr>
          <p:cNvSpPr/>
          <p:nvPr/>
        </p:nvSpPr>
        <p:spPr>
          <a:xfrm>
            <a:off x="4191000" y="226992"/>
            <a:ext cx="2895600" cy="536616"/>
          </a:xfrm>
          <a:prstGeom prst="rect">
            <a:avLst/>
          </a:prstGeom>
          <a:solidFill>
            <a:srgbClr val="000000">
              <a:alpha val="67843"/>
            </a:srgbClr>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400" b="1" dirty="0" err="1">
                <a:solidFill>
                  <a:srgbClr val="FFFF00"/>
                </a:solidFill>
                <a:latin typeface="+mj-lt"/>
                <a:cs typeface="Times New Roman" pitchFamily="18" charset="0"/>
              </a:rPr>
              <a:t>Xử</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lí</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tình</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huống</a:t>
            </a:r>
            <a:endParaRPr lang="en-US" sz="2400" b="1" dirty="0">
              <a:solidFill>
                <a:srgbClr val="FFFF00"/>
              </a:solidFill>
              <a:latin typeface="+mj-lt"/>
              <a:cs typeface="Times New Roman" pitchFamily="18" charset="0"/>
            </a:endParaRPr>
          </a:p>
        </p:txBody>
      </p:sp>
      <p:sp>
        <p:nvSpPr>
          <p:cNvPr id="6" name="Star: 8 Points 5">
            <a:extLst>
              <a:ext uri="{FF2B5EF4-FFF2-40B4-BE49-F238E27FC236}">
                <a16:creationId xmlns:a16="http://schemas.microsoft.com/office/drawing/2014/main" id="{B664C6D1-DA3B-43ED-9E78-7208DC309970}"/>
              </a:ext>
            </a:extLst>
          </p:cNvPr>
          <p:cNvSpPr/>
          <p:nvPr/>
        </p:nvSpPr>
        <p:spPr bwMode="auto">
          <a:xfrm>
            <a:off x="152400" y="4351699"/>
            <a:ext cx="8839200" cy="1015960"/>
          </a:xfrm>
          <a:prstGeom prst="star8">
            <a:avLst/>
          </a:prstGeom>
          <a:solidFill>
            <a:srgbClr val="006600"/>
          </a:solidFill>
          <a:ln w="9525" cap="flat" cmpd="sng" algn="ctr">
            <a:noFill/>
            <a:prstDash val="solid"/>
            <a:round/>
            <a:headEnd type="none" w="med" len="med"/>
            <a:tailEnd type="none" w="med" len="med"/>
          </a:ln>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spAutoFit/>
          </a:bodyPr>
          <a:lstStyle/>
          <a:p>
            <a:pPr algn="ctr"/>
            <a:r>
              <a:rPr lang="en-US" b="1" dirty="0" err="1">
                <a:solidFill>
                  <a:schemeClr val="bg1"/>
                </a:solidFill>
              </a:rPr>
              <a:t>Em</a:t>
            </a:r>
            <a:r>
              <a:rPr lang="en-US" b="1" dirty="0">
                <a:solidFill>
                  <a:schemeClr val="bg1"/>
                </a:solidFill>
              </a:rPr>
              <a:t> </a:t>
            </a:r>
            <a:r>
              <a:rPr lang="en-US" b="1" dirty="0" err="1">
                <a:solidFill>
                  <a:schemeClr val="bg1"/>
                </a:solidFill>
              </a:rPr>
              <a:t>sẽ</a:t>
            </a:r>
            <a:r>
              <a:rPr lang="en-US" b="1" dirty="0">
                <a:solidFill>
                  <a:schemeClr val="bg1"/>
                </a:solidFill>
              </a:rPr>
              <a:t> </a:t>
            </a:r>
            <a:r>
              <a:rPr lang="en-US" b="1" dirty="0" err="1">
                <a:solidFill>
                  <a:schemeClr val="bg1"/>
                </a:solidFill>
              </a:rPr>
              <a:t>khuyên</a:t>
            </a:r>
            <a:r>
              <a:rPr lang="en-US" b="1" dirty="0">
                <a:solidFill>
                  <a:schemeClr val="bg1"/>
                </a:solidFill>
              </a:rPr>
              <a:t> </a:t>
            </a:r>
            <a:r>
              <a:rPr lang="en-US" b="1" dirty="0" err="1">
                <a:solidFill>
                  <a:schemeClr val="bg1"/>
                </a:solidFill>
              </a:rPr>
              <a:t>các</a:t>
            </a:r>
            <a:r>
              <a:rPr lang="en-US" b="1" dirty="0">
                <a:solidFill>
                  <a:schemeClr val="bg1"/>
                </a:solidFill>
              </a:rPr>
              <a:t> </a:t>
            </a:r>
            <a:r>
              <a:rPr lang="en-US" b="1" dirty="0" err="1">
                <a:solidFill>
                  <a:schemeClr val="bg1"/>
                </a:solidFill>
              </a:rPr>
              <a:t>bạn</a:t>
            </a:r>
            <a:r>
              <a:rPr lang="en-US" b="1" dirty="0">
                <a:solidFill>
                  <a:schemeClr val="bg1"/>
                </a:solidFill>
              </a:rPr>
              <a:t> </a:t>
            </a:r>
            <a:r>
              <a:rPr lang="en-US" b="1" dirty="0" err="1">
                <a:solidFill>
                  <a:schemeClr val="bg1"/>
                </a:solidFill>
              </a:rPr>
              <a:t>nên</a:t>
            </a:r>
            <a:r>
              <a:rPr lang="en-US" b="1" dirty="0">
                <a:solidFill>
                  <a:schemeClr val="bg1"/>
                </a:solidFill>
              </a:rPr>
              <a:t> ở </a:t>
            </a:r>
            <a:r>
              <a:rPr lang="en-US" b="1" dirty="0" err="1">
                <a:solidFill>
                  <a:schemeClr val="bg1"/>
                </a:solidFill>
              </a:rPr>
              <a:t>trong</a:t>
            </a:r>
            <a:r>
              <a:rPr lang="en-US" b="1" dirty="0">
                <a:solidFill>
                  <a:schemeClr val="bg1"/>
                </a:solidFill>
              </a:rPr>
              <a:t> </a:t>
            </a:r>
            <a:r>
              <a:rPr lang="en-US" b="1" dirty="0" err="1">
                <a:solidFill>
                  <a:schemeClr val="bg1"/>
                </a:solidFill>
              </a:rPr>
              <a:t>lớp</a:t>
            </a:r>
            <a:r>
              <a:rPr lang="en-US" b="1" dirty="0">
                <a:solidFill>
                  <a:schemeClr val="bg1"/>
                </a:solidFill>
              </a:rPr>
              <a:t> </a:t>
            </a:r>
            <a:r>
              <a:rPr lang="en-US" b="1" dirty="0" err="1">
                <a:solidFill>
                  <a:schemeClr val="bg1"/>
                </a:solidFill>
              </a:rPr>
              <a:t>không</a:t>
            </a:r>
            <a:r>
              <a:rPr lang="en-US" b="1" dirty="0">
                <a:solidFill>
                  <a:schemeClr val="bg1"/>
                </a:solidFill>
              </a:rPr>
              <a:t> </a:t>
            </a:r>
            <a:r>
              <a:rPr lang="en-US" b="1" dirty="0" err="1">
                <a:solidFill>
                  <a:schemeClr val="bg1"/>
                </a:solidFill>
              </a:rPr>
              <a:t>nên</a:t>
            </a:r>
            <a:r>
              <a:rPr lang="en-US" b="1" dirty="0">
                <a:solidFill>
                  <a:schemeClr val="bg1"/>
                </a:solidFill>
              </a:rPr>
              <a:t> ra </a:t>
            </a:r>
            <a:r>
              <a:rPr lang="en-US" b="1" dirty="0" err="1">
                <a:solidFill>
                  <a:schemeClr val="bg1"/>
                </a:solidFill>
              </a:rPr>
              <a:t>lượm</a:t>
            </a:r>
            <a:r>
              <a:rPr lang="en-US" b="1" dirty="0">
                <a:solidFill>
                  <a:schemeClr val="bg1"/>
                </a:solidFill>
              </a:rPr>
              <a:t> </a:t>
            </a:r>
            <a:r>
              <a:rPr lang="en-US" b="1" dirty="0" err="1">
                <a:solidFill>
                  <a:schemeClr val="bg1"/>
                </a:solidFill>
              </a:rPr>
              <a:t>như</a:t>
            </a:r>
            <a:r>
              <a:rPr lang="en-US" b="1" dirty="0">
                <a:solidFill>
                  <a:schemeClr val="bg1"/>
                </a:solidFill>
              </a:rPr>
              <a:t> </a:t>
            </a:r>
            <a:r>
              <a:rPr lang="en-US" b="1" dirty="0" err="1">
                <a:solidFill>
                  <a:schemeClr val="bg1"/>
                </a:solidFill>
              </a:rPr>
              <a:t>vậy</a:t>
            </a:r>
            <a:r>
              <a:rPr lang="en-US" b="1" dirty="0">
                <a:solidFill>
                  <a:schemeClr val="bg1"/>
                </a:solidFill>
              </a:rPr>
              <a:t> </a:t>
            </a:r>
            <a:r>
              <a:rPr lang="en-US" b="1" dirty="0" err="1">
                <a:solidFill>
                  <a:schemeClr val="bg1"/>
                </a:solidFill>
              </a:rPr>
              <a:t>rất</a:t>
            </a:r>
            <a:r>
              <a:rPr lang="en-US" b="1" dirty="0">
                <a:solidFill>
                  <a:schemeClr val="bg1"/>
                </a:solidFill>
              </a:rPr>
              <a:t> </a:t>
            </a:r>
            <a:r>
              <a:rPr lang="en-US" b="1" dirty="0" err="1">
                <a:solidFill>
                  <a:schemeClr val="bg1"/>
                </a:solidFill>
              </a:rPr>
              <a:t>nguy</a:t>
            </a:r>
            <a:r>
              <a:rPr lang="en-US" b="1" dirty="0">
                <a:solidFill>
                  <a:schemeClr val="bg1"/>
                </a:solidFill>
              </a:rPr>
              <a:t> </a:t>
            </a:r>
            <a:r>
              <a:rPr lang="en-US" b="1" dirty="0" err="1">
                <a:solidFill>
                  <a:schemeClr val="bg1"/>
                </a:solidFill>
              </a:rPr>
              <a:t>hiểm</a:t>
            </a:r>
            <a:r>
              <a:rPr lang="en-US" b="1" dirty="0">
                <a:solidFill>
                  <a:schemeClr val="bg1"/>
                </a:solidFill>
              </a:rPr>
              <a:t>.</a:t>
            </a:r>
            <a:endParaRPr lang="en-US" b="1" dirty="0">
              <a:solidFill>
                <a:schemeClr val="bg1"/>
              </a:solidFill>
              <a:effectLst/>
              <a:latin typeface="+mj-lt"/>
              <a:ea typeface="Calibri" panose="020F050202020403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id="{4D79274D-7EFF-4DC0-9A6C-AE090095269D}"/>
              </a:ext>
            </a:extLst>
          </p:cNvPr>
          <p:cNvSpPr>
            <a:spLocks noChangeArrowheads="1"/>
          </p:cNvSpPr>
          <p:nvPr/>
        </p:nvSpPr>
        <p:spPr bwMode="auto">
          <a:xfrm>
            <a:off x="-1" y="-1"/>
            <a:ext cx="1308192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FE59E59D-BADB-4130-8515-75AB377D6B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075474"/>
            <a:ext cx="4343400" cy="3202391"/>
          </a:xfrm>
          <a:prstGeom prst="rect">
            <a:avLst/>
          </a:prstGeom>
        </p:spPr>
      </p:pic>
    </p:spTree>
    <p:extLst>
      <p:ext uri="{BB962C8B-B14F-4D97-AF65-F5344CB8AC3E}">
        <p14:creationId xmlns:p14="http://schemas.microsoft.com/office/powerpoint/2010/main" val="193899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92ae4d8057413ac541816c85d7c4bf83"/>
          <p:cNvPicPr>
            <a:picLocks noChangeAspect="1"/>
          </p:cNvPicPr>
          <p:nvPr/>
        </p:nvPicPr>
        <p:blipFill>
          <a:blip r:embed="rId3"/>
          <a:stretch>
            <a:fillRect/>
          </a:stretch>
        </p:blipFill>
        <p:spPr>
          <a:xfrm>
            <a:off x="4151472" y="4286"/>
            <a:ext cx="4994434" cy="5139214"/>
          </a:xfrm>
          <a:prstGeom prst="rect">
            <a:avLst/>
          </a:prstGeom>
        </p:spPr>
      </p:pic>
      <p:pic>
        <p:nvPicPr>
          <p:cNvPr id="15" name="图片 14" descr="133250c5 4291269107f36f07c9df1ea7"/>
          <p:cNvPicPr>
            <a:picLocks noChangeAspect="1"/>
          </p:cNvPicPr>
          <p:nvPr/>
        </p:nvPicPr>
        <p:blipFill>
          <a:blip r:embed="rId4"/>
          <a:stretch>
            <a:fillRect/>
          </a:stretch>
        </p:blipFill>
        <p:spPr>
          <a:xfrm flipH="1">
            <a:off x="-4762" y="1966437"/>
            <a:ext cx="2678906" cy="2218849"/>
          </a:xfrm>
          <a:prstGeom prst="rect">
            <a:avLst/>
          </a:prstGeom>
        </p:spPr>
      </p:pic>
      <p:pic>
        <p:nvPicPr>
          <p:cNvPr id="11" name="图片 10" descr="2659f7d1966f7424a7bb26eb2650b6f3"/>
          <p:cNvPicPr>
            <a:picLocks noChangeAspect="1"/>
          </p:cNvPicPr>
          <p:nvPr/>
        </p:nvPicPr>
        <p:blipFill>
          <a:blip r:embed="rId5"/>
          <a:stretch>
            <a:fillRect/>
          </a:stretch>
        </p:blipFill>
        <p:spPr>
          <a:xfrm>
            <a:off x="-4762" y="1942075"/>
            <a:ext cx="9244186" cy="3768464"/>
          </a:xfrm>
          <a:prstGeom prst="rect">
            <a:avLst/>
          </a:prstGeom>
        </p:spPr>
      </p:pic>
      <p:pic>
        <p:nvPicPr>
          <p:cNvPr id="12" name="图片 11" descr="3d53dc5502d6926647ec53656448988c"/>
          <p:cNvPicPr>
            <a:picLocks noChangeAspect="1"/>
          </p:cNvPicPr>
          <p:nvPr/>
        </p:nvPicPr>
        <p:blipFill>
          <a:blip r:embed="rId6"/>
          <a:stretch>
            <a:fillRect/>
          </a:stretch>
        </p:blipFill>
        <p:spPr>
          <a:xfrm>
            <a:off x="7581424" y="2461737"/>
            <a:ext cx="760571" cy="760571"/>
          </a:xfrm>
          <a:prstGeom prst="rect">
            <a:avLst/>
          </a:prstGeom>
        </p:spPr>
      </p:pic>
      <p:pic>
        <p:nvPicPr>
          <p:cNvPr id="13" name="图片 12" descr="3d53dc5502d6926647ec53656448988c"/>
          <p:cNvPicPr>
            <a:picLocks noChangeAspect="1"/>
          </p:cNvPicPr>
          <p:nvPr/>
        </p:nvPicPr>
        <p:blipFill>
          <a:blip r:embed="rId6"/>
          <a:stretch>
            <a:fillRect/>
          </a:stretch>
        </p:blipFill>
        <p:spPr>
          <a:xfrm rot="2460000">
            <a:off x="3639373" y="417406"/>
            <a:ext cx="587693" cy="587693"/>
          </a:xfrm>
          <a:prstGeom prst="rect">
            <a:avLst/>
          </a:prstGeom>
        </p:spPr>
      </p:pic>
      <p:pic>
        <p:nvPicPr>
          <p:cNvPr id="20" name="图片 19" descr="4e7355571030e572ee5dbaf8f75acb32"/>
          <p:cNvPicPr>
            <a:picLocks noChangeAspect="1"/>
          </p:cNvPicPr>
          <p:nvPr/>
        </p:nvPicPr>
        <p:blipFill>
          <a:blip r:embed="rId7"/>
          <a:stretch>
            <a:fillRect/>
          </a:stretch>
        </p:blipFill>
        <p:spPr>
          <a:xfrm>
            <a:off x="544719" y="322967"/>
            <a:ext cx="712404" cy="764074"/>
          </a:xfrm>
          <a:prstGeom prst="rect">
            <a:avLst/>
          </a:prstGeom>
        </p:spPr>
      </p:pic>
      <p:pic>
        <p:nvPicPr>
          <p:cNvPr id="22" name="图片 21" descr="890261f18bd9a6cf2baac98444466bbf"/>
          <p:cNvPicPr>
            <a:picLocks noChangeAspect="1"/>
          </p:cNvPicPr>
          <p:nvPr/>
        </p:nvPicPr>
        <p:blipFill>
          <a:blip r:embed="rId8"/>
          <a:stretch>
            <a:fillRect/>
          </a:stretch>
        </p:blipFill>
        <p:spPr>
          <a:xfrm>
            <a:off x="5708636" y="2667043"/>
            <a:ext cx="3346609" cy="3342323"/>
          </a:xfrm>
          <a:prstGeom prst="rect">
            <a:avLst/>
          </a:prstGeom>
        </p:spPr>
      </p:pic>
      <p:sp>
        <p:nvSpPr>
          <p:cNvPr id="2" name="Rectangle 1">
            <a:extLst>
              <a:ext uri="{FF2B5EF4-FFF2-40B4-BE49-F238E27FC236}">
                <a16:creationId xmlns:a16="http://schemas.microsoft.com/office/drawing/2014/main" id="{946DB933-1A36-45A1-AED6-3D9BD17DBA41}"/>
              </a:ext>
            </a:extLst>
          </p:cNvPr>
          <p:cNvSpPr/>
          <p:nvPr/>
        </p:nvSpPr>
        <p:spPr>
          <a:xfrm rot="19643595">
            <a:off x="-130384" y="798557"/>
            <a:ext cx="2775014" cy="692498"/>
          </a:xfrm>
          <a:prstGeom prst="rect">
            <a:avLst/>
          </a:prstGeom>
          <a:noFill/>
        </p:spPr>
        <p:txBody>
          <a:bodyPr wrap="none" lIns="68580" tIns="34290" rIns="68580" bIns="34290" numCol="1">
            <a:prstTxWarp prst="textChevronInverted">
              <a:avLst/>
            </a:prstTxWarp>
            <a:spAutoFit/>
          </a:bodyPr>
          <a:lstStyle/>
          <a:p>
            <a:pPr algn="ctr"/>
            <a:r>
              <a:rPr lang="en-US" sz="4050" b="1" dirty="0">
                <a:ln w="6600">
                  <a:solidFill>
                    <a:schemeClr val="accent2"/>
                  </a:solidFill>
                  <a:prstDash val="solid"/>
                </a:ln>
                <a:solidFill>
                  <a:srgbClr val="FFFFFF"/>
                </a:solidFill>
                <a:effectLst>
                  <a:outerShdw dist="38100" dir="2700000" algn="tl" rotWithShape="0">
                    <a:schemeClr val="accent2"/>
                  </a:outerShdw>
                </a:effectLst>
              </a:rPr>
              <a:t>BẮT BÓNG</a:t>
            </a:r>
          </a:p>
        </p:txBody>
      </p:sp>
      <p:pic>
        <p:nvPicPr>
          <p:cNvPr id="24" name="Picture 23">
            <a:hlinkClick r:id="rId9" action="ppaction://hlinksldjump"/>
            <a:extLst>
              <a:ext uri="{FF2B5EF4-FFF2-40B4-BE49-F238E27FC236}">
                <a16:creationId xmlns:a16="http://schemas.microsoft.com/office/drawing/2014/main" id="{5CA6A08B-B0D5-4224-A1A0-91C3EF870BC2}"/>
              </a:ext>
            </a:extLst>
          </p:cNvPr>
          <p:cNvPicPr>
            <a:picLocks noChangeAspect="1"/>
          </p:cNvPicPr>
          <p:nvPr/>
        </p:nvPicPr>
        <p:blipFill>
          <a:blip r:embed="rId10"/>
          <a:stretch>
            <a:fillRect/>
          </a:stretch>
        </p:blipFill>
        <p:spPr>
          <a:xfrm>
            <a:off x="1905156" y="2535977"/>
            <a:ext cx="1147672" cy="2555969"/>
          </a:xfrm>
          <a:prstGeom prst="rect">
            <a:avLst/>
          </a:prstGeom>
        </p:spPr>
      </p:pic>
      <p:pic>
        <p:nvPicPr>
          <p:cNvPr id="26" name="Picture 25">
            <a:hlinkClick r:id="rId11" action="ppaction://hlinksldjump"/>
            <a:extLst>
              <a:ext uri="{FF2B5EF4-FFF2-40B4-BE49-F238E27FC236}">
                <a16:creationId xmlns:a16="http://schemas.microsoft.com/office/drawing/2014/main" id="{F582CE50-2F70-418B-A1C5-9521D75DDEBB}"/>
              </a:ext>
            </a:extLst>
          </p:cNvPr>
          <p:cNvPicPr>
            <a:picLocks noChangeAspect="1"/>
          </p:cNvPicPr>
          <p:nvPr/>
        </p:nvPicPr>
        <p:blipFill>
          <a:blip r:embed="rId12"/>
          <a:stretch>
            <a:fillRect/>
          </a:stretch>
        </p:blipFill>
        <p:spPr>
          <a:xfrm>
            <a:off x="716423" y="1981267"/>
            <a:ext cx="1161389" cy="2560542"/>
          </a:xfrm>
          <a:prstGeom prst="rect">
            <a:avLst/>
          </a:prstGeom>
        </p:spPr>
      </p:pic>
      <p:pic>
        <p:nvPicPr>
          <p:cNvPr id="30" name="Picture 29">
            <a:hlinkClick r:id="rId13" action="ppaction://hlinksldjump"/>
            <a:extLst>
              <a:ext uri="{FF2B5EF4-FFF2-40B4-BE49-F238E27FC236}">
                <a16:creationId xmlns:a16="http://schemas.microsoft.com/office/drawing/2014/main" id="{BDBCA8BC-B36D-49F7-9607-A6228DE041B5}"/>
              </a:ext>
            </a:extLst>
          </p:cNvPr>
          <p:cNvPicPr>
            <a:picLocks noChangeAspect="1"/>
          </p:cNvPicPr>
          <p:nvPr/>
        </p:nvPicPr>
        <p:blipFill>
          <a:blip r:embed="rId14"/>
          <a:stretch>
            <a:fillRect/>
          </a:stretch>
        </p:blipFill>
        <p:spPr>
          <a:xfrm>
            <a:off x="5120442" y="2429733"/>
            <a:ext cx="1147672" cy="2501101"/>
          </a:xfrm>
          <a:prstGeom prst="rect">
            <a:avLst/>
          </a:prstGeom>
        </p:spPr>
      </p:pic>
      <p:pic>
        <p:nvPicPr>
          <p:cNvPr id="67" name="Picture 66">
            <a:hlinkClick r:id="rId15" action="ppaction://hlinksldjump"/>
            <a:extLst>
              <a:ext uri="{FF2B5EF4-FFF2-40B4-BE49-F238E27FC236}">
                <a16:creationId xmlns:a16="http://schemas.microsoft.com/office/drawing/2014/main" id="{7ED42CAC-BEE7-42A0-862C-A186143277D0}"/>
              </a:ext>
            </a:extLst>
          </p:cNvPr>
          <p:cNvPicPr>
            <a:picLocks noChangeAspect="1"/>
          </p:cNvPicPr>
          <p:nvPr/>
        </p:nvPicPr>
        <p:blipFill>
          <a:blip r:embed="rId16"/>
          <a:stretch>
            <a:fillRect/>
          </a:stretch>
        </p:blipFill>
        <p:spPr>
          <a:xfrm>
            <a:off x="2954892" y="2116627"/>
            <a:ext cx="1147672" cy="2501101"/>
          </a:xfrm>
          <a:prstGeom prst="rect">
            <a:avLst/>
          </a:prstGeom>
        </p:spPr>
      </p:pic>
      <p:pic>
        <p:nvPicPr>
          <p:cNvPr id="73" name="Picture 72">
            <a:hlinkClick r:id="rId17" action="ppaction://hlinksldjump"/>
            <a:extLst>
              <a:ext uri="{FF2B5EF4-FFF2-40B4-BE49-F238E27FC236}">
                <a16:creationId xmlns:a16="http://schemas.microsoft.com/office/drawing/2014/main" id="{3173335B-8CB7-46F4-B277-1906068B6EE7}"/>
              </a:ext>
            </a:extLst>
          </p:cNvPr>
          <p:cNvPicPr>
            <a:picLocks noChangeAspect="1"/>
          </p:cNvPicPr>
          <p:nvPr/>
        </p:nvPicPr>
        <p:blipFill>
          <a:blip r:embed="rId18"/>
          <a:stretch>
            <a:fillRect/>
          </a:stretch>
        </p:blipFill>
        <p:spPr>
          <a:xfrm>
            <a:off x="3872557" y="1643248"/>
            <a:ext cx="1147672" cy="3058933"/>
          </a:xfrm>
          <a:prstGeom prst="rect">
            <a:avLst/>
          </a:prstGeom>
        </p:spPr>
      </p:pic>
      <p:pic>
        <p:nvPicPr>
          <p:cNvPr id="80" name="Graphic 79" descr="Grasshopper">
            <a:hlinkClick r:id="rId19" action="ppaction://hlinksldjump"/>
            <a:extLst>
              <a:ext uri="{FF2B5EF4-FFF2-40B4-BE49-F238E27FC236}">
                <a16:creationId xmlns:a16="http://schemas.microsoft.com/office/drawing/2014/main" id="{30490785-2541-4479-A10B-ACC986A66B2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110481" y="4645791"/>
            <a:ext cx="1147672" cy="1147672"/>
          </a:xfrm>
          <a:prstGeom prst="rect">
            <a:avLst/>
          </a:prstGeom>
          <a:scene3d>
            <a:camera prst="orthographicFront"/>
            <a:lightRig rig="threePt" dir="t"/>
          </a:scene3d>
          <a:sp3d>
            <a:bevelT prst="convex"/>
          </a:sp3d>
        </p:spPr>
      </p:pic>
    </p:spTree>
    <p:extLst>
      <p:ext uri="{BB962C8B-B14F-4D97-AF65-F5344CB8AC3E}">
        <p14:creationId xmlns:p14="http://schemas.microsoft.com/office/powerpoint/2010/main" val="343729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repeatCount="indefinite"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0" fill="hold"/>
                                        <p:tgtEl>
                                          <p:spTgt spid="26"/>
                                        </p:tgtEl>
                                        <p:attrNameLst>
                                          <p:attrName>ppt_x</p:attrName>
                                        </p:attrNameLst>
                                      </p:cBhvr>
                                      <p:tavLst>
                                        <p:tav tm="0">
                                          <p:val>
                                            <p:strVal val="#ppt_x"/>
                                          </p:val>
                                        </p:tav>
                                        <p:tav tm="100000">
                                          <p:val>
                                            <p:strVal val="#ppt_x"/>
                                          </p:val>
                                        </p:tav>
                                      </p:tavLst>
                                    </p:anim>
                                    <p:anim calcmode="lin" valueType="num">
                                      <p:cBhvr additive="base">
                                        <p:cTn id="8" dur="50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repeatCount="indefinite"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750" fill="hold"/>
                                        <p:tgtEl>
                                          <p:spTgt spid="24"/>
                                        </p:tgtEl>
                                        <p:attrNameLst>
                                          <p:attrName>ppt_x</p:attrName>
                                        </p:attrNameLst>
                                      </p:cBhvr>
                                      <p:tavLst>
                                        <p:tav tm="0">
                                          <p:val>
                                            <p:strVal val="#ppt_x"/>
                                          </p:val>
                                        </p:tav>
                                        <p:tav tm="100000">
                                          <p:val>
                                            <p:strVal val="#ppt_x"/>
                                          </p:val>
                                        </p:tav>
                                      </p:tavLst>
                                    </p:anim>
                                    <p:anim calcmode="lin" valueType="num">
                                      <p:cBhvr additive="base">
                                        <p:cTn id="12" dur="575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repeatCount="indefinite" fill="hold" nodeType="withEffect">
                                  <p:stCondLst>
                                    <p:cond delay="0"/>
                                  </p:stCondLst>
                                  <p:endCondLst>
                                    <p:cond evt="onNext" delay="0">
                                      <p:tgtEl>
                                        <p:sldTgt/>
                                      </p:tgtEl>
                                    </p:cond>
                                  </p:end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6500" fill="hold"/>
                                        <p:tgtEl>
                                          <p:spTgt spid="67"/>
                                        </p:tgtEl>
                                        <p:attrNameLst>
                                          <p:attrName>ppt_x</p:attrName>
                                        </p:attrNameLst>
                                      </p:cBhvr>
                                      <p:tavLst>
                                        <p:tav tm="0">
                                          <p:val>
                                            <p:strVal val="#ppt_x"/>
                                          </p:val>
                                        </p:tav>
                                        <p:tav tm="100000">
                                          <p:val>
                                            <p:strVal val="#ppt_x"/>
                                          </p:val>
                                        </p:tav>
                                      </p:tavLst>
                                    </p:anim>
                                    <p:anim calcmode="lin" valueType="num">
                                      <p:cBhvr additive="base">
                                        <p:cTn id="16" dur="6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repeatCount="indefinite" fill="hold" nodeType="withEffect">
                                  <p:stCondLst>
                                    <p:cond delay="0"/>
                                  </p:stCondLst>
                                  <p:endCondLst>
                                    <p:cond evt="onNext" delay="0">
                                      <p:tgtEl>
                                        <p:sldTgt/>
                                      </p:tgtEl>
                                    </p:cond>
                                  </p:end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7250" fill="hold"/>
                                        <p:tgtEl>
                                          <p:spTgt spid="73"/>
                                        </p:tgtEl>
                                        <p:attrNameLst>
                                          <p:attrName>ppt_x</p:attrName>
                                        </p:attrNameLst>
                                      </p:cBhvr>
                                      <p:tavLst>
                                        <p:tav tm="0">
                                          <p:val>
                                            <p:strVal val="#ppt_x"/>
                                          </p:val>
                                        </p:tav>
                                        <p:tav tm="100000">
                                          <p:val>
                                            <p:strVal val="#ppt_x"/>
                                          </p:val>
                                        </p:tav>
                                      </p:tavLst>
                                    </p:anim>
                                    <p:anim calcmode="lin" valueType="num">
                                      <p:cBhvr additive="base">
                                        <p:cTn id="20" dur="7250" fill="hold"/>
                                        <p:tgtEl>
                                          <p:spTgt spid="73"/>
                                        </p:tgtEl>
                                        <p:attrNameLst>
                                          <p:attrName>ppt_y</p:attrName>
                                        </p:attrNameLst>
                                      </p:cBhvr>
                                      <p:tavLst>
                                        <p:tav tm="0">
                                          <p:val>
                                            <p:strVal val="1+#ppt_h/2"/>
                                          </p:val>
                                        </p:tav>
                                        <p:tav tm="100000">
                                          <p:val>
                                            <p:strVal val="#ppt_y"/>
                                          </p:val>
                                        </p:tav>
                                      </p:tavLst>
                                    </p:anim>
                                  </p:childTnLst>
                                </p:cTn>
                              </p:par>
                              <p:par>
                                <p:cTn id="21" presetID="2" presetClass="entr" presetSubtype="4" repeatCount="indefinite" fill="hold" nodeType="withEffect">
                                  <p:stCondLst>
                                    <p:cond delay="0"/>
                                  </p:stCondLst>
                                  <p:endCondLst>
                                    <p:cond evt="onNext" delay="0">
                                      <p:tgtEl>
                                        <p:sldTgt/>
                                      </p:tgtEl>
                                    </p:cond>
                                  </p:end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6500" fill="hold"/>
                                        <p:tgtEl>
                                          <p:spTgt spid="30"/>
                                        </p:tgtEl>
                                        <p:attrNameLst>
                                          <p:attrName>ppt_x</p:attrName>
                                        </p:attrNameLst>
                                      </p:cBhvr>
                                      <p:tavLst>
                                        <p:tav tm="0">
                                          <p:val>
                                            <p:strVal val="#ppt_x"/>
                                          </p:val>
                                        </p:tav>
                                        <p:tav tm="100000">
                                          <p:val>
                                            <p:strVal val="#ppt_x"/>
                                          </p:val>
                                        </p:tav>
                                      </p:tavLst>
                                    </p:anim>
                                    <p:anim calcmode="lin" valueType="num">
                                      <p:cBhvr additive="base">
                                        <p:cTn id="24" dur="6500" fill="hold"/>
                                        <p:tgtEl>
                                          <p:spTgt spid="30"/>
                                        </p:tgtEl>
                                        <p:attrNameLst>
                                          <p:attrName>ppt_y</p:attrName>
                                        </p:attrNameLst>
                                      </p:cBhvr>
                                      <p:tavLst>
                                        <p:tav tm="0">
                                          <p:val>
                                            <p:strVal val="1+#ppt_h/2"/>
                                          </p:val>
                                        </p:tav>
                                        <p:tav tm="100000">
                                          <p:val>
                                            <p:strVal val="#ppt_y"/>
                                          </p:val>
                                        </p:tav>
                                      </p:tavLst>
                                    </p:anim>
                                  </p:childTnLst>
                                </p:cTn>
                              </p:par>
                            </p:childTnLst>
                          </p:cTn>
                        </p:par>
                        <p:par>
                          <p:cTn id="25" fill="hold">
                            <p:stCondLst>
                              <p:cond delay="7250"/>
                            </p:stCondLst>
                            <p:childTnLst>
                              <p:par>
                                <p:cTn id="26" presetID="53" presetClass="entr" presetSubtype="16" fill="hold" nodeType="afterEffect">
                                  <p:stCondLst>
                                    <p:cond delay="0"/>
                                  </p:stCondLst>
                                  <p:childTnLst>
                                    <p:set>
                                      <p:cBhvr>
                                        <p:cTn id="27" dur="1" fill="hold">
                                          <p:stCondLst>
                                            <p:cond delay="0"/>
                                          </p:stCondLst>
                                        </p:cTn>
                                        <p:tgtEl>
                                          <p:spTgt spid="80"/>
                                        </p:tgtEl>
                                        <p:attrNameLst>
                                          <p:attrName>style.visibility</p:attrName>
                                        </p:attrNameLst>
                                      </p:cBhvr>
                                      <p:to>
                                        <p:strVal val="visible"/>
                                      </p:to>
                                    </p:set>
                                    <p:anim calcmode="lin" valueType="num">
                                      <p:cBhvr>
                                        <p:cTn id="28" dur="500" fill="hold"/>
                                        <p:tgtEl>
                                          <p:spTgt spid="80"/>
                                        </p:tgtEl>
                                        <p:attrNameLst>
                                          <p:attrName>ppt_w</p:attrName>
                                        </p:attrNameLst>
                                      </p:cBhvr>
                                      <p:tavLst>
                                        <p:tav tm="0">
                                          <p:val>
                                            <p:fltVal val="0"/>
                                          </p:val>
                                        </p:tav>
                                        <p:tav tm="100000">
                                          <p:val>
                                            <p:strVal val="#ppt_w"/>
                                          </p:val>
                                        </p:tav>
                                      </p:tavLst>
                                    </p:anim>
                                    <p:anim calcmode="lin" valueType="num">
                                      <p:cBhvr>
                                        <p:cTn id="29" dur="500" fill="hold"/>
                                        <p:tgtEl>
                                          <p:spTgt spid="80"/>
                                        </p:tgtEl>
                                        <p:attrNameLst>
                                          <p:attrName>ppt_h</p:attrName>
                                        </p:attrNameLst>
                                      </p:cBhvr>
                                      <p:tavLst>
                                        <p:tav tm="0">
                                          <p:val>
                                            <p:fltVal val="0"/>
                                          </p:val>
                                        </p:tav>
                                        <p:tav tm="100000">
                                          <p:val>
                                            <p:strVal val="#ppt_h"/>
                                          </p:val>
                                        </p:tav>
                                      </p:tavLst>
                                    </p:anim>
                                    <p:animEffect transition="in" filter="fade">
                                      <p:cBhvr>
                                        <p:cTn id="30" dur="500"/>
                                        <p:tgtEl>
                                          <p:spTgt spid="80"/>
                                        </p:tgtEl>
                                      </p:cBhvr>
                                    </p:animEffect>
                                  </p:childTnLst>
                                </p:cTn>
                              </p:par>
                              <p:par>
                                <p:cTn id="31" presetID="26" presetClass="emph" presetSubtype="0" fill="hold" nodeType="withEffect">
                                  <p:stCondLst>
                                    <p:cond delay="0"/>
                                  </p:stCondLst>
                                  <p:childTnLst>
                                    <p:animEffect transition="out" filter="fade">
                                      <p:cBhvr>
                                        <p:cTn id="32" dur="500" tmFilter="0, 0; .2, .5; .8, .5; 1, 0"/>
                                        <p:tgtEl>
                                          <p:spTgt spid="80"/>
                                        </p:tgtEl>
                                      </p:cBhvr>
                                    </p:animEffect>
                                    <p:animScale>
                                      <p:cBhvr>
                                        <p:cTn id="33" dur="250" autoRev="1" fill="hold"/>
                                        <p:tgtEl>
                                          <p:spTgt spid="8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26"/>
                                        </p:tgtEl>
                                        <p:attrNameLst>
                                          <p:attrName>ppt_w</p:attrName>
                                        </p:attrNameLst>
                                      </p:cBhvr>
                                      <p:tavLst>
                                        <p:tav tm="0">
                                          <p:val>
                                            <p:strVal val="ppt_w"/>
                                          </p:val>
                                        </p:tav>
                                        <p:tav tm="100000">
                                          <p:val>
                                            <p:fltVal val="0"/>
                                          </p:val>
                                        </p:tav>
                                      </p:tavLst>
                                    </p:anim>
                                    <p:anim calcmode="lin" valueType="num">
                                      <p:cBhvr>
                                        <p:cTn id="39" dur="500"/>
                                        <p:tgtEl>
                                          <p:spTgt spid="26"/>
                                        </p:tgtEl>
                                        <p:attrNameLst>
                                          <p:attrName>ppt_h</p:attrName>
                                        </p:attrNameLst>
                                      </p:cBhvr>
                                      <p:tavLst>
                                        <p:tav tm="0">
                                          <p:val>
                                            <p:strVal val="ppt_h"/>
                                          </p:val>
                                        </p:tav>
                                        <p:tav tm="100000">
                                          <p:val>
                                            <p:fltVal val="0"/>
                                          </p:val>
                                        </p:tav>
                                      </p:tavLst>
                                    </p:anim>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2" restart="whenNotActive" fill="hold" evtFilter="cancelBubble" nodeType="interactiveSeq">
                <p:stCondLst>
                  <p:cond evt="onClick" delay="0">
                    <p:tgtEl>
                      <p:spTgt spid="24"/>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24"/>
                                        </p:tgtEl>
                                        <p:attrNameLst>
                                          <p:attrName>ppt_w</p:attrName>
                                        </p:attrNameLst>
                                      </p:cBhvr>
                                      <p:tavLst>
                                        <p:tav tm="0">
                                          <p:val>
                                            <p:strVal val="ppt_w"/>
                                          </p:val>
                                        </p:tav>
                                        <p:tav tm="100000">
                                          <p:val>
                                            <p:fltVal val="0"/>
                                          </p:val>
                                        </p:tav>
                                      </p:tavLst>
                                    </p:anim>
                                    <p:anim calcmode="lin" valueType="num">
                                      <p:cBhvr>
                                        <p:cTn id="47" dur="500"/>
                                        <p:tgtEl>
                                          <p:spTgt spid="24"/>
                                        </p:tgtEl>
                                        <p:attrNameLst>
                                          <p:attrName>ppt_h</p:attrName>
                                        </p:attrNameLst>
                                      </p:cBhvr>
                                      <p:tavLst>
                                        <p:tav tm="0">
                                          <p:val>
                                            <p:strVal val="ppt_h"/>
                                          </p:val>
                                        </p:tav>
                                        <p:tav tm="100000">
                                          <p:val>
                                            <p:fltVal val="0"/>
                                          </p:val>
                                        </p:tav>
                                      </p:tavLst>
                                    </p:anim>
                                    <p:animEffect transition="out" filter="fade">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nodeType="clickEffect">
                                  <p:stCondLst>
                                    <p:cond delay="0"/>
                                  </p:stCondLst>
                                  <p:childTnLst>
                                    <p:anim calcmode="lin" valueType="num">
                                      <p:cBhvr>
                                        <p:cTn id="54" dur="500"/>
                                        <p:tgtEl>
                                          <p:spTgt spid="30"/>
                                        </p:tgtEl>
                                        <p:attrNameLst>
                                          <p:attrName>ppt_w</p:attrName>
                                        </p:attrNameLst>
                                      </p:cBhvr>
                                      <p:tavLst>
                                        <p:tav tm="0">
                                          <p:val>
                                            <p:strVal val="ppt_w"/>
                                          </p:val>
                                        </p:tav>
                                        <p:tav tm="100000">
                                          <p:val>
                                            <p:fltVal val="0"/>
                                          </p:val>
                                        </p:tav>
                                      </p:tavLst>
                                    </p:anim>
                                    <p:anim calcmode="lin" valueType="num">
                                      <p:cBhvr>
                                        <p:cTn id="55" dur="500"/>
                                        <p:tgtEl>
                                          <p:spTgt spid="30"/>
                                        </p:tgtEl>
                                        <p:attrNameLst>
                                          <p:attrName>ppt_h</p:attrName>
                                        </p:attrNameLst>
                                      </p:cBhvr>
                                      <p:tavLst>
                                        <p:tav tm="0">
                                          <p:val>
                                            <p:strVal val="ppt_h"/>
                                          </p:val>
                                        </p:tav>
                                        <p:tav tm="100000">
                                          <p:val>
                                            <p:fltVal val="0"/>
                                          </p:val>
                                        </p:tav>
                                      </p:tavLst>
                                    </p:anim>
                                    <p:animEffect transition="out" filter="fade">
                                      <p:cBhvr>
                                        <p:cTn id="56" dur="500"/>
                                        <p:tgtEl>
                                          <p:spTgt spid="30"/>
                                        </p:tgtEl>
                                      </p:cBhvr>
                                    </p:animEffect>
                                    <p:set>
                                      <p:cBhvr>
                                        <p:cTn id="5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8" restart="whenNotActive" fill="hold" evtFilter="cancelBubble" nodeType="interactiveSeq">
                <p:stCondLst>
                  <p:cond evt="onClick" delay="0">
                    <p:tgtEl>
                      <p:spTgt spid="67"/>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67"/>
                                        </p:tgtEl>
                                        <p:attrNameLst>
                                          <p:attrName>ppt_w</p:attrName>
                                        </p:attrNameLst>
                                      </p:cBhvr>
                                      <p:tavLst>
                                        <p:tav tm="0">
                                          <p:val>
                                            <p:strVal val="ppt_w"/>
                                          </p:val>
                                        </p:tav>
                                        <p:tav tm="100000">
                                          <p:val>
                                            <p:fltVal val="0"/>
                                          </p:val>
                                        </p:tav>
                                      </p:tavLst>
                                    </p:anim>
                                    <p:anim calcmode="lin" valueType="num">
                                      <p:cBhvr>
                                        <p:cTn id="63" dur="500"/>
                                        <p:tgtEl>
                                          <p:spTgt spid="67"/>
                                        </p:tgtEl>
                                        <p:attrNameLst>
                                          <p:attrName>ppt_h</p:attrName>
                                        </p:attrNameLst>
                                      </p:cBhvr>
                                      <p:tavLst>
                                        <p:tav tm="0">
                                          <p:val>
                                            <p:strVal val="ppt_h"/>
                                          </p:val>
                                        </p:tav>
                                        <p:tav tm="100000">
                                          <p:val>
                                            <p:fltVal val="0"/>
                                          </p:val>
                                        </p:tav>
                                      </p:tavLst>
                                    </p:anim>
                                    <p:animEffect transition="out" filter="fade">
                                      <p:cBhvr>
                                        <p:cTn id="64" dur="500"/>
                                        <p:tgtEl>
                                          <p:spTgt spid="67"/>
                                        </p:tgtEl>
                                      </p:cBhvr>
                                    </p:animEffect>
                                    <p:set>
                                      <p:cBhvr>
                                        <p:cTn id="6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66" restart="whenNotActive" fill="hold" evtFilter="cancelBubble" nodeType="interactiveSeq">
                <p:stCondLst>
                  <p:cond evt="onClick" delay="0">
                    <p:tgtEl>
                      <p:spTgt spid="73"/>
                    </p:tgtEl>
                  </p:cond>
                </p:stCondLst>
                <p:endSync evt="end" delay="0">
                  <p:rtn val="all"/>
                </p:endSync>
                <p:childTnLst>
                  <p:par>
                    <p:cTn id="67" fill="hold">
                      <p:stCondLst>
                        <p:cond delay="0"/>
                      </p:stCondLst>
                      <p:childTnLst>
                        <p:par>
                          <p:cTn id="68" fill="hold">
                            <p:stCondLst>
                              <p:cond delay="0"/>
                            </p:stCondLst>
                            <p:childTnLst>
                              <p:par>
                                <p:cTn id="69" presetID="53" presetClass="exit" presetSubtype="32" fill="hold" nodeType="clickEffect">
                                  <p:stCondLst>
                                    <p:cond delay="0"/>
                                  </p:stCondLst>
                                  <p:childTnLst>
                                    <p:anim calcmode="lin" valueType="num">
                                      <p:cBhvr>
                                        <p:cTn id="70" dur="500"/>
                                        <p:tgtEl>
                                          <p:spTgt spid="73"/>
                                        </p:tgtEl>
                                        <p:attrNameLst>
                                          <p:attrName>ppt_w</p:attrName>
                                        </p:attrNameLst>
                                      </p:cBhvr>
                                      <p:tavLst>
                                        <p:tav tm="0">
                                          <p:val>
                                            <p:strVal val="ppt_w"/>
                                          </p:val>
                                        </p:tav>
                                        <p:tav tm="100000">
                                          <p:val>
                                            <p:fltVal val="0"/>
                                          </p:val>
                                        </p:tav>
                                      </p:tavLst>
                                    </p:anim>
                                    <p:anim calcmode="lin" valueType="num">
                                      <p:cBhvr>
                                        <p:cTn id="71" dur="500"/>
                                        <p:tgtEl>
                                          <p:spTgt spid="73"/>
                                        </p:tgtEl>
                                        <p:attrNameLst>
                                          <p:attrName>ppt_h</p:attrName>
                                        </p:attrNameLst>
                                      </p:cBhvr>
                                      <p:tavLst>
                                        <p:tav tm="0">
                                          <p:val>
                                            <p:strVal val="ppt_h"/>
                                          </p:val>
                                        </p:tav>
                                        <p:tav tm="100000">
                                          <p:val>
                                            <p:fltVal val="0"/>
                                          </p:val>
                                        </p:tav>
                                      </p:tavLst>
                                    </p:anim>
                                    <p:animEffect transition="out" filter="fade">
                                      <p:cBhvr>
                                        <p:cTn id="72" dur="500"/>
                                        <p:tgtEl>
                                          <p:spTgt spid="73"/>
                                        </p:tgtEl>
                                      </p:cBhvr>
                                    </p:animEffect>
                                    <p:set>
                                      <p:cBhvr>
                                        <p:cTn id="73"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timing>
  <p:extLst>
    <p:ext uri="{E180D4A7-C9FB-4DFB-919C-405C955672EB}">
      <p14:showEvtLst xmlns:p14="http://schemas.microsoft.com/office/powerpoint/2010/main">
        <p14:playEvt time="1" objId="23"/>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1-17">
            <a:extLst>
              <a:ext uri="{FF2B5EF4-FFF2-40B4-BE49-F238E27FC236}">
                <a16:creationId xmlns:a16="http://schemas.microsoft.com/office/drawing/2014/main" id="{93F1A340-B0AD-49E3-BC71-FC3EE2CD1C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61" y="3619500"/>
            <a:ext cx="9165926"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descr="1-26">
            <a:extLst>
              <a:ext uri="{FF2B5EF4-FFF2-40B4-BE49-F238E27FC236}">
                <a16:creationId xmlns:a16="http://schemas.microsoft.com/office/drawing/2014/main" id="{084ACD6B-5F72-477D-89B3-0721B44878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3666" y="1986750"/>
            <a:ext cx="3537287" cy="264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1-28">
            <a:extLst>
              <a:ext uri="{FF2B5EF4-FFF2-40B4-BE49-F238E27FC236}">
                <a16:creationId xmlns:a16="http://schemas.microsoft.com/office/drawing/2014/main" id="{DBB70EF3-79D1-43D2-AF5D-DD5BA9A888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6485" y="3130229"/>
            <a:ext cx="2379160" cy="2150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1-29">
            <a:extLst>
              <a:ext uri="{FF2B5EF4-FFF2-40B4-BE49-F238E27FC236}">
                <a16:creationId xmlns:a16="http://schemas.microsoft.com/office/drawing/2014/main" id="{CBCCDAB2-A96B-472E-A77B-198E8F04DE2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95645" y="285750"/>
            <a:ext cx="6367020" cy="517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1-27">
            <a:extLst>
              <a:ext uri="{FF2B5EF4-FFF2-40B4-BE49-F238E27FC236}">
                <a16:creationId xmlns:a16="http://schemas.microsoft.com/office/drawing/2014/main" id="{16F4BF05-90E0-4086-A577-87562770443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3740" y="785538"/>
            <a:ext cx="2233532" cy="198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E2D482A8-9B99-46F4-89D0-A4785081D68A}"/>
              </a:ext>
            </a:extLst>
          </p:cNvPr>
          <p:cNvSpPr/>
          <p:nvPr/>
        </p:nvSpPr>
        <p:spPr bwMode="auto">
          <a:xfrm>
            <a:off x="3491142" y="3130228"/>
            <a:ext cx="1690459" cy="462719"/>
          </a:xfrm>
          <a:prstGeom prst="roundRect">
            <a:avLst>
              <a:gd name="adj" fmla="val 25649"/>
            </a:avLst>
          </a:prstGeom>
          <a:solidFill>
            <a:srgbClr val="FFFF66"/>
          </a:solidFill>
          <a:ln w="9525" cap="flat" cmpd="sng" algn="ctr">
            <a:noFill/>
            <a:prstDash val="solid"/>
            <a:round/>
            <a:headEnd type="none" w="med" len="med"/>
            <a:tailEnd type="none" w="med" len="med"/>
          </a:ln>
          <a:effectLst>
            <a:glow rad="101600">
              <a:srgbClr val="FF0000">
                <a:alpha val="60000"/>
              </a:srgbClr>
            </a:glow>
          </a:effectLst>
        </p:spPr>
        <p:txBody>
          <a:bodyPr vert="horz" wrap="square" lIns="68580" tIns="34290" rIns="68580" bIns="34290" numCol="1" rtlCol="0" anchor="ctr" anchorCtr="0" compatLnSpc="1">
            <a:prstTxWarp prst="textNoShape">
              <a:avLst/>
            </a:prstTxWarp>
          </a:bodyPr>
          <a:lstStyle/>
          <a:p>
            <a:pPr defTabSz="1125141">
              <a:spcBef>
                <a:spcPct val="0"/>
              </a:spcBef>
            </a:pPr>
            <a:r>
              <a:rPr lang="en-US" sz="1500" b="1" dirty="0">
                <a:ea typeface="宋体" pitchFamily="2" charset="-122"/>
              </a:rPr>
              <a:t>A. </a:t>
            </a:r>
            <a:r>
              <a:rPr lang="en-US" sz="1500" b="1" dirty="0" err="1">
                <a:ea typeface="宋体" pitchFamily="2" charset="-122"/>
              </a:rPr>
              <a:t>Gọi</a:t>
            </a:r>
            <a:r>
              <a:rPr lang="en-US" sz="1500" b="1" dirty="0">
                <a:ea typeface="宋体" pitchFamily="2" charset="-122"/>
              </a:rPr>
              <a:t> </a:t>
            </a:r>
            <a:r>
              <a:rPr lang="en-US" sz="1500" b="1" dirty="0" err="1">
                <a:ea typeface="宋体" pitchFamily="2" charset="-122"/>
              </a:rPr>
              <a:t>số</a:t>
            </a:r>
            <a:r>
              <a:rPr lang="en-US" sz="1500" b="1" dirty="0">
                <a:ea typeface="宋体" pitchFamily="2" charset="-122"/>
              </a:rPr>
              <a:t> 114</a:t>
            </a:r>
          </a:p>
        </p:txBody>
      </p:sp>
      <p:sp>
        <p:nvSpPr>
          <p:cNvPr id="9" name="Rectangle: Rounded Corners 8">
            <a:extLst>
              <a:ext uri="{FF2B5EF4-FFF2-40B4-BE49-F238E27FC236}">
                <a16:creationId xmlns:a16="http://schemas.microsoft.com/office/drawing/2014/main" id="{57BED93F-8569-4328-AD29-A61A69F65F06}"/>
              </a:ext>
            </a:extLst>
          </p:cNvPr>
          <p:cNvSpPr/>
          <p:nvPr/>
        </p:nvSpPr>
        <p:spPr bwMode="auto">
          <a:xfrm>
            <a:off x="5548541" y="3130228"/>
            <a:ext cx="1690459" cy="462719"/>
          </a:xfrm>
          <a:prstGeom prst="roundRect">
            <a:avLst>
              <a:gd name="adj" fmla="val 25649"/>
            </a:avLst>
          </a:prstGeom>
          <a:solidFill>
            <a:srgbClr val="FFFF66"/>
          </a:solidFill>
          <a:ln w="9525" cap="flat" cmpd="sng" algn="ctr">
            <a:noFill/>
            <a:prstDash val="solid"/>
            <a:round/>
            <a:headEnd type="none" w="med" len="med"/>
            <a:tailEnd type="none" w="med" len="med"/>
          </a:ln>
          <a:effectLst>
            <a:glow rad="101600">
              <a:srgbClr val="FF0000">
                <a:alpha val="60000"/>
              </a:srgbClr>
            </a:glow>
          </a:effectLst>
        </p:spPr>
        <p:txBody>
          <a:bodyPr vert="horz" wrap="square" lIns="68580" tIns="34290" rIns="68580" bIns="34290" numCol="1" rtlCol="0" anchor="ctr" anchorCtr="0" compatLnSpc="1">
            <a:prstTxWarp prst="textNoShape">
              <a:avLst/>
            </a:prstTxWarp>
          </a:bodyPr>
          <a:lstStyle/>
          <a:p>
            <a:pPr defTabSz="1125141">
              <a:spcBef>
                <a:spcPct val="0"/>
              </a:spcBef>
            </a:pPr>
            <a:r>
              <a:rPr lang="en-US" sz="1500" b="1" dirty="0">
                <a:ea typeface="宋体" pitchFamily="2" charset="-122"/>
              </a:rPr>
              <a:t>B. </a:t>
            </a:r>
            <a:r>
              <a:rPr lang="en-US" sz="1500" b="1" dirty="0" err="1">
                <a:ea typeface="宋体" pitchFamily="2" charset="-122"/>
              </a:rPr>
              <a:t>Gọi</a:t>
            </a:r>
            <a:r>
              <a:rPr lang="en-US" sz="1500" b="1" dirty="0">
                <a:ea typeface="宋体" pitchFamily="2" charset="-122"/>
              </a:rPr>
              <a:t> </a:t>
            </a:r>
            <a:r>
              <a:rPr lang="en-US" sz="1500" b="1" dirty="0" err="1">
                <a:ea typeface="宋体" pitchFamily="2" charset="-122"/>
              </a:rPr>
              <a:t>số</a:t>
            </a:r>
            <a:r>
              <a:rPr lang="en-US" sz="1500" b="1" dirty="0">
                <a:ea typeface="宋体" pitchFamily="2" charset="-122"/>
              </a:rPr>
              <a:t> 113</a:t>
            </a:r>
          </a:p>
        </p:txBody>
      </p:sp>
      <p:sp>
        <p:nvSpPr>
          <p:cNvPr id="10" name="Rectangle: Rounded Corners 9">
            <a:extLst>
              <a:ext uri="{FF2B5EF4-FFF2-40B4-BE49-F238E27FC236}">
                <a16:creationId xmlns:a16="http://schemas.microsoft.com/office/drawing/2014/main" id="{E490A67E-5668-4F33-BB08-846D2BDE3653}"/>
              </a:ext>
            </a:extLst>
          </p:cNvPr>
          <p:cNvSpPr/>
          <p:nvPr/>
        </p:nvSpPr>
        <p:spPr bwMode="auto">
          <a:xfrm>
            <a:off x="3491141" y="3793029"/>
            <a:ext cx="1690459" cy="462719"/>
          </a:xfrm>
          <a:prstGeom prst="roundRect">
            <a:avLst>
              <a:gd name="adj" fmla="val 25649"/>
            </a:avLst>
          </a:prstGeom>
          <a:solidFill>
            <a:srgbClr val="FFFF66"/>
          </a:solidFill>
          <a:ln w="9525" cap="flat" cmpd="sng" algn="ctr">
            <a:noFill/>
            <a:prstDash val="solid"/>
            <a:round/>
            <a:headEnd type="none" w="med" len="med"/>
            <a:tailEnd type="none" w="med" len="med"/>
          </a:ln>
          <a:effectLst>
            <a:glow rad="101600">
              <a:srgbClr val="FF0000">
                <a:alpha val="60000"/>
              </a:srgbClr>
            </a:glow>
          </a:effectLst>
        </p:spPr>
        <p:txBody>
          <a:bodyPr vert="horz" wrap="square" lIns="68580" tIns="34290" rIns="68580" bIns="34290" numCol="1" rtlCol="0" anchor="ctr" anchorCtr="0" compatLnSpc="1">
            <a:prstTxWarp prst="textNoShape">
              <a:avLst/>
            </a:prstTxWarp>
          </a:bodyPr>
          <a:lstStyle/>
          <a:p>
            <a:pPr defTabSz="1125141">
              <a:spcBef>
                <a:spcPct val="0"/>
              </a:spcBef>
            </a:pPr>
            <a:r>
              <a:rPr lang="en-US" sz="1500" b="1" dirty="0">
                <a:ea typeface="宋体" pitchFamily="2" charset="-122"/>
              </a:rPr>
              <a:t>C. </a:t>
            </a:r>
            <a:r>
              <a:rPr lang="en-US" sz="1500" b="1" dirty="0" err="1">
                <a:ea typeface="宋体" pitchFamily="2" charset="-122"/>
              </a:rPr>
              <a:t>Gọi</a:t>
            </a:r>
            <a:r>
              <a:rPr lang="en-US" sz="1500" b="1" dirty="0">
                <a:ea typeface="宋体" pitchFamily="2" charset="-122"/>
              </a:rPr>
              <a:t> </a:t>
            </a:r>
            <a:r>
              <a:rPr lang="en-US" sz="1500" b="1" dirty="0" err="1">
                <a:ea typeface="宋体" pitchFamily="2" charset="-122"/>
              </a:rPr>
              <a:t>số</a:t>
            </a:r>
            <a:r>
              <a:rPr lang="en-US" sz="1500" b="1" dirty="0">
                <a:ea typeface="宋体" pitchFamily="2" charset="-122"/>
              </a:rPr>
              <a:t> 112</a:t>
            </a:r>
          </a:p>
        </p:txBody>
      </p:sp>
      <p:sp>
        <p:nvSpPr>
          <p:cNvPr id="11" name="Rectangle: Rounded Corners 10">
            <a:extLst>
              <a:ext uri="{FF2B5EF4-FFF2-40B4-BE49-F238E27FC236}">
                <a16:creationId xmlns:a16="http://schemas.microsoft.com/office/drawing/2014/main" id="{4BEF4643-A489-4021-9FB1-3F1A86C43091}"/>
              </a:ext>
            </a:extLst>
          </p:cNvPr>
          <p:cNvSpPr/>
          <p:nvPr/>
        </p:nvSpPr>
        <p:spPr bwMode="auto">
          <a:xfrm>
            <a:off x="5548541" y="3789368"/>
            <a:ext cx="1690459" cy="462719"/>
          </a:xfrm>
          <a:prstGeom prst="roundRect">
            <a:avLst>
              <a:gd name="adj" fmla="val 25649"/>
            </a:avLst>
          </a:prstGeom>
          <a:solidFill>
            <a:srgbClr val="FFFF66"/>
          </a:solidFill>
          <a:ln w="9525" cap="flat" cmpd="sng" algn="ctr">
            <a:noFill/>
            <a:prstDash val="solid"/>
            <a:round/>
            <a:headEnd type="none" w="med" len="med"/>
            <a:tailEnd type="none" w="med" len="med"/>
          </a:ln>
          <a:effectLst>
            <a:glow rad="101600">
              <a:srgbClr val="FF0000">
                <a:alpha val="60000"/>
              </a:srgbClr>
            </a:glow>
          </a:effectLst>
        </p:spPr>
        <p:txBody>
          <a:bodyPr vert="horz" wrap="square" lIns="68580" tIns="34290" rIns="68580" bIns="34290" numCol="1" rtlCol="0" anchor="ctr" anchorCtr="0" compatLnSpc="1">
            <a:prstTxWarp prst="textNoShape">
              <a:avLst/>
            </a:prstTxWarp>
          </a:bodyPr>
          <a:lstStyle/>
          <a:p>
            <a:pPr defTabSz="1125141">
              <a:spcBef>
                <a:spcPct val="0"/>
              </a:spcBef>
            </a:pPr>
            <a:r>
              <a:rPr lang="en-US" sz="1500" b="1" dirty="0">
                <a:ea typeface="宋体" pitchFamily="2" charset="-122"/>
              </a:rPr>
              <a:t>D. </a:t>
            </a:r>
            <a:r>
              <a:rPr lang="en-US" sz="1500" b="1" dirty="0" err="1">
                <a:ea typeface="宋体" pitchFamily="2" charset="-122"/>
              </a:rPr>
              <a:t>Gọi</a:t>
            </a:r>
            <a:r>
              <a:rPr lang="en-US" sz="1500" b="1" dirty="0">
                <a:ea typeface="宋体" pitchFamily="2" charset="-122"/>
              </a:rPr>
              <a:t> </a:t>
            </a:r>
            <a:r>
              <a:rPr lang="en-US" sz="1500" b="1" dirty="0" err="1">
                <a:ea typeface="宋体" pitchFamily="2" charset="-122"/>
              </a:rPr>
              <a:t>số</a:t>
            </a:r>
            <a:r>
              <a:rPr lang="en-US" sz="1500" b="1" dirty="0">
                <a:ea typeface="宋体" pitchFamily="2" charset="-122"/>
              </a:rPr>
              <a:t> 111</a:t>
            </a:r>
          </a:p>
        </p:txBody>
      </p:sp>
      <p:sp>
        <p:nvSpPr>
          <p:cNvPr id="5" name="Rectangle: Rounded Corners 4">
            <a:extLst>
              <a:ext uri="{FF2B5EF4-FFF2-40B4-BE49-F238E27FC236}">
                <a16:creationId xmlns:a16="http://schemas.microsoft.com/office/drawing/2014/main" id="{7769F371-9FA1-47A7-B336-534E4CC5FBF8}"/>
              </a:ext>
            </a:extLst>
          </p:cNvPr>
          <p:cNvSpPr/>
          <p:nvPr/>
        </p:nvSpPr>
        <p:spPr bwMode="auto">
          <a:xfrm>
            <a:off x="3231572" y="1866900"/>
            <a:ext cx="4236028" cy="615256"/>
          </a:xfrm>
          <a:prstGeom prst="roundRect">
            <a:avLst>
              <a:gd name="adj" fmla="val 46515"/>
            </a:avLst>
          </a:prstGeom>
          <a:solidFill>
            <a:srgbClr val="FFCCCC"/>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1125141">
              <a:spcBef>
                <a:spcPct val="0"/>
              </a:spcBef>
            </a:pPr>
            <a:r>
              <a:rPr lang="en-US" sz="1500" b="1" dirty="0">
                <a:solidFill>
                  <a:srgbClr val="0000FF"/>
                </a:solidFill>
                <a:ea typeface="宋体" pitchFamily="2" charset="-122"/>
              </a:rPr>
              <a:t>Khi </a:t>
            </a:r>
            <a:r>
              <a:rPr lang="en-US" sz="1500" b="1" dirty="0" err="1">
                <a:solidFill>
                  <a:srgbClr val="0000FF"/>
                </a:solidFill>
                <a:ea typeface="宋体" pitchFamily="2" charset="-122"/>
              </a:rPr>
              <a:t>thấy</a:t>
            </a:r>
            <a:r>
              <a:rPr lang="en-US" sz="1500" b="1" dirty="0">
                <a:solidFill>
                  <a:srgbClr val="0000FF"/>
                </a:solidFill>
                <a:ea typeface="宋体" pitchFamily="2" charset="-122"/>
              </a:rPr>
              <a:t> </a:t>
            </a:r>
            <a:r>
              <a:rPr lang="en-US" sz="1500" b="1" dirty="0" err="1">
                <a:solidFill>
                  <a:srgbClr val="0000FF"/>
                </a:solidFill>
                <a:ea typeface="宋体" pitchFamily="2" charset="-122"/>
              </a:rPr>
              <a:t>có</a:t>
            </a:r>
            <a:r>
              <a:rPr lang="en-US" sz="1500" b="1" dirty="0">
                <a:solidFill>
                  <a:srgbClr val="0000FF"/>
                </a:solidFill>
                <a:ea typeface="宋体" pitchFamily="2" charset="-122"/>
              </a:rPr>
              <a:t> </a:t>
            </a:r>
            <a:r>
              <a:rPr lang="en-US" sz="1500" b="1" dirty="0" err="1">
                <a:solidFill>
                  <a:srgbClr val="0000FF"/>
                </a:solidFill>
                <a:ea typeface="宋体" pitchFamily="2" charset="-122"/>
              </a:rPr>
              <a:t>hỏa</a:t>
            </a:r>
            <a:r>
              <a:rPr lang="en-US" sz="1500" b="1" dirty="0">
                <a:solidFill>
                  <a:srgbClr val="0000FF"/>
                </a:solidFill>
                <a:ea typeface="宋体" pitchFamily="2" charset="-122"/>
              </a:rPr>
              <a:t> </a:t>
            </a:r>
            <a:r>
              <a:rPr lang="en-US" sz="1500" b="1" dirty="0" err="1">
                <a:solidFill>
                  <a:srgbClr val="0000FF"/>
                </a:solidFill>
                <a:ea typeface="宋体" pitchFamily="2" charset="-122"/>
              </a:rPr>
              <a:t>hoạn</a:t>
            </a:r>
            <a:r>
              <a:rPr lang="en-US" sz="1500" b="1" dirty="0">
                <a:solidFill>
                  <a:srgbClr val="0000FF"/>
                </a:solidFill>
                <a:ea typeface="宋体" pitchFamily="2" charset="-122"/>
              </a:rPr>
              <a:t> </a:t>
            </a:r>
            <a:r>
              <a:rPr lang="en-US" sz="1500" b="1" dirty="0" err="1">
                <a:solidFill>
                  <a:srgbClr val="0000FF"/>
                </a:solidFill>
                <a:ea typeface="宋体" pitchFamily="2" charset="-122"/>
              </a:rPr>
              <a:t>em</a:t>
            </a:r>
            <a:r>
              <a:rPr lang="en-US" sz="1500" b="1" dirty="0">
                <a:solidFill>
                  <a:srgbClr val="0000FF"/>
                </a:solidFill>
                <a:ea typeface="宋体" pitchFamily="2" charset="-122"/>
              </a:rPr>
              <a:t> </a:t>
            </a:r>
            <a:r>
              <a:rPr lang="en-US" sz="1500" b="1" dirty="0" err="1">
                <a:solidFill>
                  <a:srgbClr val="0000FF"/>
                </a:solidFill>
                <a:ea typeface="宋体" pitchFamily="2" charset="-122"/>
              </a:rPr>
              <a:t>sẽ</a:t>
            </a:r>
            <a:r>
              <a:rPr lang="en-US" sz="1500" b="1" dirty="0">
                <a:solidFill>
                  <a:srgbClr val="0000FF"/>
                </a:solidFill>
                <a:ea typeface="宋体" pitchFamily="2" charset="-122"/>
              </a:rPr>
              <a:t> </a:t>
            </a:r>
            <a:r>
              <a:rPr lang="en-US" sz="1500" b="1" dirty="0" err="1">
                <a:solidFill>
                  <a:srgbClr val="0000FF"/>
                </a:solidFill>
                <a:ea typeface="宋体" pitchFamily="2" charset="-122"/>
              </a:rPr>
              <a:t>gọi</a:t>
            </a:r>
            <a:r>
              <a:rPr lang="en-US" sz="1500" b="1" dirty="0">
                <a:solidFill>
                  <a:srgbClr val="0000FF"/>
                </a:solidFill>
                <a:ea typeface="宋体" pitchFamily="2" charset="-122"/>
              </a:rPr>
              <a:t> </a:t>
            </a:r>
            <a:r>
              <a:rPr lang="en-US" sz="1500" b="1" dirty="0" err="1">
                <a:solidFill>
                  <a:srgbClr val="0000FF"/>
                </a:solidFill>
                <a:ea typeface="宋体" pitchFamily="2" charset="-122"/>
              </a:rPr>
              <a:t>số</a:t>
            </a:r>
            <a:r>
              <a:rPr lang="en-US" sz="1500" b="1" dirty="0">
                <a:solidFill>
                  <a:srgbClr val="0000FF"/>
                </a:solidFill>
                <a:ea typeface="宋体" pitchFamily="2" charset="-122"/>
              </a:rPr>
              <a:t> </a:t>
            </a:r>
            <a:r>
              <a:rPr lang="en-US" sz="1500" b="1" dirty="0" err="1">
                <a:solidFill>
                  <a:srgbClr val="0000FF"/>
                </a:solidFill>
                <a:ea typeface="宋体" pitchFamily="2" charset="-122"/>
              </a:rPr>
              <a:t>điện</a:t>
            </a:r>
            <a:r>
              <a:rPr lang="en-US" sz="1500" b="1" dirty="0">
                <a:solidFill>
                  <a:srgbClr val="0000FF"/>
                </a:solidFill>
                <a:ea typeface="宋体" pitchFamily="2" charset="-122"/>
              </a:rPr>
              <a:t> </a:t>
            </a:r>
            <a:r>
              <a:rPr lang="en-US" sz="1500" b="1" dirty="0" err="1">
                <a:solidFill>
                  <a:srgbClr val="0000FF"/>
                </a:solidFill>
                <a:ea typeface="宋体" pitchFamily="2" charset="-122"/>
              </a:rPr>
              <a:t>thoại</a:t>
            </a:r>
            <a:r>
              <a:rPr lang="en-US" sz="1500" b="1" dirty="0">
                <a:solidFill>
                  <a:srgbClr val="0000FF"/>
                </a:solidFill>
                <a:ea typeface="宋体" pitchFamily="2" charset="-122"/>
              </a:rPr>
              <a:t> </a:t>
            </a:r>
            <a:r>
              <a:rPr lang="en-US" sz="1500" b="1" dirty="0" err="1">
                <a:solidFill>
                  <a:srgbClr val="0000FF"/>
                </a:solidFill>
                <a:ea typeface="宋体" pitchFamily="2" charset="-122"/>
              </a:rPr>
              <a:t>nào</a:t>
            </a:r>
            <a:r>
              <a:rPr lang="en-US" sz="1500" b="1" dirty="0">
                <a:solidFill>
                  <a:srgbClr val="0000FF"/>
                </a:solidFill>
                <a:ea typeface="宋体" pitchFamily="2" charset="-122"/>
              </a:rPr>
              <a:t> </a:t>
            </a:r>
            <a:r>
              <a:rPr lang="en-US" sz="1500" b="1" dirty="0" err="1">
                <a:solidFill>
                  <a:srgbClr val="0000FF"/>
                </a:solidFill>
                <a:ea typeface="宋体" pitchFamily="2" charset="-122"/>
              </a:rPr>
              <a:t>sau</a:t>
            </a:r>
            <a:r>
              <a:rPr lang="en-US" sz="1500" b="1" dirty="0">
                <a:solidFill>
                  <a:srgbClr val="0000FF"/>
                </a:solidFill>
                <a:ea typeface="宋体" pitchFamily="2" charset="-122"/>
              </a:rPr>
              <a:t> </a:t>
            </a:r>
            <a:r>
              <a:rPr lang="en-US" sz="1500" b="1" dirty="0" err="1">
                <a:solidFill>
                  <a:srgbClr val="0000FF"/>
                </a:solidFill>
                <a:ea typeface="宋体" pitchFamily="2" charset="-122"/>
              </a:rPr>
              <a:t>đây</a:t>
            </a:r>
            <a:r>
              <a:rPr lang="en-US" sz="1500" b="1" dirty="0">
                <a:solidFill>
                  <a:srgbClr val="0000FF"/>
                </a:solidFill>
                <a:ea typeface="宋体" pitchFamily="2" charset="-122"/>
              </a:rPr>
              <a:t>?</a:t>
            </a:r>
          </a:p>
        </p:txBody>
      </p:sp>
      <p:pic>
        <p:nvPicPr>
          <p:cNvPr id="13" name="Graphic 12" descr="Court">
            <a:hlinkClick r:id="rId10" action="ppaction://hlinksldjump"/>
            <a:extLst>
              <a:ext uri="{FF2B5EF4-FFF2-40B4-BE49-F238E27FC236}">
                <a16:creationId xmlns:a16="http://schemas.microsoft.com/office/drawing/2014/main" id="{036737A8-5569-4685-B840-B33A82401E6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58201" y="5067300"/>
            <a:ext cx="685800" cy="685800"/>
          </a:xfrm>
          <a:prstGeom prst="rect">
            <a:avLst/>
          </a:prstGeom>
        </p:spPr>
      </p:pic>
    </p:spTree>
    <p:extLst>
      <p:ext uri="{BB962C8B-B14F-4D97-AF65-F5344CB8AC3E}">
        <p14:creationId xmlns:p14="http://schemas.microsoft.com/office/powerpoint/2010/main" val="2547459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Tieng vo tay.wav"/>
                                        </p:tgtEl>
                                      </p:cMediaNode>
                                    </p:audio>
                                  </p:sub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9"/>
                                        </p:tgtEl>
                                        <p:attrNameLst>
                                          <p:attrName>ppt_w</p:attrName>
                                        </p:attrNameLst>
                                      </p:cBhvr>
                                      <p:tavLst>
                                        <p:tav tm="0">
                                          <p:val>
                                            <p:strVal val="ppt_w"/>
                                          </p:val>
                                        </p:tav>
                                        <p:tav tm="100000">
                                          <p:val>
                                            <p:fltVal val="0"/>
                                          </p:val>
                                        </p:tav>
                                      </p:tavLst>
                                    </p:anim>
                                    <p:anim calcmode="lin" valueType="num">
                                      <p:cBhvr>
                                        <p:cTn id="15" dur="500"/>
                                        <p:tgtEl>
                                          <p:spTgt spid="9"/>
                                        </p:tgtEl>
                                        <p:attrNameLst>
                                          <p:attrName>ppt_h</p:attrName>
                                        </p:attrNameLst>
                                      </p:cBhvr>
                                      <p:tavLst>
                                        <p:tav tm="0">
                                          <p:val>
                                            <p:strVal val="ppt_h"/>
                                          </p:val>
                                        </p:tav>
                                        <p:tav tm="100000">
                                          <p:val>
                                            <p:fltVal val="0"/>
                                          </p:val>
                                        </p:tav>
                                      </p:tavLst>
                                    </p:anim>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4" name="Nhac hieu thua cuoc.wav"/>
                                        </p:tgtEl>
                                      </p:cMediaNode>
                                    </p:audio>
                                  </p:subTnLst>
                                </p:cTn>
                              </p:par>
                            </p:childTnLst>
                          </p:cTn>
                        </p:par>
                      </p:childTnLst>
                    </p:cTn>
                  </p:par>
                </p:childTnLst>
              </p:cTn>
              <p:nextCondLst>
                <p:cond evt="onClick" delay="0">
                  <p:tgtEl>
                    <p:spTgt spid="9"/>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10"/>
                                        </p:tgtEl>
                                        <p:attrNameLst>
                                          <p:attrName>ppt_w</p:attrName>
                                        </p:attrNameLst>
                                      </p:cBhvr>
                                      <p:tavLst>
                                        <p:tav tm="0">
                                          <p:val>
                                            <p:strVal val="ppt_w"/>
                                          </p:val>
                                        </p:tav>
                                        <p:tav tm="100000">
                                          <p:val>
                                            <p:fltVal val="0"/>
                                          </p:val>
                                        </p:tav>
                                      </p:tavLst>
                                    </p:anim>
                                    <p:anim calcmode="lin" valueType="num">
                                      <p:cBhvr>
                                        <p:cTn id="23" dur="500"/>
                                        <p:tgtEl>
                                          <p:spTgt spid="10"/>
                                        </p:tgtEl>
                                        <p:attrNameLst>
                                          <p:attrName>ppt_h</p:attrName>
                                        </p:attrNameLst>
                                      </p:cBhvr>
                                      <p:tavLst>
                                        <p:tav tm="0">
                                          <p:val>
                                            <p:strVal val="ppt_h"/>
                                          </p:val>
                                        </p:tav>
                                        <p:tav tm="100000">
                                          <p:val>
                                            <p:fltVal val="0"/>
                                          </p:val>
                                        </p:tav>
                                      </p:tavLst>
                                    </p:anim>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Nhac hieu thua cuoc.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11"/>
                                        </p:tgtEl>
                                        <p:attrNameLst>
                                          <p:attrName>ppt_w</p:attrName>
                                        </p:attrNameLst>
                                      </p:cBhvr>
                                      <p:tavLst>
                                        <p:tav tm="0">
                                          <p:val>
                                            <p:strVal val="ppt_w"/>
                                          </p:val>
                                        </p:tav>
                                        <p:tav tm="100000">
                                          <p:val>
                                            <p:fltVal val="0"/>
                                          </p:val>
                                        </p:tav>
                                      </p:tavLst>
                                    </p:anim>
                                    <p:anim calcmode="lin" valueType="num">
                                      <p:cBhvr>
                                        <p:cTn id="31" dur="500"/>
                                        <p:tgtEl>
                                          <p:spTgt spid="11"/>
                                        </p:tgtEl>
                                        <p:attrNameLst>
                                          <p:attrName>ppt_h</p:attrName>
                                        </p:attrNameLst>
                                      </p:cBhvr>
                                      <p:tavLst>
                                        <p:tav tm="0">
                                          <p:val>
                                            <p:strVal val="ppt_h"/>
                                          </p:val>
                                        </p:tav>
                                        <p:tav tm="100000">
                                          <p:val>
                                            <p:fltVal val="0"/>
                                          </p:val>
                                        </p:tav>
                                      </p:tavLst>
                                    </p:anim>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Nhac hieu thua cuoc.wav"/>
                                        </p:tgtEl>
                                      </p:cMediaNode>
                                    </p:audio>
                                  </p:subTnLst>
                                </p:cTn>
                              </p:par>
                            </p:childTnLst>
                          </p:cTn>
                        </p:par>
                      </p:childTnLst>
                    </p:cTn>
                  </p:par>
                </p:childTnLst>
              </p:cTn>
              <p:nextCondLst>
                <p:cond evt="onClick" delay="0">
                  <p:tgtEl>
                    <p:spTgt spid="11"/>
                  </p:tgtEl>
                </p:cond>
              </p:nextCondLst>
            </p:seq>
          </p:childTnLst>
        </p:cTn>
      </p:par>
    </p:tnLst>
    <p:bldLst>
      <p:bldP spid="3"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1-17">
            <a:extLst>
              <a:ext uri="{FF2B5EF4-FFF2-40B4-BE49-F238E27FC236}">
                <a16:creationId xmlns:a16="http://schemas.microsoft.com/office/drawing/2014/main" id="{B228DACB-7967-4E8E-B969-743A900FFD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61" y="3337899"/>
            <a:ext cx="9165926" cy="236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1-31">
            <a:extLst>
              <a:ext uri="{FF2B5EF4-FFF2-40B4-BE49-F238E27FC236}">
                <a16:creationId xmlns:a16="http://schemas.microsoft.com/office/drawing/2014/main" id="{4C2CA47C-5573-4196-94A1-B89D7CFEC6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41761"/>
            <a:ext cx="7315200" cy="465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1-32">
            <a:extLst>
              <a:ext uri="{FF2B5EF4-FFF2-40B4-BE49-F238E27FC236}">
                <a16:creationId xmlns:a16="http://schemas.microsoft.com/office/drawing/2014/main" id="{5BECB9E4-48B9-496C-91DB-D6D5020F7D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9131" y="2377101"/>
            <a:ext cx="1856535" cy="276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1-30">
            <a:extLst>
              <a:ext uri="{FF2B5EF4-FFF2-40B4-BE49-F238E27FC236}">
                <a16:creationId xmlns:a16="http://schemas.microsoft.com/office/drawing/2014/main" id="{6D8EED9B-4CBB-4159-AB5A-0392C840D29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5538" y="2857500"/>
            <a:ext cx="1947476" cy="310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3C3182C-03B7-4191-8B9B-CFB53778FF30}"/>
              </a:ext>
            </a:extLst>
          </p:cNvPr>
          <p:cNvSpPr/>
          <p:nvPr/>
        </p:nvSpPr>
        <p:spPr bwMode="auto">
          <a:xfrm>
            <a:off x="2667000" y="1464096"/>
            <a:ext cx="4602131" cy="651611"/>
          </a:xfrm>
          <a:prstGeom prst="rect">
            <a:avLst/>
          </a:prstGeom>
          <a:solidFill>
            <a:srgbClr val="FFFF9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1125141">
              <a:spcBef>
                <a:spcPct val="0"/>
              </a:spcBef>
            </a:pPr>
            <a:r>
              <a:rPr lang="en-US" b="1" dirty="0" err="1">
                <a:solidFill>
                  <a:srgbClr val="0000FF"/>
                </a:solidFill>
                <a:ea typeface="宋体" pitchFamily="2" charset="-122"/>
              </a:rPr>
              <a:t>Câu</a:t>
            </a:r>
            <a:r>
              <a:rPr lang="en-US" b="1" dirty="0">
                <a:solidFill>
                  <a:srgbClr val="0000FF"/>
                </a:solidFill>
                <a:ea typeface="宋体" pitchFamily="2" charset="-122"/>
              </a:rPr>
              <a:t> </a:t>
            </a:r>
            <a:r>
              <a:rPr lang="en-US" b="1" dirty="0" err="1">
                <a:solidFill>
                  <a:srgbClr val="0000FF"/>
                </a:solidFill>
                <a:ea typeface="宋体" pitchFamily="2" charset="-122"/>
              </a:rPr>
              <a:t>hỏi</a:t>
            </a:r>
            <a:r>
              <a:rPr lang="en-US" b="1" dirty="0">
                <a:solidFill>
                  <a:srgbClr val="0000FF"/>
                </a:solidFill>
                <a:ea typeface="宋体" pitchFamily="2" charset="-122"/>
              </a:rPr>
              <a:t> 2:  </a:t>
            </a:r>
            <a:r>
              <a:rPr lang="en-US" b="1" dirty="0" err="1">
                <a:solidFill>
                  <a:srgbClr val="0000FF"/>
                </a:solidFill>
                <a:ea typeface="宋体" pitchFamily="2" charset="-122"/>
              </a:rPr>
              <a:t>Tình</a:t>
            </a:r>
            <a:r>
              <a:rPr lang="en-US" b="1" dirty="0">
                <a:solidFill>
                  <a:srgbClr val="0000FF"/>
                </a:solidFill>
                <a:ea typeface="宋体" pitchFamily="2" charset="-122"/>
              </a:rPr>
              <a:t> </a:t>
            </a:r>
            <a:r>
              <a:rPr lang="en-US" b="1" dirty="0" err="1">
                <a:solidFill>
                  <a:srgbClr val="0000FF"/>
                </a:solidFill>
                <a:ea typeface="宋体" pitchFamily="2" charset="-122"/>
              </a:rPr>
              <a:t>huống</a:t>
            </a:r>
            <a:r>
              <a:rPr lang="en-US" b="1" dirty="0">
                <a:solidFill>
                  <a:srgbClr val="0000FF"/>
                </a:solidFill>
                <a:ea typeface="宋体" pitchFamily="2" charset="-122"/>
              </a:rPr>
              <a:t> </a:t>
            </a:r>
            <a:r>
              <a:rPr lang="en-US" b="1" dirty="0" err="1">
                <a:solidFill>
                  <a:srgbClr val="0000FF"/>
                </a:solidFill>
                <a:ea typeface="宋体" pitchFamily="2" charset="-122"/>
              </a:rPr>
              <a:t>nguy</a:t>
            </a:r>
            <a:r>
              <a:rPr lang="en-US" b="1" dirty="0">
                <a:solidFill>
                  <a:srgbClr val="0000FF"/>
                </a:solidFill>
                <a:ea typeface="宋体" pitchFamily="2" charset="-122"/>
              </a:rPr>
              <a:t> </a:t>
            </a:r>
            <a:r>
              <a:rPr lang="en-US" b="1" dirty="0" err="1">
                <a:solidFill>
                  <a:srgbClr val="0000FF"/>
                </a:solidFill>
                <a:ea typeface="宋体" pitchFamily="2" charset="-122"/>
              </a:rPr>
              <a:t>hiểm</a:t>
            </a:r>
            <a:r>
              <a:rPr lang="en-US" b="1" dirty="0">
                <a:solidFill>
                  <a:srgbClr val="0000FF"/>
                </a:solidFill>
                <a:ea typeface="宋体" pitchFamily="2" charset="-122"/>
              </a:rPr>
              <a:t> </a:t>
            </a:r>
            <a:r>
              <a:rPr lang="en-US" b="1" dirty="0" err="1">
                <a:solidFill>
                  <a:srgbClr val="0000FF"/>
                </a:solidFill>
                <a:ea typeface="宋体" pitchFamily="2" charset="-122"/>
              </a:rPr>
              <a:t>nào</a:t>
            </a:r>
            <a:r>
              <a:rPr lang="en-US" b="1" dirty="0">
                <a:solidFill>
                  <a:srgbClr val="0000FF"/>
                </a:solidFill>
                <a:ea typeface="宋体" pitchFamily="2" charset="-122"/>
              </a:rPr>
              <a:t> </a:t>
            </a:r>
            <a:r>
              <a:rPr lang="en-US" b="1" dirty="0" err="1">
                <a:solidFill>
                  <a:srgbClr val="0000FF"/>
                </a:solidFill>
                <a:ea typeface="宋体" pitchFamily="2" charset="-122"/>
              </a:rPr>
              <a:t>sau</a:t>
            </a:r>
            <a:r>
              <a:rPr lang="en-US" b="1" dirty="0">
                <a:solidFill>
                  <a:srgbClr val="0000FF"/>
                </a:solidFill>
                <a:ea typeface="宋体" pitchFamily="2" charset="-122"/>
              </a:rPr>
              <a:t> </a:t>
            </a:r>
            <a:r>
              <a:rPr lang="en-US" b="1" dirty="0" err="1">
                <a:solidFill>
                  <a:srgbClr val="0000FF"/>
                </a:solidFill>
                <a:ea typeface="宋体" pitchFamily="2" charset="-122"/>
              </a:rPr>
              <a:t>đây</a:t>
            </a:r>
            <a:r>
              <a:rPr lang="en-US" b="1" dirty="0">
                <a:solidFill>
                  <a:srgbClr val="0000FF"/>
                </a:solidFill>
                <a:ea typeface="宋体" pitchFamily="2" charset="-122"/>
              </a:rPr>
              <a:t> do </a:t>
            </a:r>
            <a:r>
              <a:rPr lang="en-US" b="1" dirty="0" err="1">
                <a:solidFill>
                  <a:srgbClr val="0000FF"/>
                </a:solidFill>
                <a:ea typeface="宋体" pitchFamily="2" charset="-122"/>
              </a:rPr>
              <a:t>thiên</a:t>
            </a:r>
            <a:r>
              <a:rPr lang="en-US" b="1" dirty="0">
                <a:solidFill>
                  <a:srgbClr val="0000FF"/>
                </a:solidFill>
                <a:ea typeface="宋体" pitchFamily="2" charset="-122"/>
              </a:rPr>
              <a:t> tai </a:t>
            </a:r>
            <a:r>
              <a:rPr lang="en-US" b="1" dirty="0" err="1">
                <a:solidFill>
                  <a:srgbClr val="0000FF"/>
                </a:solidFill>
                <a:ea typeface="宋体" pitchFamily="2" charset="-122"/>
              </a:rPr>
              <a:t>gây</a:t>
            </a:r>
            <a:r>
              <a:rPr lang="en-US" b="1" dirty="0">
                <a:solidFill>
                  <a:srgbClr val="0000FF"/>
                </a:solidFill>
                <a:ea typeface="宋体" pitchFamily="2" charset="-122"/>
              </a:rPr>
              <a:t> ra?</a:t>
            </a:r>
          </a:p>
        </p:txBody>
      </p:sp>
      <p:sp>
        <p:nvSpPr>
          <p:cNvPr id="3" name="Rectangle: Rounded Corners 2">
            <a:extLst>
              <a:ext uri="{FF2B5EF4-FFF2-40B4-BE49-F238E27FC236}">
                <a16:creationId xmlns:a16="http://schemas.microsoft.com/office/drawing/2014/main" id="{5FAE8DD7-B3A1-4E2A-AC2E-1B659B98F717}"/>
              </a:ext>
            </a:extLst>
          </p:cNvPr>
          <p:cNvSpPr/>
          <p:nvPr/>
        </p:nvSpPr>
        <p:spPr bwMode="auto">
          <a:xfrm>
            <a:off x="4523867" y="2677906"/>
            <a:ext cx="2791333" cy="433592"/>
          </a:xfrm>
          <a:prstGeom prst="round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defTabSz="1125141">
              <a:spcBef>
                <a:spcPct val="0"/>
              </a:spcBef>
            </a:pPr>
            <a:r>
              <a:rPr lang="en-US" b="1" dirty="0">
                <a:ea typeface="宋体" pitchFamily="2" charset="-122"/>
              </a:rPr>
              <a:t>B. </a:t>
            </a:r>
            <a:r>
              <a:rPr lang="en-US" b="1" dirty="0" err="1">
                <a:ea typeface="宋体" pitchFamily="2" charset="-122"/>
              </a:rPr>
              <a:t>Sét</a:t>
            </a:r>
            <a:r>
              <a:rPr lang="en-US" b="1" dirty="0">
                <a:ea typeface="宋体" pitchFamily="2" charset="-122"/>
              </a:rPr>
              <a:t>, </a:t>
            </a:r>
            <a:r>
              <a:rPr lang="en-US" b="1" dirty="0" err="1">
                <a:ea typeface="宋体" pitchFamily="2" charset="-122"/>
              </a:rPr>
              <a:t>lũ</a:t>
            </a:r>
            <a:r>
              <a:rPr lang="en-US" b="1" dirty="0">
                <a:ea typeface="宋体" pitchFamily="2" charset="-122"/>
              </a:rPr>
              <a:t> </a:t>
            </a:r>
            <a:r>
              <a:rPr lang="en-US" b="1" dirty="0" err="1">
                <a:ea typeface="宋体" pitchFamily="2" charset="-122"/>
              </a:rPr>
              <a:t>ống</a:t>
            </a:r>
            <a:r>
              <a:rPr lang="en-US" b="1" dirty="0">
                <a:ea typeface="宋体" pitchFamily="2" charset="-122"/>
              </a:rPr>
              <a:t>, </a:t>
            </a:r>
            <a:r>
              <a:rPr lang="en-US" b="1" dirty="0" err="1">
                <a:ea typeface="宋体" pitchFamily="2" charset="-122"/>
              </a:rPr>
              <a:t>lũ</a:t>
            </a:r>
            <a:r>
              <a:rPr lang="en-US" b="1" dirty="0">
                <a:ea typeface="宋体" pitchFamily="2" charset="-122"/>
              </a:rPr>
              <a:t> </a:t>
            </a:r>
            <a:r>
              <a:rPr lang="en-US" b="1" dirty="0" err="1">
                <a:ea typeface="宋体" pitchFamily="2" charset="-122"/>
              </a:rPr>
              <a:t>quét</a:t>
            </a:r>
            <a:endParaRPr lang="en-US" b="1" dirty="0">
              <a:ea typeface="宋体" pitchFamily="2" charset="-122"/>
            </a:endParaRPr>
          </a:p>
        </p:txBody>
      </p:sp>
      <p:sp>
        <p:nvSpPr>
          <p:cNvPr id="8" name="Rectangle: Rounded Corners 7">
            <a:extLst>
              <a:ext uri="{FF2B5EF4-FFF2-40B4-BE49-F238E27FC236}">
                <a16:creationId xmlns:a16="http://schemas.microsoft.com/office/drawing/2014/main" id="{2C4DE191-CEE2-43C1-BFC4-415A5DBB49F7}"/>
              </a:ext>
            </a:extLst>
          </p:cNvPr>
          <p:cNvSpPr/>
          <p:nvPr/>
        </p:nvSpPr>
        <p:spPr bwMode="auto">
          <a:xfrm>
            <a:off x="2057400" y="2677906"/>
            <a:ext cx="2318061" cy="433592"/>
          </a:xfrm>
          <a:prstGeom prst="round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defTabSz="1125141">
              <a:spcBef>
                <a:spcPct val="0"/>
              </a:spcBef>
            </a:pPr>
            <a:r>
              <a:rPr lang="en-US" b="1" dirty="0">
                <a:ea typeface="宋体" pitchFamily="2" charset="-122"/>
              </a:rPr>
              <a:t>A. </a:t>
            </a:r>
            <a:r>
              <a:rPr lang="en-US" b="1" dirty="0" err="1">
                <a:ea typeface="宋体" pitchFamily="2" charset="-122"/>
              </a:rPr>
              <a:t>Đuối</a:t>
            </a:r>
            <a:r>
              <a:rPr lang="en-US" b="1" dirty="0">
                <a:ea typeface="宋体" pitchFamily="2" charset="-122"/>
              </a:rPr>
              <a:t> </a:t>
            </a:r>
            <a:r>
              <a:rPr lang="en-US" b="1" dirty="0" err="1">
                <a:ea typeface="宋体" pitchFamily="2" charset="-122"/>
              </a:rPr>
              <a:t>nước</a:t>
            </a:r>
            <a:endParaRPr lang="en-US" b="1" dirty="0">
              <a:ea typeface="宋体" pitchFamily="2" charset="-122"/>
            </a:endParaRPr>
          </a:p>
        </p:txBody>
      </p:sp>
      <p:sp>
        <p:nvSpPr>
          <p:cNvPr id="9" name="Rectangle: Rounded Corners 8">
            <a:extLst>
              <a:ext uri="{FF2B5EF4-FFF2-40B4-BE49-F238E27FC236}">
                <a16:creationId xmlns:a16="http://schemas.microsoft.com/office/drawing/2014/main" id="{7B23EDCF-914B-4DEC-BFA6-6C0FCBD63A47}"/>
              </a:ext>
            </a:extLst>
          </p:cNvPr>
          <p:cNvSpPr/>
          <p:nvPr/>
        </p:nvSpPr>
        <p:spPr bwMode="auto">
          <a:xfrm>
            <a:off x="2057400" y="3338308"/>
            <a:ext cx="2318061" cy="433592"/>
          </a:xfrm>
          <a:prstGeom prst="round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defTabSz="1125141">
              <a:spcBef>
                <a:spcPct val="0"/>
              </a:spcBef>
            </a:pPr>
            <a:r>
              <a:rPr lang="en-US" b="1" dirty="0">
                <a:ea typeface="宋体" pitchFamily="2" charset="-122"/>
              </a:rPr>
              <a:t>C. </a:t>
            </a:r>
            <a:r>
              <a:rPr lang="en-US" b="1" dirty="0" err="1">
                <a:ea typeface="宋体" pitchFamily="2" charset="-122"/>
              </a:rPr>
              <a:t>Hỏa</a:t>
            </a:r>
            <a:r>
              <a:rPr lang="en-US" b="1" dirty="0">
                <a:ea typeface="宋体" pitchFamily="2" charset="-122"/>
              </a:rPr>
              <a:t> </a:t>
            </a:r>
            <a:r>
              <a:rPr lang="en-US" b="1" dirty="0" err="1">
                <a:ea typeface="宋体" pitchFamily="2" charset="-122"/>
              </a:rPr>
              <a:t>hoạn</a:t>
            </a:r>
            <a:endParaRPr lang="en-US" b="1" dirty="0">
              <a:ea typeface="宋体" pitchFamily="2" charset="-122"/>
            </a:endParaRPr>
          </a:p>
        </p:txBody>
      </p:sp>
      <p:sp>
        <p:nvSpPr>
          <p:cNvPr id="10" name="Rectangle: Rounded Corners 9">
            <a:extLst>
              <a:ext uri="{FF2B5EF4-FFF2-40B4-BE49-F238E27FC236}">
                <a16:creationId xmlns:a16="http://schemas.microsoft.com/office/drawing/2014/main" id="{F22E36E9-C3AE-4526-BB12-FADD07A6F856}"/>
              </a:ext>
            </a:extLst>
          </p:cNvPr>
          <p:cNvSpPr/>
          <p:nvPr/>
        </p:nvSpPr>
        <p:spPr bwMode="auto">
          <a:xfrm>
            <a:off x="4523867" y="3338308"/>
            <a:ext cx="2791333" cy="433592"/>
          </a:xfrm>
          <a:prstGeom prst="round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defTabSz="1125141">
              <a:spcBef>
                <a:spcPct val="0"/>
              </a:spcBef>
            </a:pPr>
            <a:r>
              <a:rPr lang="en-US" b="1" dirty="0">
                <a:ea typeface="宋体" pitchFamily="2" charset="-122"/>
              </a:rPr>
              <a:t>D. </a:t>
            </a:r>
            <a:r>
              <a:rPr lang="en-US" b="1" dirty="0" err="1">
                <a:ea typeface="宋体" pitchFamily="2" charset="-122"/>
              </a:rPr>
              <a:t>Bắt</a:t>
            </a:r>
            <a:r>
              <a:rPr lang="en-US" b="1" dirty="0">
                <a:ea typeface="宋体" pitchFamily="2" charset="-122"/>
              </a:rPr>
              <a:t> </a:t>
            </a:r>
            <a:r>
              <a:rPr lang="en-US" b="1" dirty="0" err="1">
                <a:ea typeface="宋体" pitchFamily="2" charset="-122"/>
              </a:rPr>
              <a:t>cóc</a:t>
            </a:r>
            <a:endParaRPr lang="en-US" b="1" dirty="0">
              <a:ea typeface="宋体" pitchFamily="2" charset="-122"/>
            </a:endParaRPr>
          </a:p>
        </p:txBody>
      </p:sp>
      <p:pic>
        <p:nvPicPr>
          <p:cNvPr id="5" name="Graphic 4" descr="Court">
            <a:hlinkClick r:id="rId9" action="ppaction://hlinksldjump"/>
            <a:extLst>
              <a:ext uri="{FF2B5EF4-FFF2-40B4-BE49-F238E27FC236}">
                <a16:creationId xmlns:a16="http://schemas.microsoft.com/office/drawing/2014/main" id="{6D296202-8ACF-446A-8C34-28F20C2280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58201" y="5067300"/>
            <a:ext cx="685800" cy="685800"/>
          </a:xfrm>
          <a:prstGeom prst="rect">
            <a:avLst/>
          </a:prstGeom>
        </p:spPr>
      </p:pic>
    </p:spTree>
    <p:extLst>
      <p:ext uri="{BB962C8B-B14F-4D97-AF65-F5344CB8AC3E}">
        <p14:creationId xmlns:p14="http://schemas.microsoft.com/office/powerpoint/2010/main" val="2255941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Tieng vo tay.wav"/>
                                        </p:tgtEl>
                                      </p:cMediaNode>
                                    </p:audio>
                                  </p:sub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2000"/>
                                        <p:tgtEl>
                                          <p:spTgt spid="8"/>
                                        </p:tgtEl>
                                        <p:attrNameLst>
                                          <p:attrName>ppt_w</p:attrName>
                                        </p:attrNameLst>
                                      </p:cBhvr>
                                      <p:tavLst>
                                        <p:tav tm="0">
                                          <p:val>
                                            <p:strVal val="ppt_w"/>
                                          </p:val>
                                        </p:tav>
                                        <p:tav tm="100000">
                                          <p:val>
                                            <p:fltVal val="0"/>
                                          </p:val>
                                        </p:tav>
                                      </p:tavLst>
                                    </p:anim>
                                    <p:anim calcmode="lin" valueType="num">
                                      <p:cBhvr>
                                        <p:cTn id="15" dur="2000"/>
                                        <p:tgtEl>
                                          <p:spTgt spid="8"/>
                                        </p:tgtEl>
                                        <p:attrNameLst>
                                          <p:attrName>ppt_h</p:attrName>
                                        </p:attrNameLst>
                                      </p:cBhvr>
                                      <p:tavLst>
                                        <p:tav tm="0">
                                          <p:val>
                                            <p:strVal val="ppt_h"/>
                                          </p:val>
                                        </p:tav>
                                        <p:tav tm="100000">
                                          <p:val>
                                            <p:fltVal val="0"/>
                                          </p:val>
                                        </p:tav>
                                      </p:tavLst>
                                    </p:anim>
                                    <p:animEffect transition="out" filter="fade">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4" name="Nhac hieu thua cuoc.wav"/>
                                        </p:tgtEl>
                                      </p:cMediaNode>
                                    </p:audio>
                                  </p:sub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2000"/>
                                        <p:tgtEl>
                                          <p:spTgt spid="9"/>
                                        </p:tgtEl>
                                        <p:attrNameLst>
                                          <p:attrName>ppt_w</p:attrName>
                                        </p:attrNameLst>
                                      </p:cBhvr>
                                      <p:tavLst>
                                        <p:tav tm="0">
                                          <p:val>
                                            <p:strVal val="ppt_w"/>
                                          </p:val>
                                        </p:tav>
                                        <p:tav tm="100000">
                                          <p:val>
                                            <p:fltVal val="0"/>
                                          </p:val>
                                        </p:tav>
                                      </p:tavLst>
                                    </p:anim>
                                    <p:anim calcmode="lin" valueType="num">
                                      <p:cBhvr>
                                        <p:cTn id="23" dur="2000"/>
                                        <p:tgtEl>
                                          <p:spTgt spid="9"/>
                                        </p:tgtEl>
                                        <p:attrNameLst>
                                          <p:attrName>ppt_h</p:attrName>
                                        </p:attrNameLst>
                                      </p:cBhvr>
                                      <p:tavLst>
                                        <p:tav tm="0">
                                          <p:val>
                                            <p:strVal val="ppt_h"/>
                                          </p:val>
                                        </p:tav>
                                        <p:tav tm="100000">
                                          <p:val>
                                            <p:fltVal val="0"/>
                                          </p:val>
                                        </p:tav>
                                      </p:tavLst>
                                    </p:anim>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Nhac hieu thua cuoc.wav"/>
                                        </p:tgtEl>
                                      </p:cMediaNode>
                                    </p:audio>
                                  </p:sub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2000"/>
                                        <p:tgtEl>
                                          <p:spTgt spid="10"/>
                                        </p:tgtEl>
                                        <p:attrNameLst>
                                          <p:attrName>ppt_w</p:attrName>
                                        </p:attrNameLst>
                                      </p:cBhvr>
                                      <p:tavLst>
                                        <p:tav tm="0">
                                          <p:val>
                                            <p:strVal val="ppt_w"/>
                                          </p:val>
                                        </p:tav>
                                        <p:tav tm="100000">
                                          <p:val>
                                            <p:fltVal val="0"/>
                                          </p:val>
                                        </p:tav>
                                      </p:tavLst>
                                    </p:anim>
                                    <p:anim calcmode="lin" valueType="num">
                                      <p:cBhvr>
                                        <p:cTn id="31" dur="2000"/>
                                        <p:tgtEl>
                                          <p:spTgt spid="10"/>
                                        </p:tgtEl>
                                        <p:attrNameLst>
                                          <p:attrName>ppt_h</p:attrName>
                                        </p:attrNameLst>
                                      </p:cBhvr>
                                      <p:tavLst>
                                        <p:tav tm="0">
                                          <p:val>
                                            <p:strVal val="ppt_h"/>
                                          </p:val>
                                        </p:tav>
                                        <p:tav tm="100000">
                                          <p:val>
                                            <p:fltVal val="0"/>
                                          </p:val>
                                        </p:tav>
                                      </p:tavLst>
                                    </p:anim>
                                    <p:animEffect transition="out" filter="fade">
                                      <p:cBhvr>
                                        <p:cTn id="32" dur="2000"/>
                                        <p:tgtEl>
                                          <p:spTgt spid="10"/>
                                        </p:tgtEl>
                                      </p:cBhvr>
                                    </p:animEffect>
                                    <p:set>
                                      <p:cBhvr>
                                        <p:cTn id="33"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Nhac hieu thua cuoc.wav"/>
                                        </p:tgtEl>
                                      </p:cMediaNode>
                                    </p:audio>
                                  </p:subTnLst>
                                </p:cTn>
                              </p:par>
                            </p:childTnLst>
                          </p:cTn>
                        </p:par>
                      </p:childTnLst>
                    </p:cTn>
                  </p:par>
                </p:childTnLst>
              </p:cTn>
              <p:nextCondLst>
                <p:cond evt="onClick" delay="0">
                  <p:tgtEl>
                    <p:spTgt spid="10"/>
                  </p:tgtEl>
                </p:cond>
              </p:nextCondLst>
            </p:seq>
          </p:childTnLst>
        </p:cTn>
      </p:par>
    </p:tnLst>
    <p:bldLst>
      <p:bldP spid="3"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1-17">
            <a:extLst>
              <a:ext uri="{FF2B5EF4-FFF2-40B4-BE49-F238E27FC236}">
                <a16:creationId xmlns:a16="http://schemas.microsoft.com/office/drawing/2014/main" id="{E21F5459-B882-4572-B7A3-5F67065B2A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61" y="3661749"/>
            <a:ext cx="9165926"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1-31">
            <a:extLst>
              <a:ext uri="{FF2B5EF4-FFF2-40B4-BE49-F238E27FC236}">
                <a16:creationId xmlns:a16="http://schemas.microsoft.com/office/drawing/2014/main" id="{E99097BE-A2C3-4AC1-9C05-D5BC678035D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4090" y="473602"/>
            <a:ext cx="6593110" cy="482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1-34">
            <a:extLst>
              <a:ext uri="{FF2B5EF4-FFF2-40B4-BE49-F238E27FC236}">
                <a16:creationId xmlns:a16="http://schemas.microsoft.com/office/drawing/2014/main" id="{86C1F16E-9E8B-4DBF-9D3E-8016B8DF25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04814" y="3086100"/>
            <a:ext cx="2212037" cy="234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1-33">
            <a:extLst>
              <a:ext uri="{FF2B5EF4-FFF2-40B4-BE49-F238E27FC236}">
                <a16:creationId xmlns:a16="http://schemas.microsoft.com/office/drawing/2014/main" id="{7C52CC93-C236-4D5C-9F93-5CF5FD5A6B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35" y="-29632"/>
            <a:ext cx="2233532" cy="545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E86D7C2-1DB4-4A73-8842-EC8540E3EF6C}"/>
              </a:ext>
            </a:extLst>
          </p:cNvPr>
          <p:cNvSpPr/>
          <p:nvPr/>
        </p:nvSpPr>
        <p:spPr bwMode="auto">
          <a:xfrm>
            <a:off x="2398659" y="1512547"/>
            <a:ext cx="4916541" cy="610444"/>
          </a:xfrm>
          <a:prstGeom prst="rect">
            <a:avLst/>
          </a:prstGeom>
          <a:solidFill>
            <a:srgbClr val="FFFF9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1125141">
              <a:spcBef>
                <a:spcPct val="0"/>
              </a:spcBef>
            </a:pPr>
            <a:r>
              <a:rPr lang="en-US" sz="1800" b="1" dirty="0" err="1">
                <a:solidFill>
                  <a:srgbClr val="0000FF"/>
                </a:solidFill>
                <a:ea typeface="宋体" pitchFamily="2" charset="-122"/>
              </a:rPr>
              <a:t>Câu</a:t>
            </a:r>
            <a:r>
              <a:rPr lang="en-US" sz="1800" b="1" dirty="0">
                <a:solidFill>
                  <a:srgbClr val="0000FF"/>
                </a:solidFill>
                <a:ea typeface="宋体" pitchFamily="2" charset="-122"/>
              </a:rPr>
              <a:t> </a:t>
            </a:r>
            <a:r>
              <a:rPr lang="en-US" sz="1800" b="1" dirty="0" err="1">
                <a:solidFill>
                  <a:srgbClr val="0000FF"/>
                </a:solidFill>
                <a:ea typeface="宋体" pitchFamily="2" charset="-122"/>
              </a:rPr>
              <a:t>hỏi</a:t>
            </a:r>
            <a:r>
              <a:rPr lang="en-US" sz="1800" b="1" dirty="0">
                <a:solidFill>
                  <a:srgbClr val="0000FF"/>
                </a:solidFill>
                <a:ea typeface="宋体" pitchFamily="2" charset="-122"/>
              </a:rPr>
              <a:t> 3:  </a:t>
            </a:r>
            <a:r>
              <a:rPr lang="en-US" sz="1800" b="1" dirty="0" err="1">
                <a:solidFill>
                  <a:srgbClr val="0000FF"/>
                </a:solidFill>
                <a:ea typeface="宋体" pitchFamily="2" charset="-122"/>
              </a:rPr>
              <a:t>Nguy</a:t>
            </a:r>
            <a:r>
              <a:rPr lang="en-US" sz="1800" b="1" dirty="0">
                <a:solidFill>
                  <a:srgbClr val="0000FF"/>
                </a:solidFill>
                <a:ea typeface="宋体" pitchFamily="2" charset="-122"/>
              </a:rPr>
              <a:t> </a:t>
            </a:r>
            <a:r>
              <a:rPr lang="en-US" sz="1800" b="1" dirty="0" err="1">
                <a:solidFill>
                  <a:srgbClr val="0000FF"/>
                </a:solidFill>
                <a:ea typeface="宋体" pitchFamily="2" charset="-122"/>
              </a:rPr>
              <a:t>hiểm</a:t>
            </a:r>
            <a:r>
              <a:rPr lang="en-US" sz="1800" b="1" dirty="0">
                <a:solidFill>
                  <a:srgbClr val="0000FF"/>
                </a:solidFill>
                <a:ea typeface="宋体" pitchFamily="2" charset="-122"/>
              </a:rPr>
              <a:t> </a:t>
            </a:r>
            <a:r>
              <a:rPr lang="en-US" sz="1800" b="1" dirty="0" err="1">
                <a:solidFill>
                  <a:srgbClr val="0000FF"/>
                </a:solidFill>
                <a:ea typeface="宋体" pitchFamily="2" charset="-122"/>
              </a:rPr>
              <a:t>nào</a:t>
            </a:r>
            <a:r>
              <a:rPr lang="en-US" sz="1800" b="1" dirty="0">
                <a:solidFill>
                  <a:srgbClr val="0000FF"/>
                </a:solidFill>
                <a:ea typeface="宋体" pitchFamily="2" charset="-122"/>
              </a:rPr>
              <a:t> </a:t>
            </a:r>
            <a:r>
              <a:rPr lang="en-US" sz="1800" b="1" dirty="0" err="1">
                <a:solidFill>
                  <a:srgbClr val="0000FF"/>
                </a:solidFill>
                <a:ea typeface="宋体" pitchFamily="2" charset="-122"/>
              </a:rPr>
              <a:t>sau</a:t>
            </a:r>
            <a:r>
              <a:rPr lang="en-US" sz="1800" b="1" dirty="0">
                <a:solidFill>
                  <a:srgbClr val="0000FF"/>
                </a:solidFill>
                <a:ea typeface="宋体" pitchFamily="2" charset="-122"/>
              </a:rPr>
              <a:t> </a:t>
            </a:r>
            <a:r>
              <a:rPr lang="en-US" sz="1800" b="1" dirty="0" err="1">
                <a:solidFill>
                  <a:srgbClr val="0000FF"/>
                </a:solidFill>
                <a:ea typeface="宋体" pitchFamily="2" charset="-122"/>
              </a:rPr>
              <a:t>đây</a:t>
            </a:r>
            <a:r>
              <a:rPr lang="en-US" sz="1800" b="1" dirty="0">
                <a:solidFill>
                  <a:srgbClr val="0000FF"/>
                </a:solidFill>
                <a:ea typeface="宋体" pitchFamily="2" charset="-122"/>
              </a:rPr>
              <a:t> </a:t>
            </a:r>
            <a:r>
              <a:rPr lang="en-US" sz="1800" b="1" dirty="0" err="1">
                <a:solidFill>
                  <a:srgbClr val="0000FF"/>
                </a:solidFill>
                <a:ea typeface="宋体" pitchFamily="2" charset="-122"/>
              </a:rPr>
              <a:t>có</a:t>
            </a:r>
            <a:r>
              <a:rPr lang="en-US" sz="1800" b="1" dirty="0">
                <a:solidFill>
                  <a:srgbClr val="0000FF"/>
                </a:solidFill>
                <a:ea typeface="宋体" pitchFamily="2" charset="-122"/>
              </a:rPr>
              <a:t> </a:t>
            </a:r>
            <a:r>
              <a:rPr lang="en-US" sz="1800" b="1" dirty="0" err="1">
                <a:solidFill>
                  <a:srgbClr val="0000FF"/>
                </a:solidFill>
                <a:ea typeface="宋体" pitchFamily="2" charset="-122"/>
              </a:rPr>
              <a:t>thể</a:t>
            </a:r>
            <a:r>
              <a:rPr lang="en-US" sz="1800" b="1" dirty="0">
                <a:solidFill>
                  <a:srgbClr val="0000FF"/>
                </a:solidFill>
                <a:ea typeface="宋体" pitchFamily="2" charset="-122"/>
              </a:rPr>
              <a:t> </a:t>
            </a:r>
            <a:r>
              <a:rPr lang="en-US" sz="1800" b="1" dirty="0" err="1">
                <a:solidFill>
                  <a:srgbClr val="0000FF"/>
                </a:solidFill>
                <a:ea typeface="宋体" pitchFamily="2" charset="-122"/>
              </a:rPr>
              <a:t>xảy</a:t>
            </a:r>
            <a:r>
              <a:rPr lang="en-US" sz="1800" b="1" dirty="0">
                <a:solidFill>
                  <a:srgbClr val="0000FF"/>
                </a:solidFill>
                <a:ea typeface="宋体" pitchFamily="2" charset="-122"/>
              </a:rPr>
              <a:t> ra </a:t>
            </a:r>
            <a:r>
              <a:rPr lang="en-US" sz="1800" b="1" dirty="0" err="1">
                <a:solidFill>
                  <a:srgbClr val="0000FF"/>
                </a:solidFill>
                <a:ea typeface="宋体" pitchFamily="2" charset="-122"/>
              </a:rPr>
              <a:t>với</a:t>
            </a:r>
            <a:r>
              <a:rPr lang="en-US" sz="1800" b="1" dirty="0">
                <a:solidFill>
                  <a:srgbClr val="0000FF"/>
                </a:solidFill>
                <a:ea typeface="宋体" pitchFamily="2" charset="-122"/>
              </a:rPr>
              <a:t> </a:t>
            </a:r>
            <a:r>
              <a:rPr lang="en-US" sz="1800" b="1" dirty="0" err="1">
                <a:solidFill>
                  <a:srgbClr val="0000FF"/>
                </a:solidFill>
                <a:ea typeface="宋体" pitchFamily="2" charset="-122"/>
              </a:rPr>
              <a:t>tất</a:t>
            </a:r>
            <a:r>
              <a:rPr lang="en-US" sz="1800" b="1" dirty="0">
                <a:solidFill>
                  <a:srgbClr val="0000FF"/>
                </a:solidFill>
                <a:ea typeface="宋体" pitchFamily="2" charset="-122"/>
              </a:rPr>
              <a:t> </a:t>
            </a:r>
            <a:r>
              <a:rPr lang="en-US" sz="1800" b="1" dirty="0" err="1">
                <a:solidFill>
                  <a:srgbClr val="0000FF"/>
                </a:solidFill>
                <a:ea typeface="宋体" pitchFamily="2" charset="-122"/>
              </a:rPr>
              <a:t>cả</a:t>
            </a:r>
            <a:r>
              <a:rPr lang="en-US" sz="1800" b="1" dirty="0">
                <a:solidFill>
                  <a:srgbClr val="0000FF"/>
                </a:solidFill>
                <a:ea typeface="宋体" pitchFamily="2" charset="-122"/>
              </a:rPr>
              <a:t> </a:t>
            </a:r>
            <a:r>
              <a:rPr lang="en-US" sz="1800" b="1" dirty="0" err="1">
                <a:solidFill>
                  <a:srgbClr val="0000FF"/>
                </a:solidFill>
                <a:ea typeface="宋体" pitchFamily="2" charset="-122"/>
              </a:rPr>
              <a:t>trẻ</a:t>
            </a:r>
            <a:r>
              <a:rPr lang="en-US" sz="1800" b="1" dirty="0">
                <a:solidFill>
                  <a:srgbClr val="0000FF"/>
                </a:solidFill>
                <a:ea typeface="宋体" pitchFamily="2" charset="-122"/>
              </a:rPr>
              <a:t> </a:t>
            </a:r>
            <a:r>
              <a:rPr lang="en-US" sz="1800" b="1" dirty="0" err="1">
                <a:solidFill>
                  <a:srgbClr val="0000FF"/>
                </a:solidFill>
                <a:ea typeface="宋体" pitchFamily="2" charset="-122"/>
              </a:rPr>
              <a:t>em</a:t>
            </a:r>
            <a:r>
              <a:rPr lang="en-US" sz="1800" b="1" dirty="0">
                <a:solidFill>
                  <a:srgbClr val="0000FF"/>
                </a:solidFill>
                <a:ea typeface="宋体" pitchFamily="2" charset="-122"/>
              </a:rPr>
              <a:t>?</a:t>
            </a:r>
          </a:p>
        </p:txBody>
      </p:sp>
      <p:sp>
        <p:nvSpPr>
          <p:cNvPr id="7" name="Rectangle: Rounded Corners 6">
            <a:extLst>
              <a:ext uri="{FF2B5EF4-FFF2-40B4-BE49-F238E27FC236}">
                <a16:creationId xmlns:a16="http://schemas.microsoft.com/office/drawing/2014/main" id="{92BE1B01-3285-4A3C-92F9-DD8C43EBE4E0}"/>
              </a:ext>
            </a:extLst>
          </p:cNvPr>
          <p:cNvSpPr/>
          <p:nvPr/>
        </p:nvSpPr>
        <p:spPr bwMode="auto">
          <a:xfrm>
            <a:off x="3552938" y="3660307"/>
            <a:ext cx="2227121" cy="433592"/>
          </a:xfrm>
          <a:prstGeom prst="roundRect">
            <a:avLst/>
          </a:prstGeom>
          <a:solidFill>
            <a:schemeClr val="accent1"/>
          </a:solidFill>
          <a:ln w="9525" cap="flat" cmpd="sng" algn="ctr">
            <a:noFill/>
            <a:prstDash val="solid"/>
            <a:round/>
            <a:headEnd type="none" w="med" len="med"/>
            <a:tailEnd type="none" w="med" len="med"/>
          </a:ln>
          <a:effectLst>
            <a:glow rad="101600">
              <a:srgbClr val="FFC000">
                <a:alpha val="60000"/>
              </a:srgbClr>
            </a:glow>
            <a:outerShdw dist="35921" dir="2700000" algn="ctr" rotWithShape="0">
              <a:schemeClr val="bg2"/>
            </a:outerShdw>
          </a:effectLst>
        </p:spPr>
        <p:txBody>
          <a:bodyPr vert="horz" wrap="square" lIns="68580" tIns="34290" rIns="68580" bIns="34290" numCol="1" rtlCol="0" anchor="t" anchorCtr="0" compatLnSpc="1">
            <a:prstTxWarp prst="textNoShape">
              <a:avLst/>
            </a:prstTxWarp>
          </a:bodyPr>
          <a:lstStyle/>
          <a:p>
            <a:pPr defTabSz="1125141">
              <a:spcBef>
                <a:spcPct val="0"/>
              </a:spcBef>
            </a:pPr>
            <a:r>
              <a:rPr lang="en-US" dirty="0">
                <a:ea typeface="宋体" pitchFamily="2" charset="-122"/>
              </a:rPr>
              <a:t>C. </a:t>
            </a:r>
            <a:r>
              <a:rPr lang="en-US" dirty="0" err="1">
                <a:ea typeface="宋体" pitchFamily="2" charset="-122"/>
              </a:rPr>
              <a:t>Đuối</a:t>
            </a:r>
            <a:r>
              <a:rPr lang="en-US" dirty="0">
                <a:ea typeface="宋体" pitchFamily="2" charset="-122"/>
              </a:rPr>
              <a:t> </a:t>
            </a:r>
            <a:r>
              <a:rPr lang="en-US" dirty="0" err="1">
                <a:ea typeface="宋体" pitchFamily="2" charset="-122"/>
              </a:rPr>
              <a:t>nước</a:t>
            </a:r>
            <a:endParaRPr lang="en-US" dirty="0">
              <a:ea typeface="宋体" pitchFamily="2" charset="-122"/>
            </a:endParaRPr>
          </a:p>
        </p:txBody>
      </p:sp>
      <p:sp>
        <p:nvSpPr>
          <p:cNvPr id="8" name="Rectangle: Rounded Corners 7">
            <a:extLst>
              <a:ext uri="{FF2B5EF4-FFF2-40B4-BE49-F238E27FC236}">
                <a16:creationId xmlns:a16="http://schemas.microsoft.com/office/drawing/2014/main" id="{E927F90D-142B-400E-A0DB-F644FF12C2DE}"/>
              </a:ext>
            </a:extLst>
          </p:cNvPr>
          <p:cNvSpPr/>
          <p:nvPr/>
        </p:nvSpPr>
        <p:spPr bwMode="auto">
          <a:xfrm>
            <a:off x="3580063" y="2337896"/>
            <a:ext cx="2211137" cy="433592"/>
          </a:xfrm>
          <a:prstGeom prst="roundRect">
            <a:avLst/>
          </a:prstGeom>
          <a:solidFill>
            <a:schemeClr val="accent1"/>
          </a:solidFill>
          <a:ln w="9525" cap="flat" cmpd="sng" algn="ctr">
            <a:noFill/>
            <a:prstDash val="solid"/>
            <a:round/>
            <a:headEnd type="none" w="med" len="med"/>
            <a:tailEnd type="none" w="med" len="med"/>
          </a:ln>
          <a:effectLst>
            <a:glow rad="101600">
              <a:srgbClr val="FFC000">
                <a:alpha val="60000"/>
              </a:srgbClr>
            </a:glow>
            <a:outerShdw dist="35921" dir="2700000" algn="ctr" rotWithShape="0">
              <a:schemeClr val="bg2"/>
            </a:outerShdw>
          </a:effectLst>
        </p:spPr>
        <p:txBody>
          <a:bodyPr vert="horz" wrap="square" lIns="68580" tIns="34290" rIns="68580" bIns="34290" numCol="1" rtlCol="0" anchor="t" anchorCtr="0" compatLnSpc="1">
            <a:prstTxWarp prst="textNoShape">
              <a:avLst/>
            </a:prstTxWarp>
          </a:bodyPr>
          <a:lstStyle/>
          <a:p>
            <a:pPr defTabSz="1125141">
              <a:spcBef>
                <a:spcPct val="0"/>
              </a:spcBef>
            </a:pPr>
            <a:r>
              <a:rPr lang="en-US" dirty="0">
                <a:ea typeface="宋体" pitchFamily="2" charset="-122"/>
              </a:rPr>
              <a:t>A. </a:t>
            </a:r>
            <a:r>
              <a:rPr lang="en-US" dirty="0" err="1">
                <a:ea typeface="宋体" pitchFamily="2" charset="-122"/>
              </a:rPr>
              <a:t>Điện</a:t>
            </a:r>
            <a:r>
              <a:rPr lang="en-US" dirty="0">
                <a:ea typeface="宋体" pitchFamily="2" charset="-122"/>
              </a:rPr>
              <a:t> </a:t>
            </a:r>
            <a:r>
              <a:rPr lang="en-US" dirty="0" err="1">
                <a:ea typeface="宋体" pitchFamily="2" charset="-122"/>
              </a:rPr>
              <a:t>giật</a:t>
            </a:r>
            <a:endParaRPr lang="en-US" dirty="0">
              <a:ea typeface="宋体" pitchFamily="2" charset="-122"/>
            </a:endParaRPr>
          </a:p>
        </p:txBody>
      </p:sp>
      <p:sp>
        <p:nvSpPr>
          <p:cNvPr id="9" name="Rectangle: Rounded Corners 8">
            <a:extLst>
              <a:ext uri="{FF2B5EF4-FFF2-40B4-BE49-F238E27FC236}">
                <a16:creationId xmlns:a16="http://schemas.microsoft.com/office/drawing/2014/main" id="{44C76B6B-C97D-4A9C-8006-BFF858ACEB7C}"/>
              </a:ext>
            </a:extLst>
          </p:cNvPr>
          <p:cNvSpPr/>
          <p:nvPr/>
        </p:nvSpPr>
        <p:spPr bwMode="auto">
          <a:xfrm>
            <a:off x="3542056" y="3009900"/>
            <a:ext cx="2233533" cy="433592"/>
          </a:xfrm>
          <a:prstGeom prst="roundRect">
            <a:avLst/>
          </a:prstGeom>
          <a:solidFill>
            <a:schemeClr val="accent1"/>
          </a:solidFill>
          <a:ln w="9525" cap="flat" cmpd="sng" algn="ctr">
            <a:noFill/>
            <a:prstDash val="solid"/>
            <a:round/>
            <a:headEnd type="none" w="med" len="med"/>
            <a:tailEnd type="none" w="med" len="med"/>
          </a:ln>
          <a:effectLst>
            <a:glow rad="101600">
              <a:srgbClr val="FFC000">
                <a:alpha val="60000"/>
              </a:srgbClr>
            </a:glow>
            <a:outerShdw dist="35921" dir="2700000" algn="ctr" rotWithShape="0">
              <a:schemeClr val="bg2"/>
            </a:outerShdw>
          </a:effectLst>
        </p:spPr>
        <p:txBody>
          <a:bodyPr vert="horz" wrap="square" lIns="68580" tIns="34290" rIns="68580" bIns="34290" numCol="1" rtlCol="0" anchor="t" anchorCtr="0" compatLnSpc="1">
            <a:prstTxWarp prst="textNoShape">
              <a:avLst/>
            </a:prstTxWarp>
          </a:bodyPr>
          <a:lstStyle/>
          <a:p>
            <a:pPr defTabSz="1125141">
              <a:spcBef>
                <a:spcPct val="0"/>
              </a:spcBef>
            </a:pPr>
            <a:r>
              <a:rPr lang="en-US" dirty="0">
                <a:ea typeface="宋体" pitchFamily="2" charset="-122"/>
              </a:rPr>
              <a:t>B. </a:t>
            </a:r>
            <a:r>
              <a:rPr lang="en-US" dirty="0" err="1">
                <a:ea typeface="宋体" pitchFamily="2" charset="-122"/>
              </a:rPr>
              <a:t>Hỏa</a:t>
            </a:r>
            <a:r>
              <a:rPr lang="en-US" dirty="0">
                <a:ea typeface="宋体" pitchFamily="2" charset="-122"/>
              </a:rPr>
              <a:t> </a:t>
            </a:r>
            <a:r>
              <a:rPr lang="en-US" dirty="0" err="1">
                <a:ea typeface="宋体" pitchFamily="2" charset="-122"/>
              </a:rPr>
              <a:t>hoạn</a:t>
            </a:r>
            <a:endParaRPr lang="en-US" dirty="0">
              <a:ea typeface="宋体" pitchFamily="2" charset="-122"/>
            </a:endParaRPr>
          </a:p>
        </p:txBody>
      </p:sp>
      <p:sp>
        <p:nvSpPr>
          <p:cNvPr id="10" name="Rectangle: Rounded Corners 9">
            <a:extLst>
              <a:ext uri="{FF2B5EF4-FFF2-40B4-BE49-F238E27FC236}">
                <a16:creationId xmlns:a16="http://schemas.microsoft.com/office/drawing/2014/main" id="{FBE4F3CE-225D-4022-92B9-C87BA3BABF68}"/>
              </a:ext>
            </a:extLst>
          </p:cNvPr>
          <p:cNvSpPr/>
          <p:nvPr/>
        </p:nvSpPr>
        <p:spPr bwMode="auto">
          <a:xfrm>
            <a:off x="3534147" y="4381500"/>
            <a:ext cx="2238194" cy="433592"/>
          </a:xfrm>
          <a:prstGeom prst="roundRect">
            <a:avLst/>
          </a:prstGeom>
          <a:solidFill>
            <a:schemeClr val="accent1"/>
          </a:solidFill>
          <a:ln w="9525" cap="flat" cmpd="sng" algn="ctr">
            <a:noFill/>
            <a:prstDash val="solid"/>
            <a:round/>
            <a:headEnd type="none" w="med" len="med"/>
            <a:tailEnd type="none" w="med" len="med"/>
          </a:ln>
          <a:effectLst>
            <a:glow rad="101600">
              <a:srgbClr val="FFC000">
                <a:alpha val="60000"/>
              </a:srgbClr>
            </a:glow>
            <a:outerShdw dist="35921" dir="2700000" algn="ctr" rotWithShape="0">
              <a:schemeClr val="bg2"/>
            </a:outerShdw>
          </a:effectLst>
        </p:spPr>
        <p:txBody>
          <a:bodyPr vert="horz" wrap="square" lIns="68580" tIns="34290" rIns="68580" bIns="34290" numCol="1" rtlCol="0" anchor="t" anchorCtr="0" compatLnSpc="1">
            <a:prstTxWarp prst="textNoShape">
              <a:avLst/>
            </a:prstTxWarp>
          </a:bodyPr>
          <a:lstStyle/>
          <a:p>
            <a:pPr defTabSz="1125141">
              <a:spcBef>
                <a:spcPct val="0"/>
              </a:spcBef>
            </a:pPr>
            <a:r>
              <a:rPr lang="en-US" dirty="0">
                <a:ea typeface="宋体" pitchFamily="2" charset="-122"/>
              </a:rPr>
              <a:t>D. </a:t>
            </a:r>
            <a:r>
              <a:rPr lang="en-US" dirty="0" err="1">
                <a:ea typeface="宋体" pitchFamily="2" charset="-122"/>
              </a:rPr>
              <a:t>Lũ</a:t>
            </a:r>
            <a:r>
              <a:rPr lang="en-US" dirty="0">
                <a:ea typeface="宋体" pitchFamily="2" charset="-122"/>
              </a:rPr>
              <a:t> </a:t>
            </a:r>
            <a:r>
              <a:rPr lang="en-US" dirty="0" err="1">
                <a:ea typeface="宋体" pitchFamily="2" charset="-122"/>
              </a:rPr>
              <a:t>quét</a:t>
            </a:r>
            <a:endParaRPr lang="en-US" dirty="0">
              <a:ea typeface="宋体" pitchFamily="2" charset="-122"/>
            </a:endParaRPr>
          </a:p>
        </p:txBody>
      </p:sp>
      <p:pic>
        <p:nvPicPr>
          <p:cNvPr id="12" name="Graphic 11" descr="Court">
            <a:hlinkClick r:id="rId9" action="ppaction://hlinksldjump"/>
            <a:extLst>
              <a:ext uri="{FF2B5EF4-FFF2-40B4-BE49-F238E27FC236}">
                <a16:creationId xmlns:a16="http://schemas.microsoft.com/office/drawing/2014/main" id="{D166661E-291F-4222-BDE6-2886CF2AC9B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58201" y="5067300"/>
            <a:ext cx="685800" cy="685800"/>
          </a:xfrm>
          <a:prstGeom prst="rect">
            <a:avLst/>
          </a:prstGeom>
        </p:spPr>
      </p:pic>
    </p:spTree>
    <p:extLst>
      <p:ext uri="{BB962C8B-B14F-4D97-AF65-F5344CB8AC3E}">
        <p14:creationId xmlns:p14="http://schemas.microsoft.com/office/powerpoint/2010/main" val="20005205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Tieng vo tay.wav"/>
                                        </p:tgtEl>
                                      </p:cMediaNode>
                                    </p:audio>
                                  </p:subTnLst>
                                </p:cTn>
                              </p:par>
                            </p:childTnLst>
                          </p:cTn>
                        </p:par>
                      </p:childTnLst>
                    </p:cTn>
                  </p:par>
                </p:childTnLst>
              </p:cTn>
              <p:nextCondLst>
                <p:cond evt="onClick" delay="0">
                  <p:tgtEl>
                    <p:spTgt spid="7"/>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2000"/>
                                        <p:tgtEl>
                                          <p:spTgt spid="8"/>
                                        </p:tgtEl>
                                        <p:attrNameLst>
                                          <p:attrName>ppt_w</p:attrName>
                                        </p:attrNameLst>
                                      </p:cBhvr>
                                      <p:tavLst>
                                        <p:tav tm="0">
                                          <p:val>
                                            <p:strVal val="ppt_w"/>
                                          </p:val>
                                        </p:tav>
                                        <p:tav tm="100000">
                                          <p:val>
                                            <p:fltVal val="0"/>
                                          </p:val>
                                        </p:tav>
                                      </p:tavLst>
                                    </p:anim>
                                    <p:anim calcmode="lin" valueType="num">
                                      <p:cBhvr>
                                        <p:cTn id="15" dur="2000"/>
                                        <p:tgtEl>
                                          <p:spTgt spid="8"/>
                                        </p:tgtEl>
                                        <p:attrNameLst>
                                          <p:attrName>ppt_h</p:attrName>
                                        </p:attrNameLst>
                                      </p:cBhvr>
                                      <p:tavLst>
                                        <p:tav tm="0">
                                          <p:val>
                                            <p:strVal val="ppt_h"/>
                                          </p:val>
                                        </p:tav>
                                        <p:tav tm="100000">
                                          <p:val>
                                            <p:fltVal val="0"/>
                                          </p:val>
                                        </p:tav>
                                      </p:tavLst>
                                    </p:anim>
                                    <p:animEffect transition="out" filter="fade">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4" name="Nhac hieu thua cuoc.wav"/>
                                        </p:tgtEl>
                                      </p:cMediaNode>
                                    </p:audio>
                                  </p:sub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2000"/>
                                        <p:tgtEl>
                                          <p:spTgt spid="9"/>
                                        </p:tgtEl>
                                        <p:attrNameLst>
                                          <p:attrName>ppt_w</p:attrName>
                                        </p:attrNameLst>
                                      </p:cBhvr>
                                      <p:tavLst>
                                        <p:tav tm="0">
                                          <p:val>
                                            <p:strVal val="ppt_w"/>
                                          </p:val>
                                        </p:tav>
                                        <p:tav tm="100000">
                                          <p:val>
                                            <p:fltVal val="0"/>
                                          </p:val>
                                        </p:tav>
                                      </p:tavLst>
                                    </p:anim>
                                    <p:anim calcmode="lin" valueType="num">
                                      <p:cBhvr>
                                        <p:cTn id="23" dur="2000"/>
                                        <p:tgtEl>
                                          <p:spTgt spid="9"/>
                                        </p:tgtEl>
                                        <p:attrNameLst>
                                          <p:attrName>ppt_h</p:attrName>
                                        </p:attrNameLst>
                                      </p:cBhvr>
                                      <p:tavLst>
                                        <p:tav tm="0">
                                          <p:val>
                                            <p:strVal val="ppt_h"/>
                                          </p:val>
                                        </p:tav>
                                        <p:tav tm="100000">
                                          <p:val>
                                            <p:fltVal val="0"/>
                                          </p:val>
                                        </p:tav>
                                      </p:tavLst>
                                    </p:anim>
                                    <p:animEffect transition="out" filter="fade">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Nhac hieu thua cuoc.wav"/>
                                        </p:tgtEl>
                                      </p:cMediaNode>
                                    </p:audio>
                                  </p:sub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2000"/>
                                        <p:tgtEl>
                                          <p:spTgt spid="10"/>
                                        </p:tgtEl>
                                        <p:attrNameLst>
                                          <p:attrName>ppt_w</p:attrName>
                                        </p:attrNameLst>
                                      </p:cBhvr>
                                      <p:tavLst>
                                        <p:tav tm="0">
                                          <p:val>
                                            <p:strVal val="ppt_w"/>
                                          </p:val>
                                        </p:tav>
                                        <p:tav tm="100000">
                                          <p:val>
                                            <p:fltVal val="0"/>
                                          </p:val>
                                        </p:tav>
                                      </p:tavLst>
                                    </p:anim>
                                    <p:anim calcmode="lin" valueType="num">
                                      <p:cBhvr>
                                        <p:cTn id="31" dur="2000"/>
                                        <p:tgtEl>
                                          <p:spTgt spid="10"/>
                                        </p:tgtEl>
                                        <p:attrNameLst>
                                          <p:attrName>ppt_h</p:attrName>
                                        </p:attrNameLst>
                                      </p:cBhvr>
                                      <p:tavLst>
                                        <p:tav tm="0">
                                          <p:val>
                                            <p:strVal val="ppt_h"/>
                                          </p:val>
                                        </p:tav>
                                        <p:tav tm="100000">
                                          <p:val>
                                            <p:fltVal val="0"/>
                                          </p:val>
                                        </p:tav>
                                      </p:tavLst>
                                    </p:anim>
                                    <p:animEffect transition="out" filter="fade">
                                      <p:cBhvr>
                                        <p:cTn id="32" dur="2000"/>
                                        <p:tgtEl>
                                          <p:spTgt spid="10"/>
                                        </p:tgtEl>
                                      </p:cBhvr>
                                    </p:animEffect>
                                    <p:set>
                                      <p:cBhvr>
                                        <p:cTn id="33"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Nhac hieu thua cuoc.wav"/>
                                        </p:tgtEl>
                                      </p:cMediaNode>
                                    </p:audio>
                                  </p:sub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1-17">
            <a:extLst>
              <a:ext uri="{FF2B5EF4-FFF2-40B4-BE49-F238E27FC236}">
                <a16:creationId xmlns:a16="http://schemas.microsoft.com/office/drawing/2014/main" id="{1AE3A90F-EC6D-4D0F-85EE-A069AF537A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61" y="3337899"/>
            <a:ext cx="9165926" cy="236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1-32">
            <a:extLst>
              <a:ext uri="{FF2B5EF4-FFF2-40B4-BE49-F238E27FC236}">
                <a16:creationId xmlns:a16="http://schemas.microsoft.com/office/drawing/2014/main" id="{BFCAA9F1-A80C-4CBB-BC44-75296F5093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69131" y="2377101"/>
            <a:ext cx="1856535" cy="276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1-30">
            <a:extLst>
              <a:ext uri="{FF2B5EF4-FFF2-40B4-BE49-F238E27FC236}">
                <a16:creationId xmlns:a16="http://schemas.microsoft.com/office/drawing/2014/main" id="{08B77596-68C1-49B2-AFF1-911D7CDFE5C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5538" y="2857500"/>
            <a:ext cx="1947476" cy="310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57" descr="an3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1627347">
            <a:off x="190544" y="628727"/>
            <a:ext cx="1828801" cy="115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ChangeArrowheads="1"/>
          </p:cNvSpPr>
          <p:nvPr/>
        </p:nvSpPr>
        <p:spPr bwMode="auto">
          <a:xfrm>
            <a:off x="3543300" y="1582342"/>
            <a:ext cx="1714500" cy="1464469"/>
          </a:xfrm>
          <a:prstGeom prst="rect">
            <a:avLst/>
          </a:prstGeom>
          <a:gradFill rotWithShape="1">
            <a:gsLst>
              <a:gs pos="0">
                <a:schemeClr val="bg1"/>
              </a:gs>
              <a:gs pos="100000">
                <a:srgbClr val="FFFF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solidFill>
                <a:prstClr val="black"/>
              </a:solidFill>
              <a:latin typeface="Calibri"/>
            </a:endParaRPr>
          </a:p>
        </p:txBody>
      </p:sp>
      <p:sp>
        <p:nvSpPr>
          <p:cNvPr id="157700" name="Text Box 4"/>
          <p:cNvSpPr txBox="1">
            <a:spLocks noChangeArrowheads="1"/>
          </p:cNvSpPr>
          <p:nvPr/>
        </p:nvSpPr>
        <p:spPr bwMode="auto">
          <a:xfrm>
            <a:off x="3486150" y="1885950"/>
            <a:ext cx="1790700" cy="1038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76" tIns="34289" rIns="68576" bIns="34289">
            <a:spAutoFit/>
          </a:bodyPr>
          <a:lstStyle>
            <a:lvl1pPr eaLnBrk="0" hangingPunct="0">
              <a:defRPr>
                <a:solidFill>
                  <a:schemeClr val="tx1"/>
                </a:solidFill>
                <a:latin typeface=".VnTime" pitchFamily="34" charset="0"/>
                <a:cs typeface="Arial" charset="0"/>
              </a:defRPr>
            </a:lvl1pPr>
            <a:lvl2pPr marL="742950" indent="-285750" eaLnBrk="0" hangingPunct="0">
              <a:defRPr>
                <a:solidFill>
                  <a:schemeClr val="tx1"/>
                </a:solidFill>
                <a:latin typeface=".VnTime" pitchFamily="34" charset="0"/>
                <a:cs typeface="Arial" charset="0"/>
              </a:defRPr>
            </a:lvl2pPr>
            <a:lvl3pPr marL="1143000" indent="-228600" eaLnBrk="0" hangingPunct="0">
              <a:defRPr>
                <a:solidFill>
                  <a:schemeClr val="tx1"/>
                </a:solidFill>
                <a:latin typeface=".VnTime" pitchFamily="34" charset="0"/>
                <a:cs typeface="Arial" charset="0"/>
              </a:defRPr>
            </a:lvl3pPr>
            <a:lvl4pPr marL="1600200" indent="-228600" eaLnBrk="0" hangingPunct="0">
              <a:defRPr>
                <a:solidFill>
                  <a:schemeClr val="tx1"/>
                </a:solidFill>
                <a:latin typeface=".VnTime" pitchFamily="34" charset="0"/>
                <a:cs typeface="Arial" charset="0"/>
              </a:defRPr>
            </a:lvl4pPr>
            <a:lvl5pPr marL="2057400" indent="-228600" eaLnBrk="0" hangingPunct="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lgn="ctr" eaLnBrk="1" hangingPunct="1">
              <a:spcBef>
                <a:spcPct val="40000"/>
              </a:spcBef>
            </a:pPr>
            <a:r>
              <a:rPr lang="en-US" sz="2100" b="1" dirty="0">
                <a:solidFill>
                  <a:srgbClr val="FF0000"/>
                </a:solidFill>
                <a:latin typeface="Arial" charset="0"/>
              </a:rPr>
              <a:t>BẠN NHẬN ĐƯỢC MỘT PHẦN QUÀ</a:t>
            </a:r>
          </a:p>
        </p:txBody>
      </p:sp>
      <p:sp>
        <p:nvSpPr>
          <p:cNvPr id="157701" name="Rectangle 5"/>
          <p:cNvSpPr>
            <a:spLocks noChangeArrowheads="1"/>
          </p:cNvSpPr>
          <p:nvPr/>
        </p:nvSpPr>
        <p:spPr bwMode="auto">
          <a:xfrm>
            <a:off x="3657600" y="1485900"/>
            <a:ext cx="571500" cy="1771650"/>
          </a:xfrm>
          <a:prstGeom prst="rect">
            <a:avLst/>
          </a:pr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z="1500">
              <a:solidFill>
                <a:prstClr val="black"/>
              </a:solidFill>
              <a:latin typeface="Calibri"/>
            </a:endParaRPr>
          </a:p>
        </p:txBody>
      </p:sp>
      <p:sp>
        <p:nvSpPr>
          <p:cNvPr id="157702" name="Rectangle 6"/>
          <p:cNvSpPr>
            <a:spLocks noChangeArrowheads="1"/>
          </p:cNvSpPr>
          <p:nvPr/>
        </p:nvSpPr>
        <p:spPr bwMode="auto">
          <a:xfrm>
            <a:off x="3793331" y="1485900"/>
            <a:ext cx="571500" cy="1771650"/>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z="1500">
              <a:solidFill>
                <a:prstClr val="black"/>
              </a:solidFill>
              <a:latin typeface="Calibri"/>
            </a:endParaRPr>
          </a:p>
        </p:txBody>
      </p:sp>
      <p:sp>
        <p:nvSpPr>
          <p:cNvPr id="157703" name="Rectangle 7"/>
          <p:cNvSpPr>
            <a:spLocks noChangeArrowheads="1"/>
          </p:cNvSpPr>
          <p:nvPr/>
        </p:nvSpPr>
        <p:spPr bwMode="auto">
          <a:xfrm>
            <a:off x="3907631" y="1485900"/>
            <a:ext cx="571500" cy="1771650"/>
          </a:xfrm>
          <a:prstGeom prst="rect">
            <a:avLst/>
          </a:prstGeom>
          <a:solidFill>
            <a:schemeClr val="bg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z="1500">
              <a:solidFill>
                <a:prstClr val="black"/>
              </a:solidFill>
              <a:latin typeface="Calibri"/>
            </a:endParaRPr>
          </a:p>
        </p:txBody>
      </p:sp>
      <p:sp>
        <p:nvSpPr>
          <p:cNvPr id="157704" name="Rectangle 8"/>
          <p:cNvSpPr>
            <a:spLocks noChangeArrowheads="1"/>
          </p:cNvSpPr>
          <p:nvPr/>
        </p:nvSpPr>
        <p:spPr bwMode="auto">
          <a:xfrm>
            <a:off x="4021931" y="1485900"/>
            <a:ext cx="571500" cy="1771650"/>
          </a:xfrm>
          <a:prstGeom prst="rect">
            <a:avLst/>
          </a:prstGeom>
          <a:solidFill>
            <a:srgbClr val="33CC33"/>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33CC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z="1500">
              <a:solidFill>
                <a:prstClr val="black"/>
              </a:solidFill>
              <a:latin typeface="Calibri"/>
            </a:endParaRPr>
          </a:p>
        </p:txBody>
      </p:sp>
      <p:sp>
        <p:nvSpPr>
          <p:cNvPr id="157705" name="Rectangle 9"/>
          <p:cNvSpPr>
            <a:spLocks noChangeArrowheads="1"/>
          </p:cNvSpPr>
          <p:nvPr/>
        </p:nvSpPr>
        <p:spPr bwMode="auto">
          <a:xfrm>
            <a:off x="4136231" y="1485900"/>
            <a:ext cx="571500" cy="1771650"/>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z="1500">
              <a:solidFill>
                <a:prstClr val="black"/>
              </a:solidFill>
              <a:latin typeface="Calibri"/>
            </a:endParaRPr>
          </a:p>
        </p:txBody>
      </p:sp>
      <p:sp>
        <p:nvSpPr>
          <p:cNvPr id="157706" name="Rectangle 10"/>
          <p:cNvSpPr>
            <a:spLocks noChangeArrowheads="1"/>
          </p:cNvSpPr>
          <p:nvPr/>
        </p:nvSpPr>
        <p:spPr bwMode="auto">
          <a:xfrm>
            <a:off x="4250531" y="1485900"/>
            <a:ext cx="571500" cy="1771650"/>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z="1500">
              <a:solidFill>
                <a:prstClr val="black"/>
              </a:solidFill>
              <a:latin typeface="Calibri"/>
            </a:endParaRPr>
          </a:p>
        </p:txBody>
      </p:sp>
      <p:sp>
        <p:nvSpPr>
          <p:cNvPr id="157707" name="Rectangle 11"/>
          <p:cNvSpPr>
            <a:spLocks noChangeArrowheads="1"/>
          </p:cNvSpPr>
          <p:nvPr/>
        </p:nvSpPr>
        <p:spPr bwMode="auto">
          <a:xfrm>
            <a:off x="4343400" y="1485900"/>
            <a:ext cx="571500" cy="1771650"/>
          </a:xfrm>
          <a:prstGeom prst="rect">
            <a:avLst/>
          </a:prstGeom>
          <a:solidFill>
            <a:srgbClr val="FFFF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z="1500">
              <a:solidFill>
                <a:prstClr val="black"/>
              </a:solidFill>
              <a:latin typeface="Calibri"/>
            </a:endParaRPr>
          </a:p>
        </p:txBody>
      </p:sp>
      <p:sp>
        <p:nvSpPr>
          <p:cNvPr id="157708" name="Rectangle 12"/>
          <p:cNvSpPr>
            <a:spLocks noChangeArrowheads="1"/>
          </p:cNvSpPr>
          <p:nvPr/>
        </p:nvSpPr>
        <p:spPr bwMode="auto">
          <a:xfrm>
            <a:off x="4514850" y="1485900"/>
            <a:ext cx="571500" cy="1771650"/>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z="1500">
              <a:solidFill>
                <a:prstClr val="black"/>
              </a:solidFill>
              <a:latin typeface="Calibri"/>
            </a:endParaRPr>
          </a:p>
        </p:txBody>
      </p:sp>
      <p:sp>
        <p:nvSpPr>
          <p:cNvPr id="157709" name="Rectangle 13"/>
          <p:cNvSpPr>
            <a:spLocks noChangeArrowheads="1"/>
          </p:cNvSpPr>
          <p:nvPr/>
        </p:nvSpPr>
        <p:spPr bwMode="auto">
          <a:xfrm>
            <a:off x="4686300" y="1485900"/>
            <a:ext cx="571500" cy="1771650"/>
          </a:xfrm>
          <a:prstGeom prst="rect">
            <a:avLst/>
          </a:prstGeom>
          <a:solidFill>
            <a:srgbClr val="00CC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00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z="1500">
              <a:solidFill>
                <a:prstClr val="black"/>
              </a:solidFill>
              <a:latin typeface="Calibri"/>
            </a:endParaRPr>
          </a:p>
        </p:txBody>
      </p:sp>
      <p:sp>
        <p:nvSpPr>
          <p:cNvPr id="157710" name="Rectangle 14"/>
          <p:cNvSpPr>
            <a:spLocks noChangeArrowheads="1"/>
          </p:cNvSpPr>
          <p:nvPr/>
        </p:nvSpPr>
        <p:spPr bwMode="auto">
          <a:xfrm>
            <a:off x="4857750" y="1485900"/>
            <a:ext cx="571500" cy="1771650"/>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z="1500">
              <a:solidFill>
                <a:prstClr val="black"/>
              </a:solidFill>
              <a:latin typeface="Calibri"/>
            </a:endParaRPr>
          </a:p>
        </p:txBody>
      </p:sp>
      <p:sp>
        <p:nvSpPr>
          <p:cNvPr id="17" name="Rectangle 24"/>
          <p:cNvSpPr>
            <a:spLocks noChangeArrowheads="1"/>
          </p:cNvSpPr>
          <p:nvPr/>
        </p:nvSpPr>
        <p:spPr bwMode="auto">
          <a:xfrm>
            <a:off x="-35719" y="0"/>
            <a:ext cx="9144000" cy="5715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n-US" sz="3000" b="1" dirty="0">
                <a:solidFill>
                  <a:srgbClr val="FF0000"/>
                </a:solidFill>
                <a:latin typeface="Arial" panose="020B0604020202020204" pitchFamily="34" charset="0"/>
                <a:cs typeface="Arial" panose="020B0604020202020204" pitchFamily="34" charset="0"/>
              </a:rPr>
              <a:t>QUẢ BÓNG MAY MẮN</a:t>
            </a:r>
          </a:p>
        </p:txBody>
      </p:sp>
      <p:pic>
        <p:nvPicPr>
          <p:cNvPr id="29714" name="Picture 104" descr="1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54907" y="3028950"/>
            <a:ext cx="78819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phic 20" descr="Court">
            <a:hlinkClick r:id="rId10" action="ppaction://hlinksldjump"/>
            <a:extLst>
              <a:ext uri="{FF2B5EF4-FFF2-40B4-BE49-F238E27FC236}">
                <a16:creationId xmlns:a16="http://schemas.microsoft.com/office/drawing/2014/main" id="{D7872004-1052-4364-BDFF-40B8633D06B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58201" y="5067300"/>
            <a:ext cx="685800" cy="685800"/>
          </a:xfrm>
          <a:prstGeom prst="rect">
            <a:avLst/>
          </a:prstGeom>
        </p:spPr>
      </p:pic>
    </p:spTree>
    <p:extLst>
      <p:ext uri="{BB962C8B-B14F-4D97-AF65-F5344CB8AC3E}">
        <p14:creationId xmlns:p14="http://schemas.microsoft.com/office/powerpoint/2010/main" val="12923496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xit" presetSubtype="2" fill="hold" grpId="0" nodeType="afterEffect">
                                  <p:stCondLst>
                                    <p:cond delay="0"/>
                                  </p:stCondLst>
                                  <p:childTnLst>
                                    <p:animEffect transition="out" filter="wipe(right)">
                                      <p:cBhvr>
                                        <p:cTn id="6" dur="500"/>
                                        <p:tgtEl>
                                          <p:spTgt spid="157710"/>
                                        </p:tgtEl>
                                      </p:cBhvr>
                                    </p:animEffect>
                                    <p:set>
                                      <p:cBhvr>
                                        <p:cTn id="7" dur="1" fill="hold">
                                          <p:stCondLst>
                                            <p:cond delay="499"/>
                                          </p:stCondLst>
                                        </p:cTn>
                                        <p:tgtEl>
                                          <p:spTgt spid="1577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par>
                          <p:cTn id="8" fill="hold" nodeType="afterGroup">
                            <p:stCondLst>
                              <p:cond delay="500"/>
                            </p:stCondLst>
                            <p:childTnLst>
                              <p:par>
                                <p:cTn id="9" presetID="22" presetClass="exit" presetSubtype="2" fill="hold" grpId="0" nodeType="afterEffect">
                                  <p:stCondLst>
                                    <p:cond delay="0"/>
                                  </p:stCondLst>
                                  <p:childTnLst>
                                    <p:animEffect transition="out" filter="wipe(right)">
                                      <p:cBhvr>
                                        <p:cTn id="10" dur="500"/>
                                        <p:tgtEl>
                                          <p:spTgt spid="157709"/>
                                        </p:tgtEl>
                                      </p:cBhvr>
                                    </p:animEffect>
                                    <p:set>
                                      <p:cBhvr>
                                        <p:cTn id="11" dur="1" fill="hold">
                                          <p:stCondLst>
                                            <p:cond delay="499"/>
                                          </p:stCondLst>
                                        </p:cTn>
                                        <p:tgtEl>
                                          <p:spTgt spid="15770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par>
                          <p:cTn id="12" fill="hold" nodeType="afterGroup">
                            <p:stCondLst>
                              <p:cond delay="1000"/>
                            </p:stCondLst>
                            <p:childTnLst>
                              <p:par>
                                <p:cTn id="13" presetID="22" presetClass="exit" presetSubtype="2" fill="hold" grpId="0" nodeType="afterEffect">
                                  <p:stCondLst>
                                    <p:cond delay="0"/>
                                  </p:stCondLst>
                                  <p:childTnLst>
                                    <p:animEffect transition="out" filter="wipe(right)">
                                      <p:cBhvr>
                                        <p:cTn id="14" dur="500"/>
                                        <p:tgtEl>
                                          <p:spTgt spid="157708"/>
                                        </p:tgtEl>
                                      </p:cBhvr>
                                    </p:animEffect>
                                    <p:set>
                                      <p:cBhvr>
                                        <p:cTn id="15" dur="1" fill="hold">
                                          <p:stCondLst>
                                            <p:cond delay="499"/>
                                          </p:stCondLst>
                                        </p:cTn>
                                        <p:tgtEl>
                                          <p:spTgt spid="157708"/>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par>
                          <p:cTn id="16" fill="hold" nodeType="afterGroup">
                            <p:stCondLst>
                              <p:cond delay="1500"/>
                            </p:stCondLst>
                            <p:childTnLst>
                              <p:par>
                                <p:cTn id="17" presetID="22" presetClass="exit" presetSubtype="2" fill="hold" grpId="0" nodeType="afterEffect">
                                  <p:stCondLst>
                                    <p:cond delay="0"/>
                                  </p:stCondLst>
                                  <p:childTnLst>
                                    <p:animEffect transition="out" filter="wipe(right)">
                                      <p:cBhvr>
                                        <p:cTn id="18" dur="500"/>
                                        <p:tgtEl>
                                          <p:spTgt spid="157707"/>
                                        </p:tgtEl>
                                      </p:cBhvr>
                                    </p:animEffect>
                                    <p:set>
                                      <p:cBhvr>
                                        <p:cTn id="19" dur="1" fill="hold">
                                          <p:stCondLst>
                                            <p:cond delay="499"/>
                                          </p:stCondLst>
                                        </p:cTn>
                                        <p:tgtEl>
                                          <p:spTgt spid="15770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par>
                          <p:cTn id="20" fill="hold" nodeType="afterGroup">
                            <p:stCondLst>
                              <p:cond delay="2000"/>
                            </p:stCondLst>
                            <p:childTnLst>
                              <p:par>
                                <p:cTn id="21" presetID="22" presetClass="exit" presetSubtype="2" fill="hold" grpId="0" nodeType="afterEffect">
                                  <p:stCondLst>
                                    <p:cond delay="0"/>
                                  </p:stCondLst>
                                  <p:childTnLst>
                                    <p:animEffect transition="out" filter="wipe(right)">
                                      <p:cBhvr>
                                        <p:cTn id="22" dur="500"/>
                                        <p:tgtEl>
                                          <p:spTgt spid="157706"/>
                                        </p:tgtEl>
                                      </p:cBhvr>
                                    </p:animEffect>
                                    <p:set>
                                      <p:cBhvr>
                                        <p:cTn id="23" dur="1" fill="hold">
                                          <p:stCondLst>
                                            <p:cond delay="499"/>
                                          </p:stCondLst>
                                        </p:cTn>
                                        <p:tgtEl>
                                          <p:spTgt spid="157706"/>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par>
                          <p:cTn id="24" fill="hold" nodeType="afterGroup">
                            <p:stCondLst>
                              <p:cond delay="2500"/>
                            </p:stCondLst>
                            <p:childTnLst>
                              <p:par>
                                <p:cTn id="25" presetID="35" presetClass="entr" presetSubtype="0" fill="hold" grpId="0" nodeType="afterEffect">
                                  <p:stCondLst>
                                    <p:cond delay="0"/>
                                  </p:stCondLst>
                                  <p:iterate type="lt">
                                    <p:tmPct val="0"/>
                                  </p:iterate>
                                  <p:childTnLst>
                                    <p:set>
                                      <p:cBhvr>
                                        <p:cTn id="26" dur="1" fill="hold">
                                          <p:stCondLst>
                                            <p:cond delay="0"/>
                                          </p:stCondLst>
                                        </p:cTn>
                                        <p:tgtEl>
                                          <p:spTgt spid="157700">
                                            <p:txEl>
                                              <p:pRg st="0" end="0"/>
                                            </p:txEl>
                                          </p:spTgt>
                                        </p:tgtEl>
                                        <p:attrNameLst>
                                          <p:attrName>style.visibility</p:attrName>
                                        </p:attrNameLst>
                                      </p:cBhvr>
                                      <p:to>
                                        <p:strVal val="visible"/>
                                      </p:to>
                                    </p:set>
                                    <p:animEffect transition="in" filter="fade">
                                      <p:cBhvr>
                                        <p:cTn id="27" dur="2000"/>
                                        <p:tgtEl>
                                          <p:spTgt spid="157700">
                                            <p:txEl>
                                              <p:pRg st="0" end="0"/>
                                            </p:txEl>
                                          </p:spTgt>
                                        </p:tgtEl>
                                      </p:cBhvr>
                                    </p:animEffect>
                                    <p:anim calcmode="lin" valueType="num">
                                      <p:cBhvr>
                                        <p:cTn id="28" dur="2000" fill="hold"/>
                                        <p:tgtEl>
                                          <p:spTgt spid="157700">
                                            <p:txEl>
                                              <p:pRg st="0" end="0"/>
                                            </p:txEl>
                                          </p:spTgt>
                                        </p:tgtEl>
                                        <p:attrNameLst>
                                          <p:attrName>style.rotation</p:attrName>
                                        </p:attrNameLst>
                                      </p:cBhvr>
                                      <p:tavLst>
                                        <p:tav tm="0">
                                          <p:val>
                                            <p:fltVal val="720"/>
                                          </p:val>
                                        </p:tav>
                                        <p:tav tm="100000">
                                          <p:val>
                                            <p:fltVal val="0"/>
                                          </p:val>
                                        </p:tav>
                                      </p:tavLst>
                                    </p:anim>
                                    <p:anim calcmode="lin" valueType="num">
                                      <p:cBhvr>
                                        <p:cTn id="29" dur="2000" fill="hold"/>
                                        <p:tgtEl>
                                          <p:spTgt spid="157700">
                                            <p:txEl>
                                              <p:pRg st="0" end="0"/>
                                            </p:txEl>
                                          </p:spTgt>
                                        </p:tgtEl>
                                        <p:attrNameLst>
                                          <p:attrName>ppt_h</p:attrName>
                                        </p:attrNameLst>
                                      </p:cBhvr>
                                      <p:tavLst>
                                        <p:tav tm="0">
                                          <p:val>
                                            <p:fltVal val="0"/>
                                          </p:val>
                                        </p:tav>
                                        <p:tav tm="100000">
                                          <p:val>
                                            <p:strVal val="#ppt_h"/>
                                          </p:val>
                                        </p:tav>
                                      </p:tavLst>
                                    </p:anim>
                                    <p:anim calcmode="lin" valueType="num">
                                      <p:cBhvr>
                                        <p:cTn id="30" dur="2000" fill="hold"/>
                                        <p:tgtEl>
                                          <p:spTgt spid="157700">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childTnLst>
                          </p:cTn>
                        </p:par>
                        <p:par>
                          <p:cTn id="31" fill="hold" nodeType="afterGroup">
                            <p:stCondLst>
                              <p:cond delay="4500"/>
                            </p:stCondLst>
                            <p:childTnLst>
                              <p:par>
                                <p:cTn id="32" presetID="22" presetClass="exit" presetSubtype="2" fill="hold" grpId="0" nodeType="afterEffect">
                                  <p:stCondLst>
                                    <p:cond delay="0"/>
                                  </p:stCondLst>
                                  <p:childTnLst>
                                    <p:animEffect transition="out" filter="wipe(right)">
                                      <p:cBhvr>
                                        <p:cTn id="33" dur="500"/>
                                        <p:tgtEl>
                                          <p:spTgt spid="157705"/>
                                        </p:tgtEl>
                                      </p:cBhvr>
                                    </p:animEffect>
                                    <p:set>
                                      <p:cBhvr>
                                        <p:cTn id="34" dur="1" fill="hold">
                                          <p:stCondLst>
                                            <p:cond delay="499"/>
                                          </p:stCondLst>
                                        </p:cTn>
                                        <p:tgtEl>
                                          <p:spTgt spid="157705"/>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par>
                          <p:cTn id="35" fill="hold" nodeType="afterGroup">
                            <p:stCondLst>
                              <p:cond delay="5000"/>
                            </p:stCondLst>
                            <p:childTnLst>
                              <p:par>
                                <p:cTn id="36" presetID="22" presetClass="exit" presetSubtype="2" fill="hold" grpId="0" nodeType="afterEffect">
                                  <p:stCondLst>
                                    <p:cond delay="0"/>
                                  </p:stCondLst>
                                  <p:childTnLst>
                                    <p:animEffect transition="out" filter="wipe(right)">
                                      <p:cBhvr>
                                        <p:cTn id="37" dur="500"/>
                                        <p:tgtEl>
                                          <p:spTgt spid="157704"/>
                                        </p:tgtEl>
                                      </p:cBhvr>
                                    </p:animEffect>
                                    <p:set>
                                      <p:cBhvr>
                                        <p:cTn id="38" dur="1" fill="hold">
                                          <p:stCondLst>
                                            <p:cond delay="499"/>
                                          </p:stCondLst>
                                        </p:cTn>
                                        <p:tgtEl>
                                          <p:spTgt spid="157704"/>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par>
                          <p:cTn id="39" fill="hold" nodeType="afterGroup">
                            <p:stCondLst>
                              <p:cond delay="5500"/>
                            </p:stCondLst>
                            <p:childTnLst>
                              <p:par>
                                <p:cTn id="40" presetID="22" presetClass="exit" presetSubtype="2" fill="hold" grpId="0" nodeType="afterEffect">
                                  <p:stCondLst>
                                    <p:cond delay="0"/>
                                  </p:stCondLst>
                                  <p:childTnLst>
                                    <p:animEffect transition="out" filter="wipe(right)">
                                      <p:cBhvr>
                                        <p:cTn id="41" dur="500"/>
                                        <p:tgtEl>
                                          <p:spTgt spid="157703"/>
                                        </p:tgtEl>
                                      </p:cBhvr>
                                    </p:animEffect>
                                    <p:set>
                                      <p:cBhvr>
                                        <p:cTn id="42" dur="1" fill="hold">
                                          <p:stCondLst>
                                            <p:cond delay="499"/>
                                          </p:stCondLst>
                                        </p:cTn>
                                        <p:tgtEl>
                                          <p:spTgt spid="157703"/>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par>
                          <p:cTn id="43" fill="hold" nodeType="afterGroup">
                            <p:stCondLst>
                              <p:cond delay="6000"/>
                            </p:stCondLst>
                            <p:childTnLst>
                              <p:par>
                                <p:cTn id="44" presetID="22" presetClass="exit" presetSubtype="2" fill="hold" grpId="0" nodeType="afterEffect">
                                  <p:stCondLst>
                                    <p:cond delay="0"/>
                                  </p:stCondLst>
                                  <p:childTnLst>
                                    <p:animEffect transition="out" filter="wipe(right)">
                                      <p:cBhvr>
                                        <p:cTn id="45" dur="500"/>
                                        <p:tgtEl>
                                          <p:spTgt spid="157702"/>
                                        </p:tgtEl>
                                      </p:cBhvr>
                                    </p:animEffect>
                                    <p:set>
                                      <p:cBhvr>
                                        <p:cTn id="46" dur="1" fill="hold">
                                          <p:stCondLst>
                                            <p:cond delay="499"/>
                                          </p:stCondLst>
                                        </p:cTn>
                                        <p:tgtEl>
                                          <p:spTgt spid="157702"/>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childTnLst>
                          </p:cTn>
                        </p:par>
                        <p:par>
                          <p:cTn id="47" fill="hold" nodeType="afterGroup">
                            <p:stCondLst>
                              <p:cond delay="6500"/>
                            </p:stCondLst>
                            <p:childTnLst>
                              <p:par>
                                <p:cTn id="48" presetID="22" presetClass="exit" presetSubtype="2" fill="hold" grpId="0" nodeType="afterEffect">
                                  <p:stCondLst>
                                    <p:cond delay="0"/>
                                  </p:stCondLst>
                                  <p:childTnLst>
                                    <p:animEffect transition="out" filter="wipe(right)">
                                      <p:cBhvr>
                                        <p:cTn id="49" dur="500"/>
                                        <p:tgtEl>
                                          <p:spTgt spid="157701"/>
                                        </p:tgtEl>
                                      </p:cBhvr>
                                    </p:animEffect>
                                    <p:set>
                                      <p:cBhvr>
                                        <p:cTn id="50" dur="1" fill="hold">
                                          <p:stCondLst>
                                            <p:cond delay="499"/>
                                          </p:stCondLst>
                                        </p:cTn>
                                        <p:tgtEl>
                                          <p:spTgt spid="157701"/>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par>
                                <p:cTn id="51" presetID="3" presetClass="emph" presetSubtype="6" repeatCount="indefinite" fill="hold" nodeType="withEffect">
                                  <p:stCondLst>
                                    <p:cond delay="0"/>
                                  </p:stCondLst>
                                  <p:iterate type="lt">
                                    <p:tmPct val="0"/>
                                  </p:iterate>
                                  <p:childTnLst>
                                    <p:animClr clrSpc="hsl" dir="cw">
                                      <p:cBhvr override="childStyle">
                                        <p:cTn id="52" dur="500" fill="hold"/>
                                        <p:tgtEl>
                                          <p:spTgt spid="157700">
                                            <p:txEl>
                                              <p:pRg st="0" end="0"/>
                                            </p:txEl>
                                          </p:spTgt>
                                        </p:tgtEl>
                                        <p:attrNameLst>
                                          <p:attrName>style.color</p:attrName>
                                        </p:attrNameLst>
                                      </p:cBhvr>
                                      <p:to>
                                        <a:srgbClr val="FF00FF"/>
                                      </p:to>
                                    </p:animClr>
                                  </p:childTnLst>
                                  <p:subTnLst>
                                    <p:audio>
                                      <p:cMediaNode>
                                        <p:cTn display="0" masterRel="sameClick">
                                          <p:stCondLst>
                                            <p:cond evt="begin" delay="0">
                                              <p:tn val="5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allAtOnce"/>
      <p:bldP spid="157701" grpId="0" animBg="1"/>
      <p:bldP spid="157702" grpId="0" animBg="1"/>
      <p:bldP spid="157703" grpId="0" animBg="1"/>
      <p:bldP spid="157704" grpId="0" animBg="1"/>
      <p:bldP spid="157705" grpId="0" animBg="1"/>
      <p:bldP spid="157706" grpId="0" animBg="1"/>
      <p:bldP spid="157707" grpId="0" animBg="1"/>
      <p:bldP spid="157708" grpId="0" animBg="1"/>
      <p:bldP spid="157709" grpId="0" animBg="1"/>
      <p:bldP spid="1577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1-17">
            <a:extLst>
              <a:ext uri="{FF2B5EF4-FFF2-40B4-BE49-F238E27FC236}">
                <a16:creationId xmlns:a16="http://schemas.microsoft.com/office/drawing/2014/main" id="{A1955036-1406-4FBA-B740-6593177D69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61" y="3661749"/>
            <a:ext cx="9165926"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1-31">
            <a:extLst>
              <a:ext uri="{FF2B5EF4-FFF2-40B4-BE49-F238E27FC236}">
                <a16:creationId xmlns:a16="http://schemas.microsoft.com/office/drawing/2014/main" id="{5818A3B1-D547-46DB-AA6E-8A26E8F0FC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1" y="473602"/>
            <a:ext cx="7391400" cy="465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1-36">
            <a:extLst>
              <a:ext uri="{FF2B5EF4-FFF2-40B4-BE49-F238E27FC236}">
                <a16:creationId xmlns:a16="http://schemas.microsoft.com/office/drawing/2014/main" id="{71D54260-0003-47C5-B1BB-D15BF5ECC06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6715" y="2097370"/>
            <a:ext cx="2375780" cy="349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7" descr="1-35">
            <a:extLst>
              <a:ext uri="{FF2B5EF4-FFF2-40B4-BE49-F238E27FC236}">
                <a16:creationId xmlns:a16="http://schemas.microsoft.com/office/drawing/2014/main" id="{7CD65E27-2D26-4DF8-BC25-F446816BBB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335" y="2799767"/>
            <a:ext cx="2255219" cy="305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FBEBC8C-F1F7-46E6-9A67-815828070629}"/>
              </a:ext>
            </a:extLst>
          </p:cNvPr>
          <p:cNvSpPr/>
          <p:nvPr/>
        </p:nvSpPr>
        <p:spPr bwMode="auto">
          <a:xfrm>
            <a:off x="1600200" y="1512546"/>
            <a:ext cx="5638800" cy="1183020"/>
          </a:xfrm>
          <a:prstGeom prst="rect">
            <a:avLst/>
          </a:prstGeom>
          <a:solidFill>
            <a:srgbClr val="FFFF99"/>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just" defTabSz="1125141">
              <a:spcBef>
                <a:spcPct val="0"/>
              </a:spcBef>
            </a:pPr>
            <a:r>
              <a:rPr lang="en-US" sz="1800" b="1" dirty="0" err="1">
                <a:solidFill>
                  <a:srgbClr val="0000FF"/>
                </a:solidFill>
                <a:ea typeface="宋体" pitchFamily="2" charset="-122"/>
              </a:rPr>
              <a:t>Câu</a:t>
            </a:r>
            <a:r>
              <a:rPr lang="en-US" sz="1800" b="1" dirty="0">
                <a:solidFill>
                  <a:srgbClr val="0000FF"/>
                </a:solidFill>
                <a:ea typeface="宋体" pitchFamily="2" charset="-122"/>
              </a:rPr>
              <a:t> </a:t>
            </a:r>
            <a:r>
              <a:rPr lang="en-US" sz="1800" b="1" dirty="0" err="1">
                <a:solidFill>
                  <a:srgbClr val="0000FF"/>
                </a:solidFill>
                <a:ea typeface="宋体" pitchFamily="2" charset="-122"/>
              </a:rPr>
              <a:t>hỏi</a:t>
            </a:r>
            <a:r>
              <a:rPr lang="en-US" sz="1800" b="1" dirty="0">
                <a:solidFill>
                  <a:srgbClr val="0000FF"/>
                </a:solidFill>
                <a:ea typeface="宋体" pitchFamily="2" charset="-122"/>
              </a:rPr>
              <a:t> 4:  </a:t>
            </a:r>
            <a:r>
              <a:rPr lang="en-US" sz="1800" b="1" dirty="0" err="1">
                <a:solidFill>
                  <a:srgbClr val="0000FF"/>
                </a:solidFill>
                <a:ea typeface="宋体" pitchFamily="2" charset="-122"/>
              </a:rPr>
              <a:t>Các</a:t>
            </a:r>
            <a:r>
              <a:rPr lang="en-US" sz="1800" b="1" dirty="0">
                <a:solidFill>
                  <a:srgbClr val="0000FF"/>
                </a:solidFill>
                <a:ea typeface="宋体" pitchFamily="2" charset="-122"/>
              </a:rPr>
              <a:t> </a:t>
            </a:r>
            <a:r>
              <a:rPr lang="en-US" sz="1800" b="1" dirty="0" err="1">
                <a:solidFill>
                  <a:srgbClr val="0000FF"/>
                </a:solidFill>
                <a:ea typeface="宋体" pitchFamily="2" charset="-122"/>
              </a:rPr>
              <a:t>em</a:t>
            </a:r>
            <a:r>
              <a:rPr lang="en-US" sz="1800" b="1" dirty="0">
                <a:solidFill>
                  <a:srgbClr val="0000FF"/>
                </a:solidFill>
                <a:ea typeface="宋体" pitchFamily="2" charset="-122"/>
              </a:rPr>
              <a:t> </a:t>
            </a:r>
            <a:r>
              <a:rPr lang="en-US" sz="1800" b="1" dirty="0" err="1">
                <a:solidFill>
                  <a:srgbClr val="0000FF"/>
                </a:solidFill>
                <a:ea typeface="宋体" pitchFamily="2" charset="-122"/>
              </a:rPr>
              <a:t>cần</a:t>
            </a:r>
            <a:r>
              <a:rPr lang="en-US" sz="1800" b="1" dirty="0">
                <a:solidFill>
                  <a:srgbClr val="0000FF"/>
                </a:solidFill>
                <a:ea typeface="宋体" pitchFamily="2" charset="-122"/>
              </a:rPr>
              <a:t> c</a:t>
            </a:r>
            <a:r>
              <a:rPr lang="vi-VN" sz="1800" b="1" dirty="0">
                <a:solidFill>
                  <a:srgbClr val="0000FF"/>
                </a:solidFill>
                <a:latin typeface="+mj-lt"/>
                <a:ea typeface="Arial" panose="020B0604020202020204" pitchFamily="34" charset="0"/>
                <a:cs typeface="Times New Roman" panose="02020603050405020304" pitchFamily="18" charset="0"/>
              </a:rPr>
              <a:t>hủ động tìm hiểu, học tập các kĩ năng ứng phó trong mỗi tình huống nguy hiểm sẽ giúp chúng ta bình tĩnh, tự tin, thoát khỏi nguy hiểm trong cuộc sống.</a:t>
            </a:r>
            <a:endParaRPr lang="en-US" sz="1800" b="1" dirty="0">
              <a:solidFill>
                <a:srgbClr val="0000FF"/>
              </a:solidFill>
              <a:latin typeface="+mj-lt"/>
              <a:ea typeface="Arial" panose="020B0604020202020204" pitchFamily="34" charset="0"/>
              <a:cs typeface="Times New Roman" panose="02020603050405020304" pitchFamily="18" charset="0"/>
            </a:endParaRPr>
          </a:p>
          <a:p>
            <a:pPr algn="just" defTabSz="1125141">
              <a:spcBef>
                <a:spcPct val="0"/>
              </a:spcBef>
            </a:pPr>
            <a:endParaRPr lang="en-US" sz="1800" b="1" dirty="0">
              <a:solidFill>
                <a:srgbClr val="0000FF"/>
              </a:solidFill>
              <a:ea typeface="宋体" pitchFamily="2" charset="-122"/>
            </a:endParaRPr>
          </a:p>
        </p:txBody>
      </p:sp>
      <p:sp>
        <p:nvSpPr>
          <p:cNvPr id="7" name="Rectangle: Rounded Corners 6">
            <a:extLst>
              <a:ext uri="{FF2B5EF4-FFF2-40B4-BE49-F238E27FC236}">
                <a16:creationId xmlns:a16="http://schemas.microsoft.com/office/drawing/2014/main" id="{A0DE6913-EB5D-40E5-95F7-246086505416}"/>
              </a:ext>
            </a:extLst>
          </p:cNvPr>
          <p:cNvSpPr/>
          <p:nvPr/>
        </p:nvSpPr>
        <p:spPr bwMode="auto">
          <a:xfrm>
            <a:off x="2434207" y="3105671"/>
            <a:ext cx="1328286" cy="433592"/>
          </a:xfrm>
          <a:prstGeom prst="roundRect">
            <a:avLst/>
          </a:prstGeom>
          <a:solidFill>
            <a:schemeClr val="accent1"/>
          </a:solidFill>
          <a:ln w="9525" cap="flat" cmpd="sng" algn="ctr">
            <a:noFill/>
            <a:prstDash val="solid"/>
            <a:round/>
            <a:headEnd type="none" w="med" len="med"/>
            <a:tailEnd type="none" w="med" len="med"/>
          </a:ln>
          <a:effectLst>
            <a:glow rad="101600">
              <a:srgbClr val="FF0000">
                <a:alpha val="60000"/>
              </a:srgbClr>
            </a:glow>
            <a:outerShdw dist="35921" dir="2700000" algn="ctr" rotWithShape="0">
              <a:schemeClr val="bg2"/>
            </a:outerShdw>
          </a:effectLst>
        </p:spPr>
        <p:txBody>
          <a:bodyPr vert="horz" wrap="square" lIns="68580" tIns="34290" rIns="68580" bIns="34290" numCol="1" rtlCol="0" anchor="t" anchorCtr="0" compatLnSpc="1">
            <a:prstTxWarp prst="textNoShape">
              <a:avLst/>
            </a:prstTxWarp>
          </a:bodyPr>
          <a:lstStyle/>
          <a:p>
            <a:pPr defTabSz="1125141">
              <a:spcBef>
                <a:spcPct val="0"/>
              </a:spcBef>
            </a:pPr>
            <a:r>
              <a:rPr lang="en-US" sz="1800" b="1" dirty="0">
                <a:ea typeface="宋体" pitchFamily="2" charset="-122"/>
              </a:rPr>
              <a:t>A. ĐÚNG</a:t>
            </a:r>
          </a:p>
        </p:txBody>
      </p:sp>
      <p:sp>
        <p:nvSpPr>
          <p:cNvPr id="10" name="Rectangle: Rounded Corners 9">
            <a:extLst>
              <a:ext uri="{FF2B5EF4-FFF2-40B4-BE49-F238E27FC236}">
                <a16:creationId xmlns:a16="http://schemas.microsoft.com/office/drawing/2014/main" id="{CA52AAAD-7807-485E-AE3A-8EE3A3D695D8}"/>
              </a:ext>
            </a:extLst>
          </p:cNvPr>
          <p:cNvSpPr/>
          <p:nvPr/>
        </p:nvSpPr>
        <p:spPr bwMode="auto">
          <a:xfrm>
            <a:off x="4597742" y="3082853"/>
            <a:ext cx="1311350" cy="433592"/>
          </a:xfrm>
          <a:prstGeom prst="roundRect">
            <a:avLst/>
          </a:prstGeom>
          <a:solidFill>
            <a:schemeClr val="accent1"/>
          </a:solidFill>
          <a:ln w="9525" cap="flat" cmpd="sng" algn="ctr">
            <a:noFill/>
            <a:prstDash val="solid"/>
            <a:round/>
            <a:headEnd type="none" w="med" len="med"/>
            <a:tailEnd type="none" w="med" len="med"/>
          </a:ln>
          <a:effectLst>
            <a:glow rad="101600">
              <a:srgbClr val="FF0000">
                <a:alpha val="60000"/>
              </a:srgbClr>
            </a:glow>
            <a:outerShdw dist="35921" dir="2700000" algn="ctr" rotWithShape="0">
              <a:schemeClr val="bg2"/>
            </a:outerShdw>
          </a:effectLst>
        </p:spPr>
        <p:txBody>
          <a:bodyPr vert="horz" wrap="square" lIns="68580" tIns="34290" rIns="68580" bIns="34290" numCol="1" rtlCol="0" anchor="t" anchorCtr="0" compatLnSpc="1">
            <a:prstTxWarp prst="textNoShape">
              <a:avLst/>
            </a:prstTxWarp>
          </a:bodyPr>
          <a:lstStyle/>
          <a:p>
            <a:pPr defTabSz="1125141">
              <a:spcBef>
                <a:spcPct val="0"/>
              </a:spcBef>
            </a:pPr>
            <a:r>
              <a:rPr lang="en-US" sz="1800" b="1" dirty="0">
                <a:ea typeface="宋体" pitchFamily="2" charset="-122"/>
              </a:rPr>
              <a:t>B. SAI</a:t>
            </a:r>
          </a:p>
        </p:txBody>
      </p:sp>
      <p:pic>
        <p:nvPicPr>
          <p:cNvPr id="12" name="Graphic 11" descr="Court">
            <a:hlinkClick r:id="rId9" action="ppaction://hlinksldjump"/>
            <a:extLst>
              <a:ext uri="{FF2B5EF4-FFF2-40B4-BE49-F238E27FC236}">
                <a16:creationId xmlns:a16="http://schemas.microsoft.com/office/drawing/2014/main" id="{68F523A3-2824-41F6-B737-97F1B258213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58201" y="5067300"/>
            <a:ext cx="685800" cy="685800"/>
          </a:xfrm>
          <a:prstGeom prst="rect">
            <a:avLst/>
          </a:prstGeom>
        </p:spPr>
      </p:pic>
    </p:spTree>
    <p:extLst>
      <p:ext uri="{BB962C8B-B14F-4D97-AF65-F5344CB8AC3E}">
        <p14:creationId xmlns:p14="http://schemas.microsoft.com/office/powerpoint/2010/main" val="794469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Tieng vo tay.wav"/>
                                        </p:tgtEl>
                                      </p:cMediaNode>
                                    </p:audio>
                                  </p:subTnLst>
                                </p:cTn>
                              </p:par>
                            </p:childTnLst>
                          </p:cTn>
                        </p:par>
                      </p:childTnLst>
                    </p:cTn>
                  </p:par>
                </p:childTnLst>
              </p:cTn>
              <p:nextCondLst>
                <p:cond evt="onClick" delay="0">
                  <p:tgtEl>
                    <p:spTgt spid="7"/>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2000"/>
                                        <p:tgtEl>
                                          <p:spTgt spid="10"/>
                                        </p:tgtEl>
                                        <p:attrNameLst>
                                          <p:attrName>ppt_w</p:attrName>
                                        </p:attrNameLst>
                                      </p:cBhvr>
                                      <p:tavLst>
                                        <p:tav tm="0">
                                          <p:val>
                                            <p:strVal val="ppt_w"/>
                                          </p:val>
                                        </p:tav>
                                        <p:tav tm="100000">
                                          <p:val>
                                            <p:fltVal val="0"/>
                                          </p:val>
                                        </p:tav>
                                      </p:tavLst>
                                    </p:anim>
                                    <p:anim calcmode="lin" valueType="num">
                                      <p:cBhvr>
                                        <p:cTn id="15" dur="2000"/>
                                        <p:tgtEl>
                                          <p:spTgt spid="10"/>
                                        </p:tgtEl>
                                        <p:attrNameLst>
                                          <p:attrName>ppt_h</p:attrName>
                                        </p:attrNameLst>
                                      </p:cBhvr>
                                      <p:tavLst>
                                        <p:tav tm="0">
                                          <p:val>
                                            <p:strVal val="ppt_h"/>
                                          </p:val>
                                        </p:tav>
                                        <p:tav tm="100000">
                                          <p:val>
                                            <p:fltVal val="0"/>
                                          </p:val>
                                        </p:tav>
                                      </p:tavLst>
                                    </p:anim>
                                    <p:animEffect transition="out" filter="fade">
                                      <p:cBhvr>
                                        <p:cTn id="16" dur="2000"/>
                                        <p:tgtEl>
                                          <p:spTgt spid="10"/>
                                        </p:tgtEl>
                                      </p:cBhvr>
                                    </p:animEffect>
                                    <p:set>
                                      <p:cBhvr>
                                        <p:cTn id="17"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4" name="Nhac hieu thua cuoc.wav"/>
                                        </p:tgtEl>
                                      </p:cMediaNode>
                                    </p:audio>
                                  </p:subTnLst>
                                </p:cTn>
                              </p:par>
                            </p:childTnLst>
                          </p:cTn>
                        </p:par>
                      </p:childTnLst>
                    </p:cTn>
                  </p:par>
                </p:childTnLst>
              </p:cTn>
              <p:nextCondLst>
                <p:cond evt="onClick" delay="0">
                  <p:tgtEl>
                    <p:spTgt spid="10"/>
                  </p:tgtEl>
                </p:cond>
              </p:nextCondLst>
            </p:seq>
          </p:childTnLst>
        </p:cTn>
      </p:par>
    </p:tnLst>
    <p:bldLst>
      <p:bldP spid="7"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9833409-A31E-4CCD-909B-178EED4D8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a:extLst>
              <a:ext uri="{FF2B5EF4-FFF2-40B4-BE49-F238E27FC236}">
                <a16:creationId xmlns:a16="http://schemas.microsoft.com/office/drawing/2014/main" id="{AEEEAB40-8898-4CC9-9CDE-018236F989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6262" y="1267692"/>
            <a:ext cx="2951019" cy="1894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16F6C6DA-C5FB-4FC6-86D9-23962B4CE031}"/>
              </a:ext>
            </a:extLst>
          </p:cNvPr>
          <p:cNvSpPr/>
          <p:nvPr/>
        </p:nvSpPr>
        <p:spPr>
          <a:xfrm>
            <a:off x="1828800" y="3363025"/>
            <a:ext cx="5334000" cy="1200329"/>
          </a:xfrm>
          <a:prstGeom prst="rect">
            <a:avLst/>
          </a:prstGeom>
        </p:spPr>
        <p:txBody>
          <a:bodyPr wrap="square">
            <a:spAutoFit/>
          </a:bodyPr>
          <a:lstStyle/>
          <a:p>
            <a:pPr algn="just">
              <a:spcBef>
                <a:spcPts val="600"/>
              </a:spcBef>
            </a:pPr>
            <a:r>
              <a:rPr lang="en-US" sz="2400" dirty="0" err="1">
                <a:solidFill>
                  <a:srgbClr val="0000FF"/>
                </a:solidFill>
              </a:rPr>
              <a:t>Em</a:t>
            </a:r>
            <a:r>
              <a:rPr lang="en-US" sz="2400" dirty="0">
                <a:solidFill>
                  <a:srgbClr val="0000FF"/>
                </a:solidFill>
              </a:rPr>
              <a:t> </a:t>
            </a:r>
            <a:r>
              <a:rPr lang="en-US" sz="2400" dirty="0" err="1">
                <a:solidFill>
                  <a:srgbClr val="0000FF"/>
                </a:solidFill>
              </a:rPr>
              <a:t>hãy</a:t>
            </a:r>
            <a:r>
              <a:rPr lang="en-US" sz="2400" dirty="0">
                <a:solidFill>
                  <a:srgbClr val="0000FF"/>
                </a:solidFill>
              </a:rPr>
              <a:t> </a:t>
            </a:r>
            <a:r>
              <a:rPr lang="en-US" sz="2400" dirty="0" err="1">
                <a:solidFill>
                  <a:srgbClr val="0000FF"/>
                </a:solidFill>
              </a:rPr>
              <a:t>cùng</a:t>
            </a:r>
            <a:r>
              <a:rPr lang="en-US" sz="2400" dirty="0">
                <a:solidFill>
                  <a:srgbClr val="0000FF"/>
                </a:solidFill>
              </a:rPr>
              <a:t> </a:t>
            </a:r>
            <a:r>
              <a:rPr lang="en-US" sz="2400" dirty="0" err="1">
                <a:solidFill>
                  <a:srgbClr val="0000FF"/>
                </a:solidFill>
              </a:rPr>
              <a:t>các</a:t>
            </a:r>
            <a:r>
              <a:rPr lang="en-US" sz="2400" dirty="0">
                <a:solidFill>
                  <a:srgbClr val="0000FF"/>
                </a:solidFill>
              </a:rPr>
              <a:t> </a:t>
            </a:r>
            <a:r>
              <a:rPr lang="en-US" sz="2400" dirty="0" err="1">
                <a:solidFill>
                  <a:srgbClr val="0000FF"/>
                </a:solidFill>
              </a:rPr>
              <a:t>bạn</a:t>
            </a:r>
            <a:r>
              <a:rPr lang="en-US" sz="2400" dirty="0">
                <a:solidFill>
                  <a:srgbClr val="0000FF"/>
                </a:solidFill>
              </a:rPr>
              <a:t> </a:t>
            </a:r>
            <a:r>
              <a:rPr lang="en-US" sz="2400" dirty="0" err="1">
                <a:solidFill>
                  <a:srgbClr val="0000FF"/>
                </a:solidFill>
              </a:rPr>
              <a:t>thiết</a:t>
            </a:r>
            <a:r>
              <a:rPr lang="en-US" sz="2400" dirty="0">
                <a:solidFill>
                  <a:srgbClr val="0000FF"/>
                </a:solidFill>
              </a:rPr>
              <a:t> </a:t>
            </a:r>
            <a:r>
              <a:rPr lang="en-US" sz="2400" dirty="0" err="1">
                <a:solidFill>
                  <a:srgbClr val="0000FF"/>
                </a:solidFill>
              </a:rPr>
              <a:t>kế</a:t>
            </a:r>
            <a:r>
              <a:rPr lang="en-US" sz="2400" dirty="0">
                <a:solidFill>
                  <a:srgbClr val="0000FF"/>
                </a:solidFill>
              </a:rPr>
              <a:t> 1 </a:t>
            </a:r>
            <a:r>
              <a:rPr lang="en-US" sz="2400" dirty="0" err="1">
                <a:solidFill>
                  <a:srgbClr val="0000FF"/>
                </a:solidFill>
              </a:rPr>
              <a:t>sản</a:t>
            </a:r>
            <a:r>
              <a:rPr lang="en-US" sz="2400" dirty="0">
                <a:solidFill>
                  <a:srgbClr val="0000FF"/>
                </a:solidFill>
              </a:rPr>
              <a:t> </a:t>
            </a:r>
            <a:r>
              <a:rPr lang="en-US" sz="2400" dirty="0" err="1">
                <a:solidFill>
                  <a:srgbClr val="0000FF"/>
                </a:solidFill>
              </a:rPr>
              <a:t>phẩm</a:t>
            </a:r>
            <a:r>
              <a:rPr lang="en-US" sz="2400" dirty="0">
                <a:solidFill>
                  <a:srgbClr val="0000FF"/>
                </a:solidFill>
              </a:rPr>
              <a:t> </a:t>
            </a:r>
            <a:r>
              <a:rPr lang="en-US" sz="2400" dirty="0" err="1">
                <a:solidFill>
                  <a:srgbClr val="0000FF"/>
                </a:solidFill>
              </a:rPr>
              <a:t>tuyên</a:t>
            </a:r>
            <a:r>
              <a:rPr lang="en-US" sz="2400" dirty="0">
                <a:solidFill>
                  <a:srgbClr val="0000FF"/>
                </a:solidFill>
              </a:rPr>
              <a:t> </a:t>
            </a:r>
            <a:r>
              <a:rPr lang="en-US" sz="2400" dirty="0" err="1">
                <a:solidFill>
                  <a:srgbClr val="0000FF"/>
                </a:solidFill>
              </a:rPr>
              <a:t>truyền</a:t>
            </a:r>
            <a:r>
              <a:rPr lang="en-US" sz="2400" dirty="0">
                <a:solidFill>
                  <a:srgbClr val="0000FF"/>
                </a:solidFill>
              </a:rPr>
              <a:t> </a:t>
            </a:r>
            <a:r>
              <a:rPr lang="en-US" sz="2400" dirty="0" err="1">
                <a:solidFill>
                  <a:srgbClr val="0000FF"/>
                </a:solidFill>
              </a:rPr>
              <a:t>kĩ</a:t>
            </a:r>
            <a:r>
              <a:rPr lang="en-US" sz="2400" dirty="0">
                <a:solidFill>
                  <a:srgbClr val="0000FF"/>
                </a:solidFill>
              </a:rPr>
              <a:t> </a:t>
            </a:r>
            <a:r>
              <a:rPr lang="en-US" sz="2400" dirty="0" err="1">
                <a:solidFill>
                  <a:srgbClr val="0000FF"/>
                </a:solidFill>
              </a:rPr>
              <a:t>năng</a:t>
            </a:r>
            <a:r>
              <a:rPr lang="en-US" sz="2400" dirty="0">
                <a:solidFill>
                  <a:srgbClr val="0000FF"/>
                </a:solidFill>
              </a:rPr>
              <a:t> </a:t>
            </a:r>
            <a:r>
              <a:rPr lang="en-US" sz="2400" dirty="0" err="1">
                <a:solidFill>
                  <a:srgbClr val="0000FF"/>
                </a:solidFill>
              </a:rPr>
              <a:t>ứng</a:t>
            </a:r>
            <a:r>
              <a:rPr lang="en-US" sz="2400" dirty="0">
                <a:solidFill>
                  <a:srgbClr val="0000FF"/>
                </a:solidFill>
              </a:rPr>
              <a:t> </a:t>
            </a:r>
            <a:r>
              <a:rPr lang="en-US" sz="2400" dirty="0" err="1">
                <a:solidFill>
                  <a:srgbClr val="0000FF"/>
                </a:solidFill>
              </a:rPr>
              <a:t>phó</a:t>
            </a:r>
            <a:r>
              <a:rPr lang="en-US" sz="2400" dirty="0">
                <a:solidFill>
                  <a:srgbClr val="0000FF"/>
                </a:solidFill>
              </a:rPr>
              <a:t> </a:t>
            </a:r>
            <a:r>
              <a:rPr lang="en-US" sz="2400" dirty="0" err="1">
                <a:solidFill>
                  <a:srgbClr val="0000FF"/>
                </a:solidFill>
              </a:rPr>
              <a:t>với</a:t>
            </a:r>
            <a:r>
              <a:rPr lang="en-US" sz="2400" dirty="0">
                <a:solidFill>
                  <a:srgbClr val="0000FF"/>
                </a:solidFill>
              </a:rPr>
              <a:t> 1 </a:t>
            </a:r>
            <a:r>
              <a:rPr lang="en-US" sz="2400" dirty="0" err="1">
                <a:solidFill>
                  <a:srgbClr val="0000FF"/>
                </a:solidFill>
              </a:rPr>
              <a:t>tình</a:t>
            </a:r>
            <a:r>
              <a:rPr lang="en-US" sz="2400" dirty="0">
                <a:solidFill>
                  <a:srgbClr val="0000FF"/>
                </a:solidFill>
              </a:rPr>
              <a:t> </a:t>
            </a:r>
            <a:r>
              <a:rPr lang="en-US" sz="2400" dirty="0" err="1">
                <a:solidFill>
                  <a:srgbClr val="0000FF"/>
                </a:solidFill>
              </a:rPr>
              <a:t>huống</a:t>
            </a:r>
            <a:r>
              <a:rPr lang="en-US" sz="2400" dirty="0">
                <a:solidFill>
                  <a:srgbClr val="0000FF"/>
                </a:solidFill>
              </a:rPr>
              <a:t> </a:t>
            </a:r>
            <a:r>
              <a:rPr lang="en-US" sz="2400" dirty="0" err="1">
                <a:solidFill>
                  <a:srgbClr val="0000FF"/>
                </a:solidFill>
              </a:rPr>
              <a:t>nguy</a:t>
            </a:r>
            <a:r>
              <a:rPr lang="en-US" sz="2400" dirty="0">
                <a:solidFill>
                  <a:srgbClr val="0000FF"/>
                </a:solidFill>
              </a:rPr>
              <a:t> </a:t>
            </a:r>
            <a:r>
              <a:rPr lang="en-US" sz="2400" dirty="0" err="1">
                <a:solidFill>
                  <a:srgbClr val="0000FF"/>
                </a:solidFill>
              </a:rPr>
              <a:t>hiểm</a:t>
            </a:r>
            <a:r>
              <a:rPr lang="en-US" sz="2400" dirty="0">
                <a:solidFill>
                  <a:srgbClr val="0000FF"/>
                </a:solidFill>
              </a:rPr>
              <a:t>.</a:t>
            </a:r>
            <a:endParaRPr lang="en-US" sz="1800" b="1" i="1" dirty="0">
              <a:solidFill>
                <a:srgbClr val="0000FF"/>
              </a:solidFill>
            </a:endParaRPr>
          </a:p>
        </p:txBody>
      </p:sp>
      <p:sp>
        <p:nvSpPr>
          <p:cNvPr id="6" name="Cloud 5">
            <a:extLst>
              <a:ext uri="{FF2B5EF4-FFF2-40B4-BE49-F238E27FC236}">
                <a16:creationId xmlns:a16="http://schemas.microsoft.com/office/drawing/2014/main" id="{A994EDCB-7D49-45A0-8025-F1CDF90F18E4}"/>
              </a:ext>
            </a:extLst>
          </p:cNvPr>
          <p:cNvSpPr/>
          <p:nvPr/>
        </p:nvSpPr>
        <p:spPr>
          <a:xfrm>
            <a:off x="1600200" y="1635002"/>
            <a:ext cx="3532909" cy="1433945"/>
          </a:xfrm>
          <a:prstGeom prst="cloud">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itchFamily="18" charset="0"/>
                <a:cs typeface="Times New Roman" pitchFamily="18" charset="0"/>
              </a:rPr>
              <a:t>VẬN DỤNG</a:t>
            </a:r>
          </a:p>
        </p:txBody>
      </p:sp>
    </p:spTree>
    <p:extLst>
      <p:ext uri="{BB962C8B-B14F-4D97-AF65-F5344CB8AC3E}">
        <p14:creationId xmlns:p14="http://schemas.microsoft.com/office/powerpoint/2010/main" val="113185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a:extLst>
              <a:ext uri="{FF2B5EF4-FFF2-40B4-BE49-F238E27FC236}">
                <a16:creationId xmlns:a16="http://schemas.microsoft.com/office/drawing/2014/main" id="{30FE8E2A-679C-43DE-AEB6-8121A0B2284E}"/>
              </a:ext>
            </a:extLst>
          </p:cNvPr>
          <p:cNvPicPr preferRelativeResize="0"/>
          <p:nvPr/>
        </p:nvPicPr>
        <p:blipFill rotWithShape="1">
          <a:blip r:embed="rId2">
            <a:alphaModFix/>
          </a:blip>
          <a:srcRect l="19262" t="14932" r="48634" b="14781"/>
          <a:stretch/>
        </p:blipFill>
        <p:spPr>
          <a:xfrm>
            <a:off x="0" y="440476"/>
            <a:ext cx="8610600" cy="4876800"/>
          </a:xfrm>
          <a:prstGeom prst="rect">
            <a:avLst/>
          </a:prstGeom>
          <a:noFill/>
          <a:ln>
            <a:noFill/>
          </a:ln>
        </p:spPr>
      </p:pic>
      <p:pic>
        <p:nvPicPr>
          <p:cNvPr id="8" name="Picture 7" descr="22858PICdbgea5Gz679dY_PIC2018.png">
            <a:extLst>
              <a:ext uri="{FF2B5EF4-FFF2-40B4-BE49-F238E27FC236}">
                <a16:creationId xmlns:a16="http://schemas.microsoft.com/office/drawing/2014/main" id="{19BDA6DB-0E3B-4201-A1C0-F200FE6CFC2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8534" y="1437036"/>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a:extLst>
              <a:ext uri="{FF2B5EF4-FFF2-40B4-BE49-F238E27FC236}">
                <a16:creationId xmlns:a16="http://schemas.microsoft.com/office/drawing/2014/main" id="{4B5ECCCB-49A9-4456-9748-C3B138D1CBE4}"/>
              </a:ext>
            </a:extLst>
          </p:cNvPr>
          <p:cNvSpPr>
            <a:spLocks noChangeArrowheads="1"/>
          </p:cNvSpPr>
          <p:nvPr/>
        </p:nvSpPr>
        <p:spPr bwMode="auto">
          <a:xfrm>
            <a:off x="571500" y="1153460"/>
            <a:ext cx="7467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60350" algn="l"/>
              </a:tabLst>
              <a:defRPr>
                <a:solidFill>
                  <a:schemeClr val="tx1"/>
                </a:solidFill>
                <a:latin typeface="Arial" panose="020B0604020202020204" pitchFamily="34" charset="0"/>
              </a:defRPr>
            </a:lvl1pPr>
            <a:lvl2pPr eaLnBrk="0" fontAlgn="base" hangingPunct="0">
              <a:spcBef>
                <a:spcPct val="0"/>
              </a:spcBef>
              <a:spcAft>
                <a:spcPct val="0"/>
              </a:spcAft>
              <a:tabLst>
                <a:tab pos="260350" algn="l"/>
              </a:tabLst>
              <a:defRPr>
                <a:solidFill>
                  <a:schemeClr val="tx1"/>
                </a:solidFill>
                <a:latin typeface="Arial" panose="020B0604020202020204" pitchFamily="34" charset="0"/>
              </a:defRPr>
            </a:lvl2pPr>
            <a:lvl3pPr eaLnBrk="0" fontAlgn="base" hangingPunct="0">
              <a:spcBef>
                <a:spcPct val="0"/>
              </a:spcBef>
              <a:spcAft>
                <a:spcPct val="0"/>
              </a:spcAft>
              <a:tabLst>
                <a:tab pos="260350" algn="l"/>
              </a:tabLst>
              <a:defRPr>
                <a:solidFill>
                  <a:schemeClr val="tx1"/>
                </a:solidFill>
                <a:latin typeface="Arial" panose="020B0604020202020204" pitchFamily="34" charset="0"/>
              </a:defRPr>
            </a:lvl3pPr>
            <a:lvl4pPr eaLnBrk="0" fontAlgn="base" hangingPunct="0">
              <a:spcBef>
                <a:spcPct val="0"/>
              </a:spcBef>
              <a:spcAft>
                <a:spcPct val="0"/>
              </a:spcAft>
              <a:tabLst>
                <a:tab pos="260350" algn="l"/>
              </a:tabLst>
              <a:defRPr>
                <a:solidFill>
                  <a:schemeClr val="tx1"/>
                </a:solidFill>
                <a:latin typeface="Arial" panose="020B0604020202020204" pitchFamily="34" charset="0"/>
              </a:defRPr>
            </a:lvl4pPr>
            <a:lvl5pPr eaLnBrk="0" fontAlgn="base" hangingPunct="0">
              <a:spcBef>
                <a:spcPct val="0"/>
              </a:spcBef>
              <a:spcAft>
                <a:spcPct val="0"/>
              </a:spcAft>
              <a:tabLst>
                <a:tab pos="260350" algn="l"/>
              </a:tabLst>
              <a:defRPr>
                <a:solidFill>
                  <a:schemeClr val="tx1"/>
                </a:solidFill>
                <a:latin typeface="Arial" panose="020B0604020202020204" pitchFamily="34" charset="0"/>
              </a:defRPr>
            </a:lvl5pPr>
            <a:lvl6pPr eaLnBrk="0" fontAlgn="base" hangingPunct="0">
              <a:spcBef>
                <a:spcPct val="0"/>
              </a:spcBef>
              <a:spcAft>
                <a:spcPct val="0"/>
              </a:spcAft>
              <a:tabLst>
                <a:tab pos="260350" algn="l"/>
              </a:tabLst>
              <a:defRPr>
                <a:solidFill>
                  <a:schemeClr val="tx1"/>
                </a:solidFill>
                <a:latin typeface="Arial" panose="020B0604020202020204" pitchFamily="34" charset="0"/>
              </a:defRPr>
            </a:lvl6pPr>
            <a:lvl7pPr eaLnBrk="0" fontAlgn="base" hangingPunct="0">
              <a:spcBef>
                <a:spcPct val="0"/>
              </a:spcBef>
              <a:spcAft>
                <a:spcPct val="0"/>
              </a:spcAft>
              <a:tabLst>
                <a:tab pos="260350" algn="l"/>
              </a:tabLst>
              <a:defRPr>
                <a:solidFill>
                  <a:schemeClr val="tx1"/>
                </a:solidFill>
                <a:latin typeface="Arial" panose="020B0604020202020204" pitchFamily="34" charset="0"/>
              </a:defRPr>
            </a:lvl7pPr>
            <a:lvl8pPr eaLnBrk="0" fontAlgn="base" hangingPunct="0">
              <a:spcBef>
                <a:spcPct val="0"/>
              </a:spcBef>
              <a:spcAft>
                <a:spcPct val="0"/>
              </a:spcAft>
              <a:tabLst>
                <a:tab pos="260350" algn="l"/>
              </a:tabLst>
              <a:defRPr>
                <a:solidFill>
                  <a:schemeClr val="tx1"/>
                </a:solidFill>
                <a:latin typeface="Arial" panose="020B0604020202020204" pitchFamily="34" charset="0"/>
              </a:defRPr>
            </a:lvl8pPr>
            <a:lvl9pPr eaLnBrk="0" fontAlgn="base" hangingPunct="0">
              <a:spcBef>
                <a:spcPct val="0"/>
              </a:spcBef>
              <a:spcAft>
                <a:spcPct val="0"/>
              </a:spcAft>
              <a:tabLst>
                <a:tab pos="2603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60350" algn="l"/>
              </a:tabLst>
            </a:pPr>
            <a:r>
              <a:rPr kumimoji="0" lang="vi-VN" altLang="en-US" sz="2400" b="0" i="0" u="none" strike="noStrike" cap="none" normalizeH="0" baseline="0" dirty="0">
                <a:ln>
                  <a:noFill/>
                </a:ln>
                <a:solidFill>
                  <a:srgbClr val="0000FF"/>
                </a:solidFill>
                <a:effectLst/>
                <a:latin typeface="+mn-lt"/>
                <a:ea typeface="Arial" panose="020B0604020202020204" pitchFamily="34" charset="0"/>
                <a:cs typeface="Times New Roman" panose="02020603050405020304" pitchFamily="18" charset="0"/>
              </a:rPr>
              <a:t>Em hãy tìm hiểu về những tình huống nguy hiểm thường xảy ra ở địa phương em và nêu cách ứng phó với tình huống đó theo bảng mẫu sau:</a:t>
            </a:r>
            <a:endParaRPr kumimoji="0" lang="vi-VN" altLang="en-US" sz="2400" b="0" i="0" u="none" strike="noStrike" cap="none" normalizeH="0" baseline="0" dirty="0">
              <a:ln>
                <a:noFill/>
              </a:ln>
              <a:solidFill>
                <a:srgbClr val="0000FF"/>
              </a:solidFill>
              <a:effectLst/>
              <a:latin typeface="+mn-lt"/>
            </a:endParaRPr>
          </a:p>
        </p:txBody>
      </p:sp>
      <p:graphicFrame>
        <p:nvGraphicFramePr>
          <p:cNvPr id="10" name="Table 13">
            <a:extLst>
              <a:ext uri="{FF2B5EF4-FFF2-40B4-BE49-F238E27FC236}">
                <a16:creationId xmlns:a16="http://schemas.microsoft.com/office/drawing/2014/main" id="{B2E1E735-4610-4EE6-BB0C-8225F11E4F56}"/>
              </a:ext>
            </a:extLst>
          </p:cNvPr>
          <p:cNvGraphicFramePr>
            <a:graphicFrameLocks noGrp="1"/>
          </p:cNvGraphicFramePr>
          <p:nvPr>
            <p:extLst>
              <p:ext uri="{D42A27DB-BD31-4B8C-83A1-F6EECF244321}">
                <p14:modId xmlns:p14="http://schemas.microsoft.com/office/powerpoint/2010/main" val="2780040448"/>
              </p:ext>
            </p:extLst>
          </p:nvPr>
        </p:nvGraphicFramePr>
        <p:xfrm>
          <a:off x="571500" y="2709423"/>
          <a:ext cx="7467600" cy="1904302"/>
        </p:xfrm>
        <a:graphic>
          <a:graphicData uri="http://schemas.openxmlformats.org/drawingml/2006/table">
            <a:tbl>
              <a:tblPr firstRow="1" bandRow="1">
                <a:tableStyleId>{5C22544A-7EE6-4342-B048-85BDC9FD1C3A}</a:tableStyleId>
              </a:tblPr>
              <a:tblGrid>
                <a:gridCol w="3733800">
                  <a:extLst>
                    <a:ext uri="{9D8B030D-6E8A-4147-A177-3AD203B41FA5}">
                      <a16:colId xmlns:a16="http://schemas.microsoft.com/office/drawing/2014/main" val="3606581929"/>
                    </a:ext>
                  </a:extLst>
                </a:gridCol>
                <a:gridCol w="3733800">
                  <a:extLst>
                    <a:ext uri="{9D8B030D-6E8A-4147-A177-3AD203B41FA5}">
                      <a16:colId xmlns:a16="http://schemas.microsoft.com/office/drawing/2014/main" val="586163766"/>
                    </a:ext>
                  </a:extLst>
                </a:gridCol>
              </a:tblGrid>
              <a:tr h="370840">
                <a:tc>
                  <a:txBody>
                    <a:bodyPr/>
                    <a:lstStyle/>
                    <a:p>
                      <a:pPr algn="ctr">
                        <a:lnSpc>
                          <a:spcPct val="150000"/>
                        </a:lnSpc>
                      </a:pPr>
                      <a:r>
                        <a:rPr lang="en-US" sz="2400" dirty="0" err="1">
                          <a:latin typeface="Arial" panose="020B0604020202020204" pitchFamily="34" charset="0"/>
                          <a:cs typeface="Arial" panose="020B0604020202020204" pitchFamily="34" charset="0"/>
                        </a:rPr>
                        <a:t>Tình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huống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hiểm</a:t>
                      </a:r>
                      <a:endParaRPr lang="en-US" sz="24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phó</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4361793"/>
                  </a:ext>
                </a:extLst>
              </a:tr>
              <a:tr h="370840">
                <a:tc>
                  <a:txBody>
                    <a:bodyPr/>
                    <a:lstStyle/>
                    <a:p>
                      <a:pPr>
                        <a:lnSpc>
                          <a:spcPct val="150000"/>
                        </a:lnSpc>
                      </a:pPr>
                      <a:r>
                        <a:rPr lang="en-US" sz="1400" dirty="0"/>
                        <a:t>1…………………………………………………</a:t>
                      </a:r>
                    </a:p>
                    <a:p>
                      <a:pPr>
                        <a:lnSpc>
                          <a:spcPct val="150000"/>
                        </a:lnSpc>
                      </a:pPr>
                      <a:r>
                        <a:rPr lang="en-US" sz="1400" dirty="0"/>
                        <a:t>2…………………………………………………</a:t>
                      </a:r>
                    </a:p>
                    <a:p>
                      <a:pPr>
                        <a:lnSpc>
                          <a:spcPct val="150000"/>
                        </a:lnSpc>
                      </a:pPr>
                      <a:r>
                        <a:rPr lang="en-US" sz="1400" dirty="0"/>
                        <a:t>3…………………………………………………</a:t>
                      </a:r>
                    </a:p>
                    <a:p>
                      <a:pPr>
                        <a:lnSpc>
                          <a:spcPct val="150000"/>
                        </a:lnSpc>
                      </a:pPr>
                      <a:r>
                        <a:rPr lang="en-US" sz="1400" dirty="0"/>
                        <a:t>………………</a:t>
                      </a:r>
                    </a:p>
                  </a:txBody>
                  <a:tcPr/>
                </a:tc>
                <a:tc>
                  <a:txBody>
                    <a:bodyPr/>
                    <a:lstStyle/>
                    <a:p>
                      <a:pPr>
                        <a:lnSpc>
                          <a:spcPct val="150000"/>
                        </a:lnSpc>
                      </a:pPr>
                      <a:r>
                        <a:rPr lang="en-US" sz="1400" dirty="0"/>
                        <a:t>……………………………………………………………………………………………………</a:t>
                      </a:r>
                    </a:p>
                    <a:p>
                      <a:pPr>
                        <a:lnSpc>
                          <a:spcPct val="150000"/>
                        </a:lnSpc>
                      </a:pPr>
                      <a:r>
                        <a:rPr lang="en-US" sz="1400" dirty="0"/>
                        <a:t>…………………………………………………………………</a:t>
                      </a:r>
                    </a:p>
                  </a:txBody>
                  <a:tcPr/>
                </a:tc>
                <a:extLst>
                  <a:ext uri="{0D108BD9-81ED-4DB2-BD59-A6C34878D82A}">
                    <a16:rowId xmlns:a16="http://schemas.microsoft.com/office/drawing/2014/main" val="3181082703"/>
                  </a:ext>
                </a:extLst>
              </a:tr>
            </a:tbl>
          </a:graphicData>
        </a:graphic>
      </p:graphicFrame>
    </p:spTree>
    <p:extLst>
      <p:ext uri="{BB962C8B-B14F-4D97-AF65-F5344CB8AC3E}">
        <p14:creationId xmlns:p14="http://schemas.microsoft.com/office/powerpoint/2010/main" val="44518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152400" y="1143000"/>
            <a:ext cx="8839200" cy="3619500"/>
          </a:xfrm>
          <a:prstGeom prst="rect">
            <a:avLst/>
          </a:prstGeom>
          <a:noFill/>
          <a:ln w="76200" cmpd="tri">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1445" name="Picture 5"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09601" y="2222501"/>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3" name="Group 7"/>
          <p:cNvGrpSpPr>
            <a:grpSpLocks/>
          </p:cNvGrpSpPr>
          <p:nvPr/>
        </p:nvGrpSpPr>
        <p:grpSpPr bwMode="auto">
          <a:xfrm>
            <a:off x="1447800" y="4484688"/>
            <a:ext cx="6324600" cy="1230313"/>
            <a:chOff x="1680" y="2880"/>
            <a:chExt cx="2976" cy="1266"/>
          </a:xfrm>
        </p:grpSpPr>
        <p:pic>
          <p:nvPicPr>
            <p:cNvPr id="37901" name="Picture 8" descr="tn_an10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0" y="2880"/>
              <a:ext cx="2976"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Freeform 9"/>
            <p:cNvSpPr>
              <a:spLocks/>
            </p:cNvSpPr>
            <p:nvPr/>
          </p:nvSpPr>
          <p:spPr bwMode="auto">
            <a:xfrm>
              <a:off x="1928" y="3352"/>
              <a:ext cx="108" cy="192"/>
            </a:xfrm>
            <a:custGeom>
              <a:avLst/>
              <a:gdLst>
                <a:gd name="T0" fmla="*/ 37 w 100"/>
                <a:gd name="T1" fmla="*/ 0 h 155"/>
                <a:gd name="T2" fmla="*/ 21 w 100"/>
                <a:gd name="T3" fmla="*/ 152 h 155"/>
                <a:gd name="T4" fmla="*/ 37 w 100"/>
                <a:gd name="T5" fmla="*/ 0 h 155"/>
                <a:gd name="T6" fmla="*/ 0 60000 65536"/>
                <a:gd name="T7" fmla="*/ 0 60000 65536"/>
                <a:gd name="T8" fmla="*/ 0 60000 65536"/>
                <a:gd name="T9" fmla="*/ 0 w 100"/>
                <a:gd name="T10" fmla="*/ 0 h 155"/>
                <a:gd name="T11" fmla="*/ 100 w 100"/>
                <a:gd name="T12" fmla="*/ 155 h 155"/>
              </a:gdLst>
              <a:ahLst/>
              <a:cxnLst>
                <a:cxn ang="T6">
                  <a:pos x="T0" y="T1"/>
                </a:cxn>
                <a:cxn ang="T7">
                  <a:pos x="T2" y="T3"/>
                </a:cxn>
                <a:cxn ang="T8">
                  <a:pos x="T4" y="T5"/>
                </a:cxn>
              </a:cxnLst>
              <a:rect l="T9" t="T10" r="T11" b="T12"/>
              <a:pathLst>
                <a:path w="100" h="155">
                  <a:moveTo>
                    <a:pt x="37" y="0"/>
                  </a:moveTo>
                  <a:cubicBezTo>
                    <a:pt x="0" y="56"/>
                    <a:pt x="15" y="69"/>
                    <a:pt x="21" y="152"/>
                  </a:cubicBezTo>
                  <a:cubicBezTo>
                    <a:pt x="100" y="132"/>
                    <a:pt x="54" y="155"/>
                    <a:pt x="37"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3" name="Freeform 10"/>
            <p:cNvSpPr>
              <a:spLocks/>
            </p:cNvSpPr>
            <p:nvPr/>
          </p:nvSpPr>
          <p:spPr bwMode="auto">
            <a:xfrm>
              <a:off x="3856" y="3320"/>
              <a:ext cx="188" cy="196"/>
            </a:xfrm>
            <a:custGeom>
              <a:avLst/>
              <a:gdLst>
                <a:gd name="T0" fmla="*/ 40 w 188"/>
                <a:gd name="T1" fmla="*/ 0 h 196"/>
                <a:gd name="T2" fmla="*/ 86 w 188"/>
                <a:gd name="T3" fmla="*/ 196 h 196"/>
                <a:gd name="T4" fmla="*/ 40 w 188"/>
                <a:gd name="T5" fmla="*/ 0 h 196"/>
                <a:gd name="T6" fmla="*/ 0 60000 65536"/>
                <a:gd name="T7" fmla="*/ 0 60000 65536"/>
                <a:gd name="T8" fmla="*/ 0 60000 65536"/>
                <a:gd name="T9" fmla="*/ 0 w 188"/>
                <a:gd name="T10" fmla="*/ 0 h 196"/>
                <a:gd name="T11" fmla="*/ 188 w 188"/>
                <a:gd name="T12" fmla="*/ 196 h 196"/>
              </a:gdLst>
              <a:ahLst/>
              <a:cxnLst>
                <a:cxn ang="T6">
                  <a:pos x="T0" y="T1"/>
                </a:cxn>
                <a:cxn ang="T7">
                  <a:pos x="T2" y="T3"/>
                </a:cxn>
                <a:cxn ang="T8">
                  <a:pos x="T4" y="T5"/>
                </a:cxn>
              </a:cxnLst>
              <a:rect l="T9" t="T10" r="T11" b="T12"/>
              <a:pathLst>
                <a:path w="188" h="196">
                  <a:moveTo>
                    <a:pt x="40" y="0"/>
                  </a:moveTo>
                  <a:cubicBezTo>
                    <a:pt x="0" y="69"/>
                    <a:pt x="79" y="93"/>
                    <a:pt x="86" y="196"/>
                  </a:cubicBezTo>
                  <a:cubicBezTo>
                    <a:pt x="188" y="124"/>
                    <a:pt x="128" y="192"/>
                    <a:pt x="40"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4" name="Freeform 11"/>
            <p:cNvSpPr>
              <a:spLocks/>
            </p:cNvSpPr>
            <p:nvPr/>
          </p:nvSpPr>
          <p:spPr bwMode="auto">
            <a:xfrm>
              <a:off x="2130" y="3414"/>
              <a:ext cx="101" cy="188"/>
            </a:xfrm>
            <a:custGeom>
              <a:avLst/>
              <a:gdLst>
                <a:gd name="T0" fmla="*/ 36 w 101"/>
                <a:gd name="T1" fmla="*/ 0 h 188"/>
                <a:gd name="T2" fmla="*/ 0 w 101"/>
                <a:gd name="T3" fmla="*/ 150 h 188"/>
                <a:gd name="T4" fmla="*/ 36 w 101"/>
                <a:gd name="T5" fmla="*/ 0 h 188"/>
                <a:gd name="T6" fmla="*/ 0 60000 65536"/>
                <a:gd name="T7" fmla="*/ 0 60000 65536"/>
                <a:gd name="T8" fmla="*/ 0 60000 65536"/>
                <a:gd name="T9" fmla="*/ 0 w 101"/>
                <a:gd name="T10" fmla="*/ 0 h 188"/>
                <a:gd name="T11" fmla="*/ 101 w 101"/>
                <a:gd name="T12" fmla="*/ 188 h 188"/>
              </a:gdLst>
              <a:ahLst/>
              <a:cxnLst>
                <a:cxn ang="T6">
                  <a:pos x="T0" y="T1"/>
                </a:cxn>
                <a:cxn ang="T7">
                  <a:pos x="T2" y="T3"/>
                </a:cxn>
                <a:cxn ang="T8">
                  <a:pos x="T4" y="T5"/>
                </a:cxn>
              </a:cxnLst>
              <a:rect l="T9" t="T10" r="T11" b="T12"/>
              <a:pathLst>
                <a:path w="101" h="188">
                  <a:moveTo>
                    <a:pt x="36" y="0"/>
                  </a:moveTo>
                  <a:cubicBezTo>
                    <a:pt x="6" y="68"/>
                    <a:pt x="12" y="18"/>
                    <a:pt x="0" y="150"/>
                  </a:cubicBezTo>
                  <a:cubicBezTo>
                    <a:pt x="36" y="48"/>
                    <a:pt x="101" y="188"/>
                    <a:pt x="36"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5" name="Freeform 12"/>
            <p:cNvSpPr>
              <a:spLocks/>
            </p:cNvSpPr>
            <p:nvPr/>
          </p:nvSpPr>
          <p:spPr bwMode="auto">
            <a:xfrm>
              <a:off x="2202" y="3570"/>
              <a:ext cx="126" cy="204"/>
            </a:xfrm>
            <a:custGeom>
              <a:avLst/>
              <a:gdLst>
                <a:gd name="T0" fmla="*/ 126 w 126"/>
                <a:gd name="T1" fmla="*/ 0 h 204"/>
                <a:gd name="T2" fmla="*/ 0 w 126"/>
                <a:gd name="T3" fmla="*/ 150 h 204"/>
                <a:gd name="T4" fmla="*/ 126 w 126"/>
                <a:gd name="T5" fmla="*/ 0 h 204"/>
                <a:gd name="T6" fmla="*/ 0 60000 65536"/>
                <a:gd name="T7" fmla="*/ 0 60000 65536"/>
                <a:gd name="T8" fmla="*/ 0 60000 65536"/>
                <a:gd name="T9" fmla="*/ 0 w 126"/>
                <a:gd name="T10" fmla="*/ 0 h 204"/>
                <a:gd name="T11" fmla="*/ 126 w 126"/>
                <a:gd name="T12" fmla="*/ 204 h 204"/>
              </a:gdLst>
              <a:ahLst/>
              <a:cxnLst>
                <a:cxn ang="T6">
                  <a:pos x="T0" y="T1"/>
                </a:cxn>
                <a:cxn ang="T7">
                  <a:pos x="T2" y="T3"/>
                </a:cxn>
                <a:cxn ang="T8">
                  <a:pos x="T4" y="T5"/>
                </a:cxn>
              </a:cxnLst>
              <a:rect l="T9" t="T10" r="T11" b="T12"/>
              <a:pathLst>
                <a:path w="126" h="204">
                  <a:moveTo>
                    <a:pt x="126" y="0"/>
                  </a:moveTo>
                  <a:cubicBezTo>
                    <a:pt x="96" y="68"/>
                    <a:pt x="12" y="18"/>
                    <a:pt x="0" y="150"/>
                  </a:cubicBezTo>
                  <a:cubicBezTo>
                    <a:pt x="36" y="48"/>
                    <a:pt x="54" y="204"/>
                    <a:pt x="126"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61454" name="Picture 14"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85801" y="1397000"/>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Picture 15"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09601" y="3073400"/>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8" name="Rectangle 18"/>
          <p:cNvSpPr>
            <a:spLocks noChangeArrowheads="1"/>
          </p:cNvSpPr>
          <p:nvPr/>
        </p:nvSpPr>
        <p:spPr bwMode="auto">
          <a:xfrm>
            <a:off x="1447800" y="1333500"/>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spcBef>
                <a:spcPct val="0"/>
              </a:spcBef>
            </a:pPr>
            <a:r>
              <a:rPr lang="en-US" sz="2400" b="1" dirty="0" err="1">
                <a:solidFill>
                  <a:srgbClr val="0000CC"/>
                </a:solidFill>
                <a:latin typeface="+mj-lt"/>
                <a:ea typeface="Tahoma" panose="020B0604030504040204" pitchFamily="34" charset="0"/>
                <a:cs typeface="Tahoma" panose="020B0604030504040204" pitchFamily="34" charset="0"/>
              </a:rPr>
              <a:t>Vẽ</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sơ</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đồ</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tư</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duy</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khái</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quá</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kiến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thức</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bài</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học</a:t>
            </a:r>
            <a:r>
              <a:rPr lang="en-US" sz="2400" b="1" dirty="0">
                <a:solidFill>
                  <a:srgbClr val="0000CC"/>
                </a:solidFill>
                <a:latin typeface="+mj-lt"/>
                <a:ea typeface="Tahoma" panose="020B0604030504040204" pitchFamily="34" charset="0"/>
                <a:cs typeface="Tahoma" panose="020B0604030504040204" pitchFamily="34" charset="0"/>
              </a:rPr>
              <a:t>­</a:t>
            </a:r>
            <a:endParaRPr lang="ru-RU" sz="2400" b="1" dirty="0">
              <a:solidFill>
                <a:srgbClr val="0000CC"/>
              </a:solidFill>
              <a:latin typeface="+mj-lt"/>
              <a:ea typeface="Tahoma" panose="020B0604030504040204" pitchFamily="34" charset="0"/>
              <a:cs typeface="Tahoma" panose="020B0604030504040204" pitchFamily="34" charset="0"/>
            </a:endParaRPr>
          </a:p>
        </p:txBody>
      </p:sp>
      <p:sp>
        <p:nvSpPr>
          <p:cNvPr id="61459" name="Rectangle 19"/>
          <p:cNvSpPr>
            <a:spLocks noChangeArrowheads="1"/>
          </p:cNvSpPr>
          <p:nvPr/>
        </p:nvSpPr>
        <p:spPr bwMode="auto">
          <a:xfrm>
            <a:off x="1371600" y="2222501"/>
            <a:ext cx="7315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800" b="1" dirty="0" err="1">
                <a:solidFill>
                  <a:srgbClr val="0000CC"/>
                </a:solidFill>
                <a:latin typeface="+mj-lt"/>
              </a:rPr>
              <a:t>Chuẩn</a:t>
            </a:r>
            <a:r>
              <a:rPr lang="en-US" sz="2800" b="1" dirty="0">
                <a:solidFill>
                  <a:srgbClr val="0000CC"/>
                </a:solidFill>
                <a:latin typeface="+mj-lt"/>
              </a:rPr>
              <a:t> </a:t>
            </a:r>
            <a:r>
              <a:rPr lang="en-US" sz="2800" b="1" dirty="0" err="1">
                <a:solidFill>
                  <a:srgbClr val="0000CC"/>
                </a:solidFill>
                <a:latin typeface="+mj-lt"/>
              </a:rPr>
              <a:t>bị</a:t>
            </a:r>
            <a:r>
              <a:rPr lang="en-US" sz="2800" b="1" dirty="0">
                <a:solidFill>
                  <a:srgbClr val="0000CC"/>
                </a:solidFill>
                <a:latin typeface="+mj-lt"/>
              </a:rPr>
              <a:t> </a:t>
            </a:r>
            <a:r>
              <a:rPr lang="en-US" sz="2800" b="1" dirty="0" err="1">
                <a:solidFill>
                  <a:srgbClr val="0000CC"/>
                </a:solidFill>
                <a:latin typeface="+mj-lt"/>
              </a:rPr>
              <a:t>nội</a:t>
            </a:r>
            <a:r>
              <a:rPr lang="en-US" sz="2800" b="1" dirty="0">
                <a:solidFill>
                  <a:srgbClr val="0000CC"/>
                </a:solidFill>
                <a:latin typeface="+mj-lt"/>
              </a:rPr>
              <a:t> dung </a:t>
            </a:r>
            <a:r>
              <a:rPr lang="en-US" sz="2800" b="1" dirty="0" err="1">
                <a:solidFill>
                  <a:srgbClr val="0000CC"/>
                </a:solidFill>
                <a:latin typeface="+mj-lt"/>
              </a:rPr>
              <a:t>bài</a:t>
            </a:r>
            <a:r>
              <a:rPr lang="en-US" sz="2800" b="1" dirty="0">
                <a:solidFill>
                  <a:srgbClr val="0000CC"/>
                </a:solidFill>
                <a:latin typeface="+mj-lt"/>
              </a:rPr>
              <a:t> </a:t>
            </a:r>
            <a:r>
              <a:rPr lang="en-US" sz="2800" b="1" dirty="0" err="1">
                <a:solidFill>
                  <a:srgbClr val="0000CC"/>
                </a:solidFill>
                <a:latin typeface="+mj-lt"/>
              </a:rPr>
              <a:t>sau</a:t>
            </a:r>
            <a:endParaRPr lang="en-US" sz="2800" b="1" dirty="0">
              <a:solidFill>
                <a:srgbClr val="0000CC"/>
              </a:solidFill>
              <a:latin typeface="+mj-lt"/>
            </a:endParaRPr>
          </a:p>
        </p:txBody>
      </p:sp>
      <p:sp>
        <p:nvSpPr>
          <p:cNvPr id="61461" name="Rectangle 21"/>
          <p:cNvSpPr>
            <a:spLocks noChangeArrowheads="1"/>
          </p:cNvSpPr>
          <p:nvPr/>
        </p:nvSpPr>
        <p:spPr bwMode="auto">
          <a:xfrm>
            <a:off x="1447801" y="3009900"/>
            <a:ext cx="7391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b="1" dirty="0" err="1">
                <a:solidFill>
                  <a:srgbClr val="0000CC"/>
                </a:solidFill>
                <a:latin typeface="+mj-lt"/>
                <a:ea typeface="Tahoma" panose="020B0604030504040204" pitchFamily="34" charset="0"/>
                <a:cs typeface="Tahoma" panose="020B0604030504040204" pitchFamily="34" charset="0"/>
              </a:rPr>
              <a:t>Hoàn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thành</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nội</a:t>
            </a:r>
            <a:r>
              <a:rPr lang="en-US" sz="2400" b="1" dirty="0">
                <a:solidFill>
                  <a:srgbClr val="0000CC"/>
                </a:solidFill>
                <a:latin typeface="+mj-lt"/>
                <a:ea typeface="Tahoma" panose="020B0604030504040204" pitchFamily="34" charset="0"/>
                <a:cs typeface="Tahoma" panose="020B0604030504040204" pitchFamily="34" charset="0"/>
              </a:rPr>
              <a:t> dung </a:t>
            </a:r>
            <a:r>
              <a:rPr lang="en-US" sz="2400" b="1" dirty="0" err="1">
                <a:solidFill>
                  <a:srgbClr val="0000CC"/>
                </a:solidFill>
                <a:latin typeface="+mj-lt"/>
                <a:ea typeface="Tahoma" panose="020B0604030504040204" pitchFamily="34" charset="0"/>
                <a:cs typeface="Tahoma" panose="020B0604030504040204" pitchFamily="34" charset="0"/>
              </a:rPr>
              <a:t>phần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vận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dụng</a:t>
            </a:r>
            <a:r>
              <a:rPr lang="en-US" sz="2400" b="1" dirty="0">
                <a:solidFill>
                  <a:srgbClr val="0000CC"/>
                </a:solidFill>
                <a:latin typeface="+mj-lt"/>
                <a:ea typeface="Tahoma" panose="020B0604030504040204" pitchFamily="34" charset="0"/>
                <a:cs typeface="Tahoma" panose="020B0604030504040204" pitchFamily="34" charset="0"/>
              </a:rPr>
              <a:t>.</a:t>
            </a:r>
            <a:endParaRPr lang="en-US" sz="2400" i="1" dirty="0">
              <a:solidFill>
                <a:srgbClr val="0000CC"/>
              </a:solidFill>
              <a:latin typeface="+mj-lt"/>
            </a:endParaRPr>
          </a:p>
        </p:txBody>
      </p:sp>
      <p:pic>
        <p:nvPicPr>
          <p:cNvPr id="286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1463" y="190500"/>
            <a:ext cx="4449763"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89425591"/>
      </p:ext>
    </p:extLst>
  </p:cSld>
  <p:clrMapOvr>
    <a:masterClrMapping/>
  </p:clrMapOvr>
  <p:transition>
    <p:sndAc>
      <p:stSnd>
        <p:snd r:embed="rId3" name="cashre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61458"/>
                                        </p:tgtEl>
                                        <p:attrNameLst>
                                          <p:attrName>style.visibility</p:attrName>
                                        </p:attrNameLst>
                                      </p:cBhvr>
                                      <p:to>
                                        <p:strVal val="visible"/>
                                      </p:to>
                                    </p:set>
                                    <p:animEffect transition="in" filter="wheel(4)">
                                      <p:cBhvr>
                                        <p:cTn id="15" dur="2000"/>
                                        <p:tgtEl>
                                          <p:spTgt spid="614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61459"/>
                                        </p:tgtEl>
                                        <p:attrNameLst>
                                          <p:attrName>style.visibility</p:attrName>
                                        </p:attrNameLst>
                                      </p:cBhvr>
                                      <p:to>
                                        <p:strVal val="visible"/>
                                      </p:to>
                                    </p:set>
                                    <p:animEffect transition="in" filter="wheel(4)">
                                      <p:cBhvr>
                                        <p:cTn id="20" dur="2000"/>
                                        <p:tgtEl>
                                          <p:spTgt spid="6145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61461"/>
                                        </p:tgtEl>
                                        <p:attrNameLst>
                                          <p:attrName>style.visibility</p:attrName>
                                        </p:attrNameLst>
                                      </p:cBhvr>
                                      <p:to>
                                        <p:strVal val="visible"/>
                                      </p:to>
                                    </p:set>
                                    <p:animEffect transition="in" filter="wheel(4)">
                                      <p:cBhvr>
                                        <p:cTn id="25" dur="2000"/>
                                        <p:tgtEl>
                                          <p:spTgt spid="6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8" grpId="0"/>
      <p:bldP spid="61459" grpId="0"/>
      <p:bldP spid="61461"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9" name="Picture 4" descr="duong phan ca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7181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9D82464-2B30-4E23-B58C-4C6AF1AC928C}"/>
              </a:ext>
            </a:extLst>
          </p:cNvPr>
          <p:cNvPicPr>
            <a:picLocks noChangeAspect="1"/>
          </p:cNvPicPr>
          <p:nvPr/>
        </p:nvPicPr>
        <p:blipFill>
          <a:blip r:embed="rId5"/>
          <a:stretch>
            <a:fillRect/>
          </a:stretch>
        </p:blipFill>
        <p:spPr>
          <a:xfrm>
            <a:off x="30678" y="58644"/>
            <a:ext cx="1798122" cy="646331"/>
          </a:xfrm>
          <a:prstGeom prst="rect">
            <a:avLst/>
          </a:prstGeom>
        </p:spPr>
      </p:pic>
      <p:pic>
        <p:nvPicPr>
          <p:cNvPr id="8" name="图片 3">
            <a:extLst>
              <a:ext uri="{FF2B5EF4-FFF2-40B4-BE49-F238E27FC236}">
                <a16:creationId xmlns:a16="http://schemas.microsoft.com/office/drawing/2014/main" id="{4478BAC1-53AE-4843-AD51-E66714C0FC6C}"/>
              </a:ext>
            </a:extLst>
          </p:cNvPr>
          <p:cNvPicPr>
            <a:picLocks noChangeAspect="1"/>
          </p:cNvPicPr>
          <p:nvPr/>
        </p:nvPicPr>
        <p:blipFill rotWithShape="1">
          <a:blip r:embed="rId6">
            <a:extLst>
              <a:ext uri="{28A0092B-C50C-407E-A947-70E740481C1C}">
                <a14:useLocalDpi xmlns:a14="http://schemas.microsoft.com/office/drawing/2010/main" val="0"/>
              </a:ext>
            </a:extLst>
          </a:blip>
          <a:srcRect l="3466" r="34400" b="5897"/>
          <a:stretch/>
        </p:blipFill>
        <p:spPr>
          <a:xfrm>
            <a:off x="2362200" y="1880090"/>
            <a:ext cx="6739246" cy="3796810"/>
          </a:xfrm>
          <a:prstGeom prst="rect">
            <a:avLst/>
          </a:prstGeom>
        </p:spPr>
      </p:pic>
      <p:sp>
        <p:nvSpPr>
          <p:cNvPr id="9" name="Rectangle 8">
            <a:extLst>
              <a:ext uri="{FF2B5EF4-FFF2-40B4-BE49-F238E27FC236}">
                <a16:creationId xmlns:a16="http://schemas.microsoft.com/office/drawing/2014/main" id="{7B70D573-C6BA-494A-8995-10D02C3E4B6A}"/>
              </a:ext>
            </a:extLst>
          </p:cNvPr>
          <p:cNvSpPr>
            <a:spLocks noChangeArrowheads="1"/>
          </p:cNvSpPr>
          <p:nvPr/>
        </p:nvSpPr>
        <p:spPr bwMode="auto">
          <a:xfrm>
            <a:off x="3276600" y="3086100"/>
            <a:ext cx="5105400" cy="1960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just">
              <a:lnSpc>
                <a:spcPct val="115000"/>
              </a:lnSpc>
              <a:spcAft>
                <a:spcPts val="500"/>
              </a:spcAft>
            </a:pPr>
            <a:r>
              <a:rPr lang="en-US" dirty="0" err="1">
                <a:solidFill>
                  <a:srgbClr val="0000FF"/>
                </a:solidFill>
                <a:latin typeface="+mj-lt"/>
                <a:ea typeface="Arial" panose="020B0604020202020204" pitchFamily="34" charset="0"/>
              </a:rPr>
              <a:t>Bạn</a:t>
            </a:r>
            <a:r>
              <a:rPr lang="vi-VN" dirty="0">
                <a:solidFill>
                  <a:srgbClr val="0000FF"/>
                </a:solidFill>
                <a:latin typeface="+mj-lt"/>
                <a:ea typeface="Arial" panose="020B0604020202020204" pitchFamily="34" charset="0"/>
              </a:rPr>
              <a:t> hãy chia sẻ về một tình huống nguy</a:t>
            </a:r>
            <a:r>
              <a:rPr lang="en-US" dirty="0">
                <a:solidFill>
                  <a:srgbClr val="0000FF"/>
                </a:solidFill>
                <a:latin typeface="+mj-lt"/>
                <a:ea typeface="Arial" panose="020B0604020202020204" pitchFamily="34" charset="0"/>
              </a:rPr>
              <a:t> </a:t>
            </a:r>
            <a:r>
              <a:rPr lang="vi-VN" dirty="0">
                <a:solidFill>
                  <a:srgbClr val="0000FF"/>
                </a:solidFill>
                <a:latin typeface="+mj-lt"/>
                <a:ea typeface="Arial" panose="020B0604020202020204" pitchFamily="34" charset="0"/>
              </a:rPr>
              <a:t>hiểm mà </a:t>
            </a:r>
            <a:r>
              <a:rPr lang="en-US" dirty="0" err="1">
                <a:solidFill>
                  <a:srgbClr val="0000FF"/>
                </a:solidFill>
                <a:latin typeface="+mj-lt"/>
                <a:ea typeface="Arial" panose="020B0604020202020204" pitchFamily="34" charset="0"/>
              </a:rPr>
              <a:t>bạn</a:t>
            </a:r>
            <a:r>
              <a:rPr lang="vi-VN" dirty="0">
                <a:solidFill>
                  <a:srgbClr val="0000FF"/>
                </a:solidFill>
                <a:latin typeface="+mj-lt"/>
                <a:ea typeface="Arial" panose="020B0604020202020204" pitchFamily="34" charset="0"/>
              </a:rPr>
              <a:t> đã từng gặp hoặc chứng kiến theo gợi ý sau:</a:t>
            </a:r>
            <a:endParaRPr lang="en-US" dirty="0">
              <a:solidFill>
                <a:srgbClr val="0000FF"/>
              </a:solidFill>
              <a:latin typeface="+mj-lt"/>
              <a:ea typeface="Arial" panose="020B0604020202020204" pitchFamily="34" charset="0"/>
            </a:endParaRPr>
          </a:p>
          <a:p>
            <a:pPr marR="0" lvl="0">
              <a:lnSpc>
                <a:spcPct val="115000"/>
              </a:lnSpc>
              <a:spcBef>
                <a:spcPts val="0"/>
              </a:spcBef>
              <a:spcAft>
                <a:spcPts val="500"/>
              </a:spcAft>
              <a:buClr>
                <a:srgbClr val="000000"/>
              </a:buClr>
              <a:buSzPts val="1100"/>
              <a:tabLst>
                <a:tab pos="255905" algn="l"/>
              </a:tabLst>
            </a:pPr>
            <a:r>
              <a:rPr lang="en-US" dirty="0">
                <a:solidFill>
                  <a:srgbClr val="0000FF"/>
                </a:solidFill>
                <a:latin typeface="+mj-lt"/>
                <a:ea typeface="Arial" panose="020B0604020202020204" pitchFamily="34" charset="0"/>
                <a:cs typeface="Arial" panose="020B0604020202020204" pitchFamily="34" charset="0"/>
              </a:rPr>
              <a:t>   - </a:t>
            </a:r>
            <a:r>
              <a:rPr lang="vi-VN" dirty="0">
                <a:solidFill>
                  <a:srgbClr val="0000FF"/>
                </a:solidFill>
                <a:latin typeface="+mj-lt"/>
                <a:ea typeface="Arial" panose="020B0604020202020204" pitchFamily="34" charset="0"/>
                <a:cs typeface="Arial" panose="020B0604020202020204" pitchFamily="34" charset="0"/>
              </a:rPr>
              <a:t>Tình huống đó diễn ra khi nào?</a:t>
            </a:r>
            <a:endParaRPr lang="en-US" dirty="0">
              <a:solidFill>
                <a:srgbClr val="0000FF"/>
              </a:solidFill>
              <a:latin typeface="+mj-lt"/>
              <a:ea typeface="Arial" panose="020B0604020202020204" pitchFamily="34" charset="0"/>
              <a:cs typeface="Arial" panose="020B0604020202020204" pitchFamily="34" charset="0"/>
            </a:endParaRPr>
          </a:p>
          <a:p>
            <a:pPr marR="0" lvl="0">
              <a:lnSpc>
                <a:spcPct val="115000"/>
              </a:lnSpc>
              <a:spcBef>
                <a:spcPts val="0"/>
              </a:spcBef>
              <a:spcAft>
                <a:spcPts val="500"/>
              </a:spcAft>
              <a:buClr>
                <a:srgbClr val="000000"/>
              </a:buClr>
              <a:buSzPts val="1100"/>
              <a:tabLst>
                <a:tab pos="255905" algn="l"/>
              </a:tabLst>
            </a:pPr>
            <a:r>
              <a:rPr lang="en-US" dirty="0">
                <a:solidFill>
                  <a:srgbClr val="0000FF"/>
                </a:solidFill>
                <a:latin typeface="+mj-lt"/>
                <a:ea typeface="Arial" panose="020B0604020202020204" pitchFamily="34" charset="0"/>
                <a:cs typeface="Arial" panose="020B0604020202020204" pitchFamily="34" charset="0"/>
              </a:rPr>
              <a:t>   - </a:t>
            </a:r>
            <a:r>
              <a:rPr lang="vi-VN" dirty="0">
                <a:solidFill>
                  <a:srgbClr val="0000FF"/>
                </a:solidFill>
                <a:latin typeface="+mj-lt"/>
                <a:ea typeface="Arial" panose="020B0604020202020204" pitchFamily="34" charset="0"/>
                <a:cs typeface="Arial" panose="020B0604020202020204" pitchFamily="34" charset="0"/>
              </a:rPr>
              <a:t>Em đã làm gì khi gặp tình huống đó?</a:t>
            </a:r>
            <a:endParaRPr lang="en-US" u="none" strike="noStrike" spc="0" dirty="0">
              <a:solidFill>
                <a:srgbClr val="0000FF"/>
              </a:solidFill>
              <a:effectLst/>
              <a:latin typeface="+mj-lt"/>
              <a:ea typeface="Arial" panose="020B0604020202020204" pitchFamily="34" charset="0"/>
              <a:cs typeface="Arial" panose="020B0604020202020204" pitchFamily="34" charset="0"/>
            </a:endParaRPr>
          </a:p>
        </p:txBody>
      </p:sp>
      <p:pic>
        <p:nvPicPr>
          <p:cNvPr id="7" name="Picture 2" descr="https://static.tuoitre.vn/tto/i/s626/2015/03/06/lGDv6FLD.jpg">
            <a:extLst>
              <a:ext uri="{FF2B5EF4-FFF2-40B4-BE49-F238E27FC236}">
                <a16:creationId xmlns:a16="http://schemas.microsoft.com/office/drawing/2014/main" id="{0DCC3121-EB3C-44D1-B62E-0B67B524BA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59" y="2517467"/>
            <a:ext cx="2737219" cy="28136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ADMIN\Desktop\453552345 (3).jpg">
            <a:extLst>
              <a:ext uri="{FF2B5EF4-FFF2-40B4-BE49-F238E27FC236}">
                <a16:creationId xmlns:a16="http://schemas.microsoft.com/office/drawing/2014/main" id="{FD6D7744-B546-4A0D-9F65-046BDFBE365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848592" y="837541"/>
            <a:ext cx="4928994" cy="13612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FFDF554-CE66-4B6A-95FE-DA77C762FA66}"/>
              </a:ext>
            </a:extLst>
          </p:cNvPr>
          <p:cNvSpPr txBox="1"/>
          <p:nvPr/>
        </p:nvSpPr>
        <p:spPr>
          <a:xfrm>
            <a:off x="2179626" y="1425811"/>
            <a:ext cx="4297374" cy="523220"/>
          </a:xfrm>
          <a:prstGeom prst="rect">
            <a:avLst/>
          </a:prstGeom>
          <a:noFill/>
        </p:spPr>
        <p:txBody>
          <a:bodyPr wrap="square" rtlCol="0">
            <a:spAutoFit/>
          </a:bodyPr>
          <a:lstStyle/>
          <a:p>
            <a:pPr algn="ctr"/>
            <a:r>
              <a:rPr lang="en-US" sz="2800" b="1" dirty="0" err="1">
                <a:solidFill>
                  <a:srgbClr val="0000FF"/>
                </a:solidFill>
                <a:latin typeface="+mj-lt"/>
                <a:cs typeface="Arial" panose="020B0604020202020204" pitchFamily="34" charset="0"/>
              </a:rPr>
              <a:t>Phỏng</a:t>
            </a:r>
            <a:r>
              <a:rPr lang="en-US" sz="2800" b="1" dirty="0">
                <a:solidFill>
                  <a:srgbClr val="0000FF"/>
                </a:solidFill>
                <a:latin typeface="+mj-lt"/>
                <a:cs typeface="Arial" panose="020B0604020202020204" pitchFamily="34" charset="0"/>
              </a:rPr>
              <a:t> </a:t>
            </a:r>
            <a:r>
              <a:rPr lang="en-US" sz="2800" b="1" dirty="0" err="1">
                <a:solidFill>
                  <a:srgbClr val="0000FF"/>
                </a:solidFill>
                <a:latin typeface="+mj-lt"/>
                <a:cs typeface="Arial" panose="020B0604020202020204" pitchFamily="34" charset="0"/>
              </a:rPr>
              <a:t>vấn</a:t>
            </a:r>
            <a:r>
              <a:rPr lang="en-US" sz="2800" b="1" dirty="0">
                <a:solidFill>
                  <a:srgbClr val="0000FF"/>
                </a:solidFill>
                <a:latin typeface="+mj-lt"/>
                <a:cs typeface="Arial" panose="020B0604020202020204" pitchFamily="34" charset="0"/>
              </a:rPr>
              <a:t> </a:t>
            </a:r>
            <a:r>
              <a:rPr lang="en-US" sz="2800" b="1" dirty="0" err="1">
                <a:solidFill>
                  <a:srgbClr val="0000FF"/>
                </a:solidFill>
                <a:latin typeface="+mj-lt"/>
                <a:cs typeface="Arial" panose="020B0604020202020204" pitchFamily="34" charset="0"/>
              </a:rPr>
              <a:t>nhanh</a:t>
            </a:r>
            <a:endParaRPr lang="en-US" sz="2800" b="1" dirty="0">
              <a:solidFill>
                <a:srgbClr val="0000FF"/>
              </a:solidFill>
              <a:latin typeface="+mj-lt"/>
              <a:cs typeface="Arial" panose="020B0604020202020204" pitchFamily="34" charset="0"/>
            </a:endParaRPr>
          </a:p>
        </p:txBody>
      </p:sp>
    </p:spTree>
    <p:custDataLst>
      <p:tags r:id="rId1"/>
    </p:custDataLst>
    <p:extLst>
      <p:ext uri="{BB962C8B-B14F-4D97-AF65-F5344CB8AC3E}">
        <p14:creationId xmlns:p14="http://schemas.microsoft.com/office/powerpoint/2010/main" val="876005126"/>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1"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1000" fill="hold"/>
                                        <p:tgtEl>
                                          <p:spTgt spid="7"/>
                                        </p:tgtEl>
                                        <p:attrNameLst>
                                          <p:attrName>ppt_w</p:attrName>
                                        </p:attrNameLst>
                                      </p:cBhvr>
                                      <p:tavLst>
                                        <p:tav tm="0">
                                          <p:val>
                                            <p:fltVal val="0"/>
                                          </p:val>
                                        </p:tav>
                                        <p:tav tm="100000">
                                          <p:val>
                                            <p:strVal val="#ppt_w"/>
                                          </p:val>
                                        </p:tav>
                                      </p:tavLst>
                                    </p:anim>
                                    <p:anim calcmode="lin" valueType="num">
                                      <p:cBhvr>
                                        <p:cTn id="41" dur="1000" fill="hold"/>
                                        <p:tgtEl>
                                          <p:spTgt spid="7"/>
                                        </p:tgtEl>
                                        <p:attrNameLst>
                                          <p:attrName>ppt_h</p:attrName>
                                        </p:attrNameLst>
                                      </p:cBhvr>
                                      <p:tavLst>
                                        <p:tav tm="0">
                                          <p:val>
                                            <p:fltVal val="0"/>
                                          </p:val>
                                        </p:tav>
                                        <p:tav tm="100000">
                                          <p:val>
                                            <p:strVal val="#ppt_h"/>
                                          </p:val>
                                        </p:tav>
                                      </p:tavLst>
                                    </p:anim>
                                    <p:anim calcmode="lin" valueType="num">
                                      <p:cBhvr>
                                        <p:cTn id="42" dur="1000" fill="hold"/>
                                        <p:tgtEl>
                                          <p:spTgt spid="7"/>
                                        </p:tgtEl>
                                        <p:attrNameLst>
                                          <p:attrName>style.rotation</p:attrName>
                                        </p:attrNameLst>
                                      </p:cBhvr>
                                      <p:tavLst>
                                        <p:tav tm="0">
                                          <p:val>
                                            <p:fltVal val="90"/>
                                          </p:val>
                                        </p:tav>
                                        <p:tav tm="100000">
                                          <p:val>
                                            <p:fltVal val="0"/>
                                          </p:val>
                                        </p:tav>
                                      </p:tavLst>
                                    </p:anim>
                                    <p:animEffect transition="in" filter="fade">
                                      <p:cBhvr>
                                        <p:cTn id="43" dur="1000"/>
                                        <p:tgtEl>
                                          <p:spTgt spid="7"/>
                                        </p:tgtEl>
                                      </p:cBhvr>
                                    </p:animEffect>
                                  </p:childTnLst>
                                </p:cTn>
                              </p:par>
                            </p:childTnLst>
                          </p:cTn>
                        </p:par>
                        <p:par>
                          <p:cTn id="44" fill="hold">
                            <p:stCondLst>
                              <p:cond delay="3000"/>
                            </p:stCondLst>
                            <p:childTnLst>
                              <p:par>
                                <p:cTn id="45" presetID="31" presetClass="entr" presetSubtype="0"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1000" fill="hold"/>
                                        <p:tgtEl>
                                          <p:spTgt spid="8"/>
                                        </p:tgtEl>
                                        <p:attrNameLst>
                                          <p:attrName>ppt_w</p:attrName>
                                        </p:attrNameLst>
                                      </p:cBhvr>
                                      <p:tavLst>
                                        <p:tav tm="0">
                                          <p:val>
                                            <p:fltVal val="0"/>
                                          </p:val>
                                        </p:tav>
                                        <p:tav tm="100000">
                                          <p:val>
                                            <p:strVal val="#ppt_w"/>
                                          </p:val>
                                        </p:tav>
                                      </p:tavLst>
                                    </p:anim>
                                    <p:anim calcmode="lin" valueType="num">
                                      <p:cBhvr>
                                        <p:cTn id="48" dur="1000" fill="hold"/>
                                        <p:tgtEl>
                                          <p:spTgt spid="8"/>
                                        </p:tgtEl>
                                        <p:attrNameLst>
                                          <p:attrName>ppt_h</p:attrName>
                                        </p:attrNameLst>
                                      </p:cBhvr>
                                      <p:tavLst>
                                        <p:tav tm="0">
                                          <p:val>
                                            <p:fltVal val="0"/>
                                          </p:val>
                                        </p:tav>
                                        <p:tav tm="100000">
                                          <p:val>
                                            <p:strVal val="#ppt_h"/>
                                          </p:val>
                                        </p:tav>
                                      </p:tavLst>
                                    </p:anim>
                                    <p:anim calcmode="lin" valueType="num">
                                      <p:cBhvr>
                                        <p:cTn id="49" dur="1000" fill="hold"/>
                                        <p:tgtEl>
                                          <p:spTgt spid="8"/>
                                        </p:tgtEl>
                                        <p:attrNameLst>
                                          <p:attrName>style.rotation</p:attrName>
                                        </p:attrNameLst>
                                      </p:cBhvr>
                                      <p:tavLst>
                                        <p:tav tm="0">
                                          <p:val>
                                            <p:fltVal val="90"/>
                                          </p:val>
                                        </p:tav>
                                        <p:tav tm="100000">
                                          <p:val>
                                            <p:fltVal val="0"/>
                                          </p:val>
                                        </p:tav>
                                      </p:tavLst>
                                    </p:anim>
                                    <p:animEffect transition="in" filter="fade">
                                      <p:cBhvr>
                                        <p:cTn id="50" dur="1000"/>
                                        <p:tgtEl>
                                          <p:spTgt spid="8"/>
                                        </p:tgtEl>
                                      </p:cBhvr>
                                    </p:animEffect>
                                  </p:childTnLst>
                                </p:cTn>
                              </p:par>
                              <p:par>
                                <p:cTn id="51" presetID="26"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down)">
                                      <p:cBhvr>
                                        <p:cTn id="53" dur="580">
                                          <p:stCondLst>
                                            <p:cond delay="0"/>
                                          </p:stCondLst>
                                        </p:cTn>
                                        <p:tgtEl>
                                          <p:spTgt spid="9"/>
                                        </p:tgtEl>
                                      </p:cBhvr>
                                    </p:animEffect>
                                    <p:anim calcmode="lin" valueType="num">
                                      <p:cBhvr>
                                        <p:cTn id="5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9" dur="26">
                                          <p:stCondLst>
                                            <p:cond delay="650"/>
                                          </p:stCondLst>
                                        </p:cTn>
                                        <p:tgtEl>
                                          <p:spTgt spid="9"/>
                                        </p:tgtEl>
                                      </p:cBhvr>
                                      <p:to x="100000" y="60000"/>
                                    </p:animScale>
                                    <p:animScale>
                                      <p:cBhvr>
                                        <p:cTn id="60" dur="166" decel="50000">
                                          <p:stCondLst>
                                            <p:cond delay="676"/>
                                          </p:stCondLst>
                                        </p:cTn>
                                        <p:tgtEl>
                                          <p:spTgt spid="9"/>
                                        </p:tgtEl>
                                      </p:cBhvr>
                                      <p:to x="100000" y="100000"/>
                                    </p:animScale>
                                    <p:animScale>
                                      <p:cBhvr>
                                        <p:cTn id="61" dur="26">
                                          <p:stCondLst>
                                            <p:cond delay="1312"/>
                                          </p:stCondLst>
                                        </p:cTn>
                                        <p:tgtEl>
                                          <p:spTgt spid="9"/>
                                        </p:tgtEl>
                                      </p:cBhvr>
                                      <p:to x="100000" y="80000"/>
                                    </p:animScale>
                                    <p:animScale>
                                      <p:cBhvr>
                                        <p:cTn id="62" dur="166" decel="50000">
                                          <p:stCondLst>
                                            <p:cond delay="1338"/>
                                          </p:stCondLst>
                                        </p:cTn>
                                        <p:tgtEl>
                                          <p:spTgt spid="9"/>
                                        </p:tgtEl>
                                      </p:cBhvr>
                                      <p:to x="100000" y="100000"/>
                                    </p:animScale>
                                    <p:animScale>
                                      <p:cBhvr>
                                        <p:cTn id="63" dur="26">
                                          <p:stCondLst>
                                            <p:cond delay="1642"/>
                                          </p:stCondLst>
                                        </p:cTn>
                                        <p:tgtEl>
                                          <p:spTgt spid="9"/>
                                        </p:tgtEl>
                                      </p:cBhvr>
                                      <p:to x="100000" y="90000"/>
                                    </p:animScale>
                                    <p:animScale>
                                      <p:cBhvr>
                                        <p:cTn id="64" dur="166" decel="50000">
                                          <p:stCondLst>
                                            <p:cond delay="1668"/>
                                          </p:stCondLst>
                                        </p:cTn>
                                        <p:tgtEl>
                                          <p:spTgt spid="9"/>
                                        </p:tgtEl>
                                      </p:cBhvr>
                                      <p:to x="100000" y="100000"/>
                                    </p:animScale>
                                    <p:animScale>
                                      <p:cBhvr>
                                        <p:cTn id="65" dur="26">
                                          <p:stCondLst>
                                            <p:cond delay="1808"/>
                                          </p:stCondLst>
                                        </p:cTn>
                                        <p:tgtEl>
                                          <p:spTgt spid="9"/>
                                        </p:tgtEl>
                                      </p:cBhvr>
                                      <p:to x="100000" y="95000"/>
                                    </p:animScale>
                                    <p:animScale>
                                      <p:cBhvr>
                                        <p:cTn id="6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5"/>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4" y="4681804"/>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6" y="4745304"/>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914400" y="2313782"/>
            <a:ext cx="7619999" cy="793750"/>
          </a:xfrm>
          <a:prstGeom prst="rect">
            <a:avLst/>
          </a:prstGeom>
          <a:extLst>
            <a:ext uri="{AF507438-7753-43E0-B8FC-AC1667EBCBE1}">
              <a14:hiddenEffects xmlns:a14="http://schemas.microsoft.com/office/drawing/2010/main">
                <a:effectLst/>
              </a14:hiddenEffects>
            </a:ext>
          </a:extLst>
        </p:spPr>
        <p:txBody>
          <a:bodyPr wrap="none" lIns="71323" tIns="35662" rIns="71323" bIns="35662"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2800" b="1" kern="10" dirty="0">
                <a:ln w="9525">
                  <a:round/>
                  <a:headEnd/>
                  <a:tailEnd/>
                </a:ln>
                <a:solidFill>
                  <a:srgbClr val="FF0000"/>
                </a:solidFill>
                <a:latin typeface="+mj-lt"/>
              </a:rPr>
              <a:t>CHÂN THÀNH CÁM ƠN CÁC THẦY CÔ GIÁO VÀ CÁC CON!</a:t>
            </a:r>
          </a:p>
        </p:txBody>
      </p:sp>
    </p:spTree>
    <p:extLst>
      <p:ext uri="{BB962C8B-B14F-4D97-AF65-F5344CB8AC3E}">
        <p14:creationId xmlns:p14="http://schemas.microsoft.com/office/powerpoint/2010/main" val="3737373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27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32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3"/>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pic>
        <p:nvPicPr>
          <p:cNvPr id="2" name="Picture 1">
            <a:extLst>
              <a:ext uri="{FF2B5EF4-FFF2-40B4-BE49-F238E27FC236}">
                <a16:creationId xmlns:a16="http://schemas.microsoft.com/office/drawing/2014/main" id="{76C7C9D0-6EB4-43E2-9D02-1FA4138CA716}"/>
              </a:ext>
            </a:extLst>
          </p:cNvPr>
          <p:cNvPicPr>
            <a:picLocks noChangeAspect="1"/>
          </p:cNvPicPr>
          <p:nvPr/>
        </p:nvPicPr>
        <p:blipFill>
          <a:blip r:embed="rId2"/>
          <a:stretch>
            <a:fillRect/>
          </a:stretch>
        </p:blipFill>
        <p:spPr>
          <a:xfrm>
            <a:off x="0" y="841844"/>
            <a:ext cx="2143496" cy="773336"/>
          </a:xfrm>
          <a:prstGeom prst="rect">
            <a:avLst/>
          </a:prstGeom>
        </p:spPr>
      </p:pic>
      <p:sp>
        <p:nvSpPr>
          <p:cNvPr id="3" name="TextBox 2">
            <a:extLst>
              <a:ext uri="{FF2B5EF4-FFF2-40B4-BE49-F238E27FC236}">
                <a16:creationId xmlns:a16="http://schemas.microsoft.com/office/drawing/2014/main" id="{4A714810-F924-4DE3-9233-0A40681FA2E5}"/>
              </a:ext>
            </a:extLst>
          </p:cNvPr>
          <p:cNvSpPr txBox="1"/>
          <p:nvPr/>
        </p:nvSpPr>
        <p:spPr>
          <a:xfrm>
            <a:off x="304799" y="1615180"/>
            <a:ext cx="8839201" cy="523220"/>
          </a:xfrm>
          <a:prstGeom prst="rect">
            <a:avLst/>
          </a:prstGeom>
          <a:noFill/>
        </p:spPr>
        <p:txBody>
          <a:bodyPr wrap="square" rtlCol="0">
            <a:spAutoFit/>
          </a:bodyPr>
          <a:lstStyle/>
          <a:p>
            <a:r>
              <a:rPr lang="en-US" sz="2800" b="1" dirty="0">
                <a:solidFill>
                  <a:srgbClr val="C00000"/>
                </a:solidFill>
              </a:rPr>
              <a:t>1. </a:t>
            </a:r>
            <a:r>
              <a:rPr lang="en-US" sz="2800" b="1" dirty="0" err="1">
                <a:solidFill>
                  <a:srgbClr val="C00000"/>
                </a:solidFill>
              </a:rPr>
              <a:t>Nhận</a:t>
            </a:r>
            <a:r>
              <a:rPr lang="en-US" sz="2800" b="1" dirty="0">
                <a:solidFill>
                  <a:srgbClr val="C00000"/>
                </a:solidFill>
              </a:rPr>
              <a:t> </a:t>
            </a:r>
            <a:r>
              <a:rPr lang="en-US" sz="2800" b="1" dirty="0" err="1">
                <a:solidFill>
                  <a:srgbClr val="C00000"/>
                </a:solidFill>
              </a:rPr>
              <a:t>biết</a:t>
            </a:r>
            <a:r>
              <a:rPr lang="en-US" sz="2800" b="1" dirty="0">
                <a:solidFill>
                  <a:srgbClr val="C00000"/>
                </a:solidFill>
              </a:rPr>
              <a:t> </a:t>
            </a:r>
            <a:r>
              <a:rPr lang="en-US" sz="2800" b="1" dirty="0" err="1">
                <a:solidFill>
                  <a:srgbClr val="C00000"/>
                </a:solidFill>
              </a:rPr>
              <a:t>các</a:t>
            </a:r>
            <a:r>
              <a:rPr lang="en-US" sz="2800" b="1" dirty="0">
                <a:solidFill>
                  <a:srgbClr val="C00000"/>
                </a:solidFill>
              </a:rPr>
              <a:t> </a:t>
            </a:r>
            <a:r>
              <a:rPr lang="en-US" sz="2800" b="1" dirty="0" err="1">
                <a:solidFill>
                  <a:srgbClr val="C00000"/>
                </a:solidFill>
              </a:rPr>
              <a:t>tình</a:t>
            </a:r>
            <a:r>
              <a:rPr lang="en-US" sz="2800" b="1" dirty="0">
                <a:solidFill>
                  <a:srgbClr val="C00000"/>
                </a:solidFill>
              </a:rPr>
              <a:t> </a:t>
            </a:r>
            <a:r>
              <a:rPr lang="en-US" sz="2800" b="1" dirty="0" err="1">
                <a:solidFill>
                  <a:srgbClr val="C00000"/>
                </a:solidFill>
              </a:rPr>
              <a:t>huống</a:t>
            </a:r>
            <a:r>
              <a:rPr lang="en-US" sz="2800" b="1" dirty="0">
                <a:solidFill>
                  <a:srgbClr val="C00000"/>
                </a:solidFill>
              </a:rPr>
              <a:t> </a:t>
            </a:r>
            <a:r>
              <a:rPr lang="en-US" sz="2800" b="1" dirty="0" err="1">
                <a:solidFill>
                  <a:srgbClr val="C00000"/>
                </a:solidFill>
              </a:rPr>
              <a:t>nguy</a:t>
            </a:r>
            <a:r>
              <a:rPr lang="en-US" sz="2800" b="1" dirty="0">
                <a:solidFill>
                  <a:srgbClr val="C00000"/>
                </a:solidFill>
              </a:rPr>
              <a:t> </a:t>
            </a:r>
            <a:r>
              <a:rPr lang="en-US" sz="2800" b="1" dirty="0" err="1">
                <a:solidFill>
                  <a:srgbClr val="C00000"/>
                </a:solidFill>
              </a:rPr>
              <a:t>hiểm</a:t>
            </a:r>
            <a:r>
              <a:rPr lang="en-US" sz="2800" b="1" dirty="0">
                <a:solidFill>
                  <a:srgbClr val="C00000"/>
                </a:solidFill>
              </a:rPr>
              <a:t> </a:t>
            </a:r>
            <a:r>
              <a:rPr lang="en-US" sz="2800" b="1" dirty="0" err="1">
                <a:solidFill>
                  <a:srgbClr val="C00000"/>
                </a:solidFill>
              </a:rPr>
              <a:t>và</a:t>
            </a:r>
            <a:r>
              <a:rPr lang="en-US" sz="2800" b="1" dirty="0">
                <a:solidFill>
                  <a:srgbClr val="C00000"/>
                </a:solidFill>
              </a:rPr>
              <a:t> </a:t>
            </a:r>
            <a:r>
              <a:rPr lang="en-US" sz="2800" b="1" dirty="0" err="1">
                <a:solidFill>
                  <a:srgbClr val="C00000"/>
                </a:solidFill>
              </a:rPr>
              <a:t>hậu</a:t>
            </a:r>
            <a:r>
              <a:rPr lang="en-US" sz="2800" b="1" dirty="0">
                <a:solidFill>
                  <a:srgbClr val="C00000"/>
                </a:solidFill>
              </a:rPr>
              <a:t> </a:t>
            </a:r>
            <a:r>
              <a:rPr lang="en-US" sz="2800" b="1" dirty="0" err="1">
                <a:solidFill>
                  <a:srgbClr val="C00000"/>
                </a:solidFill>
              </a:rPr>
              <a:t>quả</a:t>
            </a:r>
            <a:endParaRPr lang="en-US" sz="2800" b="1" dirty="0">
              <a:solidFill>
                <a:srgbClr val="C00000"/>
              </a:solidFill>
            </a:endParaRPr>
          </a:p>
        </p:txBody>
      </p:sp>
      <p:pic>
        <p:nvPicPr>
          <p:cNvPr id="9" name="Picture 8">
            <a:extLst>
              <a:ext uri="{FF2B5EF4-FFF2-40B4-BE49-F238E27FC236}">
                <a16:creationId xmlns:a16="http://schemas.microsoft.com/office/drawing/2014/main" id="{3F9AD97C-C937-4F86-8475-8DC1A463F90D}"/>
              </a:ext>
            </a:extLst>
          </p:cNvPr>
          <p:cNvPicPr>
            <a:picLocks noChangeAspect="1"/>
          </p:cNvPicPr>
          <p:nvPr/>
        </p:nvPicPr>
        <p:blipFill>
          <a:blip r:embed="rId3"/>
          <a:stretch>
            <a:fillRect/>
          </a:stretch>
        </p:blipFill>
        <p:spPr>
          <a:xfrm>
            <a:off x="1312163" y="78233"/>
            <a:ext cx="6824471" cy="763611"/>
          </a:xfrm>
          <a:prstGeom prst="rect">
            <a:avLst/>
          </a:prstGeom>
        </p:spPr>
      </p:pic>
      <p:pic>
        <p:nvPicPr>
          <p:cNvPr id="2050" name="Picture 2" descr="Kỹ năng thoát hiểm cho bé - Videos | Facebook">
            <a:extLst>
              <a:ext uri="{FF2B5EF4-FFF2-40B4-BE49-F238E27FC236}">
                <a16:creationId xmlns:a16="http://schemas.microsoft.com/office/drawing/2014/main" id="{83B872F6-1A0A-40DE-8542-E8AF8D9B08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099" y="2247900"/>
            <a:ext cx="8305801" cy="3052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98165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827" y="135051"/>
            <a:ext cx="2893944"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3021826" y="397940"/>
            <a:ext cx="3114593" cy="51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100" b="1" dirty="0">
                <a:solidFill>
                  <a:srgbClr val="0070C0"/>
                </a:solidFill>
                <a:latin typeface="Times New Roman" panose="02020603050405020304" pitchFamily="18" charset="0"/>
                <a:cs typeface="Times New Roman" panose="02020603050405020304" pitchFamily="18" charset="0"/>
              </a:rPr>
              <a:t>ĐỌC TÌNH HUỐNG</a:t>
            </a:r>
            <a:endParaRPr lang="en-US" altLang="en-US" sz="1500" dirty="0">
              <a:solidFill>
                <a:srgbClr val="5F5F5F"/>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C3DD132-E06B-41D7-8F23-EC3479A4487A}"/>
              </a:ext>
            </a:extLst>
          </p:cNvPr>
          <p:cNvSpPr txBox="1"/>
          <p:nvPr/>
        </p:nvSpPr>
        <p:spPr>
          <a:xfrm>
            <a:off x="265043" y="1192212"/>
            <a:ext cx="8726557" cy="4103688"/>
          </a:xfrm>
          <a:prstGeom prst="rect">
            <a:avLst/>
          </a:prstGeom>
          <a:noFill/>
        </p:spPr>
        <p:txBody>
          <a:bodyPr wrap="square" rtlCol="0">
            <a:spAutoFit/>
          </a:bodyPr>
          <a:lstStyle/>
          <a:p>
            <a:pPr marL="104775" indent="-104775" algn="just">
              <a:spcAft>
                <a:spcPts val="1800"/>
              </a:spcAft>
            </a:pPr>
            <a:r>
              <a:rPr lang="en-US" sz="1800" b="1" dirty="0">
                <a:solidFill>
                  <a:srgbClr val="0000FF"/>
                </a:solidFill>
                <a:latin typeface="+mj-lt"/>
                <a:ea typeface="Times New Roman" panose="02020603050405020304" pitchFamily="18" charset="0"/>
                <a:cs typeface="Times New Roman" panose="02020603050405020304" pitchFamily="18" charset="0"/>
              </a:rPr>
              <a:t>1. </a:t>
            </a:r>
            <a:r>
              <a:rPr lang="vi-VN" sz="1800" dirty="0">
                <a:solidFill>
                  <a:srgbClr val="0000FF"/>
                </a:solidFill>
                <a:latin typeface="+mj-lt"/>
                <a:ea typeface="Times New Roman" panose="02020603050405020304" pitchFamily="18" charset="0"/>
                <a:cs typeface="Times New Roman" panose="02020603050405020304" pitchFamily="18" charset="0"/>
              </a:rPr>
              <a:t>Khi đang chơi trước cửa nhà, Lan thấy một người phụ nữ lạ mặt giới thiệu là người quen, muốn gặp mẹ Lan để gửi đồ và trao đổi công việc. Lan mở cửa và lễ phép mời người phụ nữ lạ mặt vào nhà. Sau đó, Lan cảm thấy buồn ngủ và ngủ thiếp đi. Đến khi tỉnh dậy, Lan thấy mẹ ngồi bên cạnh, trong nhà có nhiều người, có cả công an. Lan lơ mơ hiểu ra là nhà mình vừa bị mất trộm.</a:t>
            </a:r>
            <a:endParaRPr lang="en-US" sz="1800" dirty="0">
              <a:solidFill>
                <a:srgbClr val="0000FF"/>
              </a:solidFill>
              <a:latin typeface="+mj-lt"/>
              <a:ea typeface="Times New Roman" panose="02020603050405020304" pitchFamily="18" charset="0"/>
              <a:cs typeface="Times New Roman" panose="02020603050405020304" pitchFamily="18" charset="0"/>
            </a:endParaRPr>
          </a:p>
          <a:p>
            <a:pPr marL="104775" indent="-104775" algn="just">
              <a:spcAft>
                <a:spcPts val="1350"/>
              </a:spcAft>
            </a:pPr>
            <a:r>
              <a:rPr lang="en-US" sz="1800" b="1" dirty="0">
                <a:solidFill>
                  <a:srgbClr val="0000FF"/>
                </a:solidFill>
                <a:latin typeface="+mj-lt"/>
                <a:ea typeface="Times New Roman" panose="02020603050405020304" pitchFamily="18" charset="0"/>
                <a:cs typeface="Times New Roman" panose="02020603050405020304" pitchFamily="18" charset="0"/>
              </a:rPr>
              <a:t>2</a:t>
            </a:r>
            <a:r>
              <a:rPr lang="en-US" sz="1800" dirty="0">
                <a:solidFill>
                  <a:srgbClr val="0000FF"/>
                </a:solidFill>
                <a:latin typeface="+mj-lt"/>
                <a:ea typeface="Times New Roman" panose="02020603050405020304" pitchFamily="18" charset="0"/>
                <a:cs typeface="Times New Roman" panose="02020603050405020304" pitchFamily="18" charset="0"/>
              </a:rPr>
              <a:t>. </a:t>
            </a:r>
            <a:r>
              <a:rPr lang="vi-VN" sz="1800" dirty="0">
                <a:solidFill>
                  <a:srgbClr val="0000FF"/>
                </a:solidFill>
                <a:latin typeface="+mj-lt"/>
                <a:ea typeface="Times New Roman" panose="02020603050405020304" pitchFamily="18" charset="0"/>
                <a:cs typeface="Times New Roman" panose="02020603050405020304" pitchFamily="18" charset="0"/>
              </a:rPr>
              <a:t>Mưa dông, mưa đá, lốc xoáy, sét thường gây thiệt hại lớn về tài sản, hoa màu và con người. Nhiều ngôi nhà bị tốc mái, sập, hư hỏng nặng, khiến nhiều gia đình rơi vào cảnh “màn trời chiếu đất”, cuộc sống bị đảo lộn. Nhiều người bị thương, thậm chí có người còn bị thiệt mạng do những hiện tượng thiên tai khốc liệt này.</a:t>
            </a:r>
            <a:endParaRPr lang="en-US" sz="1800" dirty="0">
              <a:solidFill>
                <a:srgbClr val="0000FF"/>
              </a:solidFill>
              <a:latin typeface="+mj-lt"/>
              <a:ea typeface="Times New Roman" panose="02020603050405020304" pitchFamily="18" charset="0"/>
              <a:cs typeface="Times New Roman" panose="02020603050405020304" pitchFamily="18" charset="0"/>
            </a:endParaRPr>
          </a:p>
          <a:p>
            <a:pPr algn="just"/>
            <a:r>
              <a:rPr lang="en-US" sz="1800" b="1" dirty="0">
                <a:solidFill>
                  <a:srgbClr val="0000FF"/>
                </a:solidFill>
                <a:latin typeface="+mj-lt"/>
                <a:ea typeface="Times New Roman" panose="02020603050405020304" pitchFamily="18" charset="0"/>
                <a:cs typeface="Times New Roman" panose="02020603050405020304" pitchFamily="18" charset="0"/>
              </a:rPr>
              <a:t>3</a:t>
            </a:r>
            <a:r>
              <a:rPr lang="en-US" sz="1800" dirty="0">
                <a:solidFill>
                  <a:srgbClr val="0000FF"/>
                </a:solidFill>
                <a:latin typeface="+mj-lt"/>
                <a:ea typeface="Times New Roman" panose="02020603050405020304" pitchFamily="18" charset="0"/>
                <a:cs typeface="Times New Roman" panose="02020603050405020304" pitchFamily="18" charset="0"/>
              </a:rPr>
              <a:t>. </a:t>
            </a:r>
            <a:r>
              <a:rPr lang="vi-VN" sz="1800" dirty="0">
                <a:solidFill>
                  <a:srgbClr val="0000FF"/>
                </a:solidFill>
                <a:latin typeface="+mj-lt"/>
                <a:ea typeface="Times New Roman" panose="02020603050405020304" pitchFamily="18" charset="0"/>
                <a:cs typeface="Times New Roman" panose="02020603050405020304" pitchFamily="18" charset="0"/>
              </a:rPr>
              <a:t>Đang ngồi học bài, Hải nghe tiếng còi xe cứu hoả rú vang cả khu phố. Nhìn qua cửa sổ, thấy ngọn lửa bùng cháy dữ dội từ ngôi nhà bên cạnh, em cầm vội chiếc khăn ướt che mũi, men </a:t>
            </a:r>
            <a:r>
              <a:rPr lang="en-US" sz="1800" dirty="0" err="1">
                <a:solidFill>
                  <a:srgbClr val="0000FF"/>
                </a:solidFill>
                <a:latin typeface="+mj-lt"/>
                <a:ea typeface="Times New Roman" panose="02020603050405020304" pitchFamily="18" charset="0"/>
                <a:cs typeface="Times New Roman" panose="02020603050405020304" pitchFamily="18" charset="0"/>
              </a:rPr>
              <a:t>theo</a:t>
            </a:r>
            <a:r>
              <a:rPr lang="en-US" sz="1800" dirty="0">
                <a:solidFill>
                  <a:srgbClr val="0000FF"/>
                </a:solidFill>
                <a:latin typeface="+mj-lt"/>
                <a:ea typeface="Times New Roman" panose="02020603050405020304" pitchFamily="18" charset="0"/>
                <a:cs typeface="Times New Roman" panose="02020603050405020304" pitchFamily="18" charset="0"/>
              </a:rPr>
              <a:t> </a:t>
            </a:r>
            <a:r>
              <a:rPr lang="en-US" sz="1800" dirty="0" err="1">
                <a:solidFill>
                  <a:srgbClr val="0000FF"/>
                </a:solidFill>
                <a:latin typeface="+mj-lt"/>
                <a:ea typeface="Times New Roman" panose="02020603050405020304" pitchFamily="18" charset="0"/>
                <a:cs typeface="Times New Roman" panose="02020603050405020304" pitchFamily="18" charset="0"/>
              </a:rPr>
              <a:t>cầu</a:t>
            </a:r>
            <a:r>
              <a:rPr lang="en-US" sz="1800" dirty="0">
                <a:solidFill>
                  <a:srgbClr val="0000FF"/>
                </a:solidFill>
                <a:latin typeface="+mj-lt"/>
                <a:ea typeface="Times New Roman" panose="02020603050405020304" pitchFamily="18" charset="0"/>
                <a:cs typeface="Times New Roman" panose="02020603050405020304" pitchFamily="18" charset="0"/>
              </a:rPr>
              <a:t> thang </a:t>
            </a:r>
            <a:r>
              <a:rPr lang="en-US" sz="1800" dirty="0" err="1">
                <a:solidFill>
                  <a:srgbClr val="0000FF"/>
                </a:solidFill>
                <a:latin typeface="+mj-lt"/>
                <a:ea typeface="Times New Roman" panose="02020603050405020304" pitchFamily="18" charset="0"/>
                <a:cs typeface="Times New Roman" panose="02020603050405020304" pitchFamily="18" charset="0"/>
              </a:rPr>
              <a:t>chạy</a:t>
            </a:r>
            <a:r>
              <a:rPr lang="en-US" sz="1800" dirty="0">
                <a:solidFill>
                  <a:srgbClr val="0000FF"/>
                </a:solidFill>
                <a:latin typeface="+mj-lt"/>
                <a:ea typeface="Times New Roman" panose="02020603050405020304" pitchFamily="18" charset="0"/>
                <a:cs typeface="Times New Roman" panose="02020603050405020304" pitchFamily="18" charset="0"/>
              </a:rPr>
              <a:t> </a:t>
            </a:r>
            <a:r>
              <a:rPr lang="en-US" sz="1800" dirty="0" err="1">
                <a:solidFill>
                  <a:srgbClr val="0000FF"/>
                </a:solidFill>
                <a:latin typeface="+mj-lt"/>
                <a:ea typeface="Times New Roman" panose="02020603050405020304" pitchFamily="18" charset="0"/>
                <a:cs typeface="Times New Roman" panose="02020603050405020304" pitchFamily="18" charset="0"/>
              </a:rPr>
              <a:t>xuống</a:t>
            </a:r>
            <a:r>
              <a:rPr lang="en-US" sz="1800" dirty="0">
                <a:solidFill>
                  <a:srgbClr val="0000FF"/>
                </a:solidFill>
                <a:latin typeface="+mj-lt"/>
                <a:ea typeface="Times New Roman" panose="02020603050405020304" pitchFamily="18" charset="0"/>
                <a:cs typeface="Times New Roman" panose="02020603050405020304" pitchFamily="18" charset="0"/>
              </a:rPr>
              <a:t> </a:t>
            </a:r>
            <a:r>
              <a:rPr lang="en-US" sz="1800" dirty="0" err="1">
                <a:solidFill>
                  <a:srgbClr val="0000FF"/>
                </a:solidFill>
                <a:latin typeface="+mj-lt"/>
                <a:ea typeface="Times New Roman" panose="02020603050405020304" pitchFamily="18" charset="0"/>
                <a:cs typeface="Times New Roman" panose="02020603050405020304" pitchFamily="18" charset="0"/>
              </a:rPr>
              <a:t>tầng</a:t>
            </a:r>
            <a:r>
              <a:rPr lang="en-US" sz="1800" dirty="0">
                <a:solidFill>
                  <a:srgbClr val="0000FF"/>
                </a:solidFill>
                <a:latin typeface="+mj-lt"/>
                <a:ea typeface="Times New Roman" panose="02020603050405020304" pitchFamily="18" charset="0"/>
                <a:cs typeface="Times New Roman" panose="02020603050405020304" pitchFamily="18" charset="0"/>
              </a:rPr>
              <a:t> </a:t>
            </a:r>
            <a:r>
              <a:rPr lang="en-US" sz="1800" dirty="0" err="1">
                <a:solidFill>
                  <a:srgbClr val="0000FF"/>
                </a:solidFill>
                <a:latin typeface="+mj-lt"/>
                <a:ea typeface="Times New Roman" panose="02020603050405020304" pitchFamily="18" charset="0"/>
                <a:cs typeface="Times New Roman" panose="02020603050405020304" pitchFamily="18" charset="0"/>
              </a:rPr>
              <a:t>một</a:t>
            </a:r>
            <a:r>
              <a:rPr lang="en-US" sz="1800" dirty="0">
                <a:solidFill>
                  <a:srgbClr val="0000FF"/>
                </a:solidFill>
                <a:latin typeface="+mj-lt"/>
                <a:ea typeface="Times New Roman" panose="02020603050405020304" pitchFamily="18" charset="0"/>
                <a:cs typeface="Times New Roman" panose="02020603050405020304" pitchFamily="18" charset="0"/>
              </a:rPr>
              <a:t> </a:t>
            </a:r>
            <a:r>
              <a:rPr lang="en-US" sz="1800" dirty="0" err="1">
                <a:solidFill>
                  <a:srgbClr val="0000FF"/>
                </a:solidFill>
                <a:latin typeface="+mj-lt"/>
                <a:ea typeface="Times New Roman" panose="02020603050405020304" pitchFamily="18" charset="0"/>
                <a:cs typeface="Times New Roman" panose="02020603050405020304" pitchFamily="18" charset="0"/>
              </a:rPr>
              <a:t>để</a:t>
            </a:r>
            <a:r>
              <a:rPr lang="en-US" sz="1800" dirty="0">
                <a:solidFill>
                  <a:srgbClr val="0000FF"/>
                </a:solidFill>
                <a:latin typeface="+mj-lt"/>
                <a:ea typeface="Times New Roman" panose="02020603050405020304" pitchFamily="18" charset="0"/>
                <a:cs typeface="Times New Roman" panose="02020603050405020304" pitchFamily="18" charset="0"/>
              </a:rPr>
              <a:t> </a:t>
            </a:r>
            <a:r>
              <a:rPr lang="en-US" sz="1800" dirty="0" err="1">
                <a:solidFill>
                  <a:srgbClr val="0000FF"/>
                </a:solidFill>
                <a:latin typeface="+mj-lt"/>
                <a:ea typeface="Times New Roman" panose="02020603050405020304" pitchFamily="18" charset="0"/>
                <a:cs typeface="Times New Roman" panose="02020603050405020304" pitchFamily="18" charset="0"/>
              </a:rPr>
              <a:t>thoát</a:t>
            </a:r>
            <a:r>
              <a:rPr lang="en-US" sz="1800" dirty="0">
                <a:solidFill>
                  <a:srgbClr val="0000FF"/>
                </a:solidFill>
                <a:latin typeface="+mj-lt"/>
                <a:ea typeface="Times New Roman" panose="02020603050405020304" pitchFamily="18" charset="0"/>
                <a:cs typeface="Times New Roman" panose="02020603050405020304" pitchFamily="18" charset="0"/>
              </a:rPr>
              <a:t> ra </a:t>
            </a:r>
            <a:r>
              <a:rPr lang="en-US" sz="1800" dirty="0" err="1">
                <a:solidFill>
                  <a:srgbClr val="0000FF"/>
                </a:solidFill>
                <a:latin typeface="+mj-lt"/>
                <a:ea typeface="Times New Roman" panose="02020603050405020304" pitchFamily="18" charset="0"/>
                <a:cs typeface="Times New Roman" panose="02020603050405020304" pitchFamily="18" charset="0"/>
              </a:rPr>
              <a:t>ngoài</a:t>
            </a:r>
            <a:r>
              <a:rPr lang="en-US" sz="1800" dirty="0">
                <a:solidFill>
                  <a:srgbClr val="0000FF"/>
                </a:solidFill>
                <a:latin typeface="+mj-lt"/>
                <a:ea typeface="Times New Roman" panose="02020603050405020304" pitchFamily="18" charset="0"/>
                <a:cs typeface="Times New Roman" panose="02020603050405020304" pitchFamily="18" charset="0"/>
              </a:rPr>
              <a:t>.</a:t>
            </a:r>
            <a:endParaRPr lang="en-US" sz="1800" dirty="0">
              <a:solidFill>
                <a:srgbClr val="0000FF"/>
              </a:solidFill>
              <a:latin typeface="+mj-lt"/>
              <a:cs typeface="Times New Roman" panose="02020603050405020304" pitchFamily="18" charset="0"/>
            </a:endParaRPr>
          </a:p>
        </p:txBody>
      </p:sp>
    </p:spTree>
    <p:extLst>
      <p:ext uri="{BB962C8B-B14F-4D97-AF65-F5344CB8AC3E}">
        <p14:creationId xmlns:p14="http://schemas.microsoft.com/office/powerpoint/2010/main" val="18303451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900906"/>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933390"/>
            <a:ext cx="7153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spcBef>
                <a:spcPct val="50000"/>
              </a:spcBef>
            </a:pPr>
            <a:r>
              <a:rPr lang="en-US" altLang="en-US" sz="2000" b="1" dirty="0">
                <a:solidFill>
                  <a:schemeClr val="bg1"/>
                </a:solidFill>
                <a:latin typeface="Arial" pitchFamily="34" charset="0"/>
                <a:cs typeface="Arial" pitchFamily="34" charset="0"/>
              </a:rPr>
              <a:t>BÁO CÁO BÀI TẬP DỰ ÁN</a:t>
            </a:r>
          </a:p>
        </p:txBody>
      </p:sp>
      <p:sp>
        <p:nvSpPr>
          <p:cNvPr id="6153" name="TextBox 5"/>
          <p:cNvSpPr txBox="1">
            <a:spLocks noChangeArrowheads="1"/>
          </p:cNvSpPr>
          <p:nvPr/>
        </p:nvSpPr>
        <p:spPr bwMode="auto">
          <a:xfrm>
            <a:off x="76200" y="4076700"/>
            <a:ext cx="8991600" cy="1569660"/>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spcBef>
                <a:spcPts val="0"/>
              </a:spcBef>
            </a:pPr>
            <a:r>
              <a:rPr lang="en-US" altLang="en-US" sz="2400" b="1" dirty="0" err="1">
                <a:solidFill>
                  <a:srgbClr val="006600"/>
                </a:solidFill>
                <a:latin typeface="Arial" pitchFamily="34" charset="0"/>
                <a:cs typeface="Arial" pitchFamily="34" charset="0"/>
              </a:rPr>
              <a:t>Yêu</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cầu</a:t>
            </a:r>
            <a:r>
              <a:rPr lang="en-US" altLang="en-US" sz="2400" b="1" dirty="0">
                <a:solidFill>
                  <a:srgbClr val="006600"/>
                </a:solidFill>
                <a:latin typeface="Arial" pitchFamily="34" charset="0"/>
                <a:cs typeface="Arial" pitchFamily="34" charset="0"/>
              </a:rPr>
              <a:t> </a:t>
            </a:r>
          </a:p>
          <a:p>
            <a:pPr algn="just" eaLnBrk="1" hangingPunct="1">
              <a:spcBef>
                <a:spcPts val="0"/>
              </a:spcBef>
            </a:pP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Làm</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việc</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theo</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nhóm</a:t>
            </a:r>
            <a:endParaRPr lang="en-US" altLang="en-US" sz="2400" b="1" dirty="0">
              <a:solidFill>
                <a:srgbClr val="006600"/>
              </a:solidFill>
              <a:latin typeface="Arial" pitchFamily="34" charset="0"/>
              <a:cs typeface="Arial" pitchFamily="34" charset="0"/>
            </a:endParaRPr>
          </a:p>
          <a:p>
            <a:pPr algn="just" eaLnBrk="1" hangingPunct="1">
              <a:spcBef>
                <a:spcPts val="0"/>
              </a:spcBef>
            </a:pP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Trình</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bày</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theo</a:t>
            </a:r>
            <a:r>
              <a:rPr lang="en-US" altLang="en-US" sz="2400" b="1" dirty="0">
                <a:solidFill>
                  <a:srgbClr val="006600"/>
                </a:solidFill>
                <a:latin typeface="Arial" pitchFamily="34" charset="0"/>
                <a:cs typeface="Arial" pitchFamily="34" charset="0"/>
              </a:rPr>
              <a:t> slide, </a:t>
            </a:r>
            <a:r>
              <a:rPr lang="en-US" altLang="en-US" sz="2400" b="1" dirty="0" err="1">
                <a:solidFill>
                  <a:srgbClr val="006600"/>
                </a:solidFill>
                <a:latin typeface="Arial" pitchFamily="34" charset="0"/>
                <a:cs typeface="Arial" pitchFamily="34" charset="0"/>
              </a:rPr>
              <a:t>sơ</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đồ</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tư</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duy</a:t>
            </a:r>
            <a:r>
              <a:rPr lang="en-US" altLang="en-US" sz="2400" b="1" dirty="0">
                <a:solidFill>
                  <a:srgbClr val="006600"/>
                </a:solidFill>
                <a:latin typeface="Arial" pitchFamily="34" charset="0"/>
                <a:cs typeface="Arial" pitchFamily="34" charset="0"/>
              </a:rPr>
              <a:t>, video clip, </a:t>
            </a:r>
            <a:r>
              <a:rPr lang="en-US" altLang="en-US" sz="2400" b="1" dirty="0" err="1">
                <a:solidFill>
                  <a:srgbClr val="006600"/>
                </a:solidFill>
                <a:latin typeface="Arial" pitchFamily="34" charset="0"/>
                <a:cs typeface="Arial" pitchFamily="34" charset="0"/>
              </a:rPr>
              <a:t>phóng</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sự</a:t>
            </a:r>
            <a:r>
              <a:rPr lang="en-US" altLang="en-US" sz="2400" b="1" dirty="0">
                <a:solidFill>
                  <a:srgbClr val="006600"/>
                </a:solidFill>
                <a:latin typeface="Arial" pitchFamily="34" charset="0"/>
                <a:cs typeface="Arial" pitchFamily="34" charset="0"/>
              </a:rPr>
              <a:t>….</a:t>
            </a:r>
          </a:p>
          <a:p>
            <a:pPr algn="just" eaLnBrk="1" hangingPunct="1">
              <a:spcBef>
                <a:spcPts val="0"/>
              </a:spcBef>
            </a:pP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Nếu</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xong</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trước</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thời</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gian</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yêu</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cầu</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thì</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đặt</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cờ</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báo</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hiệu</a:t>
            </a:r>
            <a:endParaRPr lang="en-US" altLang="en-US" sz="2400" b="1" dirty="0">
              <a:solidFill>
                <a:srgbClr val="006600"/>
              </a:solidFill>
              <a:latin typeface="Arial" pitchFamily="34" charset="0"/>
              <a:cs typeface="Arial" pitchFamily="34" charset="0"/>
            </a:endParaRPr>
          </a:p>
        </p:txBody>
      </p:sp>
      <p:sp>
        <p:nvSpPr>
          <p:cNvPr id="6155"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6" name="Rectangle 13"/>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13" name="Rounded Rectangle 9">
            <a:extLst>
              <a:ext uri="{FF2B5EF4-FFF2-40B4-BE49-F238E27FC236}">
                <a16:creationId xmlns:a16="http://schemas.microsoft.com/office/drawing/2014/main" id="{E05C524D-CB49-45BD-84D4-0BF25F908B76}"/>
              </a:ext>
            </a:extLst>
          </p:cNvPr>
          <p:cNvSpPr/>
          <p:nvPr>
            <p:custDataLst>
              <p:tags r:id="rId3"/>
            </p:custDataLst>
          </p:nvPr>
        </p:nvSpPr>
        <p:spPr>
          <a:xfrm>
            <a:off x="762000" y="1621630"/>
            <a:ext cx="4800600" cy="2209800"/>
          </a:xfrm>
          <a:prstGeom prst="roundRect">
            <a:avLst/>
          </a:prstGeom>
          <a:solidFill>
            <a:srgbClr val="002060"/>
          </a:solidFill>
        </p:spPr>
        <p:style>
          <a:lnRef idx="3">
            <a:schemeClr val="lt1"/>
          </a:lnRef>
          <a:fillRef idx="1">
            <a:schemeClr val="accent2"/>
          </a:fillRef>
          <a:effectRef idx="1">
            <a:schemeClr val="accent2"/>
          </a:effectRef>
          <a:fontRef idx="minor">
            <a:schemeClr val="lt1"/>
          </a:fontRef>
        </p:style>
        <p:txBody>
          <a:bodyPr anchor="ctr"/>
          <a:lstStyle/>
          <a:p>
            <a:pPr algn="just"/>
            <a:r>
              <a:rPr lang="en-US" sz="2400" b="1" dirty="0">
                <a:solidFill>
                  <a:schemeClr val="bg1"/>
                </a:solidFill>
                <a:latin typeface="+mj-lt"/>
                <a:cs typeface="Times New Roman" panose="02020603050405020304" pitchFamily="18" charset="0"/>
              </a:rPr>
              <a:t>C</a:t>
            </a:r>
            <a:r>
              <a:rPr lang="vi-VN" sz="2400" b="1" dirty="0">
                <a:solidFill>
                  <a:schemeClr val="bg1"/>
                </a:solidFill>
                <a:latin typeface="+mj-lt"/>
                <a:cs typeface="Times New Roman" panose="02020603050405020304" pitchFamily="18" charset="0"/>
              </a:rPr>
              <a:t>ác thông tin, tình huống trên đề cập đến những tình huống nguy hiểm nào?</a:t>
            </a:r>
            <a:r>
              <a:rPr lang="en-US" sz="2400" b="1" dirty="0">
                <a:solidFill>
                  <a:schemeClr val="bg1"/>
                </a:solidFill>
                <a:latin typeface="+mj-lt"/>
                <a:cs typeface="Times New Roman" panose="02020603050405020304" pitchFamily="18" charset="0"/>
              </a:rPr>
              <a:t> </a:t>
            </a:r>
            <a:r>
              <a:rPr lang="en-US" sz="2400" b="1" dirty="0" err="1">
                <a:solidFill>
                  <a:schemeClr val="bg1"/>
                </a:solidFill>
                <a:latin typeface="+mj-lt"/>
                <a:cs typeface="Times New Roman" panose="02020603050405020304" pitchFamily="18" charset="0"/>
              </a:rPr>
              <a:t>Hậu</a:t>
            </a:r>
            <a:r>
              <a:rPr lang="en-US" sz="2400" b="1" dirty="0">
                <a:solidFill>
                  <a:schemeClr val="bg1"/>
                </a:solidFill>
                <a:latin typeface="+mj-lt"/>
                <a:cs typeface="Times New Roman" panose="02020603050405020304" pitchFamily="18" charset="0"/>
              </a:rPr>
              <a:t> </a:t>
            </a:r>
            <a:r>
              <a:rPr lang="en-US" sz="2400" b="1" dirty="0" err="1">
                <a:solidFill>
                  <a:schemeClr val="bg1"/>
                </a:solidFill>
                <a:latin typeface="+mj-lt"/>
                <a:cs typeface="Times New Roman" panose="02020603050405020304" pitchFamily="18" charset="0"/>
              </a:rPr>
              <a:t>quả</a:t>
            </a:r>
            <a:r>
              <a:rPr lang="en-US" sz="2400" b="1" dirty="0">
                <a:solidFill>
                  <a:schemeClr val="bg1"/>
                </a:solidFill>
                <a:latin typeface="+mj-lt"/>
                <a:cs typeface="Times New Roman" panose="02020603050405020304" pitchFamily="18" charset="0"/>
              </a:rPr>
              <a:t> </a:t>
            </a:r>
            <a:r>
              <a:rPr lang="en-US" sz="2400" b="1" dirty="0" err="1">
                <a:solidFill>
                  <a:schemeClr val="bg1"/>
                </a:solidFill>
                <a:latin typeface="+mj-lt"/>
                <a:cs typeface="Times New Roman" panose="02020603050405020304" pitchFamily="18" charset="0"/>
              </a:rPr>
              <a:t>của</a:t>
            </a:r>
            <a:r>
              <a:rPr lang="en-US" sz="2400" b="1" dirty="0">
                <a:solidFill>
                  <a:schemeClr val="bg1"/>
                </a:solidFill>
                <a:latin typeface="+mj-lt"/>
                <a:cs typeface="Times New Roman" panose="02020603050405020304" pitchFamily="18" charset="0"/>
              </a:rPr>
              <a:t> </a:t>
            </a:r>
            <a:r>
              <a:rPr lang="en-US" sz="2400" b="1" dirty="0" err="1">
                <a:solidFill>
                  <a:schemeClr val="bg1"/>
                </a:solidFill>
                <a:latin typeface="+mj-lt"/>
                <a:cs typeface="Times New Roman" panose="02020603050405020304" pitchFamily="18" charset="0"/>
              </a:rPr>
              <a:t>những</a:t>
            </a:r>
            <a:r>
              <a:rPr lang="en-US" sz="2400" b="1" dirty="0">
                <a:solidFill>
                  <a:schemeClr val="bg1"/>
                </a:solidFill>
                <a:latin typeface="+mj-lt"/>
                <a:cs typeface="Times New Roman" panose="02020603050405020304" pitchFamily="18" charset="0"/>
              </a:rPr>
              <a:t> </a:t>
            </a:r>
            <a:r>
              <a:rPr lang="en-US" sz="2400" b="1" dirty="0" err="1">
                <a:solidFill>
                  <a:schemeClr val="bg1"/>
                </a:solidFill>
                <a:latin typeface="+mj-lt"/>
                <a:cs typeface="Times New Roman" panose="02020603050405020304" pitchFamily="18" charset="0"/>
              </a:rPr>
              <a:t>nguy</a:t>
            </a:r>
            <a:r>
              <a:rPr lang="en-US" sz="2400" b="1" dirty="0">
                <a:solidFill>
                  <a:schemeClr val="bg1"/>
                </a:solidFill>
                <a:latin typeface="+mj-lt"/>
                <a:cs typeface="Times New Roman" panose="02020603050405020304" pitchFamily="18" charset="0"/>
              </a:rPr>
              <a:t> </a:t>
            </a:r>
            <a:r>
              <a:rPr lang="en-US" sz="2400" b="1" dirty="0" err="1">
                <a:solidFill>
                  <a:schemeClr val="bg1"/>
                </a:solidFill>
                <a:latin typeface="+mj-lt"/>
                <a:cs typeface="Times New Roman" panose="02020603050405020304" pitchFamily="18" charset="0"/>
              </a:rPr>
              <a:t>hiểm</a:t>
            </a:r>
            <a:r>
              <a:rPr lang="en-US" sz="2400" b="1" dirty="0">
                <a:solidFill>
                  <a:schemeClr val="bg1"/>
                </a:solidFill>
                <a:latin typeface="+mj-lt"/>
                <a:cs typeface="Times New Roman" panose="02020603050405020304" pitchFamily="18" charset="0"/>
              </a:rPr>
              <a:t> </a:t>
            </a:r>
            <a:r>
              <a:rPr lang="en-US" sz="2400" b="1" dirty="0" err="1">
                <a:solidFill>
                  <a:schemeClr val="bg1"/>
                </a:solidFill>
                <a:latin typeface="+mj-lt"/>
                <a:cs typeface="Times New Roman" panose="02020603050405020304" pitchFamily="18" charset="0"/>
              </a:rPr>
              <a:t>đó</a:t>
            </a:r>
            <a:r>
              <a:rPr lang="en-US" sz="2400" b="1" dirty="0">
                <a:solidFill>
                  <a:schemeClr val="bg1"/>
                </a:solidFill>
                <a:latin typeface="+mj-lt"/>
                <a:cs typeface="Times New Roman" panose="02020603050405020304" pitchFamily="18" charset="0"/>
              </a:rPr>
              <a:t> </a:t>
            </a:r>
            <a:r>
              <a:rPr lang="en-US" sz="2400" b="1" dirty="0" err="1">
                <a:solidFill>
                  <a:schemeClr val="bg1"/>
                </a:solidFill>
                <a:latin typeface="+mj-lt"/>
                <a:cs typeface="Times New Roman" panose="02020603050405020304" pitchFamily="18" charset="0"/>
              </a:rPr>
              <a:t>là</a:t>
            </a:r>
            <a:r>
              <a:rPr lang="en-US" sz="2400" b="1" dirty="0">
                <a:solidFill>
                  <a:schemeClr val="bg1"/>
                </a:solidFill>
                <a:latin typeface="+mj-lt"/>
                <a:cs typeface="Times New Roman" panose="02020603050405020304" pitchFamily="18" charset="0"/>
              </a:rPr>
              <a:t> </a:t>
            </a:r>
            <a:r>
              <a:rPr lang="en-US" sz="2400" b="1" dirty="0" err="1">
                <a:solidFill>
                  <a:schemeClr val="bg1"/>
                </a:solidFill>
                <a:latin typeface="+mj-lt"/>
                <a:cs typeface="Times New Roman" panose="02020603050405020304" pitchFamily="18" charset="0"/>
              </a:rPr>
              <a:t>gì</a:t>
            </a:r>
            <a:r>
              <a:rPr lang="en-US" sz="2400" b="1" dirty="0">
                <a:solidFill>
                  <a:schemeClr val="bg1"/>
                </a:solidFill>
                <a:latin typeface="+mj-lt"/>
                <a:cs typeface="Times New Roman" panose="02020603050405020304" pitchFamily="18" charset="0"/>
              </a:rPr>
              <a:t>? </a:t>
            </a:r>
            <a:r>
              <a:rPr lang="vi-VN" sz="2400" b="1" dirty="0">
                <a:solidFill>
                  <a:schemeClr val="bg1"/>
                </a:solidFill>
                <a:latin typeface="+mj-lt"/>
                <a:cs typeface="Times New Roman" panose="02020603050405020304" pitchFamily="18" charset="0"/>
              </a:rPr>
              <a:t>Hãy kể thêm những tình huống nguy hiểm mà em</a:t>
            </a:r>
            <a:r>
              <a:rPr lang="en-US" sz="2400" b="1" dirty="0">
                <a:solidFill>
                  <a:schemeClr val="bg1"/>
                </a:solidFill>
                <a:latin typeface="+mj-lt"/>
                <a:cs typeface="Times New Roman" panose="02020603050405020304" pitchFamily="18" charset="0"/>
              </a:rPr>
              <a:t> </a:t>
            </a:r>
            <a:r>
              <a:rPr lang="en-US" sz="2400" b="1" dirty="0" err="1">
                <a:solidFill>
                  <a:schemeClr val="bg1"/>
                </a:solidFill>
                <a:latin typeface="+mj-lt"/>
                <a:cs typeface="Times New Roman" panose="02020603050405020304" pitchFamily="18" charset="0"/>
              </a:rPr>
              <a:t>biết</a:t>
            </a:r>
            <a:r>
              <a:rPr lang="en-US" sz="2400" b="1" dirty="0">
                <a:solidFill>
                  <a:schemeClr val="bg1"/>
                </a:solidFill>
                <a:latin typeface="+mj-lt"/>
                <a:cs typeface="Times New Roman" panose="02020603050405020304" pitchFamily="18" charset="0"/>
              </a:rPr>
              <a:t>!</a:t>
            </a:r>
          </a:p>
        </p:txBody>
      </p:sp>
      <p:pic>
        <p:nvPicPr>
          <p:cNvPr id="3074" name="Picture 2" descr="Phần mềm kỹ năng thoát hiểm cho bé - Novastars">
            <a:extLst>
              <a:ext uri="{FF2B5EF4-FFF2-40B4-BE49-F238E27FC236}">
                <a16:creationId xmlns:a16="http://schemas.microsoft.com/office/drawing/2014/main" id="{1AAF6013-3B60-43B2-B3FB-65C8EF6CEF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3316" y="1669652"/>
            <a:ext cx="2518684" cy="2178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0BAD838-4099-4F61-A9A6-6D7059363C36}"/>
              </a:ext>
            </a:extLst>
          </p:cNvPr>
          <p:cNvPicPr>
            <a:picLocks noChangeAspect="1"/>
          </p:cNvPicPr>
          <p:nvPr/>
        </p:nvPicPr>
        <p:blipFill>
          <a:blip r:embed="rId6"/>
          <a:stretch>
            <a:fillRect/>
          </a:stretch>
        </p:blipFill>
        <p:spPr>
          <a:xfrm>
            <a:off x="1312163" y="78233"/>
            <a:ext cx="6824471" cy="763611"/>
          </a:xfrm>
          <a:prstGeom prst="rect">
            <a:avLst/>
          </a:prstGeom>
        </p:spPr>
      </p:pic>
    </p:spTree>
    <p:extLst>
      <p:ext uri="{BB962C8B-B14F-4D97-AF65-F5344CB8AC3E}">
        <p14:creationId xmlns:p14="http://schemas.microsoft.com/office/powerpoint/2010/main" val="55596439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9661016A-ACC6-42C5-A502-28ED3A37D021}"/>
              </a:ext>
            </a:extLst>
          </p:cNvPr>
          <p:cNvCxnSpPr>
            <a:cxnSpLocks/>
            <a:endCxn id="22" idx="0"/>
          </p:cNvCxnSpPr>
          <p:nvPr/>
        </p:nvCxnSpPr>
        <p:spPr>
          <a:xfrm>
            <a:off x="4555273" y="1471243"/>
            <a:ext cx="2780318" cy="5756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1638795" y="1475598"/>
            <a:ext cx="2780805" cy="555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3">
            <a:extLst>
              <a:ext uri="{FF2B5EF4-FFF2-40B4-BE49-F238E27FC236}">
                <a16:creationId xmlns:a16="http://schemas.microsoft.com/office/drawing/2014/main" id="{D57A15F4-FE97-4AD2-BA74-AA0DC8068413}"/>
              </a:ext>
            </a:extLst>
          </p:cNvPr>
          <p:cNvSpPr/>
          <p:nvPr/>
        </p:nvSpPr>
        <p:spPr>
          <a:xfrm>
            <a:off x="345582" y="2023499"/>
            <a:ext cx="2854818" cy="2129401"/>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latin typeface="+mj-lt"/>
                <a:ea typeface="Times New Roman" panose="02020603050405020304" pitchFamily="18" charset="0"/>
                <a:cs typeface="Times New Roman" panose="02020603050405020304" pitchFamily="18" charset="0"/>
              </a:rPr>
              <a:t>Những</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tình</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huống</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nguy</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hiểm</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Hoả</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hoạn</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lốc</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xoáy</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mất</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trộm</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bắt</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cóc</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gây</a:t>
            </a:r>
            <a:r>
              <a:rPr lang="en-US" dirty="0">
                <a:latin typeface="+mj-lt"/>
                <a:ea typeface="Times New Roman" panose="02020603050405020304" pitchFamily="18" charset="0"/>
                <a:cs typeface="Times New Roman" panose="02020603050405020304" pitchFamily="18" charset="0"/>
              </a:rPr>
              <a:t> ra </a:t>
            </a:r>
            <a:r>
              <a:rPr lang="en-US" dirty="0" err="1">
                <a:latin typeface="+mj-lt"/>
                <a:ea typeface="Times New Roman" panose="02020603050405020304" pitchFamily="18" charset="0"/>
                <a:cs typeface="Times New Roman" panose="02020603050405020304" pitchFamily="18" charset="0"/>
              </a:rPr>
              <a:t>hậu</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quả</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nguy</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hiểm</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đến</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tính</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mạng</a:t>
            </a:r>
            <a:endParaRPr lang="en-US" dirty="0">
              <a:latin typeface="+mj-lt"/>
              <a:ea typeface="Times New Roman" panose="02020603050405020304" pitchFamily="18" charset="0"/>
              <a:cs typeface="Times New Roman" panose="02020603050405020304" pitchFamily="18" charset="0"/>
            </a:endParaRPr>
          </a:p>
        </p:txBody>
      </p:sp>
      <p:sp>
        <p:nvSpPr>
          <p:cNvPr id="22" name="Rectangle: Rounded Corners 15">
            <a:extLst>
              <a:ext uri="{FF2B5EF4-FFF2-40B4-BE49-F238E27FC236}">
                <a16:creationId xmlns:a16="http://schemas.microsoft.com/office/drawing/2014/main" id="{F00E3249-ACD5-4D11-8D94-2D016D6532E8}"/>
              </a:ext>
            </a:extLst>
          </p:cNvPr>
          <p:cNvSpPr/>
          <p:nvPr/>
        </p:nvSpPr>
        <p:spPr>
          <a:xfrm>
            <a:off x="5908182" y="2046872"/>
            <a:ext cx="2854818" cy="2106028"/>
          </a:xfrm>
          <a:prstGeom prst="roundRect">
            <a:avLst/>
          </a:prstGeom>
          <a:solidFill>
            <a:srgbClr val="66006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dirty="0" err="1">
                <a:latin typeface="+mj-lt"/>
                <a:ea typeface="Times New Roman" panose="02020603050405020304" pitchFamily="18" charset="0"/>
                <a:cs typeface="Times New Roman" panose="02020603050405020304" pitchFamily="18" charset="0"/>
              </a:rPr>
              <a:t>Lũ</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quét</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lũ</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ống</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sạt</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lỡ</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đất</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té</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ngã</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trong</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sân</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trường</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phóng</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nhanh</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vượt</a:t>
            </a:r>
            <a:r>
              <a:rPr lang="en-US" dirty="0">
                <a:latin typeface="+mj-lt"/>
                <a:ea typeface="Times New Roman" panose="02020603050405020304" pitchFamily="18" charset="0"/>
                <a:cs typeface="Times New Roman" panose="02020603050405020304" pitchFamily="18" charset="0"/>
              </a:rPr>
              <a:t> </a:t>
            </a:r>
            <a:r>
              <a:rPr lang="en-US" dirty="0" err="1">
                <a:latin typeface="+mj-lt"/>
                <a:ea typeface="Times New Roman" panose="02020603050405020304" pitchFamily="18" charset="0"/>
                <a:cs typeface="Times New Roman" panose="02020603050405020304" pitchFamily="18" charset="0"/>
              </a:rPr>
              <a:t>ẩu</a:t>
            </a:r>
            <a:r>
              <a:rPr lang="en-US" dirty="0">
                <a:latin typeface="+mj-lt"/>
                <a:ea typeface="Times New Roman" panose="02020603050405020304" pitchFamily="18" charset="0"/>
                <a:cs typeface="Times New Roman" panose="02020603050405020304" pitchFamily="18" charset="0"/>
              </a:rPr>
              <a:t> …</a:t>
            </a:r>
          </a:p>
        </p:txBody>
      </p:sp>
      <p:grpSp>
        <p:nvGrpSpPr>
          <p:cNvPr id="26" name="Group 25">
            <a:extLst>
              <a:ext uri="{FF2B5EF4-FFF2-40B4-BE49-F238E27FC236}">
                <a16:creationId xmlns:a16="http://schemas.microsoft.com/office/drawing/2014/main" id="{D6B4C7B5-A318-43E6-9F22-6BD2B1D49641}"/>
              </a:ext>
            </a:extLst>
          </p:cNvPr>
          <p:cNvGrpSpPr/>
          <p:nvPr/>
        </p:nvGrpSpPr>
        <p:grpSpPr>
          <a:xfrm>
            <a:off x="2862207" y="104358"/>
            <a:ext cx="3114785" cy="1584551"/>
            <a:chOff x="2862207" y="104358"/>
            <a:chExt cx="3114785" cy="1584551"/>
          </a:xfrm>
        </p:grpSpPr>
        <p:pic>
          <p:nvPicPr>
            <p:cNvPr id="44" name="Picture 2" descr="F:\360安全浏览器下载\六一\Nipic_2531170_60e991fb751d3f8f\Nipic_2531170_20140501162158900000 [转换].pn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Texturizer/>
                      </a14:imgEffect>
                    </a14:imgLayer>
                  </a14:imgProps>
                </a:ext>
              </a:extLst>
            </a:blip>
            <a:srcRect/>
            <a:stretch>
              <a:fillRect/>
            </a:stretch>
          </p:blipFill>
          <p:spPr bwMode="auto">
            <a:xfrm>
              <a:off x="2862207" y="104358"/>
              <a:ext cx="3114785" cy="1584551"/>
            </a:xfrm>
            <a:prstGeom prst="rect">
              <a:avLst/>
            </a:prstGeom>
            <a:noFill/>
            <a:ln w="9525">
              <a:noFill/>
              <a:miter lim="800000"/>
              <a:headEnd/>
              <a:tailEnd/>
            </a:ln>
          </p:spPr>
        </p:pic>
        <p:sp>
          <p:nvSpPr>
            <p:cNvPr id="45" name="Rectangle 44"/>
            <p:cNvSpPr/>
            <p:nvPr/>
          </p:nvSpPr>
          <p:spPr>
            <a:xfrm>
              <a:off x="3453065" y="723900"/>
              <a:ext cx="1880935" cy="338554"/>
            </a:xfrm>
            <a:prstGeom prst="rect">
              <a:avLst/>
            </a:prstGeom>
          </p:spPr>
          <p:txBody>
            <a:bodyPr wrap="square">
              <a:spAutoFit/>
            </a:bodyPr>
            <a:lstStyle/>
            <a:p>
              <a:pPr algn="ctr"/>
              <a:r>
                <a:rPr lang="en-US" sz="1600" b="1" dirty="0">
                  <a:solidFill>
                    <a:srgbClr val="0000FF"/>
                  </a:solidFill>
                  <a:latin typeface="Arial" pitchFamily="34" charset="0"/>
                  <a:ea typeface="Times New Roman" panose="02020603050405020304" pitchFamily="18" charset="0"/>
                  <a:cs typeface="Arial" pitchFamily="34" charset="0"/>
                </a:rPr>
                <a:t>THÔNG TIN</a:t>
              </a:r>
            </a:p>
          </p:txBody>
        </p:sp>
      </p:grpSp>
      <p:pic>
        <p:nvPicPr>
          <p:cNvPr id="4098" name="Picture 2" descr="Lửa vẫn cháy âm ỉ tại kho sợi Texhong Ngân Long suốt 30 giờ -  Baogiaothong.vn">
            <a:extLst>
              <a:ext uri="{FF2B5EF4-FFF2-40B4-BE49-F238E27FC236}">
                <a16:creationId xmlns:a16="http://schemas.microsoft.com/office/drawing/2014/main" id="{48396F8C-E1D6-401F-9C1E-DF3000C70B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3043" y="2153902"/>
            <a:ext cx="2360531" cy="1770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3616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p:cTn id="15" dur="1000" fill="hold"/>
                                        <p:tgtEl>
                                          <p:spTgt spid="4098"/>
                                        </p:tgtEl>
                                        <p:attrNameLst>
                                          <p:attrName>ppt_w</p:attrName>
                                        </p:attrNameLst>
                                      </p:cBhvr>
                                      <p:tavLst>
                                        <p:tav tm="0">
                                          <p:val>
                                            <p:fltVal val="0"/>
                                          </p:val>
                                        </p:tav>
                                        <p:tav tm="100000">
                                          <p:val>
                                            <p:strVal val="#ppt_w"/>
                                          </p:val>
                                        </p:tav>
                                      </p:tavLst>
                                    </p:anim>
                                    <p:anim calcmode="lin" valueType="num">
                                      <p:cBhvr>
                                        <p:cTn id="16" dur="1000" fill="hold"/>
                                        <p:tgtEl>
                                          <p:spTgt spid="4098"/>
                                        </p:tgtEl>
                                        <p:attrNameLst>
                                          <p:attrName>ppt_h</p:attrName>
                                        </p:attrNameLst>
                                      </p:cBhvr>
                                      <p:tavLst>
                                        <p:tav tm="0">
                                          <p:val>
                                            <p:fltVal val="0"/>
                                          </p:val>
                                        </p:tav>
                                        <p:tav tm="100000">
                                          <p:val>
                                            <p:strVal val="#ppt_h"/>
                                          </p:val>
                                        </p:tav>
                                      </p:tavLst>
                                    </p:anim>
                                    <p:anim calcmode="lin" valueType="num">
                                      <p:cBhvr>
                                        <p:cTn id="17" dur="1000" fill="hold"/>
                                        <p:tgtEl>
                                          <p:spTgt spid="4098"/>
                                        </p:tgtEl>
                                        <p:attrNameLst>
                                          <p:attrName>style.rotation</p:attrName>
                                        </p:attrNameLst>
                                      </p:cBhvr>
                                      <p:tavLst>
                                        <p:tav tm="0">
                                          <p:val>
                                            <p:fltVal val="90"/>
                                          </p:val>
                                        </p:tav>
                                        <p:tav tm="100000">
                                          <p:val>
                                            <p:fltVal val="0"/>
                                          </p:val>
                                        </p:tav>
                                      </p:tavLst>
                                    </p:anim>
                                    <p:animEffect transition="in" filter="fade">
                                      <p:cBhvr>
                                        <p:cTn id="18" dur="1000"/>
                                        <p:tgtEl>
                                          <p:spTgt spid="4098"/>
                                        </p:tgtEl>
                                      </p:cBhvr>
                                    </p:animEffect>
                                  </p:childTnLst>
                                </p:cTn>
                              </p:par>
                              <p:par>
                                <p:cTn id="19" presetID="16" presetClass="entr" presetSubtype="42"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Horizont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4" name="Picture 2" descr="Kỹ năng tự nhận thức bản thân là gì? Tác dụng của kỹ năng tự nhận thức">
            <a:extLst>
              <a:ext uri="{FF2B5EF4-FFF2-40B4-BE49-F238E27FC236}">
                <a16:creationId xmlns:a16="http://schemas.microsoft.com/office/drawing/2014/main" id="{C5D79345-CF63-4796-A403-22CD8B9DA3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76300"/>
            <a:ext cx="9144000" cy="4826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4" descr="duong phan ca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0" y="7181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3EE13E3-2FDD-4F12-90D2-546FAAF796CA}"/>
              </a:ext>
            </a:extLst>
          </p:cNvPr>
          <p:cNvSpPr txBox="1"/>
          <p:nvPr/>
        </p:nvSpPr>
        <p:spPr>
          <a:xfrm>
            <a:off x="0" y="12700"/>
            <a:ext cx="5334000" cy="584775"/>
          </a:xfrm>
          <a:prstGeom prst="rect">
            <a:avLst/>
          </a:prstGeom>
          <a:noFill/>
        </p:spPr>
        <p:txBody>
          <a:bodyPr wrap="square" rtlCol="0">
            <a:spAutoFit/>
          </a:bodyPr>
          <a:lstStyle/>
          <a:p>
            <a:r>
              <a:rPr lang="en-US" sz="3200" dirty="0">
                <a:solidFill>
                  <a:srgbClr val="0000FF"/>
                </a:solidFill>
              </a:rPr>
              <a:t>Video </a:t>
            </a:r>
            <a:r>
              <a:rPr lang="en-US" sz="3200" dirty="0" err="1">
                <a:solidFill>
                  <a:srgbClr val="0000FF"/>
                </a:solidFill>
              </a:rPr>
              <a:t>đuối</a:t>
            </a:r>
            <a:r>
              <a:rPr lang="en-US" sz="3200" dirty="0">
                <a:solidFill>
                  <a:srgbClr val="0000FF"/>
                </a:solidFill>
              </a:rPr>
              <a:t> </a:t>
            </a:r>
            <a:r>
              <a:rPr lang="en-US" sz="3200" dirty="0" err="1">
                <a:solidFill>
                  <a:srgbClr val="0000FF"/>
                </a:solidFill>
              </a:rPr>
              <a:t>nước</a:t>
            </a:r>
            <a:endParaRPr lang="en-US" sz="3200" dirty="0">
              <a:solidFill>
                <a:srgbClr val="0000FF"/>
              </a:solidFill>
            </a:endParaRPr>
          </a:p>
        </p:txBody>
      </p:sp>
      <p:pic>
        <p:nvPicPr>
          <p:cNvPr id="2" name="HOC SINH DUOI NUOC">
            <a:hlinkClick r:id="" action="ppaction://media"/>
            <a:extLst>
              <a:ext uri="{FF2B5EF4-FFF2-40B4-BE49-F238E27FC236}">
                <a16:creationId xmlns:a16="http://schemas.microsoft.com/office/drawing/2014/main" id="{D0E4BC94-63AE-4864-ACBD-1BE27F140630}"/>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2968" y="862940"/>
            <a:ext cx="9141032" cy="4839360"/>
          </a:xfrm>
          <a:prstGeom prst="rect">
            <a:avLst/>
          </a:prstGeom>
        </p:spPr>
      </p:pic>
    </p:spTree>
    <p:custDataLst>
      <p:tags r:id="rId1"/>
    </p:custDataLst>
    <p:extLst>
      <p:ext uri="{BB962C8B-B14F-4D97-AF65-F5344CB8AC3E}">
        <p14:creationId xmlns:p14="http://schemas.microsoft.com/office/powerpoint/2010/main" val="2396490321"/>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quot;/&gt;&lt;property id=&quot;20307&quot; value=&quot;258&quot;/&gt;&lt;/object&gt;&lt;object type=&quot;3&quot; unique_id=&quot;10006&quot;&gt;&lt;property id=&quot;20148&quot; value=&quot;5&quot;/&gt;&lt;property id=&quot;20300&quot; value=&quot;Slide 3&quot;/&gt;&lt;property id=&quot;20307&quot; value=&quot;259&quot;/&gt;&lt;/object&gt;&lt;object type=&quot;3&quot; unique_id=&quot;10007&quot;&gt;&lt;property id=&quot;20148&quot; value=&quot;5&quot;/&gt;&lt;property id=&quot;20300&quot; value=&quot;Slide 4&quot;/&gt;&lt;property id=&quot;20307&quot; value=&quot;260&quot;/&gt;&lt;/object&gt;&lt;object type=&quot;3&quot; unique_id=&quot;10008&quot;&gt;&lt;property id=&quot;20148&quot; value=&quot;5&quot;/&gt;&lt;property id=&quot;20300&quot; value=&quot;Slide 5&quot;/&gt;&lt;property id=&quot;20307&quot; value=&quot;261&quot;/&gt;&lt;/object&gt;&lt;object type=&quot;3&quot; unique_id=&quot;10009&quot;&gt;&lt;property id=&quot;20148&quot; value=&quot;5&quot;/&gt;&lt;property id=&quot;20300&quot; value=&quot;Slide 6&quot;/&gt;&lt;property id=&quot;20307&quot; value=&quot;262&quot;/&gt;&lt;/object&gt;&lt;object type=&quot;3&quot; unique_id=&quot;10010&quot;&gt;&lt;property id=&quot;20148&quot; value=&quot;5&quot;/&gt;&lt;property id=&quot;20300&quot; value=&quot;Slide 7&quot;/&gt;&lt;property id=&quot;20307&quot; value=&quot;263&quot;/&gt;&lt;/object&gt;&lt;object type=&quot;3&quot; unique_id=&quot;10011&quot;&gt;&lt;property id=&quot;20148&quot; value=&quot;5&quot;/&gt;&lt;property id=&quot;20300&quot; value=&quot;Slide 8&quot;/&gt;&lt;property id=&quot;20307&quot; value=&quot;281&quot;/&gt;&lt;/object&gt;&lt;object type=&quot;3&quot; unique_id=&quot;10012&quot;&gt;&lt;property id=&quot;20148&quot; value=&quot;5&quot;/&gt;&lt;property id=&quot;20300&quot; value=&quot;Slide 9&quot;/&gt;&lt;property id=&quot;20307&quot; value=&quot;276&quot;/&gt;&lt;/object&gt;&lt;object type=&quot;3&quot; unique_id=&quot;10013&quot;&gt;&lt;property id=&quot;20148&quot; value=&quot;5&quot;/&gt;&lt;property id=&quot;20300&quot; value=&quot;Slide 10&quot;/&gt;&lt;property id=&quot;20307&quot; value=&quot;280&quot;/&gt;&lt;/object&gt;&lt;object type=&quot;3&quot; unique_id=&quot;10014&quot;&gt;&lt;property id=&quot;20148&quot; value=&quot;5&quot;/&gt;&lt;property id=&quot;20300&quot; value=&quot;Slide 11&quot;/&gt;&lt;property id=&quot;20307&quot; value=&quot;278&quot;/&gt;&lt;/object&gt;&lt;object type=&quot;3&quot; unique_id=&quot;10015&quot;&gt;&lt;property id=&quot;20148&quot; value=&quot;5&quot;/&gt;&lt;property id=&quot;20300&quot; value=&quot;Slide 12&quot;/&gt;&lt;property id=&quot;20307&quot; value=&quot;279&quot;/&gt;&lt;/object&gt;&lt;/object&gt;&lt;/object&gt;&lt;/database&gt;"/>
  <p:tag name="SECTOMILLISECCONVERTED" val="1"/>
  <p:tag name="ISPRING_UUID" val="{6646DAA1-02F1-4300-8F35-AA2771E3A5E0}"/>
  <p:tag name="ISPRING_RESOURCE_FOLDER" val="F:\Bai giang 2018\Bai 30 Buc thu cua thu linh da do\"/>
  <p:tag name="ISPRING_PRESENTATION_PATH" val="F:\Bai giang 2018\Bai 30 Buc thu cua thu linh da do.pptx"/>
  <p:tag name="ISPRING_PROJECT_VERSION" val="9.3"/>
  <p:tag name="ISPRING_PROJECT_FOLDER_UPDATED" val="1"/>
  <p:tag name="ISPRING_SCREEN_RECS_UPDATED" val="F:\Bai giang 2018\Bai 30 Buc thu cua thu linh da do\"/>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16.xml><?xml version="1.0" encoding="utf-8"?>
<p:tagLst xmlns:a="http://schemas.openxmlformats.org/drawingml/2006/main" xmlns:r="http://schemas.openxmlformats.org/officeDocument/2006/relationships" xmlns:p="http://schemas.openxmlformats.org/presentationml/2006/main">
  <p:tag name="PPSNARRATION" val="35,1394261993,C:\Documents and Settings\Admin\Desktop\Ếch ngồi đáy giếng\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11287</TotalTime>
  <Words>1883</Words>
  <Application>Microsoft Office PowerPoint</Application>
  <PresentationFormat>On-screen Show (16:10)</PresentationFormat>
  <Paragraphs>170</Paragraphs>
  <Slides>40</Slides>
  <Notes>16</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Calibri</vt:lpstr>
      <vt:lpstr>.VnArial</vt:lpstr>
      <vt:lpstr>Times New Roman</vt:lpstr>
      <vt:lpstr>.VnTifani Heavy</vt:lpstr>
      <vt:lpstr>Arial</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KIEN GIANG-LE THUY-QB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Luong Hung</dc:creator>
  <cp:lastModifiedBy>ADMIN</cp:lastModifiedBy>
  <cp:revision>352</cp:revision>
  <dcterms:created xsi:type="dcterms:W3CDTF">2006-01-02T10:45:26Z</dcterms:created>
  <dcterms:modified xsi:type="dcterms:W3CDTF">2021-08-29T04:33:42Z</dcterms:modified>
</cp:coreProperties>
</file>