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7.xml" ContentType="application/vnd.openxmlformats-officedocument.presentationml.tags+xml"/>
  <Override PartName="/ppt/notesSlides/notesSlide11.xml" ContentType="application/vnd.openxmlformats-officedocument.presentationml.notesSlide+xml"/>
  <Override PartName="/ppt/media/audio3.wav" ContentType="audio/x-wav"/>
  <Override PartName="/ppt/tags/tag1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2"/>
  </p:notesMasterIdLst>
  <p:sldIdLst>
    <p:sldId id="282" r:id="rId2"/>
    <p:sldId id="283" r:id="rId3"/>
    <p:sldId id="284" r:id="rId4"/>
    <p:sldId id="409" r:id="rId5"/>
    <p:sldId id="393" r:id="rId6"/>
    <p:sldId id="285" r:id="rId7"/>
    <p:sldId id="394" r:id="rId8"/>
    <p:sldId id="482" r:id="rId9"/>
    <p:sldId id="437" r:id="rId10"/>
    <p:sldId id="483" r:id="rId11"/>
    <p:sldId id="484" r:id="rId12"/>
    <p:sldId id="490" r:id="rId13"/>
    <p:sldId id="485" r:id="rId14"/>
    <p:sldId id="422" r:id="rId15"/>
    <p:sldId id="486" r:id="rId16"/>
    <p:sldId id="419" r:id="rId17"/>
    <p:sldId id="474" r:id="rId18"/>
    <p:sldId id="487" r:id="rId19"/>
    <p:sldId id="489" r:id="rId20"/>
    <p:sldId id="442" r:id="rId21"/>
    <p:sldId id="424" r:id="rId22"/>
    <p:sldId id="287" r:id="rId23"/>
    <p:sldId id="481" r:id="rId24"/>
    <p:sldId id="466" r:id="rId25"/>
    <p:sldId id="411" r:id="rId26"/>
    <p:sldId id="404" r:id="rId27"/>
    <p:sldId id="491" r:id="rId28"/>
    <p:sldId id="493" r:id="rId29"/>
    <p:sldId id="492" r:id="rId30"/>
    <p:sldId id="299" r:id="rId31"/>
    <p:sldId id="259" r:id="rId32"/>
    <p:sldId id="256" r:id="rId33"/>
    <p:sldId id="479" r:id="rId34"/>
    <p:sldId id="262" r:id="rId35"/>
    <p:sldId id="263" r:id="rId36"/>
    <p:sldId id="264" r:id="rId37"/>
    <p:sldId id="265" r:id="rId38"/>
    <p:sldId id="470" r:id="rId39"/>
    <p:sldId id="305" r:id="rId40"/>
    <p:sldId id="306" r:id="rId41"/>
  </p:sldIdLst>
  <p:sldSz cx="9144000" cy="5715000" type="screen16x10"/>
  <p:notesSz cx="6858000" cy="9144000"/>
  <p:embeddedFontLst>
    <p:embeddedFont>
      <p:font typeface=".VnArial" panose="020B7200000000000000" pitchFamily="34" charset="0"/>
      <p:regular r:id="rId43"/>
      <p:bold r:id="rId44"/>
      <p:italic r:id="rId45"/>
      <p:boldItalic r:id="rId46"/>
    </p:embeddedFont>
    <p:embeddedFont>
      <p:font typeface=".VnTifani Heavy" panose="020B7200000000000000" pitchFamily="34" charset="0"/>
      <p:regular r:id="rId47"/>
    </p:embeddedFont>
    <p:embeddedFont>
      <p:font typeface="Calibri" panose="020F0502020204030204" pitchFamily="34" charset="0"/>
      <p:regular r:id="rId48"/>
      <p:bold r:id="rId49"/>
      <p:italic r:id="rId50"/>
      <p:boldItalic r:id="rId51"/>
    </p:embeddedFont>
  </p:embeddedFontLst>
  <p:custDataLst>
    <p:tags r:id="rId52"/>
  </p:custDataLst>
  <p:defaultTextStyle>
    <a:defPPr>
      <a:defRPr lang="en-US"/>
    </a:defPPr>
    <a:lvl1pPr algn="l" rtl="0" fontAlgn="base">
      <a:spcBef>
        <a:spcPct val="50000"/>
      </a:spcBef>
      <a:spcAft>
        <a:spcPct val="0"/>
      </a:spcAft>
      <a:defRPr sz="2000" kern="1200">
        <a:solidFill>
          <a:schemeClr val="tx1"/>
        </a:solidFill>
        <a:latin typeface="Arial" charset="0"/>
        <a:ea typeface="+mn-ea"/>
        <a:cs typeface="+mn-cs"/>
      </a:defRPr>
    </a:lvl1pPr>
    <a:lvl2pPr marL="457200" algn="l" rtl="0" fontAlgn="base">
      <a:spcBef>
        <a:spcPct val="50000"/>
      </a:spcBef>
      <a:spcAft>
        <a:spcPct val="0"/>
      </a:spcAft>
      <a:defRPr sz="2000" kern="1200">
        <a:solidFill>
          <a:schemeClr val="tx1"/>
        </a:solidFill>
        <a:latin typeface="Arial" charset="0"/>
        <a:ea typeface="+mn-ea"/>
        <a:cs typeface="+mn-cs"/>
      </a:defRPr>
    </a:lvl2pPr>
    <a:lvl3pPr marL="914400" algn="l" rtl="0" fontAlgn="base">
      <a:spcBef>
        <a:spcPct val="50000"/>
      </a:spcBef>
      <a:spcAft>
        <a:spcPct val="0"/>
      </a:spcAft>
      <a:defRPr sz="2000" kern="1200">
        <a:solidFill>
          <a:schemeClr val="tx1"/>
        </a:solidFill>
        <a:latin typeface="Arial" charset="0"/>
        <a:ea typeface="+mn-ea"/>
        <a:cs typeface="+mn-cs"/>
      </a:defRPr>
    </a:lvl3pPr>
    <a:lvl4pPr marL="1371600" algn="l" rtl="0" fontAlgn="base">
      <a:spcBef>
        <a:spcPct val="50000"/>
      </a:spcBef>
      <a:spcAft>
        <a:spcPct val="0"/>
      </a:spcAft>
      <a:defRPr sz="2000" kern="1200">
        <a:solidFill>
          <a:schemeClr val="tx1"/>
        </a:solidFill>
        <a:latin typeface="Arial" charset="0"/>
        <a:ea typeface="+mn-ea"/>
        <a:cs typeface="+mn-cs"/>
      </a:defRPr>
    </a:lvl4pPr>
    <a:lvl5pPr marL="1828800" algn="l" rtl="0" fontAlgn="base">
      <a:spcBef>
        <a:spcPct val="50000"/>
      </a:spcBef>
      <a:spcAft>
        <a:spcPct val="0"/>
      </a:spcAft>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990099"/>
    <a:srgbClr val="660066"/>
    <a:srgbClr val="00FFFF"/>
    <a:srgbClr val="333300"/>
    <a:srgbClr val="0033CC"/>
    <a:srgbClr val="006600"/>
    <a:srgbClr val="000000"/>
    <a:srgbClr val="FF99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3" autoAdjust="0"/>
    <p:restoredTop sz="94280" autoAdjust="0"/>
  </p:normalViewPr>
  <p:slideViewPr>
    <p:cSldViewPr>
      <p:cViewPr varScale="1">
        <p:scale>
          <a:sx n="81" d="100"/>
          <a:sy n="81" d="100"/>
        </p:scale>
        <p:origin x="1068" y="120"/>
      </p:cViewPr>
      <p:guideLst>
        <p:guide orient="horz" pos="180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2.fntdata"/><Relationship Id="rId52" Type="http://schemas.openxmlformats.org/officeDocument/2006/relationships/tags" Target="tags/tag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9.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7A948A-8E75-43CB-A4A3-F816367E7D4A}" type="datetimeFigureOut">
              <a:rPr lang="en-US" smtClean="0"/>
              <a:t>8/26/2021</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AD5C966-A7C4-47F0-A005-8140A375C382}" type="slidenum">
              <a:rPr lang="en-US" smtClean="0"/>
              <a:t>‹#›</a:t>
            </a:fld>
            <a:endParaRPr lang="en-US"/>
          </a:p>
        </p:txBody>
      </p:sp>
    </p:spTree>
    <p:extLst>
      <p:ext uri="{BB962C8B-B14F-4D97-AF65-F5344CB8AC3E}">
        <p14:creationId xmlns:p14="http://schemas.microsoft.com/office/powerpoint/2010/main" val="34851828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p>
        </p:txBody>
      </p:sp>
      <p:sp>
        <p:nvSpPr>
          <p:cNvPr id="32772" name="Slide Number Placeholder 3"/>
          <p:cNvSpPr>
            <a:spLocks noGrp="1"/>
          </p:cNvSpPr>
          <p:nvPr>
            <p:ph type="sldNum" sz="quarter" idx="5"/>
          </p:nvPr>
        </p:nvSpPr>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fld id="{E4806D72-6B3F-4FB9-BDDC-C030D41026BD}" type="slidenum">
              <a:rPr lang="en-US" smtClean="0"/>
              <a:pPr eaLnBrk="1" hangingPunct="1">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28</a:t>
            </a:fld>
            <a:endParaRPr lang="en-US"/>
          </a:p>
        </p:txBody>
      </p:sp>
    </p:spTree>
    <p:extLst>
      <p:ext uri="{BB962C8B-B14F-4D97-AF65-F5344CB8AC3E}">
        <p14:creationId xmlns:p14="http://schemas.microsoft.com/office/powerpoint/2010/main" val="3931990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29</a:t>
            </a:fld>
            <a:endParaRPr lang="en-US"/>
          </a:p>
        </p:txBody>
      </p:sp>
    </p:spTree>
    <p:extLst>
      <p:ext uri="{BB962C8B-B14F-4D97-AF65-F5344CB8AC3E}">
        <p14:creationId xmlns:p14="http://schemas.microsoft.com/office/powerpoint/2010/main" val="32594074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a:t>
            </a:fld>
            <a:endParaRPr lang="en-US"/>
          </a:p>
        </p:txBody>
      </p:sp>
    </p:spTree>
    <p:extLst>
      <p:ext uri="{BB962C8B-B14F-4D97-AF65-F5344CB8AC3E}">
        <p14:creationId xmlns:p14="http://schemas.microsoft.com/office/powerpoint/2010/main" val="1701689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9</a:t>
            </a:fld>
            <a:endParaRPr lang="en-US"/>
          </a:p>
        </p:txBody>
      </p:sp>
    </p:spTree>
    <p:extLst>
      <p:ext uri="{BB962C8B-B14F-4D97-AF65-F5344CB8AC3E}">
        <p14:creationId xmlns:p14="http://schemas.microsoft.com/office/powerpoint/2010/main" val="452748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10</a:t>
            </a:fld>
            <a:endParaRPr lang="en-US"/>
          </a:p>
        </p:txBody>
      </p:sp>
    </p:spTree>
    <p:extLst>
      <p:ext uri="{BB962C8B-B14F-4D97-AF65-F5344CB8AC3E}">
        <p14:creationId xmlns:p14="http://schemas.microsoft.com/office/powerpoint/2010/main" val="3141024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11</a:t>
            </a:fld>
            <a:endParaRPr lang="en-US"/>
          </a:p>
        </p:txBody>
      </p:sp>
    </p:spTree>
    <p:extLst>
      <p:ext uri="{BB962C8B-B14F-4D97-AF65-F5344CB8AC3E}">
        <p14:creationId xmlns:p14="http://schemas.microsoft.com/office/powerpoint/2010/main" val="18890232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B410938-0BF7-42FB-A4A0-12442E959BDA}" type="slidenum">
              <a:rPr lang="en-US" smtClean="0"/>
              <a:pPr/>
              <a:t>20</a:t>
            </a:fld>
            <a:endParaRPr lang="en-US"/>
          </a:p>
        </p:txBody>
      </p:sp>
    </p:spTree>
    <p:extLst>
      <p:ext uri="{BB962C8B-B14F-4D97-AF65-F5344CB8AC3E}">
        <p14:creationId xmlns:p14="http://schemas.microsoft.com/office/powerpoint/2010/main" val="32099165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24</a:t>
            </a:fld>
            <a:endParaRPr lang="en-US"/>
          </a:p>
        </p:txBody>
      </p:sp>
    </p:spTree>
    <p:extLst>
      <p:ext uri="{BB962C8B-B14F-4D97-AF65-F5344CB8AC3E}">
        <p14:creationId xmlns:p14="http://schemas.microsoft.com/office/powerpoint/2010/main" val="25786677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26</a:t>
            </a:fld>
            <a:endParaRPr lang="en-US"/>
          </a:p>
        </p:txBody>
      </p:sp>
    </p:spTree>
    <p:extLst>
      <p:ext uri="{BB962C8B-B14F-4D97-AF65-F5344CB8AC3E}">
        <p14:creationId xmlns:p14="http://schemas.microsoft.com/office/powerpoint/2010/main" val="35821899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AD5C966-A7C4-47F0-A005-8140A375C382}" type="slidenum">
              <a:rPr lang="en-US" smtClean="0"/>
              <a:t>27</a:t>
            </a:fld>
            <a:endParaRPr lang="en-US"/>
          </a:p>
        </p:txBody>
      </p:sp>
    </p:spTree>
    <p:extLst>
      <p:ext uri="{BB962C8B-B14F-4D97-AF65-F5344CB8AC3E}">
        <p14:creationId xmlns:p14="http://schemas.microsoft.com/office/powerpoint/2010/main" val="6007093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2C31FAB-775A-45F8-8F25-8C8C7375401F}" type="slidenum">
              <a:rPr lang="en-US"/>
              <a:pPr>
                <a:defRPr/>
              </a:pPr>
              <a:t>‹#›</a:t>
            </a:fld>
            <a:endParaRPr lang="en-US"/>
          </a:p>
        </p:txBody>
      </p:sp>
    </p:spTree>
    <p:extLst>
      <p:ext uri="{BB962C8B-B14F-4D97-AF65-F5344CB8AC3E}">
        <p14:creationId xmlns:p14="http://schemas.microsoft.com/office/powerpoint/2010/main" val="374011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347986-D878-4E11-8A0A-47DE95320C1F}" type="slidenum">
              <a:rPr lang="en-US"/>
              <a:pPr>
                <a:defRPr/>
              </a:pPr>
              <a:t>‹#›</a:t>
            </a:fld>
            <a:endParaRPr lang="en-US"/>
          </a:p>
        </p:txBody>
      </p:sp>
    </p:spTree>
    <p:extLst>
      <p:ext uri="{BB962C8B-B14F-4D97-AF65-F5344CB8AC3E}">
        <p14:creationId xmlns:p14="http://schemas.microsoft.com/office/powerpoint/2010/main" val="297517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1DBB88-5695-45DD-8FB1-E5AB7593FDA7}" type="slidenum">
              <a:rPr lang="en-US"/>
              <a:pPr>
                <a:defRPr/>
              </a:pPr>
              <a:t>‹#›</a:t>
            </a:fld>
            <a:endParaRPr lang="en-US"/>
          </a:p>
        </p:txBody>
      </p:sp>
    </p:spTree>
    <p:extLst>
      <p:ext uri="{BB962C8B-B14F-4D97-AF65-F5344CB8AC3E}">
        <p14:creationId xmlns:p14="http://schemas.microsoft.com/office/powerpoint/2010/main" val="2780410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247649" y="-208277"/>
            <a:ext cx="9736454" cy="6133478"/>
          </a:xfrm>
          <a:prstGeom prst="rect">
            <a:avLst/>
          </a:prstGeom>
          <a:noFill/>
          <a:ln>
            <a:noFill/>
          </a:ln>
        </p:spPr>
      </p:pic>
      <p:pic>
        <p:nvPicPr>
          <p:cNvPr id="23" name="Google Shape;23;p6"/>
          <p:cNvPicPr preferRelativeResize="0"/>
          <p:nvPr/>
        </p:nvPicPr>
        <p:blipFill rotWithShape="1">
          <a:blip r:embed="rId3">
            <a:alphaModFix/>
          </a:blip>
          <a:srcRect/>
          <a:stretch/>
        </p:blipFill>
        <p:spPr>
          <a:xfrm>
            <a:off x="254426" y="223459"/>
            <a:ext cx="8635149" cy="5268083"/>
          </a:xfrm>
          <a:prstGeom prst="rect">
            <a:avLst/>
          </a:prstGeom>
          <a:noFill/>
          <a:ln>
            <a:noFill/>
          </a:ln>
        </p:spPr>
      </p:pic>
    </p:spTree>
    <p:extLst>
      <p:ext uri="{BB962C8B-B14F-4D97-AF65-F5344CB8AC3E}">
        <p14:creationId xmlns:p14="http://schemas.microsoft.com/office/powerpoint/2010/main" val="3827865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16CCD8-C698-49FB-A2D7-0B8823CF2E7D}" type="slidenum">
              <a:rPr lang="en-US"/>
              <a:pPr>
                <a:defRPr/>
              </a:pPr>
              <a:t>‹#›</a:t>
            </a:fld>
            <a:endParaRPr lang="en-US"/>
          </a:p>
        </p:txBody>
      </p:sp>
    </p:spTree>
    <p:extLst>
      <p:ext uri="{BB962C8B-B14F-4D97-AF65-F5344CB8AC3E}">
        <p14:creationId xmlns:p14="http://schemas.microsoft.com/office/powerpoint/2010/main" val="72558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DF4CD3-0ED4-4421-827C-26CF44D1AA14}" type="slidenum">
              <a:rPr lang="en-US"/>
              <a:pPr>
                <a:defRPr/>
              </a:pPr>
              <a:t>‹#›</a:t>
            </a:fld>
            <a:endParaRPr lang="en-US"/>
          </a:p>
        </p:txBody>
      </p:sp>
    </p:spTree>
    <p:extLst>
      <p:ext uri="{BB962C8B-B14F-4D97-AF65-F5344CB8AC3E}">
        <p14:creationId xmlns:p14="http://schemas.microsoft.com/office/powerpoint/2010/main" val="388813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A4DFAB-7B48-4DBC-BCE5-8645EF0E9D61}" type="slidenum">
              <a:rPr lang="en-US"/>
              <a:pPr>
                <a:defRPr/>
              </a:pPr>
              <a:t>‹#›</a:t>
            </a:fld>
            <a:endParaRPr lang="en-US"/>
          </a:p>
        </p:txBody>
      </p:sp>
    </p:spTree>
    <p:extLst>
      <p:ext uri="{BB962C8B-B14F-4D97-AF65-F5344CB8AC3E}">
        <p14:creationId xmlns:p14="http://schemas.microsoft.com/office/powerpoint/2010/main" val="30737351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B269E07-4319-4C71-89A4-35216CCE3994}" type="slidenum">
              <a:rPr lang="en-US"/>
              <a:pPr>
                <a:defRPr/>
              </a:pPr>
              <a:t>‹#›</a:t>
            </a:fld>
            <a:endParaRPr lang="en-US"/>
          </a:p>
        </p:txBody>
      </p:sp>
    </p:spTree>
    <p:extLst>
      <p:ext uri="{BB962C8B-B14F-4D97-AF65-F5344CB8AC3E}">
        <p14:creationId xmlns:p14="http://schemas.microsoft.com/office/powerpoint/2010/main" val="23793563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E2D10B8-E362-4BD3-8918-B92D129247C2}" type="slidenum">
              <a:rPr lang="en-US"/>
              <a:pPr>
                <a:defRPr/>
              </a:pPr>
              <a:t>‹#›</a:t>
            </a:fld>
            <a:endParaRPr lang="en-US"/>
          </a:p>
        </p:txBody>
      </p:sp>
    </p:spTree>
    <p:extLst>
      <p:ext uri="{BB962C8B-B14F-4D97-AF65-F5344CB8AC3E}">
        <p14:creationId xmlns:p14="http://schemas.microsoft.com/office/powerpoint/2010/main" val="71129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7F3FCFF-D0A6-4001-BDDB-22B4D02D2514}" type="slidenum">
              <a:rPr lang="en-US"/>
              <a:pPr>
                <a:defRPr/>
              </a:pPr>
              <a:t>‹#›</a:t>
            </a:fld>
            <a:endParaRPr lang="en-US"/>
          </a:p>
        </p:txBody>
      </p:sp>
    </p:spTree>
    <p:extLst>
      <p:ext uri="{BB962C8B-B14F-4D97-AF65-F5344CB8AC3E}">
        <p14:creationId xmlns:p14="http://schemas.microsoft.com/office/powerpoint/2010/main" val="3617489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AD20B4-E55B-44EB-B1E3-A9C36BC6131B}" type="slidenum">
              <a:rPr lang="en-US"/>
              <a:pPr>
                <a:defRPr/>
              </a:pPr>
              <a:t>‹#›</a:t>
            </a:fld>
            <a:endParaRPr lang="en-US"/>
          </a:p>
        </p:txBody>
      </p:sp>
    </p:spTree>
    <p:extLst>
      <p:ext uri="{BB962C8B-B14F-4D97-AF65-F5344CB8AC3E}">
        <p14:creationId xmlns:p14="http://schemas.microsoft.com/office/powerpoint/2010/main" val="3249416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B0753C9-96EB-429D-B41D-6F282CF7E989}" type="slidenum">
              <a:rPr lang="en-US"/>
              <a:pPr>
                <a:defRPr/>
              </a:pPr>
              <a:t>‹#›</a:t>
            </a:fld>
            <a:endParaRPr lang="en-US"/>
          </a:p>
        </p:txBody>
      </p:sp>
    </p:spTree>
    <p:extLst>
      <p:ext uri="{BB962C8B-B14F-4D97-AF65-F5344CB8AC3E}">
        <p14:creationId xmlns:p14="http://schemas.microsoft.com/office/powerpoint/2010/main" val="14307154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5204354"/>
            <a:ext cx="2895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5204354"/>
            <a:ext cx="2133600" cy="396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smtClean="0"/>
            </a:lvl1pPr>
          </a:lstStyle>
          <a:p>
            <a:pPr>
              <a:defRPr/>
            </a:pPr>
            <a:fld id="{F5847B36-0CD9-4409-A767-AF37FD00B64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gif"/><Relationship Id="rId7" Type="http://schemas.openxmlformats.org/officeDocument/2006/relationships/image" Target="../media/image7.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6.wmf"/><Relationship Id="rId5" Type="http://schemas.openxmlformats.org/officeDocument/2006/relationships/image" Target="../media/image5.wmf"/><Relationship Id="rId4" Type="http://schemas.openxmlformats.org/officeDocument/2006/relationships/image" Target="../media/image4.wmf"/></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3.gif"/></Relationships>
</file>

<file path=ppt/slides/_rels/slide1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gif"/><Relationship Id="rId5" Type="http://schemas.openxmlformats.org/officeDocument/2006/relationships/image" Target="../media/image25.png"/><Relationship Id="rId4"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7.png"/><Relationship Id="rId5" Type="http://schemas.openxmlformats.org/officeDocument/2006/relationships/image" Target="../media/image22.png"/><Relationship Id="rId4" Type="http://schemas.openxmlformats.org/officeDocument/2006/relationships/image" Target="../media/image3.gif"/></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8.gif"/><Relationship Id="rId5" Type="http://schemas.openxmlformats.org/officeDocument/2006/relationships/audio" Target="../media/audio2.wav"/><Relationship Id="rId4" Type="http://schemas.openxmlformats.org/officeDocument/2006/relationships/audio" Target="../media/audio1.wav"/></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emf"/><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5.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10.png"/><Relationship Id="rId5" Type="http://schemas.openxmlformats.org/officeDocument/2006/relationships/image" Target="../media/image3.gi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33.png"/><Relationship Id="rId2" Type="http://schemas.openxmlformats.org/officeDocument/2006/relationships/video" Target="NULL" TargetMode="External"/><Relationship Id="rId1" Type="http://schemas.openxmlformats.org/officeDocument/2006/relationships/tags" Target="../tags/tag16.xml"/><Relationship Id="rId6" Type="http://schemas.openxmlformats.org/officeDocument/2006/relationships/image" Target="../media/image3.gif"/><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jpeg"/></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jpe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 Type="http://schemas.openxmlformats.org/officeDocument/2006/relationships/image" Target="../media/image41.png"/><Relationship Id="rId16" Type="http://schemas.openxmlformats.org/officeDocument/2006/relationships/image" Target="../media/image55.png"/><Relationship Id="rId20"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19" Type="http://schemas.openxmlformats.org/officeDocument/2006/relationships/image" Target="../media/image29.jpe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59.png"/><Relationship Id="rId1" Type="http://schemas.openxmlformats.org/officeDocument/2006/relationships/slideLayout" Target="../slideLayouts/slideLayout12.xml"/><Relationship Id="rId4" Type="http://schemas.openxmlformats.org/officeDocument/2006/relationships/image" Target="../media/image18.wmf"/></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1.xml"/><Relationship Id="rId7" Type="http://schemas.openxmlformats.org/officeDocument/2006/relationships/image" Target="../media/image70.jpe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3.png"/><Relationship Id="rId13" Type="http://schemas.microsoft.com/office/2007/relationships/hdphoto" Target="../media/hdphoto5.wdp"/><Relationship Id="rId18" Type="http://schemas.openxmlformats.org/officeDocument/2006/relationships/image" Target="../media/image80.png"/><Relationship Id="rId26" Type="http://schemas.openxmlformats.org/officeDocument/2006/relationships/slide" Target="slide35.xml"/><Relationship Id="rId3" Type="http://schemas.openxmlformats.org/officeDocument/2006/relationships/slideLayout" Target="../slideLayouts/slideLayout1.xml"/><Relationship Id="rId21" Type="http://schemas.microsoft.com/office/2007/relationships/hdphoto" Target="../media/hdphoto8.wdp"/><Relationship Id="rId7" Type="http://schemas.microsoft.com/office/2007/relationships/hdphoto" Target="../media/hdphoto3.wdp"/><Relationship Id="rId12" Type="http://schemas.openxmlformats.org/officeDocument/2006/relationships/image" Target="../media/image76.png"/><Relationship Id="rId17" Type="http://schemas.openxmlformats.org/officeDocument/2006/relationships/image" Target="../media/image79.png"/><Relationship Id="rId25" Type="http://schemas.openxmlformats.org/officeDocument/2006/relationships/slide" Target="slide34.xml"/><Relationship Id="rId2" Type="http://schemas.openxmlformats.org/officeDocument/2006/relationships/audio" Target="../media/media5.mp3"/><Relationship Id="rId16" Type="http://schemas.openxmlformats.org/officeDocument/2006/relationships/image" Target="../media/image78.png"/><Relationship Id="rId20" Type="http://schemas.openxmlformats.org/officeDocument/2006/relationships/image" Target="../media/image81.png"/><Relationship Id="rId29" Type="http://schemas.openxmlformats.org/officeDocument/2006/relationships/image" Target="../media/image71.png"/><Relationship Id="rId1" Type="http://schemas.microsoft.com/office/2007/relationships/media" Target="../media/media5.mp3"/><Relationship Id="rId6" Type="http://schemas.openxmlformats.org/officeDocument/2006/relationships/image" Target="../media/image72.png"/><Relationship Id="rId11" Type="http://schemas.microsoft.com/office/2007/relationships/hdphoto" Target="../media/hdphoto4.wdp"/><Relationship Id="rId24" Type="http://schemas.openxmlformats.org/officeDocument/2006/relationships/slide" Target="slide33.xml"/><Relationship Id="rId32" Type="http://schemas.microsoft.com/office/2007/relationships/hdphoto" Target="../media/hdphoto10.wdp"/><Relationship Id="rId5" Type="http://schemas.microsoft.com/office/2007/relationships/hdphoto" Target="../media/hdphoto2.wdp"/><Relationship Id="rId15" Type="http://schemas.microsoft.com/office/2007/relationships/hdphoto" Target="../media/hdphoto6.wdp"/><Relationship Id="rId23" Type="http://schemas.microsoft.com/office/2007/relationships/hdphoto" Target="../media/hdphoto9.wdp"/><Relationship Id="rId28" Type="http://schemas.openxmlformats.org/officeDocument/2006/relationships/slide" Target="slide37.xml"/><Relationship Id="rId10" Type="http://schemas.openxmlformats.org/officeDocument/2006/relationships/image" Target="../media/image75.png"/><Relationship Id="rId19" Type="http://schemas.microsoft.com/office/2007/relationships/hdphoto" Target="../media/hdphoto7.wdp"/><Relationship Id="rId31"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4.png"/><Relationship Id="rId14" Type="http://schemas.openxmlformats.org/officeDocument/2006/relationships/image" Target="../media/image77.png"/><Relationship Id="rId22" Type="http://schemas.openxmlformats.org/officeDocument/2006/relationships/image" Target="../media/image82.png"/><Relationship Id="rId27" Type="http://schemas.openxmlformats.org/officeDocument/2006/relationships/slide" Target="slide36.xml"/><Relationship Id="rId30" Type="http://schemas.openxmlformats.org/officeDocument/2006/relationships/slide" Target="slide38.xml"/></Relationships>
</file>

<file path=ppt/slides/_rels/slide33.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32.xml"/><Relationship Id="rId5" Type="http://schemas.microsoft.com/office/2007/relationships/hdphoto" Target="../media/hdphoto2.wdp"/><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32.xml"/><Relationship Id="rId5" Type="http://schemas.microsoft.com/office/2007/relationships/hdphoto" Target="../media/hdphoto2.wdp"/><Relationship Id="rId4" Type="http://schemas.openxmlformats.org/officeDocument/2006/relationships/image" Target="../media/image84.png"/></Relationships>
</file>

<file path=ppt/slides/_rels/slide3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32.xml"/><Relationship Id="rId5" Type="http://schemas.microsoft.com/office/2007/relationships/hdphoto" Target="../media/hdphoto2.wdp"/><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32.xml"/><Relationship Id="rId5" Type="http://schemas.microsoft.com/office/2007/relationships/hdphoto" Target="../media/hdphoto2.wdp"/><Relationship Id="rId4" Type="http://schemas.openxmlformats.org/officeDocument/2006/relationships/image" Target="../media/image84.png"/></Relationships>
</file>

<file path=ppt/slides/_rels/slide37.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audio" Target="../media/audio4.wav"/><Relationship Id="rId7" Type="http://schemas.openxmlformats.org/officeDocument/2006/relationships/image" Target="../media/image85.png"/><Relationship Id="rId2" Type="http://schemas.openxmlformats.org/officeDocument/2006/relationships/audio" Target="../media/audio3.wav"/><Relationship Id="rId1" Type="http://schemas.openxmlformats.org/officeDocument/2006/relationships/slideLayout" Target="../slideLayouts/slideLayout1.xml"/><Relationship Id="rId6" Type="http://schemas.openxmlformats.org/officeDocument/2006/relationships/slide" Target="slide32.xml"/><Relationship Id="rId5" Type="http://schemas.microsoft.com/office/2007/relationships/hdphoto" Target="../media/hdphoto2.wdp"/><Relationship Id="rId4" Type="http://schemas.openxmlformats.org/officeDocument/2006/relationships/image" Target="../media/image84.png"/></Relationships>
</file>

<file path=ppt/slides/_rels/slide3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0.png"/><Relationship Id="rId5" Type="http://schemas.openxmlformats.org/officeDocument/2006/relationships/image" Target="../media/image89.gif"/><Relationship Id="rId4" Type="http://schemas.openxmlformats.org/officeDocument/2006/relationships/image" Target="../media/image88.gif"/></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92.gif"/><Relationship Id="rId2" Type="http://schemas.openxmlformats.org/officeDocument/2006/relationships/image" Target="../media/image91.gif"/><Relationship Id="rId1" Type="http://schemas.openxmlformats.org/officeDocument/2006/relationships/slideLayout" Target="../slideLayouts/slideLayout7.xml"/><Relationship Id="rId4" Type="http://schemas.openxmlformats.org/officeDocument/2006/relationships/image" Target="../media/image93.gif"/></Relationships>
</file>

<file path=ppt/slides/_rels/slide5.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image" Target="../media/image17.em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9.jpe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9.jpeg"/><Relationship Id="rId5" Type="http://schemas.microsoft.com/office/2007/relationships/hdphoto" Target="../media/hdphoto1.wdp"/><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png"/><Relationship Id="rId5" Type="http://schemas.openxmlformats.org/officeDocument/2006/relationships/image" Target="../media/image3.gif"/><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jpe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2.png"/><Relationship Id="rId5" Type="http://schemas.openxmlformats.org/officeDocument/2006/relationships/image" Target="../media/image3.gif"/><Relationship Id="rId4" Type="http://schemas.openxmlformats.org/officeDocument/2006/relationships/notesSlide" Target="../notesSlides/notesSlide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WordArt 10"/>
          <p:cNvSpPr>
            <a:spLocks noChangeArrowheads="1" noChangeShapeType="1" noTextEdit="1"/>
          </p:cNvSpPr>
          <p:nvPr/>
        </p:nvSpPr>
        <p:spPr bwMode="auto">
          <a:xfrm>
            <a:off x="1600200" y="1934351"/>
            <a:ext cx="5831527" cy="369332"/>
          </a:xfrm>
          <a:prstGeom prst="rect">
            <a:avLst/>
          </a:prstGeom>
        </p:spPr>
        <p:txBody>
          <a:bodyPr wrap="none" fromWordArt="1">
            <a:prstTxWarp prst="textPlain">
              <a:avLst>
                <a:gd name="adj" fmla="val 5000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0" hangingPunct="0">
              <a:defRPr/>
            </a:pPr>
            <a:r>
              <a:rPr lang="en-US" sz="1600" b="1" kern="10" spc="50" dirty="0">
                <a:ln w="11430"/>
                <a:solidFill>
                  <a:srgbClr val="FF0000"/>
                </a:solidFill>
                <a:latin typeface="Arial"/>
                <a:cs typeface="Arial"/>
              </a:rPr>
              <a:t>MÔN: GIÁO DỤC CÔNG DÂN 6</a:t>
            </a:r>
          </a:p>
        </p:txBody>
      </p:sp>
      <p:pic>
        <p:nvPicPr>
          <p:cNvPr id="31" name="Picture 42" descr="bluline[1]">
            <a:extLst>
              <a:ext uri="{FF2B5EF4-FFF2-40B4-BE49-F238E27FC236}">
                <a16:creationId xmlns:a16="http://schemas.microsoft.com/office/drawing/2014/main" id="{884CEF02-CED7-4A77-89D6-A72263497BE9}"/>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56769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33" name="AutoShape 3">
            <a:extLst>
              <a:ext uri="{FF2B5EF4-FFF2-40B4-BE49-F238E27FC236}">
                <a16:creationId xmlns:a16="http://schemas.microsoft.com/office/drawing/2014/main" id="{971EACED-CC4A-4863-86D3-03950940A1DE}"/>
              </a:ext>
            </a:extLst>
          </p:cNvPr>
          <p:cNvSpPr>
            <a:spLocks noChangeArrowheads="1"/>
          </p:cNvSpPr>
          <p:nvPr/>
        </p:nvSpPr>
        <p:spPr bwMode="auto">
          <a:xfrm>
            <a:off x="2540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4" name="AutoShape 4">
            <a:extLst>
              <a:ext uri="{FF2B5EF4-FFF2-40B4-BE49-F238E27FC236}">
                <a16:creationId xmlns:a16="http://schemas.microsoft.com/office/drawing/2014/main" id="{BCD1DDFD-F0D4-4E5B-957C-C886AE6CE8C8}"/>
              </a:ext>
            </a:extLst>
          </p:cNvPr>
          <p:cNvSpPr>
            <a:spLocks noChangeArrowheads="1"/>
          </p:cNvSpPr>
          <p:nvPr/>
        </p:nvSpPr>
        <p:spPr bwMode="auto">
          <a:xfrm>
            <a:off x="41976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5" name="AutoShape 5">
            <a:extLst>
              <a:ext uri="{FF2B5EF4-FFF2-40B4-BE49-F238E27FC236}">
                <a16:creationId xmlns:a16="http://schemas.microsoft.com/office/drawing/2014/main" id="{1AC2F6D2-707F-4BE3-9E95-6B94211F7D25}"/>
              </a:ext>
            </a:extLst>
          </p:cNvPr>
          <p:cNvSpPr>
            <a:spLocks noChangeArrowheads="1"/>
          </p:cNvSpPr>
          <p:nvPr/>
        </p:nvSpPr>
        <p:spPr bwMode="auto">
          <a:xfrm>
            <a:off x="3111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6" name="AutoShape 6">
            <a:extLst>
              <a:ext uri="{FF2B5EF4-FFF2-40B4-BE49-F238E27FC236}">
                <a16:creationId xmlns:a16="http://schemas.microsoft.com/office/drawing/2014/main" id="{64DD0E0F-FB04-401C-BC9C-73AE285089C3}"/>
              </a:ext>
            </a:extLst>
          </p:cNvPr>
          <p:cNvSpPr>
            <a:spLocks noChangeArrowheads="1"/>
          </p:cNvSpPr>
          <p:nvPr/>
        </p:nvSpPr>
        <p:spPr bwMode="auto">
          <a:xfrm>
            <a:off x="476910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7" name="AutoShape 7">
            <a:extLst>
              <a:ext uri="{FF2B5EF4-FFF2-40B4-BE49-F238E27FC236}">
                <a16:creationId xmlns:a16="http://schemas.microsoft.com/office/drawing/2014/main" id="{7BF1B4ED-8016-49B5-A9B1-44D98C698B1F}"/>
              </a:ext>
            </a:extLst>
          </p:cNvPr>
          <p:cNvSpPr>
            <a:spLocks noChangeArrowheads="1"/>
          </p:cNvSpPr>
          <p:nvPr/>
        </p:nvSpPr>
        <p:spPr bwMode="auto">
          <a:xfrm>
            <a:off x="3683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8" name="AutoShape 8">
            <a:extLst>
              <a:ext uri="{FF2B5EF4-FFF2-40B4-BE49-F238E27FC236}">
                <a16:creationId xmlns:a16="http://schemas.microsoft.com/office/drawing/2014/main" id="{485D5221-2D96-40AF-82B8-D3210BEEF5AA}"/>
              </a:ext>
            </a:extLst>
          </p:cNvPr>
          <p:cNvSpPr>
            <a:spLocks noChangeArrowheads="1"/>
          </p:cNvSpPr>
          <p:nvPr/>
        </p:nvSpPr>
        <p:spPr bwMode="auto">
          <a:xfrm>
            <a:off x="5397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39" name="AutoShape 9">
            <a:extLst>
              <a:ext uri="{FF2B5EF4-FFF2-40B4-BE49-F238E27FC236}">
                <a16:creationId xmlns:a16="http://schemas.microsoft.com/office/drawing/2014/main" id="{8CECA938-D885-4361-8D52-7D461C236B44}"/>
              </a:ext>
            </a:extLst>
          </p:cNvPr>
          <p:cNvSpPr>
            <a:spLocks noChangeArrowheads="1"/>
          </p:cNvSpPr>
          <p:nvPr/>
        </p:nvSpPr>
        <p:spPr bwMode="auto">
          <a:xfrm>
            <a:off x="59692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0" name="AutoShape 10">
            <a:extLst>
              <a:ext uri="{FF2B5EF4-FFF2-40B4-BE49-F238E27FC236}">
                <a16:creationId xmlns:a16="http://schemas.microsoft.com/office/drawing/2014/main" id="{B70F7852-3B8C-4E1B-8E82-2F4EB684B639}"/>
              </a:ext>
            </a:extLst>
          </p:cNvPr>
          <p:cNvSpPr>
            <a:spLocks noChangeArrowheads="1"/>
          </p:cNvSpPr>
          <p:nvPr/>
        </p:nvSpPr>
        <p:spPr bwMode="auto">
          <a:xfrm>
            <a:off x="6540753" y="5530498"/>
            <a:ext cx="171450" cy="142875"/>
          </a:xfrm>
          <a:prstGeom prst="star32">
            <a:avLst>
              <a:gd name="adj" fmla="val 375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500"/>
          </a:p>
        </p:txBody>
      </p:sp>
      <p:sp>
        <p:nvSpPr>
          <p:cNvPr id="41" name="Line 48">
            <a:extLst>
              <a:ext uri="{FF2B5EF4-FFF2-40B4-BE49-F238E27FC236}">
                <a16:creationId xmlns:a16="http://schemas.microsoft.com/office/drawing/2014/main" id="{FF3CBBF0-F9DC-4175-9B21-957CFAF12C04}"/>
              </a:ext>
            </a:extLst>
          </p:cNvPr>
          <p:cNvSpPr>
            <a:spLocks noChangeShapeType="1"/>
          </p:cNvSpPr>
          <p:nvPr/>
        </p:nvSpPr>
        <p:spPr bwMode="auto">
          <a:xfrm>
            <a:off x="2768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2" name="Line 49">
            <a:extLst>
              <a:ext uri="{FF2B5EF4-FFF2-40B4-BE49-F238E27FC236}">
                <a16:creationId xmlns:a16="http://schemas.microsoft.com/office/drawing/2014/main" id="{E2C3EE86-9175-4B21-85E5-385CD2B46B62}"/>
              </a:ext>
            </a:extLst>
          </p:cNvPr>
          <p:cNvSpPr>
            <a:spLocks noChangeShapeType="1"/>
          </p:cNvSpPr>
          <p:nvPr/>
        </p:nvSpPr>
        <p:spPr bwMode="auto">
          <a:xfrm>
            <a:off x="3340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3" name="Line 50">
            <a:extLst>
              <a:ext uri="{FF2B5EF4-FFF2-40B4-BE49-F238E27FC236}">
                <a16:creationId xmlns:a16="http://schemas.microsoft.com/office/drawing/2014/main" id="{1359AE0B-EABB-4BEB-AB8D-416670DD06FC}"/>
              </a:ext>
            </a:extLst>
          </p:cNvPr>
          <p:cNvSpPr>
            <a:spLocks noChangeShapeType="1"/>
          </p:cNvSpPr>
          <p:nvPr/>
        </p:nvSpPr>
        <p:spPr bwMode="auto">
          <a:xfrm>
            <a:off x="3854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4" name="Line 51">
            <a:extLst>
              <a:ext uri="{FF2B5EF4-FFF2-40B4-BE49-F238E27FC236}">
                <a16:creationId xmlns:a16="http://schemas.microsoft.com/office/drawing/2014/main" id="{CD885326-4C8E-411E-B215-3773E075199F}"/>
              </a:ext>
            </a:extLst>
          </p:cNvPr>
          <p:cNvSpPr>
            <a:spLocks noChangeShapeType="1"/>
          </p:cNvSpPr>
          <p:nvPr/>
        </p:nvSpPr>
        <p:spPr bwMode="auto">
          <a:xfrm>
            <a:off x="44262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5" name="Line 52">
            <a:extLst>
              <a:ext uri="{FF2B5EF4-FFF2-40B4-BE49-F238E27FC236}">
                <a16:creationId xmlns:a16="http://schemas.microsoft.com/office/drawing/2014/main" id="{B80B100C-FECE-4383-B31C-7C2A8AE9D3B0}"/>
              </a:ext>
            </a:extLst>
          </p:cNvPr>
          <p:cNvSpPr>
            <a:spLocks noChangeShapeType="1"/>
          </p:cNvSpPr>
          <p:nvPr/>
        </p:nvSpPr>
        <p:spPr bwMode="auto">
          <a:xfrm>
            <a:off x="499770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6" name="Line 53">
            <a:extLst>
              <a:ext uri="{FF2B5EF4-FFF2-40B4-BE49-F238E27FC236}">
                <a16:creationId xmlns:a16="http://schemas.microsoft.com/office/drawing/2014/main" id="{FB790774-C6DC-4223-9692-4C09319C7D72}"/>
              </a:ext>
            </a:extLst>
          </p:cNvPr>
          <p:cNvSpPr>
            <a:spLocks noChangeShapeType="1"/>
          </p:cNvSpPr>
          <p:nvPr/>
        </p:nvSpPr>
        <p:spPr bwMode="auto">
          <a:xfrm>
            <a:off x="56263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7" name="Line 54">
            <a:extLst>
              <a:ext uri="{FF2B5EF4-FFF2-40B4-BE49-F238E27FC236}">
                <a16:creationId xmlns:a16="http://schemas.microsoft.com/office/drawing/2014/main" id="{0A140AA1-3BA5-4A00-9B7A-0B89946449CD}"/>
              </a:ext>
            </a:extLst>
          </p:cNvPr>
          <p:cNvSpPr>
            <a:spLocks noChangeShapeType="1"/>
          </p:cNvSpPr>
          <p:nvPr/>
        </p:nvSpPr>
        <p:spPr bwMode="auto">
          <a:xfrm>
            <a:off x="6197853" y="5569193"/>
            <a:ext cx="285750" cy="0"/>
          </a:xfrm>
          <a:prstGeom prst="line">
            <a:avLst/>
          </a:prstGeom>
          <a:noFill/>
          <a:ln w="19050"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sz="1500"/>
          </a:p>
        </p:txBody>
      </p:sp>
      <p:sp>
        <p:nvSpPr>
          <p:cNvPr id="48" name="Rectangle 12">
            <a:extLst>
              <a:ext uri="{FF2B5EF4-FFF2-40B4-BE49-F238E27FC236}">
                <a16:creationId xmlns:a16="http://schemas.microsoft.com/office/drawing/2014/main" id="{FE0D0AFB-9612-4AAC-8FDA-0F7CA477631F}"/>
              </a:ext>
            </a:extLst>
          </p:cNvPr>
          <p:cNvSpPr>
            <a:spLocks noChangeArrowheads="1"/>
          </p:cNvSpPr>
          <p:nvPr/>
        </p:nvSpPr>
        <p:spPr bwMode="auto">
          <a:xfrm>
            <a:off x="0" y="-38100"/>
            <a:ext cx="9144000" cy="800100"/>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7920" tIns="43960" rIns="87920" bIns="43960" anchor="ctr"/>
          <a:lstStyle/>
          <a:p>
            <a:endParaRPr lang="en-US" sz="1500"/>
          </a:p>
        </p:txBody>
      </p:sp>
      <p:pic>
        <p:nvPicPr>
          <p:cNvPr id="49" name="Picture 24" descr="POINSET2">
            <a:extLst>
              <a:ext uri="{FF2B5EF4-FFF2-40B4-BE49-F238E27FC236}">
                <a16:creationId xmlns:a16="http://schemas.microsoft.com/office/drawing/2014/main" id="{CCDF5785-38D3-482F-BC98-E4E349F28C9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76200"/>
            <a:ext cx="1524000" cy="857250"/>
          </a:xfrm>
          <a:prstGeom prst="rect">
            <a:avLst/>
          </a:prstGeom>
          <a:noFill/>
          <a:effectLst>
            <a:outerShdw dist="107763" dir="189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50" name="Picture 41" descr="Books">
            <a:extLst>
              <a:ext uri="{FF2B5EF4-FFF2-40B4-BE49-F238E27FC236}">
                <a16:creationId xmlns:a16="http://schemas.microsoft.com/office/drawing/2014/main" id="{65D7707B-48BE-406E-AC4B-9C039A695AA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88933" y="107157"/>
            <a:ext cx="1295400" cy="597694"/>
          </a:xfrm>
          <a:prstGeom prst="rect">
            <a:avLst/>
          </a:prstGeom>
          <a:noFill/>
          <a:ln>
            <a:noFill/>
          </a:ln>
          <a:effectLst>
            <a:outerShdw dist="107763" dir="18900000" algn="ctr" rotWithShape="0">
              <a:srgbClr val="808080">
                <a:alpha val="50000"/>
              </a:srgbClr>
            </a:outerShdw>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9050">
                <a:solidFill>
                  <a:srgbClr val="FFFF99"/>
                </a:solidFill>
                <a:miter lim="800000"/>
                <a:headEnd/>
                <a:tailEnd/>
              </a14:hiddenLine>
            </a:ext>
          </a:extLst>
        </p:spPr>
      </p:pic>
      <p:pic>
        <p:nvPicPr>
          <p:cNvPr id="51" name="Picture 46" descr="bluline[1]">
            <a:extLst>
              <a:ext uri="{FF2B5EF4-FFF2-40B4-BE49-F238E27FC236}">
                <a16:creationId xmlns:a16="http://schemas.microsoft.com/office/drawing/2014/main" id="{1406DC4D-FF8D-4D95-A57B-585C66E565AF}"/>
              </a:ext>
            </a:extLst>
          </p:cNvPr>
          <p:cNvPicPr>
            <a:picLocks noChangeAspect="1" noChangeArrowheads="1"/>
          </p:cNvPicPr>
          <p:nvPr/>
        </p:nvPicPr>
        <p:blipFill>
          <a:blip r:embed="rId3">
            <a:grayscl/>
            <a:biLevel thresh="50000"/>
            <a:extLst>
              <a:ext uri="{28A0092B-C50C-407E-A947-70E740481C1C}">
                <a14:useLocalDpi xmlns:a14="http://schemas.microsoft.com/office/drawing/2010/main" val="0"/>
              </a:ext>
            </a:extLst>
          </a:blip>
          <a:srcRect/>
          <a:stretch>
            <a:fillRect/>
          </a:stretch>
        </p:blipFill>
        <p:spPr bwMode="auto">
          <a:xfrm>
            <a:off x="0" y="-38100"/>
            <a:ext cx="9144000" cy="57150"/>
          </a:xfrm>
          <a:prstGeom prst="rect">
            <a:avLst/>
          </a:prstGeom>
          <a:noFill/>
          <a:extLst>
            <a:ext uri="{909E8E84-426E-40DD-AFC4-6F175D3DCCD1}">
              <a14:hiddenFill xmlns:a14="http://schemas.microsoft.com/office/drawing/2010/main">
                <a:solidFill>
                  <a:srgbClr val="FFFFFF"/>
                </a:solidFill>
              </a14:hiddenFill>
            </a:ext>
          </a:extLst>
        </p:spPr>
      </p:pic>
      <p:sp>
        <p:nvSpPr>
          <p:cNvPr id="52" name="Text Box 98">
            <a:extLst>
              <a:ext uri="{FF2B5EF4-FFF2-40B4-BE49-F238E27FC236}">
                <a16:creationId xmlns:a16="http://schemas.microsoft.com/office/drawing/2014/main" id="{B20F3543-26B9-4E2D-99B8-03F1A02D3BF3}"/>
              </a:ext>
            </a:extLst>
          </p:cNvPr>
          <p:cNvSpPr txBox="1">
            <a:spLocks noChangeArrowheads="1"/>
          </p:cNvSpPr>
          <p:nvPr/>
        </p:nvSpPr>
        <p:spPr bwMode="auto">
          <a:xfrm>
            <a:off x="2819402" y="190501"/>
            <a:ext cx="3368675" cy="3196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920" tIns="43960" rIns="87920" bIns="43960">
            <a:spAutoFit/>
          </a:bodyPr>
          <a:lstStyle/>
          <a:p>
            <a:endParaRPr lang="en-US" sz="1500"/>
          </a:p>
        </p:txBody>
      </p:sp>
      <p:sp>
        <p:nvSpPr>
          <p:cNvPr id="53" name="Text Box 99">
            <a:extLst>
              <a:ext uri="{FF2B5EF4-FFF2-40B4-BE49-F238E27FC236}">
                <a16:creationId xmlns:a16="http://schemas.microsoft.com/office/drawing/2014/main" id="{1C705C5E-823F-4F23-B9BE-F26F6A740809}"/>
              </a:ext>
            </a:extLst>
          </p:cNvPr>
          <p:cNvSpPr txBox="1">
            <a:spLocks noChangeArrowheads="1"/>
          </p:cNvSpPr>
          <p:nvPr/>
        </p:nvSpPr>
        <p:spPr bwMode="auto">
          <a:xfrm>
            <a:off x="771525" y="251145"/>
            <a:ext cx="7743739" cy="39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87920" tIns="43960" rIns="87920" bIns="43960">
            <a:spAutoFit/>
          </a:bodyPr>
          <a:lstStyle/>
          <a:p>
            <a:pPr algn="ctr" eaLnBrk="0" hangingPunct="0">
              <a:spcBef>
                <a:spcPct val="10000"/>
              </a:spcBef>
              <a:defRPr/>
            </a:pPr>
            <a:r>
              <a:rPr lang="en-US" sz="2000" b="1" dirty="0">
                <a:ln>
                  <a:solidFill>
                    <a:srgbClr val="00FFFF"/>
                  </a:solidFill>
                </a:ln>
                <a:solidFill>
                  <a:srgbClr val="FF0000"/>
                </a:solidFill>
                <a:latin typeface="+mj-lt"/>
                <a:cs typeface="Arial" pitchFamily="34" charset="0"/>
              </a:rPr>
              <a:t>BÀI GIẢNG ĐIỆN TỬ KẾT NỐI TRI THỨC VỚI CUỘC SỐNG</a:t>
            </a:r>
          </a:p>
        </p:txBody>
      </p:sp>
      <p:pic>
        <p:nvPicPr>
          <p:cNvPr id="54" name="Picture 13" descr="bluline[1]">
            <a:extLst>
              <a:ext uri="{FF2B5EF4-FFF2-40B4-BE49-F238E27FC236}">
                <a16:creationId xmlns:a16="http://schemas.microsoft.com/office/drawing/2014/main" id="{F8102E4E-DC0B-44C0-B361-891D875DE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3420"/>
            <a:ext cx="9144000" cy="685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AutoShape 18">
            <a:extLst>
              <a:ext uri="{FF2B5EF4-FFF2-40B4-BE49-F238E27FC236}">
                <a16:creationId xmlns:a16="http://schemas.microsoft.com/office/drawing/2014/main" id="{510C5A28-71EF-43B5-854A-74F689279A2F}"/>
              </a:ext>
            </a:extLst>
          </p:cNvPr>
          <p:cNvSpPr>
            <a:spLocks noChangeArrowheads="1"/>
          </p:cNvSpPr>
          <p:nvPr/>
        </p:nvSpPr>
        <p:spPr bwMode="auto">
          <a:xfrm>
            <a:off x="0" y="647700"/>
            <a:ext cx="304800" cy="27432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17226" tIns="58613" rIns="117226" bIns="58613" anchor="ctr"/>
          <a:lstStyle/>
          <a:p>
            <a:endParaRPr lang="en-US"/>
          </a:p>
        </p:txBody>
      </p:sp>
      <p:sp>
        <p:nvSpPr>
          <p:cNvPr id="56" name="Line 44">
            <a:extLst>
              <a:ext uri="{FF2B5EF4-FFF2-40B4-BE49-F238E27FC236}">
                <a16:creationId xmlns:a16="http://schemas.microsoft.com/office/drawing/2014/main" id="{4E43A230-582C-4D08-9E89-C8C8B8D0F4E7}"/>
              </a:ext>
            </a:extLst>
          </p:cNvPr>
          <p:cNvSpPr>
            <a:spLocks noChangeShapeType="1"/>
          </p:cNvSpPr>
          <p:nvPr/>
        </p:nvSpPr>
        <p:spPr bwMode="auto">
          <a:xfrm flipV="1">
            <a:off x="0" y="1001610"/>
            <a:ext cx="9067685" cy="1185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endParaRPr lang="en-US"/>
          </a:p>
        </p:txBody>
      </p:sp>
      <p:sp>
        <p:nvSpPr>
          <p:cNvPr id="57" name="AutoShape 16">
            <a:extLst>
              <a:ext uri="{FF2B5EF4-FFF2-40B4-BE49-F238E27FC236}">
                <a16:creationId xmlns:a16="http://schemas.microsoft.com/office/drawing/2014/main" id="{A8E24CEC-ECFD-4BDA-B043-7DF8FAB9082F}"/>
              </a:ext>
            </a:extLst>
          </p:cNvPr>
          <p:cNvSpPr>
            <a:spLocks noChangeArrowheads="1"/>
          </p:cNvSpPr>
          <p:nvPr/>
        </p:nvSpPr>
        <p:spPr bwMode="auto">
          <a:xfrm>
            <a:off x="2209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8" name="AutoShape 17">
            <a:extLst>
              <a:ext uri="{FF2B5EF4-FFF2-40B4-BE49-F238E27FC236}">
                <a16:creationId xmlns:a16="http://schemas.microsoft.com/office/drawing/2014/main" id="{C56C9241-B8E3-413B-B909-6A904EEDCDE8}"/>
              </a:ext>
            </a:extLst>
          </p:cNvPr>
          <p:cNvSpPr>
            <a:spLocks noChangeArrowheads="1"/>
          </p:cNvSpPr>
          <p:nvPr/>
        </p:nvSpPr>
        <p:spPr bwMode="auto">
          <a:xfrm>
            <a:off x="1752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9" name="AutoShape 18">
            <a:extLst>
              <a:ext uri="{FF2B5EF4-FFF2-40B4-BE49-F238E27FC236}">
                <a16:creationId xmlns:a16="http://schemas.microsoft.com/office/drawing/2014/main" id="{B50FE081-F906-433E-92A9-D6F66B76E760}"/>
              </a:ext>
            </a:extLst>
          </p:cNvPr>
          <p:cNvSpPr>
            <a:spLocks noChangeArrowheads="1"/>
          </p:cNvSpPr>
          <p:nvPr/>
        </p:nvSpPr>
        <p:spPr bwMode="auto">
          <a:xfrm>
            <a:off x="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0" name="AutoShape 19">
            <a:extLst>
              <a:ext uri="{FF2B5EF4-FFF2-40B4-BE49-F238E27FC236}">
                <a16:creationId xmlns:a16="http://schemas.microsoft.com/office/drawing/2014/main" id="{E4370E8D-3BEA-4948-B835-09AC376D2CAA}"/>
              </a:ext>
            </a:extLst>
          </p:cNvPr>
          <p:cNvSpPr>
            <a:spLocks noChangeArrowheads="1"/>
          </p:cNvSpPr>
          <p:nvPr/>
        </p:nvSpPr>
        <p:spPr bwMode="auto">
          <a:xfrm>
            <a:off x="38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 name="AutoShape 20">
            <a:extLst>
              <a:ext uri="{FF2B5EF4-FFF2-40B4-BE49-F238E27FC236}">
                <a16:creationId xmlns:a16="http://schemas.microsoft.com/office/drawing/2014/main" id="{EC8B4EFF-E880-497A-A07A-7767864F4C71}"/>
              </a:ext>
            </a:extLst>
          </p:cNvPr>
          <p:cNvSpPr>
            <a:spLocks noChangeArrowheads="1"/>
          </p:cNvSpPr>
          <p:nvPr/>
        </p:nvSpPr>
        <p:spPr bwMode="auto">
          <a:xfrm>
            <a:off x="76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2" name="AutoShape 21">
            <a:extLst>
              <a:ext uri="{FF2B5EF4-FFF2-40B4-BE49-F238E27FC236}">
                <a16:creationId xmlns:a16="http://schemas.microsoft.com/office/drawing/2014/main" id="{523AAC46-1675-4336-90A7-06642D3AEBAB}"/>
              </a:ext>
            </a:extLst>
          </p:cNvPr>
          <p:cNvSpPr>
            <a:spLocks noChangeArrowheads="1"/>
          </p:cNvSpPr>
          <p:nvPr/>
        </p:nvSpPr>
        <p:spPr bwMode="auto">
          <a:xfrm>
            <a:off x="1219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3" name="AutoShape 26">
            <a:extLst>
              <a:ext uri="{FF2B5EF4-FFF2-40B4-BE49-F238E27FC236}">
                <a16:creationId xmlns:a16="http://schemas.microsoft.com/office/drawing/2014/main" id="{8CCB50B7-BDD0-4312-B6A2-FBB03AE83D81}"/>
              </a:ext>
            </a:extLst>
          </p:cNvPr>
          <p:cNvSpPr>
            <a:spLocks noChangeArrowheads="1"/>
          </p:cNvSpPr>
          <p:nvPr/>
        </p:nvSpPr>
        <p:spPr bwMode="auto">
          <a:xfrm>
            <a:off x="4876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4" name="AutoShape 27">
            <a:extLst>
              <a:ext uri="{FF2B5EF4-FFF2-40B4-BE49-F238E27FC236}">
                <a16:creationId xmlns:a16="http://schemas.microsoft.com/office/drawing/2014/main" id="{DC3C3799-41F1-4A5C-831D-11E972EFC89F}"/>
              </a:ext>
            </a:extLst>
          </p:cNvPr>
          <p:cNvSpPr>
            <a:spLocks noChangeArrowheads="1"/>
          </p:cNvSpPr>
          <p:nvPr/>
        </p:nvSpPr>
        <p:spPr bwMode="auto">
          <a:xfrm>
            <a:off x="4419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utoShape 28">
            <a:extLst>
              <a:ext uri="{FF2B5EF4-FFF2-40B4-BE49-F238E27FC236}">
                <a16:creationId xmlns:a16="http://schemas.microsoft.com/office/drawing/2014/main" id="{C60D1B36-6950-4A8D-9903-FF7A2996BACF}"/>
              </a:ext>
            </a:extLst>
          </p:cNvPr>
          <p:cNvSpPr>
            <a:spLocks noChangeArrowheads="1"/>
          </p:cNvSpPr>
          <p:nvPr/>
        </p:nvSpPr>
        <p:spPr bwMode="auto">
          <a:xfrm>
            <a:off x="2667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AutoShape 29">
            <a:extLst>
              <a:ext uri="{FF2B5EF4-FFF2-40B4-BE49-F238E27FC236}">
                <a16:creationId xmlns:a16="http://schemas.microsoft.com/office/drawing/2014/main" id="{BFA0D88E-666A-45A9-8416-D4FE7BA8CFF6}"/>
              </a:ext>
            </a:extLst>
          </p:cNvPr>
          <p:cNvSpPr>
            <a:spLocks noChangeArrowheads="1"/>
          </p:cNvSpPr>
          <p:nvPr/>
        </p:nvSpPr>
        <p:spPr bwMode="auto">
          <a:xfrm>
            <a:off x="3048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AutoShape 30">
            <a:extLst>
              <a:ext uri="{FF2B5EF4-FFF2-40B4-BE49-F238E27FC236}">
                <a16:creationId xmlns:a16="http://schemas.microsoft.com/office/drawing/2014/main" id="{EAF023AB-65E8-411B-BB57-4777392BFD76}"/>
              </a:ext>
            </a:extLst>
          </p:cNvPr>
          <p:cNvSpPr>
            <a:spLocks noChangeArrowheads="1"/>
          </p:cNvSpPr>
          <p:nvPr/>
        </p:nvSpPr>
        <p:spPr bwMode="auto">
          <a:xfrm>
            <a:off x="3429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AutoShape 31">
            <a:extLst>
              <a:ext uri="{FF2B5EF4-FFF2-40B4-BE49-F238E27FC236}">
                <a16:creationId xmlns:a16="http://schemas.microsoft.com/office/drawing/2014/main" id="{DE1418A7-6C35-45CA-BE68-1B0233770D92}"/>
              </a:ext>
            </a:extLst>
          </p:cNvPr>
          <p:cNvSpPr>
            <a:spLocks noChangeArrowheads="1"/>
          </p:cNvSpPr>
          <p:nvPr/>
        </p:nvSpPr>
        <p:spPr bwMode="auto">
          <a:xfrm>
            <a:off x="3886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AutoShape 32">
            <a:extLst>
              <a:ext uri="{FF2B5EF4-FFF2-40B4-BE49-F238E27FC236}">
                <a16:creationId xmlns:a16="http://schemas.microsoft.com/office/drawing/2014/main" id="{3AE9AD72-6FE2-4ADD-BDA8-FA390011D326}"/>
              </a:ext>
            </a:extLst>
          </p:cNvPr>
          <p:cNvSpPr>
            <a:spLocks noChangeArrowheads="1"/>
          </p:cNvSpPr>
          <p:nvPr/>
        </p:nvSpPr>
        <p:spPr bwMode="auto">
          <a:xfrm>
            <a:off x="75438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 name="AutoShape 33">
            <a:extLst>
              <a:ext uri="{FF2B5EF4-FFF2-40B4-BE49-F238E27FC236}">
                <a16:creationId xmlns:a16="http://schemas.microsoft.com/office/drawing/2014/main" id="{F9867920-3F41-4025-A258-D4F75D59432B}"/>
              </a:ext>
            </a:extLst>
          </p:cNvPr>
          <p:cNvSpPr>
            <a:spLocks noChangeArrowheads="1"/>
          </p:cNvSpPr>
          <p:nvPr/>
        </p:nvSpPr>
        <p:spPr bwMode="auto">
          <a:xfrm>
            <a:off x="70866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AutoShape 34">
            <a:extLst>
              <a:ext uri="{FF2B5EF4-FFF2-40B4-BE49-F238E27FC236}">
                <a16:creationId xmlns:a16="http://schemas.microsoft.com/office/drawing/2014/main" id="{136CB180-018C-4C03-9E7B-667950167E2C}"/>
              </a:ext>
            </a:extLst>
          </p:cNvPr>
          <p:cNvSpPr>
            <a:spLocks noChangeArrowheads="1"/>
          </p:cNvSpPr>
          <p:nvPr/>
        </p:nvSpPr>
        <p:spPr bwMode="auto">
          <a:xfrm>
            <a:off x="5334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AutoShape 35">
            <a:extLst>
              <a:ext uri="{FF2B5EF4-FFF2-40B4-BE49-F238E27FC236}">
                <a16:creationId xmlns:a16="http://schemas.microsoft.com/office/drawing/2014/main" id="{67C12520-F057-441F-A9B7-B2B24005D16B}"/>
              </a:ext>
            </a:extLst>
          </p:cNvPr>
          <p:cNvSpPr>
            <a:spLocks noChangeArrowheads="1"/>
          </p:cNvSpPr>
          <p:nvPr/>
        </p:nvSpPr>
        <p:spPr bwMode="auto">
          <a:xfrm>
            <a:off x="5715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AutoShape 36">
            <a:extLst>
              <a:ext uri="{FF2B5EF4-FFF2-40B4-BE49-F238E27FC236}">
                <a16:creationId xmlns:a16="http://schemas.microsoft.com/office/drawing/2014/main" id="{42F2F290-C37E-4172-A4C5-8763BFD79A0F}"/>
              </a:ext>
            </a:extLst>
          </p:cNvPr>
          <p:cNvSpPr>
            <a:spLocks noChangeArrowheads="1"/>
          </p:cNvSpPr>
          <p:nvPr/>
        </p:nvSpPr>
        <p:spPr bwMode="auto">
          <a:xfrm>
            <a:off x="6096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AutoShape 37">
            <a:extLst>
              <a:ext uri="{FF2B5EF4-FFF2-40B4-BE49-F238E27FC236}">
                <a16:creationId xmlns:a16="http://schemas.microsoft.com/office/drawing/2014/main" id="{4DEA3CC8-7FEA-4952-8470-03FB57AD5FBE}"/>
              </a:ext>
            </a:extLst>
          </p:cNvPr>
          <p:cNvSpPr>
            <a:spLocks noChangeArrowheads="1"/>
          </p:cNvSpPr>
          <p:nvPr/>
        </p:nvSpPr>
        <p:spPr bwMode="auto">
          <a:xfrm>
            <a:off x="65532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AutoShape 38">
            <a:extLst>
              <a:ext uri="{FF2B5EF4-FFF2-40B4-BE49-F238E27FC236}">
                <a16:creationId xmlns:a16="http://schemas.microsoft.com/office/drawing/2014/main" id="{074FD01A-FABD-455D-A397-EFD6EDB8D3D2}"/>
              </a:ext>
            </a:extLst>
          </p:cNvPr>
          <p:cNvSpPr>
            <a:spLocks noChangeArrowheads="1"/>
          </p:cNvSpPr>
          <p:nvPr/>
        </p:nvSpPr>
        <p:spPr bwMode="auto">
          <a:xfrm>
            <a:off x="8001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AutoShape 39">
            <a:extLst>
              <a:ext uri="{FF2B5EF4-FFF2-40B4-BE49-F238E27FC236}">
                <a16:creationId xmlns:a16="http://schemas.microsoft.com/office/drawing/2014/main" id="{A2E9D347-B6BC-4015-B333-E98DB2EEAC88}"/>
              </a:ext>
            </a:extLst>
          </p:cNvPr>
          <p:cNvSpPr>
            <a:spLocks noChangeArrowheads="1"/>
          </p:cNvSpPr>
          <p:nvPr/>
        </p:nvSpPr>
        <p:spPr bwMode="auto">
          <a:xfrm>
            <a:off x="8382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AutoShape 40">
            <a:extLst>
              <a:ext uri="{FF2B5EF4-FFF2-40B4-BE49-F238E27FC236}">
                <a16:creationId xmlns:a16="http://schemas.microsoft.com/office/drawing/2014/main" id="{A73EDA97-0DDB-42D0-ADD6-37BF25EE4CA9}"/>
              </a:ext>
            </a:extLst>
          </p:cNvPr>
          <p:cNvSpPr>
            <a:spLocks noChangeArrowheads="1"/>
          </p:cNvSpPr>
          <p:nvPr/>
        </p:nvSpPr>
        <p:spPr bwMode="auto">
          <a:xfrm>
            <a:off x="8763000" y="740988"/>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8" name="Line 44">
            <a:extLst>
              <a:ext uri="{FF2B5EF4-FFF2-40B4-BE49-F238E27FC236}">
                <a16:creationId xmlns:a16="http://schemas.microsoft.com/office/drawing/2014/main" id="{D717C8CC-E840-45AA-B20A-9C21ECFC98AD}"/>
              </a:ext>
            </a:extLst>
          </p:cNvPr>
          <p:cNvSpPr>
            <a:spLocks noChangeShapeType="1"/>
          </p:cNvSpPr>
          <p:nvPr/>
        </p:nvSpPr>
        <p:spPr bwMode="auto">
          <a:xfrm>
            <a:off x="0" y="1045788"/>
            <a:ext cx="9144000" cy="0"/>
          </a:xfrm>
          <a:prstGeom prst="line">
            <a:avLst/>
          </a:prstGeom>
          <a:noFill/>
          <a:ln w="952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79" name="Line 45">
            <a:extLst>
              <a:ext uri="{FF2B5EF4-FFF2-40B4-BE49-F238E27FC236}">
                <a16:creationId xmlns:a16="http://schemas.microsoft.com/office/drawing/2014/main" id="{EA72AE56-6773-4D97-A875-8E459254EEE6}"/>
              </a:ext>
            </a:extLst>
          </p:cNvPr>
          <p:cNvSpPr>
            <a:spLocks noChangeShapeType="1"/>
          </p:cNvSpPr>
          <p:nvPr/>
        </p:nvSpPr>
        <p:spPr bwMode="auto">
          <a:xfrm>
            <a:off x="0" y="1093413"/>
            <a:ext cx="9144000" cy="0"/>
          </a:xfrm>
          <a:prstGeom prst="line">
            <a:avLst/>
          </a:prstGeom>
          <a:noFill/>
          <a:ln w="28575" cap="rnd">
            <a:solidFill>
              <a:srgbClr val="00FFFF"/>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80" name="Oval 55">
            <a:extLst>
              <a:ext uri="{FF2B5EF4-FFF2-40B4-BE49-F238E27FC236}">
                <a16:creationId xmlns:a16="http://schemas.microsoft.com/office/drawing/2014/main" id="{B4B8FD2D-47A3-4521-B896-A738EF19E0C4}"/>
              </a:ext>
            </a:extLst>
          </p:cNvPr>
          <p:cNvSpPr>
            <a:spLocks noChangeArrowheads="1"/>
          </p:cNvSpPr>
          <p:nvPr/>
        </p:nvSpPr>
        <p:spPr bwMode="auto">
          <a:xfrm>
            <a:off x="65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1" name="Oval 56">
            <a:extLst>
              <a:ext uri="{FF2B5EF4-FFF2-40B4-BE49-F238E27FC236}">
                <a16:creationId xmlns:a16="http://schemas.microsoft.com/office/drawing/2014/main" id="{78BCAD57-2E2B-49C0-A019-5CBA3AE12DEE}"/>
              </a:ext>
            </a:extLst>
          </p:cNvPr>
          <p:cNvSpPr>
            <a:spLocks noChangeArrowheads="1"/>
          </p:cNvSpPr>
          <p:nvPr/>
        </p:nvSpPr>
        <p:spPr bwMode="auto">
          <a:xfrm>
            <a:off x="1066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Oval 57">
            <a:extLst>
              <a:ext uri="{FF2B5EF4-FFF2-40B4-BE49-F238E27FC236}">
                <a16:creationId xmlns:a16="http://schemas.microsoft.com/office/drawing/2014/main" id="{CE4AA2C7-0718-45A5-8AFA-09FB1D71413B}"/>
              </a:ext>
            </a:extLst>
          </p:cNvPr>
          <p:cNvSpPr>
            <a:spLocks noChangeArrowheads="1"/>
          </p:cNvSpPr>
          <p:nvPr/>
        </p:nvSpPr>
        <p:spPr bwMode="auto">
          <a:xfrm>
            <a:off x="1524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3" name="Oval 58">
            <a:extLst>
              <a:ext uri="{FF2B5EF4-FFF2-40B4-BE49-F238E27FC236}">
                <a16:creationId xmlns:a16="http://schemas.microsoft.com/office/drawing/2014/main" id="{4E12A06E-47C1-480F-982D-7A3FF72CED0D}"/>
              </a:ext>
            </a:extLst>
          </p:cNvPr>
          <p:cNvSpPr>
            <a:spLocks noChangeArrowheads="1"/>
          </p:cNvSpPr>
          <p:nvPr/>
        </p:nvSpPr>
        <p:spPr bwMode="auto">
          <a:xfrm>
            <a:off x="2057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Oval 59">
            <a:extLst>
              <a:ext uri="{FF2B5EF4-FFF2-40B4-BE49-F238E27FC236}">
                <a16:creationId xmlns:a16="http://schemas.microsoft.com/office/drawing/2014/main" id="{A0D486AB-6BB5-49F0-A49C-42E35F47CBA7}"/>
              </a:ext>
            </a:extLst>
          </p:cNvPr>
          <p:cNvSpPr>
            <a:spLocks noChangeArrowheads="1"/>
          </p:cNvSpPr>
          <p:nvPr/>
        </p:nvSpPr>
        <p:spPr bwMode="auto">
          <a:xfrm>
            <a:off x="2514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5" name="Oval 60">
            <a:extLst>
              <a:ext uri="{FF2B5EF4-FFF2-40B4-BE49-F238E27FC236}">
                <a16:creationId xmlns:a16="http://schemas.microsoft.com/office/drawing/2014/main" id="{A0CC9653-30EC-49CE-8C03-DD8A1945E961}"/>
              </a:ext>
            </a:extLst>
          </p:cNvPr>
          <p:cNvSpPr>
            <a:spLocks noChangeArrowheads="1"/>
          </p:cNvSpPr>
          <p:nvPr/>
        </p:nvSpPr>
        <p:spPr bwMode="auto">
          <a:xfrm>
            <a:off x="2895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6" name="Oval 61">
            <a:extLst>
              <a:ext uri="{FF2B5EF4-FFF2-40B4-BE49-F238E27FC236}">
                <a16:creationId xmlns:a16="http://schemas.microsoft.com/office/drawing/2014/main" id="{25F92028-FC89-445D-9C20-A509D3F0496A}"/>
              </a:ext>
            </a:extLst>
          </p:cNvPr>
          <p:cNvSpPr>
            <a:spLocks noChangeArrowheads="1"/>
          </p:cNvSpPr>
          <p:nvPr/>
        </p:nvSpPr>
        <p:spPr bwMode="auto">
          <a:xfrm>
            <a:off x="3292475"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7" name="Oval 62">
            <a:extLst>
              <a:ext uri="{FF2B5EF4-FFF2-40B4-BE49-F238E27FC236}">
                <a16:creationId xmlns:a16="http://schemas.microsoft.com/office/drawing/2014/main" id="{B5455C30-6375-4D27-ADE0-D6499E33E1CA}"/>
              </a:ext>
            </a:extLst>
          </p:cNvPr>
          <p:cNvSpPr>
            <a:spLocks noChangeArrowheads="1"/>
          </p:cNvSpPr>
          <p:nvPr/>
        </p:nvSpPr>
        <p:spPr bwMode="auto">
          <a:xfrm>
            <a:off x="3733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8" name="Oval 63">
            <a:extLst>
              <a:ext uri="{FF2B5EF4-FFF2-40B4-BE49-F238E27FC236}">
                <a16:creationId xmlns:a16="http://schemas.microsoft.com/office/drawing/2014/main" id="{D36A5F9E-078E-450E-9B31-730B334C8F0D}"/>
              </a:ext>
            </a:extLst>
          </p:cNvPr>
          <p:cNvSpPr>
            <a:spLocks noChangeArrowheads="1"/>
          </p:cNvSpPr>
          <p:nvPr/>
        </p:nvSpPr>
        <p:spPr bwMode="auto">
          <a:xfrm>
            <a:off x="4191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9" name="Oval 64">
            <a:extLst>
              <a:ext uri="{FF2B5EF4-FFF2-40B4-BE49-F238E27FC236}">
                <a16:creationId xmlns:a16="http://schemas.microsoft.com/office/drawing/2014/main" id="{80B8FA39-45E4-4897-AB50-9899568316C0}"/>
              </a:ext>
            </a:extLst>
          </p:cNvPr>
          <p:cNvSpPr>
            <a:spLocks noChangeArrowheads="1"/>
          </p:cNvSpPr>
          <p:nvPr/>
        </p:nvSpPr>
        <p:spPr bwMode="auto">
          <a:xfrm>
            <a:off x="4724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Oval 65">
            <a:extLst>
              <a:ext uri="{FF2B5EF4-FFF2-40B4-BE49-F238E27FC236}">
                <a16:creationId xmlns:a16="http://schemas.microsoft.com/office/drawing/2014/main" id="{4F56EE5D-852F-4760-8D6E-0F6714CD18BF}"/>
              </a:ext>
            </a:extLst>
          </p:cNvPr>
          <p:cNvSpPr>
            <a:spLocks noChangeArrowheads="1"/>
          </p:cNvSpPr>
          <p:nvPr/>
        </p:nvSpPr>
        <p:spPr bwMode="auto">
          <a:xfrm>
            <a:off x="518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1" name="Oval 66">
            <a:extLst>
              <a:ext uri="{FF2B5EF4-FFF2-40B4-BE49-F238E27FC236}">
                <a16:creationId xmlns:a16="http://schemas.microsoft.com/office/drawing/2014/main" id="{1B80D9D2-C817-4EE0-9AC5-0CB767926550}"/>
              </a:ext>
            </a:extLst>
          </p:cNvPr>
          <p:cNvSpPr>
            <a:spLocks noChangeArrowheads="1"/>
          </p:cNvSpPr>
          <p:nvPr/>
        </p:nvSpPr>
        <p:spPr bwMode="auto">
          <a:xfrm>
            <a:off x="5607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2" name="Oval 67">
            <a:extLst>
              <a:ext uri="{FF2B5EF4-FFF2-40B4-BE49-F238E27FC236}">
                <a16:creationId xmlns:a16="http://schemas.microsoft.com/office/drawing/2014/main" id="{3FF867A8-C188-4D63-9212-34A2493A372D}"/>
              </a:ext>
            </a:extLst>
          </p:cNvPr>
          <p:cNvSpPr>
            <a:spLocks noChangeArrowheads="1"/>
          </p:cNvSpPr>
          <p:nvPr/>
        </p:nvSpPr>
        <p:spPr bwMode="auto">
          <a:xfrm>
            <a:off x="5975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Oval 68">
            <a:extLst>
              <a:ext uri="{FF2B5EF4-FFF2-40B4-BE49-F238E27FC236}">
                <a16:creationId xmlns:a16="http://schemas.microsoft.com/office/drawing/2014/main" id="{58C1F1D7-4BCA-458A-B1EF-D773D635EE12}"/>
              </a:ext>
            </a:extLst>
          </p:cNvPr>
          <p:cNvSpPr>
            <a:spLocks noChangeArrowheads="1"/>
          </p:cNvSpPr>
          <p:nvPr/>
        </p:nvSpPr>
        <p:spPr bwMode="auto">
          <a:xfrm>
            <a:off x="64008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4" name="Oval 69">
            <a:extLst>
              <a:ext uri="{FF2B5EF4-FFF2-40B4-BE49-F238E27FC236}">
                <a16:creationId xmlns:a16="http://schemas.microsoft.com/office/drawing/2014/main" id="{92001BE9-4DED-4157-B48A-AFC4B21BE2B8}"/>
              </a:ext>
            </a:extLst>
          </p:cNvPr>
          <p:cNvSpPr>
            <a:spLocks noChangeArrowheads="1"/>
          </p:cNvSpPr>
          <p:nvPr/>
        </p:nvSpPr>
        <p:spPr bwMode="auto">
          <a:xfrm>
            <a:off x="68580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5" name="Oval 70">
            <a:extLst>
              <a:ext uri="{FF2B5EF4-FFF2-40B4-BE49-F238E27FC236}">
                <a16:creationId xmlns:a16="http://schemas.microsoft.com/office/drawing/2014/main" id="{61FF5261-98A1-4AAA-B99C-3901138193A7}"/>
              </a:ext>
            </a:extLst>
          </p:cNvPr>
          <p:cNvSpPr>
            <a:spLocks noChangeArrowheads="1"/>
          </p:cNvSpPr>
          <p:nvPr/>
        </p:nvSpPr>
        <p:spPr bwMode="auto">
          <a:xfrm>
            <a:off x="73914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Oval 71">
            <a:extLst>
              <a:ext uri="{FF2B5EF4-FFF2-40B4-BE49-F238E27FC236}">
                <a16:creationId xmlns:a16="http://schemas.microsoft.com/office/drawing/2014/main" id="{11D29E28-1B53-4AFB-9927-75CDB9252ABB}"/>
              </a:ext>
            </a:extLst>
          </p:cNvPr>
          <p:cNvSpPr>
            <a:spLocks noChangeArrowheads="1"/>
          </p:cNvSpPr>
          <p:nvPr/>
        </p:nvSpPr>
        <p:spPr bwMode="auto">
          <a:xfrm>
            <a:off x="7848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7" name="Oval 72">
            <a:extLst>
              <a:ext uri="{FF2B5EF4-FFF2-40B4-BE49-F238E27FC236}">
                <a16:creationId xmlns:a16="http://schemas.microsoft.com/office/drawing/2014/main" id="{F27ECBAC-F8A9-4F11-B53D-C60649AD1E9E}"/>
              </a:ext>
            </a:extLst>
          </p:cNvPr>
          <p:cNvSpPr>
            <a:spLocks noChangeArrowheads="1"/>
          </p:cNvSpPr>
          <p:nvPr/>
        </p:nvSpPr>
        <p:spPr bwMode="auto">
          <a:xfrm>
            <a:off x="8274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8" name="Oval 73">
            <a:extLst>
              <a:ext uri="{FF2B5EF4-FFF2-40B4-BE49-F238E27FC236}">
                <a16:creationId xmlns:a16="http://schemas.microsoft.com/office/drawing/2014/main" id="{40D23EA9-C446-4EAB-A1A9-E2E6A7ABC5EA}"/>
              </a:ext>
            </a:extLst>
          </p:cNvPr>
          <p:cNvSpPr>
            <a:spLocks noChangeArrowheads="1"/>
          </p:cNvSpPr>
          <p:nvPr/>
        </p:nvSpPr>
        <p:spPr bwMode="auto">
          <a:xfrm>
            <a:off x="86550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9" name="Oval 74">
            <a:extLst>
              <a:ext uri="{FF2B5EF4-FFF2-40B4-BE49-F238E27FC236}">
                <a16:creationId xmlns:a16="http://schemas.microsoft.com/office/drawing/2014/main" id="{82C66FF3-2023-40A7-85CE-1CDC552796FC}"/>
              </a:ext>
            </a:extLst>
          </p:cNvPr>
          <p:cNvSpPr>
            <a:spLocks noChangeArrowheads="1"/>
          </p:cNvSpPr>
          <p:nvPr/>
        </p:nvSpPr>
        <p:spPr bwMode="auto">
          <a:xfrm>
            <a:off x="899160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0" name="Oval 75">
            <a:extLst>
              <a:ext uri="{FF2B5EF4-FFF2-40B4-BE49-F238E27FC236}">
                <a16:creationId xmlns:a16="http://schemas.microsoft.com/office/drawing/2014/main" id="{3059B684-83E3-4AEF-BFA2-D81FF49D79C1}"/>
              </a:ext>
            </a:extLst>
          </p:cNvPr>
          <p:cNvSpPr>
            <a:spLocks noChangeArrowheads="1"/>
          </p:cNvSpPr>
          <p:nvPr/>
        </p:nvSpPr>
        <p:spPr bwMode="auto">
          <a:xfrm>
            <a:off x="260350" y="817188"/>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1" name="TextBox 9">
            <a:extLst>
              <a:ext uri="{FF2B5EF4-FFF2-40B4-BE49-F238E27FC236}">
                <a16:creationId xmlns:a16="http://schemas.microsoft.com/office/drawing/2014/main" id="{66244061-E8AB-477B-9F19-2768C17584A8}"/>
              </a:ext>
            </a:extLst>
          </p:cNvPr>
          <p:cNvSpPr txBox="1">
            <a:spLocks noChangeArrowheads="1"/>
          </p:cNvSpPr>
          <p:nvPr/>
        </p:nvSpPr>
        <p:spPr bwMode="auto">
          <a:xfrm>
            <a:off x="331076" y="5143500"/>
            <a:ext cx="8458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800" b="1" dirty="0" err="1">
                <a:solidFill>
                  <a:srgbClr val="C00000"/>
                </a:solidFill>
              </a:rPr>
              <a:t>Giáo</a:t>
            </a:r>
            <a:r>
              <a:rPr lang="en-US" sz="1800" b="1" dirty="0">
                <a:solidFill>
                  <a:srgbClr val="C00000"/>
                </a:solidFill>
              </a:rPr>
              <a:t> </a:t>
            </a:r>
            <a:r>
              <a:rPr lang="en-US" sz="1800" b="1" dirty="0" err="1">
                <a:solidFill>
                  <a:srgbClr val="C00000"/>
                </a:solidFill>
              </a:rPr>
              <a:t>viên</a:t>
            </a:r>
            <a:r>
              <a:rPr lang="en-US" sz="1800" b="1" dirty="0">
                <a:solidFill>
                  <a:srgbClr val="C00000"/>
                </a:solidFill>
              </a:rPr>
              <a:t> </a:t>
            </a:r>
            <a:r>
              <a:rPr lang="en-US" sz="1800" b="1" dirty="0" err="1">
                <a:solidFill>
                  <a:srgbClr val="C00000"/>
                </a:solidFill>
              </a:rPr>
              <a:t>thiết</a:t>
            </a:r>
            <a:r>
              <a:rPr lang="en-US" sz="1800" b="1" dirty="0">
                <a:solidFill>
                  <a:srgbClr val="C00000"/>
                </a:solidFill>
              </a:rPr>
              <a:t> </a:t>
            </a:r>
            <a:r>
              <a:rPr lang="en-US" sz="1800" b="1" dirty="0" err="1">
                <a:solidFill>
                  <a:srgbClr val="C00000"/>
                </a:solidFill>
              </a:rPr>
              <a:t>kế</a:t>
            </a:r>
            <a:r>
              <a:rPr lang="en-US" sz="1800" b="1" dirty="0">
                <a:solidFill>
                  <a:srgbClr val="C00000"/>
                </a:solidFill>
              </a:rPr>
              <a:t>: </a:t>
            </a:r>
            <a:r>
              <a:rPr lang="en-US" sz="1800" b="1" dirty="0" err="1">
                <a:solidFill>
                  <a:srgbClr val="C00000"/>
                </a:solidFill>
              </a:rPr>
              <a:t>Nguyễn</a:t>
            </a:r>
            <a:r>
              <a:rPr lang="en-US" sz="1800" b="1" dirty="0">
                <a:solidFill>
                  <a:srgbClr val="C00000"/>
                </a:solidFill>
              </a:rPr>
              <a:t> </a:t>
            </a:r>
            <a:r>
              <a:rPr lang="en-US" sz="1800" b="1" dirty="0" err="1">
                <a:solidFill>
                  <a:srgbClr val="C00000"/>
                </a:solidFill>
              </a:rPr>
              <a:t>Lương</a:t>
            </a:r>
            <a:r>
              <a:rPr lang="en-US" sz="1800" b="1" dirty="0">
                <a:solidFill>
                  <a:srgbClr val="C00000"/>
                </a:solidFill>
              </a:rPr>
              <a:t> </a:t>
            </a:r>
            <a:r>
              <a:rPr lang="en-US" sz="1800" b="1" dirty="0" err="1">
                <a:solidFill>
                  <a:srgbClr val="C00000"/>
                </a:solidFill>
              </a:rPr>
              <a:t>Hùng</a:t>
            </a:r>
            <a:endParaRPr lang="en-US" sz="1800" b="1" dirty="0">
              <a:solidFill>
                <a:srgbClr val="C00000"/>
              </a:solidFill>
            </a:endParaRPr>
          </a:p>
        </p:txBody>
      </p:sp>
      <p:pic>
        <p:nvPicPr>
          <p:cNvPr id="102" name="Picture 22" descr="POINSET3">
            <a:extLst>
              <a:ext uri="{FF2B5EF4-FFF2-40B4-BE49-F238E27FC236}">
                <a16:creationId xmlns:a16="http://schemas.microsoft.com/office/drawing/2014/main" id="{611F0976-3090-4600-93F0-4BCD0BCC52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3293" y="4176780"/>
            <a:ext cx="2163623" cy="1486202"/>
          </a:xfrm>
          <a:prstGeom prst="rect">
            <a:avLst/>
          </a:prstGeom>
          <a:noFill/>
          <a:effectLst>
            <a:outerShdw dist="107763" dir="135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sp>
        <p:nvSpPr>
          <p:cNvPr id="103" name="Text Box 47">
            <a:extLst>
              <a:ext uri="{FF2B5EF4-FFF2-40B4-BE49-F238E27FC236}">
                <a16:creationId xmlns:a16="http://schemas.microsoft.com/office/drawing/2014/main" id="{33FFDF1E-85DC-40CC-A76F-601CE7F6D2E3}"/>
              </a:ext>
            </a:extLst>
          </p:cNvPr>
          <p:cNvSpPr txBox="1">
            <a:spLocks noChangeArrowheads="1"/>
          </p:cNvSpPr>
          <p:nvPr/>
        </p:nvSpPr>
        <p:spPr bwMode="auto">
          <a:xfrm>
            <a:off x="94018" y="1209140"/>
            <a:ext cx="8633197" cy="58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rnd" algn="ctr">
                <a:solidFill>
                  <a:srgbClr val="FF33CC"/>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17226" tIns="58613" rIns="117226" bIns="58613">
            <a:spAutoFit/>
          </a:bodyPr>
          <a:lstStyle/>
          <a:p>
            <a:pPr algn="ctr">
              <a:lnSpc>
                <a:spcPct val="120000"/>
              </a:lnSpc>
            </a:pPr>
            <a:r>
              <a:rPr lang="en-US" sz="2800" b="1" dirty="0">
                <a:solidFill>
                  <a:srgbClr val="006600"/>
                </a:solidFill>
                <a:effectLst>
                  <a:outerShdw blurRad="38100" dist="38100" dir="2700000" algn="tl">
                    <a:srgbClr val="C0C0C0"/>
                  </a:outerShdw>
                </a:effectLst>
                <a:latin typeface=".VnArial" pitchFamily="34" charset="0"/>
              </a:rPr>
              <a:t>C</a:t>
            </a:r>
            <a:r>
              <a:rPr lang="en-US" sz="2800" b="1" dirty="0">
                <a:solidFill>
                  <a:srgbClr val="006600"/>
                </a:solidFill>
                <a:effectLst>
                  <a:outerShdw blurRad="38100" dist="38100" dir="2700000" algn="tl">
                    <a:srgbClr val="C0C0C0"/>
                  </a:outerShdw>
                </a:effectLst>
              </a:rPr>
              <a:t>HÀO MỪNG QUÝ THẦY CÔ VỀ DỰ GIỜ</a:t>
            </a:r>
            <a:endParaRPr lang="en-US" sz="2800" b="1" dirty="0">
              <a:solidFill>
                <a:srgbClr val="990033"/>
              </a:solidFill>
              <a:effectLst>
                <a:outerShdw blurRad="38100" dist="38100" dir="2700000" algn="tl">
                  <a:srgbClr val="C0C0C0"/>
                </a:outerShdw>
              </a:effectLst>
              <a:latin typeface=".VnArial" pitchFamily="34" charset="0"/>
            </a:endParaRPr>
          </a:p>
        </p:txBody>
      </p:sp>
      <p:pic>
        <p:nvPicPr>
          <p:cNvPr id="104" name="Picture 92" descr="Dove-02-june[1]">
            <a:extLst>
              <a:ext uri="{FF2B5EF4-FFF2-40B4-BE49-F238E27FC236}">
                <a16:creationId xmlns:a16="http://schemas.microsoft.com/office/drawing/2014/main" id="{FF4CA1DC-D711-4AD8-823F-868138A019EB}"/>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flipH="1">
            <a:off x="6666203" y="4382259"/>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 name="Picture 95" descr="Dove-02-june[1]">
            <a:extLst>
              <a:ext uri="{FF2B5EF4-FFF2-40B4-BE49-F238E27FC236}">
                <a16:creationId xmlns:a16="http://schemas.microsoft.com/office/drawing/2014/main" id="{75F4A190-E742-4743-A21F-177C0B26EC9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0" y="1849464"/>
            <a:ext cx="1625600" cy="817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76">
            <a:extLst>
              <a:ext uri="{FF2B5EF4-FFF2-40B4-BE49-F238E27FC236}">
                <a16:creationId xmlns:a16="http://schemas.microsoft.com/office/drawing/2014/main" id="{2457924B-3772-4A98-B27E-DB8A7F9BC5CA}"/>
              </a:ext>
            </a:extLst>
          </p:cNvPr>
          <p:cNvSpPr>
            <a:spLocks noChangeArrowheads="1"/>
          </p:cNvSpPr>
          <p:nvPr/>
        </p:nvSpPr>
        <p:spPr bwMode="auto">
          <a:xfrm>
            <a:off x="49180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8" name="AutoShape 77">
            <a:extLst>
              <a:ext uri="{FF2B5EF4-FFF2-40B4-BE49-F238E27FC236}">
                <a16:creationId xmlns:a16="http://schemas.microsoft.com/office/drawing/2014/main" id="{D45C6E7B-B89B-4EE5-BCDE-B020E66B56D5}"/>
              </a:ext>
            </a:extLst>
          </p:cNvPr>
          <p:cNvSpPr>
            <a:spLocks noChangeArrowheads="1"/>
          </p:cNvSpPr>
          <p:nvPr/>
        </p:nvSpPr>
        <p:spPr bwMode="auto">
          <a:xfrm>
            <a:off x="44608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9" name="AutoShape 78">
            <a:extLst>
              <a:ext uri="{FF2B5EF4-FFF2-40B4-BE49-F238E27FC236}">
                <a16:creationId xmlns:a16="http://schemas.microsoft.com/office/drawing/2014/main" id="{B5CF902F-DD5B-4A53-A054-15342C496876}"/>
              </a:ext>
            </a:extLst>
          </p:cNvPr>
          <p:cNvSpPr>
            <a:spLocks noChangeArrowheads="1"/>
          </p:cNvSpPr>
          <p:nvPr/>
        </p:nvSpPr>
        <p:spPr bwMode="auto">
          <a:xfrm>
            <a:off x="2743200"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0" name="AutoShape 79">
            <a:extLst>
              <a:ext uri="{FF2B5EF4-FFF2-40B4-BE49-F238E27FC236}">
                <a16:creationId xmlns:a16="http://schemas.microsoft.com/office/drawing/2014/main" id="{3115330E-FC0E-448B-BF17-4B1DFAD474E9}"/>
              </a:ext>
            </a:extLst>
          </p:cNvPr>
          <p:cNvSpPr>
            <a:spLocks noChangeArrowheads="1"/>
          </p:cNvSpPr>
          <p:nvPr/>
        </p:nvSpPr>
        <p:spPr bwMode="auto">
          <a:xfrm>
            <a:off x="3165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1" name="AutoShape 80">
            <a:extLst>
              <a:ext uri="{FF2B5EF4-FFF2-40B4-BE49-F238E27FC236}">
                <a16:creationId xmlns:a16="http://schemas.microsoft.com/office/drawing/2014/main" id="{E682E6BA-FD36-4298-8C91-1F28AB8B7232}"/>
              </a:ext>
            </a:extLst>
          </p:cNvPr>
          <p:cNvSpPr>
            <a:spLocks noChangeArrowheads="1"/>
          </p:cNvSpPr>
          <p:nvPr/>
        </p:nvSpPr>
        <p:spPr bwMode="auto">
          <a:xfrm>
            <a:off x="3546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2" name="AutoShape 81">
            <a:extLst>
              <a:ext uri="{FF2B5EF4-FFF2-40B4-BE49-F238E27FC236}">
                <a16:creationId xmlns:a16="http://schemas.microsoft.com/office/drawing/2014/main" id="{AA27F7DA-9684-4BF7-9E0F-D2B6B47C7291}"/>
              </a:ext>
            </a:extLst>
          </p:cNvPr>
          <p:cNvSpPr>
            <a:spLocks noChangeArrowheads="1"/>
          </p:cNvSpPr>
          <p:nvPr/>
        </p:nvSpPr>
        <p:spPr bwMode="auto">
          <a:xfrm>
            <a:off x="4003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3" name="AutoShape 82">
            <a:extLst>
              <a:ext uri="{FF2B5EF4-FFF2-40B4-BE49-F238E27FC236}">
                <a16:creationId xmlns:a16="http://schemas.microsoft.com/office/drawing/2014/main" id="{8EAE9265-9F03-4027-B452-0E0D7665AD77}"/>
              </a:ext>
            </a:extLst>
          </p:cNvPr>
          <p:cNvSpPr>
            <a:spLocks noChangeArrowheads="1"/>
          </p:cNvSpPr>
          <p:nvPr/>
        </p:nvSpPr>
        <p:spPr bwMode="auto">
          <a:xfrm>
            <a:off x="58324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4" name="AutoShape 83">
            <a:extLst>
              <a:ext uri="{FF2B5EF4-FFF2-40B4-BE49-F238E27FC236}">
                <a16:creationId xmlns:a16="http://schemas.microsoft.com/office/drawing/2014/main" id="{2FBC7719-A5FA-4897-8EE6-920F059D5FEB}"/>
              </a:ext>
            </a:extLst>
          </p:cNvPr>
          <p:cNvSpPr>
            <a:spLocks noChangeArrowheads="1"/>
          </p:cNvSpPr>
          <p:nvPr/>
        </p:nvSpPr>
        <p:spPr bwMode="auto">
          <a:xfrm>
            <a:off x="62896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5" name="Oval 84">
            <a:extLst>
              <a:ext uri="{FF2B5EF4-FFF2-40B4-BE49-F238E27FC236}">
                <a16:creationId xmlns:a16="http://schemas.microsoft.com/office/drawing/2014/main" id="{4430C2B8-B32E-450E-9748-C5C0E776016A}"/>
              </a:ext>
            </a:extLst>
          </p:cNvPr>
          <p:cNvSpPr>
            <a:spLocks noChangeArrowheads="1"/>
          </p:cNvSpPr>
          <p:nvPr/>
        </p:nvSpPr>
        <p:spPr bwMode="auto">
          <a:xfrm>
            <a:off x="3013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Oval 85">
            <a:extLst>
              <a:ext uri="{FF2B5EF4-FFF2-40B4-BE49-F238E27FC236}">
                <a16:creationId xmlns:a16="http://schemas.microsoft.com/office/drawing/2014/main" id="{CE353CFA-7978-4124-A937-55726F389A45}"/>
              </a:ext>
            </a:extLst>
          </p:cNvPr>
          <p:cNvSpPr>
            <a:spLocks noChangeArrowheads="1"/>
          </p:cNvSpPr>
          <p:nvPr/>
        </p:nvSpPr>
        <p:spPr bwMode="auto">
          <a:xfrm>
            <a:off x="3394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Oval 86">
            <a:extLst>
              <a:ext uri="{FF2B5EF4-FFF2-40B4-BE49-F238E27FC236}">
                <a16:creationId xmlns:a16="http://schemas.microsoft.com/office/drawing/2014/main" id="{6273B8E9-64E9-4619-915A-DF8E1AF21649}"/>
              </a:ext>
            </a:extLst>
          </p:cNvPr>
          <p:cNvSpPr>
            <a:spLocks noChangeArrowheads="1"/>
          </p:cNvSpPr>
          <p:nvPr/>
        </p:nvSpPr>
        <p:spPr bwMode="auto">
          <a:xfrm>
            <a:off x="3851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8" name="Oval 87">
            <a:extLst>
              <a:ext uri="{FF2B5EF4-FFF2-40B4-BE49-F238E27FC236}">
                <a16:creationId xmlns:a16="http://schemas.microsoft.com/office/drawing/2014/main" id="{267BE644-724B-437D-983A-5C1270FBD0E6}"/>
              </a:ext>
            </a:extLst>
          </p:cNvPr>
          <p:cNvSpPr>
            <a:spLocks noChangeArrowheads="1"/>
          </p:cNvSpPr>
          <p:nvPr/>
        </p:nvSpPr>
        <p:spPr bwMode="auto">
          <a:xfrm>
            <a:off x="43084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9" name="Oval 88">
            <a:extLst>
              <a:ext uri="{FF2B5EF4-FFF2-40B4-BE49-F238E27FC236}">
                <a16:creationId xmlns:a16="http://schemas.microsoft.com/office/drawing/2014/main" id="{956F43B1-C71F-431B-8C02-AD1CE7747D28}"/>
              </a:ext>
            </a:extLst>
          </p:cNvPr>
          <p:cNvSpPr>
            <a:spLocks noChangeArrowheads="1"/>
          </p:cNvSpPr>
          <p:nvPr/>
        </p:nvSpPr>
        <p:spPr bwMode="auto">
          <a:xfrm>
            <a:off x="47656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Oval 89">
            <a:extLst>
              <a:ext uri="{FF2B5EF4-FFF2-40B4-BE49-F238E27FC236}">
                <a16:creationId xmlns:a16="http://schemas.microsoft.com/office/drawing/2014/main" id="{B3F469CB-80EA-4B5D-A614-5BD3D04C4FD4}"/>
              </a:ext>
            </a:extLst>
          </p:cNvPr>
          <p:cNvSpPr>
            <a:spLocks noChangeArrowheads="1"/>
          </p:cNvSpPr>
          <p:nvPr/>
        </p:nvSpPr>
        <p:spPr bwMode="auto">
          <a:xfrm>
            <a:off x="52228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1" name="Oval 90">
            <a:extLst>
              <a:ext uri="{FF2B5EF4-FFF2-40B4-BE49-F238E27FC236}">
                <a16:creationId xmlns:a16="http://schemas.microsoft.com/office/drawing/2014/main" id="{9DA8FB9C-BC27-499C-B179-864F0486CC62}"/>
              </a:ext>
            </a:extLst>
          </p:cNvPr>
          <p:cNvSpPr>
            <a:spLocks noChangeArrowheads="1"/>
          </p:cNvSpPr>
          <p:nvPr/>
        </p:nvSpPr>
        <p:spPr bwMode="auto">
          <a:xfrm>
            <a:off x="56800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2" name="Oval 91">
            <a:extLst>
              <a:ext uri="{FF2B5EF4-FFF2-40B4-BE49-F238E27FC236}">
                <a16:creationId xmlns:a16="http://schemas.microsoft.com/office/drawing/2014/main" id="{EFB6BCB4-974A-43C2-9B19-3EB33CC09D8B}"/>
              </a:ext>
            </a:extLst>
          </p:cNvPr>
          <p:cNvSpPr>
            <a:spLocks noChangeArrowheads="1"/>
          </p:cNvSpPr>
          <p:nvPr/>
        </p:nvSpPr>
        <p:spPr bwMode="auto">
          <a:xfrm>
            <a:off x="6137275" y="4914900"/>
            <a:ext cx="76200" cy="76200"/>
          </a:xfrm>
          <a:prstGeom prst="ellipse">
            <a:avLst/>
          </a:prstGeom>
          <a:gradFill rotWithShape="1">
            <a:gsLst>
              <a:gs pos="0">
                <a:srgbClr val="FFFF00"/>
              </a:gs>
              <a:gs pos="100000">
                <a:srgbClr val="FFFF00">
                  <a:gamma/>
                  <a:shade val="46275"/>
                  <a:invGamma/>
                </a:srgbClr>
              </a:gs>
            </a:gsLst>
            <a:lin ang="5400000" scaled="1"/>
          </a:gradFill>
          <a:ln>
            <a:noFill/>
          </a:ln>
          <a:effectLst/>
          <a:extLst>
            <a:ext uri="{91240B29-F687-4F45-9708-019B960494DF}">
              <a14:hiddenLine xmlns:a14="http://schemas.microsoft.com/office/drawing/2010/main" w="9525" algn="ctr">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3" name="AutoShape 97">
            <a:extLst>
              <a:ext uri="{FF2B5EF4-FFF2-40B4-BE49-F238E27FC236}">
                <a16:creationId xmlns:a16="http://schemas.microsoft.com/office/drawing/2014/main" id="{9DA2C1EF-D9C6-4EA6-84E4-2D808FF53956}"/>
              </a:ext>
            </a:extLst>
          </p:cNvPr>
          <p:cNvSpPr>
            <a:spLocks noChangeArrowheads="1"/>
          </p:cNvSpPr>
          <p:nvPr/>
        </p:nvSpPr>
        <p:spPr bwMode="auto">
          <a:xfrm>
            <a:off x="5375275" y="4838700"/>
            <a:ext cx="228600" cy="228600"/>
          </a:xfrm>
          <a:prstGeom prst="sun">
            <a:avLst>
              <a:gd name="adj" fmla="val 25000"/>
            </a:avLst>
          </a:prstGeom>
          <a:gradFill rotWithShape="1">
            <a:gsLst>
              <a:gs pos="0">
                <a:srgbClr val="FF99CC"/>
              </a:gs>
              <a:gs pos="100000">
                <a:srgbClr val="FF99CC">
                  <a:gamma/>
                  <a:shade val="46275"/>
                  <a:invGamma/>
                </a:srgbClr>
              </a:gs>
            </a:gsLst>
            <a:lin ang="5400000" scaled="1"/>
          </a:gradFill>
          <a:ln w="9525">
            <a:solidFill>
              <a:srgbClr val="FFFF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2" name="Picture 2" descr="Giáo Dục Công Dân 6 - SGK Kết nối tri thức với cuộc sống - Sách và Thiết bị Giáo  dục Miền Nam">
            <a:extLst>
              <a:ext uri="{FF2B5EF4-FFF2-40B4-BE49-F238E27FC236}">
                <a16:creationId xmlns:a16="http://schemas.microsoft.com/office/drawing/2014/main" id="{C335C50B-CCAE-4E00-8072-6B8E4D26D2F8}"/>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42194" b="9014"/>
          <a:stretch/>
        </p:blipFill>
        <p:spPr bwMode="auto">
          <a:xfrm>
            <a:off x="3040861" y="2590894"/>
            <a:ext cx="3055139" cy="2095406"/>
          </a:xfrm>
          <a:prstGeom prst="round2DiagRect">
            <a:avLst>
              <a:gd name="adj1" fmla="val 48971"/>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8376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5"/>
          <a:stretch>
            <a:fillRect/>
          </a:stretch>
        </p:blipFill>
        <p:spPr>
          <a:xfrm>
            <a:off x="0" y="0"/>
            <a:ext cx="1657143" cy="666667"/>
          </a:xfrm>
          <a:prstGeom prst="rect">
            <a:avLst/>
          </a:prstGeom>
        </p:spPr>
      </p:pic>
      <p:sp>
        <p:nvSpPr>
          <p:cNvPr id="8" name="TextBox 7">
            <a:extLst>
              <a:ext uri="{FF2B5EF4-FFF2-40B4-BE49-F238E27FC236}">
                <a16:creationId xmlns:a16="http://schemas.microsoft.com/office/drawing/2014/main" id="{7EA79F8B-2D83-4238-B59E-D9862EE4C517}"/>
              </a:ext>
            </a:extLst>
          </p:cNvPr>
          <p:cNvSpPr txBox="1"/>
          <p:nvPr/>
        </p:nvSpPr>
        <p:spPr>
          <a:xfrm>
            <a:off x="2057400" y="186035"/>
            <a:ext cx="6362700" cy="461665"/>
          </a:xfrm>
          <a:prstGeom prst="rect">
            <a:avLst/>
          </a:prstGeom>
          <a:noFill/>
        </p:spPr>
        <p:txBody>
          <a:bodyPr wrap="square" rtlCol="0">
            <a:spAutoFit/>
          </a:bodyPr>
          <a:lstStyle/>
          <a:p>
            <a:pPr algn="ctr">
              <a:spcBef>
                <a:spcPct val="20000"/>
              </a:spcBef>
              <a:spcAft>
                <a:spcPct val="20000"/>
              </a:spcAft>
              <a:defRPr/>
            </a:pPr>
            <a:r>
              <a:rPr lang="en-US" altLang="en-US" sz="24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QUAN SÁT TRANH VÀ TRẢ LỜI CÂU HỎI</a:t>
            </a:r>
          </a:p>
        </p:txBody>
      </p:sp>
      <p:pic>
        <p:nvPicPr>
          <p:cNvPr id="2" name="Picture 1">
            <a:extLst>
              <a:ext uri="{FF2B5EF4-FFF2-40B4-BE49-F238E27FC236}">
                <a16:creationId xmlns:a16="http://schemas.microsoft.com/office/drawing/2014/main" id="{DDB70644-880A-4737-9049-AAD504488624}"/>
              </a:ext>
            </a:extLst>
          </p:cNvPr>
          <p:cNvPicPr>
            <a:picLocks noChangeAspect="1"/>
          </p:cNvPicPr>
          <p:nvPr/>
        </p:nvPicPr>
        <p:blipFill>
          <a:blip r:embed="rId6"/>
          <a:stretch>
            <a:fillRect/>
          </a:stretch>
        </p:blipFill>
        <p:spPr>
          <a:xfrm>
            <a:off x="1181100" y="876300"/>
            <a:ext cx="6781800" cy="4689066"/>
          </a:xfrm>
          <a:prstGeom prst="rect">
            <a:avLst/>
          </a:prstGeom>
          <a:effectLst>
            <a:glow rad="101600">
              <a:schemeClr val="accent2">
                <a:satMod val="175000"/>
                <a:alpha val="40000"/>
              </a:schemeClr>
            </a:glow>
          </a:effectLst>
        </p:spPr>
      </p:pic>
    </p:spTree>
    <p:custDataLst>
      <p:tags r:id="rId1"/>
    </p:custDataLst>
    <p:extLst>
      <p:ext uri="{BB962C8B-B14F-4D97-AF65-F5344CB8AC3E}">
        <p14:creationId xmlns:p14="http://schemas.microsoft.com/office/powerpoint/2010/main" val="140034887"/>
      </p:ext>
    </p:extLst>
  </p:cSld>
  <p:clrMapOvr>
    <a:masterClrMapping/>
  </p:clrMapOvr>
  <p:transition>
    <p:plus/>
    <p:sndAc>
      <p:endSnd/>
    </p:sndAc>
  </p:transition>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0D4CD38-CDCE-4A0D-A6A6-73E303235782}"/>
              </a:ext>
            </a:extLst>
          </p:cNvPr>
          <p:cNvPicPr>
            <a:picLocks noChangeAspect="1"/>
          </p:cNvPicPr>
          <p:nvPr/>
        </p:nvPicPr>
        <p:blipFill>
          <a:blip r:embed="rId5"/>
          <a:stretch>
            <a:fillRect/>
          </a:stretch>
        </p:blipFill>
        <p:spPr>
          <a:xfrm>
            <a:off x="389475" y="1028002"/>
            <a:ext cx="8419048" cy="4267898"/>
          </a:xfrm>
          <a:prstGeom prst="rect">
            <a:avLst/>
          </a:prstGeom>
        </p:spPr>
      </p:pic>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7"/>
          <a:stretch>
            <a:fillRect/>
          </a:stretch>
        </p:blipFill>
        <p:spPr>
          <a:xfrm>
            <a:off x="0" y="0"/>
            <a:ext cx="1657143" cy="666667"/>
          </a:xfrm>
          <a:prstGeom prst="rect">
            <a:avLst/>
          </a:prstGeom>
        </p:spPr>
      </p:pic>
      <p:sp>
        <p:nvSpPr>
          <p:cNvPr id="5" name="Rounded Rectangle 9">
            <a:extLst>
              <a:ext uri="{FF2B5EF4-FFF2-40B4-BE49-F238E27FC236}">
                <a16:creationId xmlns:a16="http://schemas.microsoft.com/office/drawing/2014/main" id="{E4C1F8E3-7C08-48F7-B06C-56ED9B9BB035}"/>
              </a:ext>
            </a:extLst>
          </p:cNvPr>
          <p:cNvSpPr/>
          <p:nvPr>
            <p:custDataLst>
              <p:tags r:id="rId2"/>
            </p:custDataLst>
          </p:nvPr>
        </p:nvSpPr>
        <p:spPr>
          <a:xfrm>
            <a:off x="4775690" y="1938228"/>
            <a:ext cx="3694196" cy="2447446"/>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dirty="0" err="1">
                <a:solidFill>
                  <a:schemeClr val="bg1"/>
                </a:solidFill>
              </a:rPr>
              <a:t>Tự</a:t>
            </a:r>
            <a:r>
              <a:rPr lang="en-US" dirty="0">
                <a:solidFill>
                  <a:schemeClr val="bg1"/>
                </a:solidFill>
              </a:rPr>
              <a:t> </a:t>
            </a:r>
            <a:r>
              <a:rPr lang="en-US" dirty="0" err="1">
                <a:solidFill>
                  <a:schemeClr val="bg1"/>
                </a:solidFill>
              </a:rPr>
              <a:t>nhận</a:t>
            </a:r>
            <a:r>
              <a:rPr lang="en-US" dirty="0">
                <a:solidFill>
                  <a:schemeClr val="bg1"/>
                </a:solidFill>
              </a:rPr>
              <a:t> </a:t>
            </a:r>
            <a:r>
              <a:rPr lang="en-AU" dirty="0" err="1">
                <a:solidFill>
                  <a:schemeClr val="bg1"/>
                </a:solidFill>
              </a:rPr>
              <a:t>thức</a:t>
            </a:r>
            <a:r>
              <a:rPr lang="en-AU" dirty="0">
                <a:solidFill>
                  <a:schemeClr val="bg1"/>
                </a:solidFill>
              </a:rPr>
              <a:t> </a:t>
            </a:r>
            <a:r>
              <a:rPr lang="en-US" dirty="0" err="1">
                <a:solidFill>
                  <a:schemeClr val="bg1"/>
                </a:solidFill>
              </a:rPr>
              <a:t>bản</a:t>
            </a:r>
            <a:r>
              <a:rPr lang="en-US" dirty="0">
                <a:solidFill>
                  <a:schemeClr val="bg1"/>
                </a:solidFill>
              </a:rPr>
              <a:t> </a:t>
            </a:r>
            <a:r>
              <a:rPr lang="en-US" dirty="0" err="1">
                <a:solidFill>
                  <a:schemeClr val="bg1"/>
                </a:solidFill>
              </a:rPr>
              <a:t>thân</a:t>
            </a:r>
            <a:r>
              <a:rPr lang="en-US" dirty="0">
                <a:solidFill>
                  <a:schemeClr val="bg1"/>
                </a:solidFill>
              </a:rPr>
              <a:t> </a:t>
            </a:r>
            <a:r>
              <a:rPr lang="en-US" dirty="0" err="1">
                <a:solidFill>
                  <a:schemeClr val="bg1"/>
                </a:solidFill>
              </a:rPr>
              <a:t>là</a:t>
            </a:r>
            <a:r>
              <a:rPr lang="en-US" dirty="0">
                <a:solidFill>
                  <a:schemeClr val="bg1"/>
                </a:solidFill>
              </a:rPr>
              <a:t> </a:t>
            </a:r>
            <a:r>
              <a:rPr lang="en-US" dirty="0" err="1">
                <a:solidFill>
                  <a:schemeClr val="bg1"/>
                </a:solidFill>
              </a:rPr>
              <a:t>biết</a:t>
            </a:r>
            <a:r>
              <a:rPr lang="en-US" dirty="0">
                <a:solidFill>
                  <a:schemeClr val="bg1"/>
                </a:solidFill>
              </a:rPr>
              <a:t> </a:t>
            </a:r>
            <a:r>
              <a:rPr lang="en-US" dirty="0" err="1">
                <a:solidFill>
                  <a:schemeClr val="bg1"/>
                </a:solidFill>
              </a:rPr>
              <a:t>nhìn</a:t>
            </a:r>
            <a:r>
              <a:rPr lang="en-US" dirty="0">
                <a:solidFill>
                  <a:schemeClr val="bg1"/>
                </a:solidFill>
              </a:rPr>
              <a:t> </a:t>
            </a:r>
            <a:r>
              <a:rPr lang="en-US" dirty="0" err="1">
                <a:solidFill>
                  <a:schemeClr val="bg1"/>
                </a:solidFill>
              </a:rPr>
              <a:t>nhận</a:t>
            </a:r>
            <a:r>
              <a:rPr lang="en-US" dirty="0">
                <a:solidFill>
                  <a:schemeClr val="bg1"/>
                </a:solidFill>
              </a:rPr>
              <a:t>, </a:t>
            </a:r>
            <a:r>
              <a:rPr lang="en-US" dirty="0" err="1">
                <a:solidFill>
                  <a:schemeClr val="bg1"/>
                </a:solidFill>
              </a:rPr>
              <a:t>đánh</a:t>
            </a:r>
            <a:r>
              <a:rPr lang="en-US" dirty="0">
                <a:solidFill>
                  <a:schemeClr val="bg1"/>
                </a:solidFill>
              </a:rPr>
              <a:t> </a:t>
            </a:r>
            <a:r>
              <a:rPr lang="en-US" dirty="0" err="1">
                <a:solidFill>
                  <a:schemeClr val="bg1"/>
                </a:solidFill>
              </a:rPr>
              <a:t>giá</a:t>
            </a:r>
            <a:r>
              <a:rPr lang="en-US" dirty="0">
                <a:solidFill>
                  <a:schemeClr val="bg1"/>
                </a:solidFill>
              </a:rPr>
              <a:t> </a:t>
            </a:r>
            <a:r>
              <a:rPr lang="en-US" dirty="0" err="1">
                <a:solidFill>
                  <a:schemeClr val="bg1"/>
                </a:solidFill>
              </a:rPr>
              <a:t>đúng</a:t>
            </a:r>
            <a:r>
              <a:rPr lang="en-US" dirty="0">
                <a:solidFill>
                  <a:schemeClr val="bg1"/>
                </a:solidFill>
              </a:rPr>
              <a:t> </a:t>
            </a:r>
            <a:r>
              <a:rPr lang="en-US" dirty="0" err="1">
                <a:solidFill>
                  <a:schemeClr val="bg1"/>
                </a:solidFill>
              </a:rPr>
              <a:t>về</a:t>
            </a:r>
            <a:r>
              <a:rPr lang="en-US" dirty="0">
                <a:solidFill>
                  <a:schemeClr val="bg1"/>
                </a:solidFill>
              </a:rPr>
              <a:t> </a:t>
            </a:r>
            <a:r>
              <a:rPr lang="en-US" dirty="0" err="1">
                <a:solidFill>
                  <a:schemeClr val="bg1"/>
                </a:solidFill>
              </a:rPr>
              <a:t>bản</a:t>
            </a:r>
            <a:r>
              <a:rPr lang="en-US" dirty="0">
                <a:solidFill>
                  <a:schemeClr val="bg1"/>
                </a:solidFill>
              </a:rPr>
              <a:t> </a:t>
            </a:r>
            <a:r>
              <a:rPr lang="en-US" dirty="0" err="1">
                <a:solidFill>
                  <a:schemeClr val="bg1"/>
                </a:solidFill>
              </a:rPr>
              <a:t>thân</a:t>
            </a:r>
            <a:r>
              <a:rPr lang="en-US" dirty="0">
                <a:solidFill>
                  <a:schemeClr val="bg1"/>
                </a:solidFill>
              </a:rPr>
              <a:t> </a:t>
            </a:r>
            <a:r>
              <a:rPr lang="en-US" dirty="0" err="1">
                <a:solidFill>
                  <a:schemeClr val="bg1"/>
                </a:solidFill>
              </a:rPr>
              <a:t>mình</a:t>
            </a:r>
            <a:r>
              <a:rPr lang="en-US" dirty="0">
                <a:solidFill>
                  <a:schemeClr val="bg1"/>
                </a:solidFill>
              </a:rPr>
              <a:t> (</a:t>
            </a:r>
            <a:r>
              <a:rPr lang="en-US" dirty="0" err="1">
                <a:solidFill>
                  <a:schemeClr val="bg1"/>
                </a:solidFill>
              </a:rPr>
              <a:t>khả</a:t>
            </a:r>
            <a:r>
              <a:rPr lang="en-US" dirty="0">
                <a:solidFill>
                  <a:schemeClr val="bg1"/>
                </a:solidFill>
              </a:rPr>
              <a:t> </a:t>
            </a:r>
            <a:r>
              <a:rPr lang="en-US" dirty="0" err="1">
                <a:solidFill>
                  <a:schemeClr val="bg1"/>
                </a:solidFill>
              </a:rPr>
              <a:t>năng</a:t>
            </a:r>
            <a:r>
              <a:rPr lang="en-US" dirty="0">
                <a:solidFill>
                  <a:schemeClr val="bg1"/>
                </a:solidFill>
              </a:rPr>
              <a:t>, </a:t>
            </a:r>
            <a:r>
              <a:rPr lang="en-US" dirty="0" err="1">
                <a:solidFill>
                  <a:schemeClr val="bg1"/>
                </a:solidFill>
              </a:rPr>
              <a:t>hiểu</a:t>
            </a:r>
            <a:r>
              <a:rPr lang="en-US" dirty="0">
                <a:solidFill>
                  <a:schemeClr val="bg1"/>
                </a:solidFill>
              </a:rPr>
              <a:t> </a:t>
            </a:r>
            <a:r>
              <a:rPr lang="en-US" dirty="0" err="1">
                <a:solidFill>
                  <a:schemeClr val="bg1"/>
                </a:solidFill>
              </a:rPr>
              <a:t>biết</a:t>
            </a:r>
            <a:r>
              <a:rPr lang="en-US" dirty="0">
                <a:solidFill>
                  <a:schemeClr val="bg1"/>
                </a:solidFill>
              </a:rPr>
              <a:t>, </a:t>
            </a:r>
            <a:r>
              <a:rPr lang="en-US" dirty="0" err="1">
                <a:solidFill>
                  <a:schemeClr val="bg1"/>
                </a:solidFill>
              </a:rPr>
              <a:t>tính</a:t>
            </a:r>
            <a:r>
              <a:rPr lang="en-US" dirty="0">
                <a:solidFill>
                  <a:schemeClr val="bg1"/>
                </a:solidFill>
              </a:rPr>
              <a:t> </a:t>
            </a:r>
            <a:r>
              <a:rPr lang="en-US" dirty="0" err="1">
                <a:solidFill>
                  <a:schemeClr val="bg1"/>
                </a:solidFill>
              </a:rPr>
              <a:t>tình</a:t>
            </a:r>
            <a:r>
              <a:rPr lang="en-US" dirty="0">
                <a:solidFill>
                  <a:schemeClr val="bg1"/>
                </a:solidFill>
              </a:rPr>
              <a:t>, </a:t>
            </a:r>
            <a:r>
              <a:rPr lang="en-US" dirty="0" err="1">
                <a:solidFill>
                  <a:schemeClr val="bg1"/>
                </a:solidFill>
              </a:rPr>
              <a:t>sở</a:t>
            </a:r>
            <a:r>
              <a:rPr lang="en-US" dirty="0">
                <a:solidFill>
                  <a:schemeClr val="bg1"/>
                </a:solidFill>
              </a:rPr>
              <a:t> </a:t>
            </a:r>
            <a:r>
              <a:rPr lang="en-US" dirty="0" err="1">
                <a:solidFill>
                  <a:schemeClr val="bg1"/>
                </a:solidFill>
              </a:rPr>
              <a:t>thích</a:t>
            </a:r>
            <a:r>
              <a:rPr lang="en-US" dirty="0">
                <a:solidFill>
                  <a:schemeClr val="bg1"/>
                </a:solidFill>
              </a:rPr>
              <a:t>, </a:t>
            </a:r>
            <a:r>
              <a:rPr lang="en-US" dirty="0" err="1">
                <a:solidFill>
                  <a:schemeClr val="bg1"/>
                </a:solidFill>
              </a:rPr>
              <a:t>thói</a:t>
            </a:r>
            <a:r>
              <a:rPr lang="en-US" dirty="0">
                <a:solidFill>
                  <a:schemeClr val="bg1"/>
                </a:solidFill>
              </a:rPr>
              <a:t> </a:t>
            </a:r>
            <a:r>
              <a:rPr lang="en-US" dirty="0" err="1">
                <a:solidFill>
                  <a:schemeClr val="bg1"/>
                </a:solidFill>
              </a:rPr>
              <a:t>quen</a:t>
            </a:r>
            <a:r>
              <a:rPr lang="en-US" dirty="0">
                <a:solidFill>
                  <a:schemeClr val="bg1"/>
                </a:solidFill>
              </a:rPr>
              <a:t>, </a:t>
            </a:r>
            <a:r>
              <a:rPr lang="en-US" dirty="0" err="1">
                <a:solidFill>
                  <a:schemeClr val="bg1"/>
                </a:solidFill>
              </a:rPr>
              <a:t>điểm</a:t>
            </a:r>
            <a:r>
              <a:rPr lang="en-US" dirty="0">
                <a:solidFill>
                  <a:schemeClr val="bg1"/>
                </a:solidFill>
              </a:rPr>
              <a:t> </a:t>
            </a:r>
            <a:r>
              <a:rPr lang="en-US" dirty="0" err="1">
                <a:solidFill>
                  <a:schemeClr val="bg1"/>
                </a:solidFill>
              </a:rPr>
              <a:t>mạnh</a:t>
            </a:r>
            <a:r>
              <a:rPr lang="en-US" dirty="0">
                <a:solidFill>
                  <a:schemeClr val="bg1"/>
                </a:solidFill>
              </a:rPr>
              <a:t>, </a:t>
            </a:r>
            <a:r>
              <a:rPr lang="en-US" dirty="0" err="1">
                <a:solidFill>
                  <a:schemeClr val="bg1"/>
                </a:solidFill>
              </a:rPr>
              <a:t>điểm</a:t>
            </a:r>
            <a:r>
              <a:rPr lang="en-US" dirty="0">
                <a:solidFill>
                  <a:schemeClr val="bg1"/>
                </a:solidFill>
              </a:rPr>
              <a:t> </a:t>
            </a:r>
            <a:r>
              <a:rPr lang="en-US" dirty="0" err="1">
                <a:solidFill>
                  <a:schemeClr val="bg1"/>
                </a:solidFill>
              </a:rPr>
              <a:t>yếu</a:t>
            </a:r>
            <a:r>
              <a:rPr lang="en-US" dirty="0">
                <a:solidFill>
                  <a:schemeClr val="bg1"/>
                </a:solidFill>
              </a:rPr>
              <a:t>,…).</a:t>
            </a:r>
            <a:endParaRPr lang="en-US" dirty="0">
              <a:solidFill>
                <a:schemeClr val="bg1"/>
              </a:solidFill>
              <a:latin typeface="Arial" pitchFamily="34" charset="0"/>
              <a:ea typeface="Times New Roman" panose="02020603050405020304" pitchFamily="18" charset="0"/>
              <a:cs typeface="Arial" pitchFamily="34" charset="0"/>
            </a:endParaRPr>
          </a:p>
        </p:txBody>
      </p:sp>
      <p:sp>
        <p:nvSpPr>
          <p:cNvPr id="8" name="TextBox 7">
            <a:extLst>
              <a:ext uri="{FF2B5EF4-FFF2-40B4-BE49-F238E27FC236}">
                <a16:creationId xmlns:a16="http://schemas.microsoft.com/office/drawing/2014/main" id="{7EA79F8B-2D83-4238-B59E-D9862EE4C517}"/>
              </a:ext>
            </a:extLst>
          </p:cNvPr>
          <p:cNvSpPr txBox="1"/>
          <p:nvPr/>
        </p:nvSpPr>
        <p:spPr>
          <a:xfrm>
            <a:off x="1657143" y="186035"/>
            <a:ext cx="6567985" cy="523220"/>
          </a:xfrm>
          <a:prstGeom prst="rect">
            <a:avLst/>
          </a:prstGeom>
          <a:noFill/>
        </p:spPr>
        <p:txBody>
          <a:bodyPr wrap="square" rtlCol="0">
            <a:spAutoFit/>
          </a:bodyPr>
          <a:lstStyle/>
          <a:p>
            <a:pPr algn="ctr">
              <a:spcBef>
                <a:spcPct val="20000"/>
              </a:spcBef>
              <a:spcAft>
                <a:spcPct val="20000"/>
              </a:spcAft>
              <a:defRPr/>
            </a:pP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1.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Thế</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nào</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là</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tự</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nhận</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thức</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bản</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 </a:t>
            </a:r>
            <a:r>
              <a:rPr lang="en-US" altLang="en-US" sz="2800" b="1" kern="0" dirty="0" err="1">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thân</a:t>
            </a:r>
            <a:r>
              <a:rPr lang="en-US" altLang="en-US" sz="2800" b="1" kern="0" dirty="0">
                <a:ln>
                  <a:solidFill>
                    <a:srgbClr val="FFC000"/>
                  </a:solidFill>
                </a:ln>
                <a:solidFill>
                  <a:srgbClr val="990099"/>
                </a:solidFill>
                <a:effectLst>
                  <a:outerShdw blurRad="38100" dist="38100" dir="2700000" algn="tl">
                    <a:srgbClr val="000000">
                      <a:alpha val="43137"/>
                    </a:srgbClr>
                  </a:outerShdw>
                </a:effectLst>
                <a:latin typeface="Arial" pitchFamily="34" charset="0"/>
                <a:cs typeface="Arial" pitchFamily="34" charset="0"/>
              </a:rPr>
              <a:t>?</a:t>
            </a:r>
          </a:p>
        </p:txBody>
      </p:sp>
      <p:pic>
        <p:nvPicPr>
          <p:cNvPr id="4098" name="Picture 2" descr="Năng Lực Bản Thân Là Gì? Tổng Quan Về Năng Lực Bản Thân - Nguyễn Thuyên">
            <a:extLst>
              <a:ext uri="{FF2B5EF4-FFF2-40B4-BE49-F238E27FC236}">
                <a16:creationId xmlns:a16="http://schemas.microsoft.com/office/drawing/2014/main" id="{F4A89947-1F89-4581-AC8F-D397CB7EB4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7969" y="1938228"/>
            <a:ext cx="3671169" cy="244744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344416675"/>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heel(1)">
                                      <p:cBhvr>
                                        <p:cTn id="7" dur="2000"/>
                                        <p:tgtEl>
                                          <p:spTgt spid="4098"/>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heel(1)">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4" descr="duong phan cach">
            <a:extLst>
              <a:ext uri="{FF2B5EF4-FFF2-40B4-BE49-F238E27FC236}">
                <a16:creationId xmlns:a16="http://schemas.microsoft.com/office/drawing/2014/main" id="{E4DBE15A-7E13-4436-8AA5-5E2ABBCF23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B045324-D379-4516-B1D1-0C3119502E25}"/>
              </a:ext>
            </a:extLst>
          </p:cNvPr>
          <p:cNvSpPr txBox="1"/>
          <p:nvPr/>
        </p:nvSpPr>
        <p:spPr>
          <a:xfrm>
            <a:off x="1828800" y="81892"/>
            <a:ext cx="5829300" cy="584775"/>
          </a:xfrm>
          <a:prstGeom prst="rect">
            <a:avLst/>
          </a:prstGeom>
          <a:noFill/>
        </p:spPr>
        <p:txBody>
          <a:bodyPr wrap="square" rtlCol="0">
            <a:spAutoFit/>
          </a:bodyPr>
          <a:lstStyle/>
          <a:p>
            <a:pPr algn="ctr"/>
            <a:r>
              <a:rPr lang="en-US" sz="3200" b="1" dirty="0" err="1">
                <a:solidFill>
                  <a:srgbClr val="0000FF"/>
                </a:solidFill>
              </a:rPr>
              <a:t>Tự</a:t>
            </a:r>
            <a:r>
              <a:rPr lang="en-US" sz="3200" b="1" dirty="0">
                <a:solidFill>
                  <a:srgbClr val="0000FF"/>
                </a:solidFill>
              </a:rPr>
              <a:t> </a:t>
            </a:r>
            <a:r>
              <a:rPr lang="en-US" sz="3200" b="1" dirty="0" err="1">
                <a:solidFill>
                  <a:srgbClr val="0000FF"/>
                </a:solidFill>
              </a:rPr>
              <a:t>ti</a:t>
            </a:r>
            <a:r>
              <a:rPr lang="en-US" sz="3200" b="1" dirty="0">
                <a:solidFill>
                  <a:srgbClr val="0000FF"/>
                </a:solidFill>
              </a:rPr>
              <a:t> </a:t>
            </a:r>
            <a:r>
              <a:rPr lang="en-US" sz="3200" b="1" dirty="0" err="1">
                <a:solidFill>
                  <a:srgbClr val="0000FF"/>
                </a:solidFill>
              </a:rPr>
              <a:t>và</a:t>
            </a:r>
            <a:r>
              <a:rPr lang="en-US" sz="3200" b="1" dirty="0">
                <a:solidFill>
                  <a:srgbClr val="0000FF"/>
                </a:solidFill>
              </a:rPr>
              <a:t> </a:t>
            </a:r>
            <a:r>
              <a:rPr lang="en-US" sz="3200" b="1" dirty="0" err="1">
                <a:solidFill>
                  <a:srgbClr val="0000FF"/>
                </a:solidFill>
              </a:rPr>
              <a:t>tự</a:t>
            </a:r>
            <a:r>
              <a:rPr lang="en-US" sz="3200" b="1" dirty="0">
                <a:solidFill>
                  <a:srgbClr val="0000FF"/>
                </a:solidFill>
              </a:rPr>
              <a:t> </a:t>
            </a:r>
            <a:r>
              <a:rPr lang="en-US" sz="3200" b="1" dirty="0" err="1">
                <a:solidFill>
                  <a:srgbClr val="0000FF"/>
                </a:solidFill>
              </a:rPr>
              <a:t>phụ</a:t>
            </a:r>
            <a:endParaRPr lang="en-US" sz="3200" b="1" dirty="0">
              <a:solidFill>
                <a:srgbClr val="0000FF"/>
              </a:solidFill>
            </a:endParaRPr>
          </a:p>
        </p:txBody>
      </p:sp>
      <p:pic>
        <p:nvPicPr>
          <p:cNvPr id="18" name="Picture 17">
            <a:extLst>
              <a:ext uri="{FF2B5EF4-FFF2-40B4-BE49-F238E27FC236}">
                <a16:creationId xmlns:a16="http://schemas.microsoft.com/office/drawing/2014/main" id="{46B64C16-D473-43E0-BC7A-B195D36327A8}"/>
              </a:ext>
            </a:extLst>
          </p:cNvPr>
          <p:cNvPicPr>
            <a:picLocks noChangeAspect="1"/>
          </p:cNvPicPr>
          <p:nvPr/>
        </p:nvPicPr>
        <p:blipFill>
          <a:blip r:embed="rId5"/>
          <a:stretch>
            <a:fillRect/>
          </a:stretch>
        </p:blipFill>
        <p:spPr>
          <a:xfrm>
            <a:off x="0" y="0"/>
            <a:ext cx="1657143" cy="666667"/>
          </a:xfrm>
          <a:prstGeom prst="rect">
            <a:avLst/>
          </a:prstGeom>
        </p:spPr>
      </p:pic>
      <p:pic>
        <p:nvPicPr>
          <p:cNvPr id="2" name="Tu ti va tu phu">
            <a:hlinkClick r:id="" action="ppaction://media"/>
            <a:extLst>
              <a:ext uri="{FF2B5EF4-FFF2-40B4-BE49-F238E27FC236}">
                <a16:creationId xmlns:a16="http://schemas.microsoft.com/office/drawing/2014/main" id="{A6387A76-C22A-4BC5-82FD-39F983DFBE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826362"/>
            <a:ext cx="9144000" cy="4888637"/>
          </a:xfrm>
          <a:prstGeom prst="rect">
            <a:avLst/>
          </a:prstGeom>
        </p:spPr>
      </p:pic>
    </p:spTree>
    <p:extLst>
      <p:ext uri="{BB962C8B-B14F-4D97-AF65-F5344CB8AC3E}">
        <p14:creationId xmlns:p14="http://schemas.microsoft.com/office/powerpoint/2010/main" val="32627328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8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2. Ý </a:t>
            </a:r>
            <a:r>
              <a:rPr lang="en-US" sz="2800" b="1" dirty="0" err="1">
                <a:solidFill>
                  <a:srgbClr val="C00000"/>
                </a:solidFill>
              </a:rPr>
              <a:t>nghĩa</a:t>
            </a:r>
            <a:r>
              <a:rPr lang="en-US" sz="2800" b="1" dirty="0">
                <a:solidFill>
                  <a:srgbClr val="C00000"/>
                </a:solidFill>
              </a:rPr>
              <a:t> </a:t>
            </a:r>
            <a:r>
              <a:rPr lang="en-US" sz="2800" b="1" dirty="0" err="1">
                <a:solidFill>
                  <a:srgbClr val="C00000"/>
                </a:solidFill>
              </a:rPr>
              <a:t>của</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thức</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a:t>
            </a:r>
          </a:p>
        </p:txBody>
      </p:sp>
      <p:pic>
        <p:nvPicPr>
          <p:cNvPr id="7" name="Picture 6">
            <a:extLst>
              <a:ext uri="{FF2B5EF4-FFF2-40B4-BE49-F238E27FC236}">
                <a16:creationId xmlns:a16="http://schemas.microsoft.com/office/drawing/2014/main" id="{315400F3-14FA-4FC7-9FCA-9ACF94932E9A}"/>
              </a:ext>
            </a:extLst>
          </p:cNvPr>
          <p:cNvPicPr>
            <a:picLocks noChangeAspect="1"/>
          </p:cNvPicPr>
          <p:nvPr/>
        </p:nvPicPr>
        <p:blipFill>
          <a:blip r:embed="rId3"/>
          <a:stretch>
            <a:fillRect/>
          </a:stretch>
        </p:blipFill>
        <p:spPr>
          <a:xfrm>
            <a:off x="1638523" y="0"/>
            <a:ext cx="5943152" cy="999976"/>
          </a:xfrm>
          <a:prstGeom prst="rect">
            <a:avLst/>
          </a:prstGeom>
        </p:spPr>
      </p:pic>
      <p:pic>
        <p:nvPicPr>
          <p:cNvPr id="8" name="Picture 2">
            <a:extLst>
              <a:ext uri="{FF2B5EF4-FFF2-40B4-BE49-F238E27FC236}">
                <a16:creationId xmlns:a16="http://schemas.microsoft.com/office/drawing/2014/main" id="{05E02A8C-4113-41DD-97CE-28EA474F08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42"/>
          <a:stretch/>
        </p:blipFill>
        <p:spPr bwMode="auto">
          <a:xfrm>
            <a:off x="304799" y="2165014"/>
            <a:ext cx="8610601" cy="335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6407259"/>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lIns="71323" tIns="35662" rIns="71323" bIns="35662"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12" name="Text Box 6"/>
          <p:cNvSpPr txBox="1">
            <a:spLocks noChangeArrowheads="1"/>
          </p:cNvSpPr>
          <p:nvPr/>
        </p:nvSpPr>
        <p:spPr bwMode="auto">
          <a:xfrm>
            <a:off x="3781426" y="6706"/>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0</a:t>
            </a:r>
          </a:p>
        </p:txBody>
      </p:sp>
      <p:sp>
        <p:nvSpPr>
          <p:cNvPr id="13" name="Text Box 7"/>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a:t>
            </a:r>
          </a:p>
        </p:txBody>
      </p:sp>
      <p:sp>
        <p:nvSpPr>
          <p:cNvPr id="14" name="Text Box 8"/>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a:t>
            </a:r>
          </a:p>
        </p:txBody>
      </p:sp>
      <p:sp>
        <p:nvSpPr>
          <p:cNvPr id="15" name="Text Box 9"/>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a:t>
            </a:r>
          </a:p>
        </p:txBody>
      </p:sp>
      <p:sp>
        <p:nvSpPr>
          <p:cNvPr id="16" name="Text Box 10"/>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a:t>
            </a:r>
          </a:p>
        </p:txBody>
      </p:sp>
      <p:sp>
        <p:nvSpPr>
          <p:cNvPr id="17" name="Text Box 11"/>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a:t>
            </a:r>
          </a:p>
        </p:txBody>
      </p:sp>
      <p:sp>
        <p:nvSpPr>
          <p:cNvPr id="18" name="Text Box 12"/>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a:t>
            </a:r>
          </a:p>
        </p:txBody>
      </p:sp>
      <p:sp>
        <p:nvSpPr>
          <p:cNvPr id="19" name="Text Box 13"/>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a:t>
            </a:r>
          </a:p>
        </p:txBody>
      </p:sp>
      <p:sp>
        <p:nvSpPr>
          <p:cNvPr id="20" name="Text Box 14"/>
          <p:cNvSpPr txBox="1">
            <a:spLocks noChangeArrowheads="1"/>
          </p:cNvSpPr>
          <p:nvPr/>
        </p:nvSpPr>
        <p:spPr bwMode="auto">
          <a:xfrm>
            <a:off x="3781426"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a:t>
            </a:r>
          </a:p>
        </p:txBody>
      </p:sp>
      <p:sp>
        <p:nvSpPr>
          <p:cNvPr id="21" name="Text Box 15"/>
          <p:cNvSpPr txBox="1">
            <a:spLocks noChangeArrowheads="1"/>
          </p:cNvSpPr>
          <p:nvPr/>
        </p:nvSpPr>
        <p:spPr bwMode="auto">
          <a:xfrm>
            <a:off x="3733801" y="45071"/>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a:t>
            </a:r>
          </a:p>
        </p:txBody>
      </p:sp>
      <p:sp>
        <p:nvSpPr>
          <p:cNvPr id="22" name="Text Box 16"/>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a:t>
            </a:r>
          </a:p>
        </p:txBody>
      </p:sp>
      <p:sp>
        <p:nvSpPr>
          <p:cNvPr id="23" name="Text Box 17"/>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20</a:t>
            </a:r>
          </a:p>
        </p:txBody>
      </p:sp>
      <p:sp>
        <p:nvSpPr>
          <p:cNvPr id="24" name="Text Box 18"/>
          <p:cNvSpPr txBox="1">
            <a:spLocks noChangeArrowheads="1"/>
          </p:cNvSpPr>
          <p:nvPr/>
        </p:nvSpPr>
        <p:spPr bwMode="auto">
          <a:xfrm>
            <a:off x="3748089" y="92"/>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30</a:t>
            </a:r>
          </a:p>
        </p:txBody>
      </p:sp>
      <p:sp>
        <p:nvSpPr>
          <p:cNvPr id="25" name="Text Box 19"/>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40</a:t>
            </a:r>
          </a:p>
        </p:txBody>
      </p:sp>
      <p:sp>
        <p:nvSpPr>
          <p:cNvPr id="26" name="Text Box 20"/>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50</a:t>
            </a:r>
          </a:p>
        </p:txBody>
      </p:sp>
      <p:sp>
        <p:nvSpPr>
          <p:cNvPr id="27" name="Text Box 21"/>
          <p:cNvSpPr txBox="1">
            <a:spLocks noChangeArrowheads="1"/>
          </p:cNvSpPr>
          <p:nvPr/>
        </p:nvSpPr>
        <p:spPr bwMode="auto">
          <a:xfrm>
            <a:off x="3748089" y="13321"/>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60</a:t>
            </a:r>
          </a:p>
        </p:txBody>
      </p:sp>
      <p:sp>
        <p:nvSpPr>
          <p:cNvPr id="28" name="Text Box 22"/>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70</a:t>
            </a:r>
          </a:p>
        </p:txBody>
      </p:sp>
      <p:sp>
        <p:nvSpPr>
          <p:cNvPr id="29" name="Text Box 23"/>
          <p:cNvSpPr txBox="1">
            <a:spLocks noChangeArrowheads="1"/>
          </p:cNvSpPr>
          <p:nvPr/>
        </p:nvSpPr>
        <p:spPr bwMode="auto">
          <a:xfrm>
            <a:off x="3748089" y="1464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80</a:t>
            </a:r>
          </a:p>
        </p:txBody>
      </p:sp>
      <p:sp>
        <p:nvSpPr>
          <p:cNvPr id="30" name="Text Box 24"/>
          <p:cNvSpPr txBox="1">
            <a:spLocks noChangeArrowheads="1"/>
          </p:cNvSpPr>
          <p:nvPr/>
        </p:nvSpPr>
        <p:spPr bwMode="auto">
          <a:xfrm>
            <a:off x="3748089" y="27873"/>
            <a:ext cx="1728787"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90</a:t>
            </a:r>
          </a:p>
        </p:txBody>
      </p:sp>
      <p:sp>
        <p:nvSpPr>
          <p:cNvPr id="31" name="Text Box 25"/>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100</a:t>
            </a:r>
          </a:p>
        </p:txBody>
      </p:sp>
      <p:sp>
        <p:nvSpPr>
          <p:cNvPr id="32" name="Text Box 26"/>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110</a:t>
            </a:r>
          </a:p>
        </p:txBody>
      </p:sp>
      <p:sp>
        <p:nvSpPr>
          <p:cNvPr id="33" name="Text Box 27"/>
          <p:cNvSpPr txBox="1">
            <a:spLocks noChangeArrowheads="1"/>
          </p:cNvSpPr>
          <p:nvPr/>
        </p:nvSpPr>
        <p:spPr bwMode="auto">
          <a:xfrm>
            <a:off x="38100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120</a:t>
            </a:r>
          </a:p>
        </p:txBody>
      </p:sp>
      <p:sp>
        <p:nvSpPr>
          <p:cNvPr id="36" name="Text Box 27"/>
          <p:cNvSpPr txBox="1">
            <a:spLocks noChangeArrowheads="1"/>
          </p:cNvSpPr>
          <p:nvPr/>
        </p:nvSpPr>
        <p:spPr bwMode="auto">
          <a:xfrm>
            <a:off x="3781426" y="10264"/>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130</a:t>
            </a:r>
          </a:p>
        </p:txBody>
      </p:sp>
      <p:sp>
        <p:nvSpPr>
          <p:cNvPr id="37"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140</a:t>
            </a:r>
          </a:p>
        </p:txBody>
      </p:sp>
      <p:sp>
        <p:nvSpPr>
          <p:cNvPr id="38" name="Text Box 27"/>
          <p:cNvSpPr txBox="1">
            <a:spLocks noChangeArrowheads="1"/>
          </p:cNvSpPr>
          <p:nvPr/>
        </p:nvSpPr>
        <p:spPr bwMode="auto">
          <a:xfrm>
            <a:off x="3733801"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150</a:t>
            </a:r>
          </a:p>
        </p:txBody>
      </p:sp>
      <p:sp>
        <p:nvSpPr>
          <p:cNvPr id="39" name="Text Box 27"/>
          <p:cNvSpPr txBox="1">
            <a:spLocks noChangeArrowheads="1"/>
          </p:cNvSpPr>
          <p:nvPr/>
        </p:nvSpPr>
        <p:spPr bwMode="auto">
          <a:xfrm>
            <a:off x="3757612" y="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160</a:t>
            </a:r>
          </a:p>
        </p:txBody>
      </p:sp>
      <p:sp>
        <p:nvSpPr>
          <p:cNvPr id="40" name="Text Box 27"/>
          <p:cNvSpPr txBox="1">
            <a:spLocks noChangeArrowheads="1"/>
          </p:cNvSpPr>
          <p:nvPr/>
        </p:nvSpPr>
        <p:spPr bwMode="auto">
          <a:xfrm>
            <a:off x="3757612" y="20300"/>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170</a:t>
            </a:r>
          </a:p>
        </p:txBody>
      </p:sp>
      <p:sp>
        <p:nvSpPr>
          <p:cNvPr id="41" name="Text Box 27"/>
          <p:cNvSpPr txBox="1">
            <a:spLocks noChangeArrowheads="1"/>
          </p:cNvSpPr>
          <p:nvPr/>
        </p:nvSpPr>
        <p:spPr bwMode="auto">
          <a:xfrm>
            <a:off x="3757612" y="27873"/>
            <a:ext cx="1728788" cy="718351"/>
          </a:xfrm>
          <a:prstGeom prst="rect">
            <a:avLst/>
          </a:prstGeom>
          <a:gradFill rotWithShape="1">
            <a:gsLst>
              <a:gs pos="0">
                <a:srgbClr val="FFFFFF"/>
              </a:gs>
              <a:gs pos="100000">
                <a:srgbClr val="91FF91"/>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vi-VN" sz="4200">
                <a:solidFill>
                  <a:srgbClr val="FF0066"/>
                </a:solidFill>
                <a:latin typeface=".VnTifani Heavy" pitchFamily="34" charset="0"/>
              </a:rPr>
              <a:t>180</a:t>
            </a:r>
          </a:p>
        </p:txBody>
      </p:sp>
      <p:pic>
        <p:nvPicPr>
          <p:cNvPr id="35" name="Picture 34"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90926" y="-27873"/>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3" descr="BELLS2~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562351" y="-1597"/>
            <a:ext cx="2166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2" name="Table 41">
            <a:extLst>
              <a:ext uri="{FF2B5EF4-FFF2-40B4-BE49-F238E27FC236}">
                <a16:creationId xmlns:a16="http://schemas.microsoft.com/office/drawing/2014/main" id="{FDCC873E-9F39-44F7-80F2-2F8048E5E214}"/>
              </a:ext>
            </a:extLst>
          </p:cNvPr>
          <p:cNvGraphicFramePr>
            <a:graphicFrameLocks noGrp="1"/>
          </p:cNvGraphicFramePr>
          <p:nvPr>
            <p:extLst>
              <p:ext uri="{D42A27DB-BD31-4B8C-83A1-F6EECF244321}">
                <p14:modId xmlns:p14="http://schemas.microsoft.com/office/powerpoint/2010/main" val="2538702046"/>
              </p:ext>
            </p:extLst>
          </p:nvPr>
        </p:nvGraphicFramePr>
        <p:xfrm>
          <a:off x="220994" y="1904642"/>
          <a:ext cx="8613076" cy="3698015"/>
        </p:xfrm>
        <a:graphic>
          <a:graphicData uri="http://schemas.openxmlformats.org/drawingml/2006/table">
            <a:tbl>
              <a:tblPr firstRow="1" firstCol="1" bandRow="1"/>
              <a:tblGrid>
                <a:gridCol w="2263882">
                  <a:extLst>
                    <a:ext uri="{9D8B030D-6E8A-4147-A177-3AD203B41FA5}">
                      <a16:colId xmlns:a16="http://schemas.microsoft.com/office/drawing/2014/main" val="20000"/>
                    </a:ext>
                  </a:extLst>
                </a:gridCol>
                <a:gridCol w="971078">
                  <a:extLst>
                    <a:ext uri="{9D8B030D-6E8A-4147-A177-3AD203B41FA5}">
                      <a16:colId xmlns:a16="http://schemas.microsoft.com/office/drawing/2014/main" val="20001"/>
                    </a:ext>
                  </a:extLst>
                </a:gridCol>
                <a:gridCol w="1744579">
                  <a:extLst>
                    <a:ext uri="{9D8B030D-6E8A-4147-A177-3AD203B41FA5}">
                      <a16:colId xmlns:a16="http://schemas.microsoft.com/office/drawing/2014/main" val="20002"/>
                    </a:ext>
                  </a:extLst>
                </a:gridCol>
                <a:gridCol w="3633537">
                  <a:extLst>
                    <a:ext uri="{9D8B030D-6E8A-4147-A177-3AD203B41FA5}">
                      <a16:colId xmlns:a16="http://schemas.microsoft.com/office/drawing/2014/main" val="20003"/>
                    </a:ext>
                  </a:extLst>
                </a:gridCol>
              </a:tblGrid>
              <a:tr h="640080">
                <a:tc>
                  <a:txBody>
                    <a:bodyPr/>
                    <a:lstStyle/>
                    <a:p>
                      <a:pPr marL="0" marR="0" algn="ctr">
                        <a:lnSpc>
                          <a:spcPct val="115000"/>
                        </a:lnSpc>
                        <a:spcBef>
                          <a:spcPts val="0"/>
                        </a:spcBef>
                        <a:spcAft>
                          <a:spcPts val="600"/>
                        </a:spcAft>
                      </a:pPr>
                      <a:r>
                        <a:rPr lang="vi-VN" sz="1800" dirty="0">
                          <a:solidFill>
                            <a:srgbClr val="FF0000"/>
                          </a:solidFill>
                          <a:effectLst/>
                          <a:latin typeface="+mn-lt"/>
                          <a:ea typeface="Courier New" panose="02070309020205020404" pitchFamily="49" charset="0"/>
                        </a:rPr>
                        <a:t> </a:t>
                      </a:r>
                      <a:r>
                        <a:rPr lang="en-US" sz="1800" b="1" kern="1200" dirty="0" err="1">
                          <a:solidFill>
                            <a:srgbClr val="FF0000"/>
                          </a:solidFill>
                          <a:latin typeface="+mn-lt"/>
                          <a:ea typeface="+mn-ea"/>
                          <a:cs typeface="+mn-cs"/>
                        </a:rPr>
                        <a:t>Nội</a:t>
                      </a:r>
                      <a:r>
                        <a:rPr lang="en-US" sz="1800" b="1" kern="1200" dirty="0">
                          <a:solidFill>
                            <a:srgbClr val="FF0000"/>
                          </a:solidFill>
                          <a:latin typeface="+mn-lt"/>
                          <a:ea typeface="+mn-ea"/>
                          <a:cs typeface="+mn-cs"/>
                        </a:rPr>
                        <a:t> dung ý </a:t>
                      </a:r>
                      <a:r>
                        <a:rPr lang="en-US" sz="1800" b="1" kern="1200" dirty="0" err="1">
                          <a:solidFill>
                            <a:srgbClr val="FF0000"/>
                          </a:solidFill>
                          <a:latin typeface="+mn-lt"/>
                          <a:ea typeface="+mn-ea"/>
                          <a:cs typeface="+mn-cs"/>
                        </a:rPr>
                        <a:t>kiến</a:t>
                      </a:r>
                      <a:endParaRPr lang="en-US" sz="1800" dirty="0">
                        <a:solidFill>
                          <a:srgbClr val="FF0000"/>
                        </a:solidFill>
                        <a:effectLst/>
                        <a:latin typeface="+mn-lt"/>
                        <a:ea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1800" b="1" kern="1200" dirty="0" err="1">
                          <a:solidFill>
                            <a:srgbClr val="FF0000"/>
                          </a:solidFill>
                          <a:latin typeface="+mn-lt"/>
                          <a:ea typeface="+mn-ea"/>
                          <a:cs typeface="+mn-cs"/>
                        </a:rPr>
                        <a:t>Đồng</a:t>
                      </a:r>
                      <a:r>
                        <a:rPr lang="en-US" sz="1800" b="1" kern="1200" dirty="0">
                          <a:solidFill>
                            <a:srgbClr val="FF0000"/>
                          </a:solidFill>
                          <a:latin typeface="+mn-lt"/>
                          <a:ea typeface="+mn-ea"/>
                          <a:cs typeface="+mn-cs"/>
                        </a:rPr>
                        <a:t> ý</a:t>
                      </a:r>
                      <a:endParaRPr lang="en-US" sz="1800" dirty="0">
                        <a:solidFill>
                          <a:srgbClr val="FF00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1800" b="1" kern="1200" dirty="0" err="1">
                          <a:solidFill>
                            <a:srgbClr val="FF0000"/>
                          </a:solidFill>
                          <a:latin typeface="+mn-lt"/>
                          <a:ea typeface="+mn-ea"/>
                          <a:cs typeface="+mn-cs"/>
                        </a:rPr>
                        <a:t>Không</a:t>
                      </a:r>
                      <a:r>
                        <a:rPr lang="en-US" sz="1800" b="1" kern="1200" dirty="0">
                          <a:solidFill>
                            <a:srgbClr val="FF0000"/>
                          </a:solidFill>
                          <a:latin typeface="+mn-lt"/>
                          <a:ea typeface="+mn-ea"/>
                          <a:cs typeface="+mn-cs"/>
                        </a:rPr>
                        <a:t> </a:t>
                      </a:r>
                      <a:r>
                        <a:rPr lang="en-US" sz="1800" b="1" kern="1200" dirty="0" err="1">
                          <a:solidFill>
                            <a:srgbClr val="FF0000"/>
                          </a:solidFill>
                          <a:latin typeface="+mn-lt"/>
                          <a:ea typeface="+mn-ea"/>
                          <a:cs typeface="+mn-cs"/>
                        </a:rPr>
                        <a:t>đồng</a:t>
                      </a:r>
                      <a:r>
                        <a:rPr lang="en-US" sz="1800" b="1" kern="1200" dirty="0">
                          <a:solidFill>
                            <a:srgbClr val="FF0000"/>
                          </a:solidFill>
                          <a:latin typeface="+mn-lt"/>
                          <a:ea typeface="+mn-ea"/>
                          <a:cs typeface="+mn-cs"/>
                        </a:rPr>
                        <a:t> ý</a:t>
                      </a:r>
                      <a:endParaRPr lang="en-US" sz="1800" dirty="0">
                        <a:solidFill>
                          <a:srgbClr val="FF00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tc>
                  <a:txBody>
                    <a:bodyPr/>
                    <a:lstStyle/>
                    <a:p>
                      <a:pPr algn="ctr"/>
                      <a:r>
                        <a:rPr lang="en-US" sz="1800" b="1" kern="1200" dirty="0" err="1">
                          <a:solidFill>
                            <a:srgbClr val="FF0000"/>
                          </a:solidFill>
                          <a:latin typeface="+mn-lt"/>
                          <a:ea typeface="+mn-ea"/>
                          <a:cs typeface="+mn-cs"/>
                        </a:rPr>
                        <a:t>Giải</a:t>
                      </a:r>
                      <a:r>
                        <a:rPr lang="en-US" sz="1800" b="1" kern="1200" dirty="0">
                          <a:solidFill>
                            <a:srgbClr val="FF0000"/>
                          </a:solidFill>
                          <a:latin typeface="+mn-lt"/>
                          <a:ea typeface="+mn-ea"/>
                          <a:cs typeface="+mn-cs"/>
                        </a:rPr>
                        <a:t> </a:t>
                      </a:r>
                      <a:r>
                        <a:rPr lang="en-US" sz="1800" b="1" kern="1200" dirty="0" err="1">
                          <a:solidFill>
                            <a:srgbClr val="FF0000"/>
                          </a:solidFill>
                          <a:latin typeface="+mn-lt"/>
                          <a:ea typeface="+mn-ea"/>
                          <a:cs typeface="+mn-cs"/>
                        </a:rPr>
                        <a:t>thích</a:t>
                      </a:r>
                      <a:endParaRPr lang="en-US" sz="1800" dirty="0">
                        <a:solidFill>
                          <a:srgbClr val="FF00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000"/>
                  </a:ext>
                </a:extLst>
              </a:tr>
              <a:tr h="653580">
                <a:tc>
                  <a:txBody>
                    <a:bodyPr/>
                    <a:lstStyle/>
                    <a:p>
                      <a:pPr algn="just"/>
                      <a:r>
                        <a:rPr lang="en-US" sz="1400" b="1" kern="1200" dirty="0">
                          <a:solidFill>
                            <a:srgbClr val="0000FF"/>
                          </a:solidFill>
                          <a:latin typeface="Arial" pitchFamily="34" charset="0"/>
                          <a:ea typeface="+mn-ea"/>
                          <a:cs typeface="Arial" pitchFamily="34" charset="0"/>
                        </a:rPr>
                        <a:t>1. </a:t>
                      </a:r>
                      <a:r>
                        <a:rPr lang="en-US" sz="1400" b="1" kern="1200" dirty="0" err="1">
                          <a:solidFill>
                            <a:srgbClr val="0000FF"/>
                          </a:solidFill>
                          <a:latin typeface="Arial" pitchFamily="34" charset="0"/>
                          <a:ea typeface="+mn-ea"/>
                          <a:cs typeface="Arial" pitchFamily="34" charset="0"/>
                        </a:rPr>
                        <a:t>Có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cái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nhìn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trung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thực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về</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ưu</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nhược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của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mình</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900" dirty="0">
                          <a:effectLst/>
                          <a:latin typeface="Arial" pitchFamily="34" charset="0"/>
                          <a:ea typeface="Courier New" panose="02070309020205020404" pitchFamily="49" charset="0"/>
                          <a:cs typeface="Arial" pitchFamily="34" charset="0"/>
                        </a:rPr>
                        <a:t> </a:t>
                      </a:r>
                      <a:endParaRPr lang="en-US" sz="800" dirty="0">
                        <a:effectLst/>
                        <a:latin typeface="Arial" pitchFamily="34" charset="0"/>
                        <a:ea typeface="Arial" panose="020B0604020202020204" pitchFamily="34" charset="0"/>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790210">
                <a:tc>
                  <a:txBody>
                    <a:bodyPr/>
                    <a:lstStyle/>
                    <a:p>
                      <a:pPr algn="just"/>
                      <a:r>
                        <a:rPr lang="en-US" sz="1400" b="1" kern="1200" dirty="0">
                          <a:solidFill>
                            <a:srgbClr val="0000FF"/>
                          </a:solidFill>
                          <a:latin typeface="Arial" pitchFamily="34" charset="0"/>
                          <a:ea typeface="+mn-ea"/>
                          <a:cs typeface="Arial" pitchFamily="34" charset="0"/>
                        </a:rPr>
                        <a:t>2. </a:t>
                      </a:r>
                      <a:r>
                        <a:rPr lang="en-US" sz="1400" b="1" kern="1200" dirty="0" err="1">
                          <a:solidFill>
                            <a:srgbClr val="0000FF"/>
                          </a:solidFill>
                          <a:latin typeface="Arial" pitchFamily="34" charset="0"/>
                          <a:ea typeface="+mn-ea"/>
                          <a:cs typeface="Arial" pitchFamily="34" charset="0"/>
                        </a:rPr>
                        <a:t>Xác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định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được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việc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cần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làm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để</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hoàn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thiện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bản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thân</a:t>
                      </a:r>
                      <a:r>
                        <a:rPr lang="en-US" sz="1400" b="1" kern="1200" dirty="0">
                          <a:solidFill>
                            <a:srgbClr val="0000FF"/>
                          </a:solidFill>
                          <a:latin typeface="Arial" pitchFamily="34" charset="0"/>
                          <a:ea typeface="+mn-ea"/>
                          <a:cs typeface="Arial" pitchFamily="34" charset="0"/>
                        </a:rPr>
                        <a:t>. </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900" dirty="0">
                          <a:effectLst/>
                          <a:latin typeface="Arial" pitchFamily="34" charset="0"/>
                          <a:ea typeface="Courier New" panose="02070309020205020404" pitchFamily="49" charset="0"/>
                          <a:cs typeface="Arial" pitchFamily="34" charset="0"/>
                        </a:rPr>
                        <a:t> </a:t>
                      </a:r>
                      <a:endParaRPr lang="en-US" sz="800" dirty="0">
                        <a:effectLst/>
                        <a:latin typeface="Arial" pitchFamily="34" charset="0"/>
                        <a:ea typeface="Arial" panose="020B0604020202020204" pitchFamily="34" charset="0"/>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53580">
                <a:tc>
                  <a:txBody>
                    <a:bodyPr/>
                    <a:lstStyle/>
                    <a:p>
                      <a:pPr algn="just"/>
                      <a:r>
                        <a:rPr lang="en-US" sz="1400" b="1" kern="1200" dirty="0">
                          <a:solidFill>
                            <a:srgbClr val="0000FF"/>
                          </a:solidFill>
                          <a:latin typeface="Arial" pitchFamily="34" charset="0"/>
                          <a:ea typeface="+mn-ea"/>
                          <a:cs typeface="Arial" pitchFamily="34" charset="0"/>
                        </a:rPr>
                        <a:t>3. </a:t>
                      </a:r>
                      <a:r>
                        <a:rPr lang="en-US" sz="1400" b="1" kern="1200" dirty="0" err="1">
                          <a:solidFill>
                            <a:srgbClr val="0000FF"/>
                          </a:solidFill>
                          <a:latin typeface="Arial" pitchFamily="34" charset="0"/>
                          <a:ea typeface="+mn-ea"/>
                          <a:cs typeface="Arial" pitchFamily="34" charset="0"/>
                        </a:rPr>
                        <a:t>Dễ</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đồng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cảm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và</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chia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sẻ</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khác</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900" dirty="0">
                          <a:effectLst/>
                          <a:latin typeface="Arial" pitchFamily="34" charset="0"/>
                          <a:ea typeface="Courier New" panose="02070309020205020404" pitchFamily="49" charset="0"/>
                          <a:cs typeface="Arial" pitchFamily="34" charset="0"/>
                        </a:rPr>
                        <a:t> </a:t>
                      </a:r>
                      <a:endParaRPr lang="en-US" sz="800" dirty="0">
                        <a:effectLst/>
                        <a:latin typeface="Arial" pitchFamily="34" charset="0"/>
                        <a:ea typeface="Arial" panose="020B0604020202020204" pitchFamily="34" charset="0"/>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endParaRPr lang="en-US" sz="140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711767">
                <a:tc>
                  <a:txBody>
                    <a:bodyPr/>
                    <a:lstStyle/>
                    <a:p>
                      <a:pPr marL="0" marR="0" algn="just">
                        <a:lnSpc>
                          <a:spcPct val="115000"/>
                        </a:lnSpc>
                        <a:spcBef>
                          <a:spcPts val="0"/>
                        </a:spcBef>
                        <a:spcAft>
                          <a:spcPts val="600"/>
                        </a:spcAft>
                      </a:pPr>
                      <a:r>
                        <a:rPr lang="en-US" sz="1400" b="1" kern="1200" dirty="0">
                          <a:solidFill>
                            <a:srgbClr val="0000FF"/>
                          </a:solidFill>
                          <a:latin typeface="Arial" pitchFamily="34" charset="0"/>
                          <a:ea typeface="+mn-ea"/>
                          <a:cs typeface="Arial" pitchFamily="34" charset="0"/>
                        </a:rPr>
                        <a:t>4. </a:t>
                      </a:r>
                      <a:r>
                        <a:rPr lang="en-US" sz="1400" b="1" kern="1200" dirty="0" err="1">
                          <a:solidFill>
                            <a:srgbClr val="0000FF"/>
                          </a:solidFill>
                          <a:latin typeface="Arial" pitchFamily="34" charset="0"/>
                          <a:ea typeface="+mn-ea"/>
                          <a:cs typeface="Arial" pitchFamily="34" charset="0"/>
                        </a:rPr>
                        <a:t>Có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việc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làm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và</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cách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ứng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xử</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phù</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hợp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mọi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xung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quanh</a:t>
                      </a:r>
                      <a:endParaRPr lang="en-US" sz="8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900" dirty="0">
                          <a:effectLst/>
                          <a:latin typeface="Arial" pitchFamily="34" charset="0"/>
                          <a:ea typeface="Courier New" panose="02070309020205020404" pitchFamily="49" charset="0"/>
                          <a:cs typeface="Arial" pitchFamily="34" charset="0"/>
                        </a:rPr>
                        <a:t> </a:t>
                      </a:r>
                      <a:endParaRPr lang="en-US" sz="800" dirty="0">
                        <a:effectLst/>
                        <a:latin typeface="Arial" pitchFamily="34" charset="0"/>
                        <a:ea typeface="Arial" panose="020B0604020202020204" pitchFamily="34" charset="0"/>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n-US" sz="1400" dirty="0"/>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3" name="TextBox 42">
            <a:extLst>
              <a:ext uri="{FF2B5EF4-FFF2-40B4-BE49-F238E27FC236}">
                <a16:creationId xmlns:a16="http://schemas.microsoft.com/office/drawing/2014/main" id="{FCDCE23A-0EB5-4E33-B902-04B3DB0F6175}"/>
              </a:ext>
            </a:extLst>
          </p:cNvPr>
          <p:cNvSpPr txBox="1"/>
          <p:nvPr/>
        </p:nvSpPr>
        <p:spPr>
          <a:xfrm>
            <a:off x="0" y="1409700"/>
            <a:ext cx="8865738" cy="369332"/>
          </a:xfrm>
          <a:prstGeom prst="rect">
            <a:avLst/>
          </a:prstGeom>
          <a:noFill/>
        </p:spPr>
        <p:txBody>
          <a:bodyPr wrap="square" rtlCol="0">
            <a:spAutoFit/>
          </a:bodyPr>
          <a:lstStyle/>
          <a:p>
            <a:r>
              <a:rPr lang="en-AU" sz="1800" b="1" dirty="0" err="1">
                <a:solidFill>
                  <a:srgbClr val="0000FF"/>
                </a:solidFill>
                <a:latin typeface="Arial" pitchFamily="34" charset="0"/>
                <a:ea typeface="Times New Roman" panose="02020603050405020304" pitchFamily="18" charset="0"/>
                <a:cs typeface="Arial" pitchFamily="34" charset="0"/>
              </a:rPr>
              <a:t>Tìm</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hiểu</a:t>
            </a:r>
            <a:r>
              <a:rPr lang="en-AU" sz="1800" b="1" dirty="0">
                <a:solidFill>
                  <a:srgbClr val="0000FF"/>
                </a:solidFill>
                <a:latin typeface="Arial" pitchFamily="34" charset="0"/>
                <a:ea typeface="Times New Roman" panose="02020603050405020304" pitchFamily="18" charset="0"/>
                <a:cs typeface="Arial" pitchFamily="34" charset="0"/>
              </a:rPr>
              <a:t> ý </a:t>
            </a:r>
            <a:r>
              <a:rPr lang="en-AU" sz="1800" b="1" dirty="0" err="1">
                <a:solidFill>
                  <a:srgbClr val="0000FF"/>
                </a:solidFill>
                <a:latin typeface="Arial" pitchFamily="34" charset="0"/>
                <a:ea typeface="Times New Roman" panose="02020603050405020304" pitchFamily="18" charset="0"/>
                <a:cs typeface="Arial" pitchFamily="34" charset="0"/>
              </a:rPr>
              <a:t>nghĩa</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của</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tự</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nhận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thức</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bản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thân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bằng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cách</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hoàn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thiện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phiếu</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bài</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tập</a:t>
            </a:r>
            <a:endParaRPr lang="en-AU" sz="1800" b="1" dirty="0">
              <a:solidFill>
                <a:srgbClr val="0000FF"/>
              </a:solidFill>
              <a:latin typeface="Arial" pitchFamily="34" charset="0"/>
              <a:ea typeface="Times New Roman" panose="02020603050405020304" pitchFamily="18" charset="0"/>
              <a:cs typeface="Arial" pitchFamily="34" charset="0"/>
            </a:endParaRPr>
          </a:p>
        </p:txBody>
      </p:sp>
    </p:spTree>
    <p:extLst>
      <p:ext uri="{BB962C8B-B14F-4D97-AF65-F5344CB8AC3E}">
        <p14:creationId xmlns:p14="http://schemas.microsoft.com/office/powerpoint/2010/main" val="4219493750"/>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1"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2000" fill="hold"/>
                                        <p:tgtEl>
                                          <p:spTgt spid="12"/>
                                        </p:tgtEl>
                                        <p:attrNameLst>
                                          <p:attrName>ppt_w</p:attrName>
                                        </p:attrNameLst>
                                      </p:cBhvr>
                                      <p:tavLst>
                                        <p:tav tm="0">
                                          <p:val>
                                            <p:strVal val="#ppt_w+.3"/>
                                          </p:val>
                                        </p:tav>
                                        <p:tav tm="100000">
                                          <p:val>
                                            <p:strVal val="#ppt_w"/>
                                          </p:val>
                                        </p:tav>
                                      </p:tavLst>
                                    </p:anim>
                                    <p:anim calcmode="lin" valueType="num">
                                      <p:cBhvr>
                                        <p:cTn id="8" dur="2000" fill="hold"/>
                                        <p:tgtEl>
                                          <p:spTgt spid="12"/>
                                        </p:tgtEl>
                                        <p:attrNameLst>
                                          <p:attrName>ppt_h</p:attrName>
                                        </p:attrNameLst>
                                      </p:cBhvr>
                                      <p:tavLst>
                                        <p:tav tm="0">
                                          <p:val>
                                            <p:strVal val="#ppt_h"/>
                                          </p:val>
                                        </p:tav>
                                        <p:tav tm="100000">
                                          <p:val>
                                            <p:strVal val="#ppt_h"/>
                                          </p:val>
                                        </p:tav>
                                      </p:tavLst>
                                    </p:anim>
                                    <p:animEffect transition="in" filter="fade">
                                      <p:cBhvr>
                                        <p:cTn id="9" dur="2000"/>
                                        <p:tgtEl>
                                          <p:spTgt spid="12"/>
                                        </p:tgtEl>
                                      </p:cBhvr>
                                    </p:animEffect>
                                  </p:childTnLst>
                                </p:cTn>
                              </p:par>
                              <p:par>
                                <p:cTn id="10" presetID="50" presetClass="entr" presetSubtype="0" decel="100000" fill="hold" grpId="1"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2000" fill="hold"/>
                                        <p:tgtEl>
                                          <p:spTgt spid="13"/>
                                        </p:tgtEl>
                                        <p:attrNameLst>
                                          <p:attrName>ppt_w</p:attrName>
                                        </p:attrNameLst>
                                      </p:cBhvr>
                                      <p:tavLst>
                                        <p:tav tm="0">
                                          <p:val>
                                            <p:strVal val="#ppt_w+.3"/>
                                          </p:val>
                                        </p:tav>
                                        <p:tav tm="100000">
                                          <p:val>
                                            <p:strVal val="#ppt_w"/>
                                          </p:val>
                                        </p:tav>
                                      </p:tavLst>
                                    </p:anim>
                                    <p:anim calcmode="lin" valueType="num">
                                      <p:cBhvr>
                                        <p:cTn id="13" dur="2000" fill="hold"/>
                                        <p:tgtEl>
                                          <p:spTgt spid="13"/>
                                        </p:tgtEl>
                                        <p:attrNameLst>
                                          <p:attrName>ppt_h</p:attrName>
                                        </p:attrNameLst>
                                      </p:cBhvr>
                                      <p:tavLst>
                                        <p:tav tm="0">
                                          <p:val>
                                            <p:strVal val="#ppt_h"/>
                                          </p:val>
                                        </p:tav>
                                        <p:tav tm="100000">
                                          <p:val>
                                            <p:strVal val="#ppt_h"/>
                                          </p:val>
                                        </p:tav>
                                      </p:tavLst>
                                    </p:anim>
                                    <p:animEffect transition="in" filter="fade">
                                      <p:cBhvr>
                                        <p:cTn id="14" dur="2000"/>
                                        <p:tgtEl>
                                          <p:spTgt spid="13"/>
                                        </p:tgtEl>
                                      </p:cBhvr>
                                    </p:animEffect>
                                  </p:childTnLst>
                                </p:cTn>
                              </p:par>
                              <p:par>
                                <p:cTn id="15" presetID="50" presetClass="entr" presetSubtype="0" decel="100000" fill="hold" grpId="1"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2000" fill="hold"/>
                                        <p:tgtEl>
                                          <p:spTgt spid="14"/>
                                        </p:tgtEl>
                                        <p:attrNameLst>
                                          <p:attrName>ppt_w</p:attrName>
                                        </p:attrNameLst>
                                      </p:cBhvr>
                                      <p:tavLst>
                                        <p:tav tm="0">
                                          <p:val>
                                            <p:strVal val="#ppt_w+.3"/>
                                          </p:val>
                                        </p:tav>
                                        <p:tav tm="100000">
                                          <p:val>
                                            <p:strVal val="#ppt_w"/>
                                          </p:val>
                                        </p:tav>
                                      </p:tavLst>
                                    </p:anim>
                                    <p:anim calcmode="lin" valueType="num">
                                      <p:cBhvr>
                                        <p:cTn id="18" dur="2000" fill="hold"/>
                                        <p:tgtEl>
                                          <p:spTgt spid="14"/>
                                        </p:tgtEl>
                                        <p:attrNameLst>
                                          <p:attrName>ppt_h</p:attrName>
                                        </p:attrNameLst>
                                      </p:cBhvr>
                                      <p:tavLst>
                                        <p:tav tm="0">
                                          <p:val>
                                            <p:strVal val="#ppt_h"/>
                                          </p:val>
                                        </p:tav>
                                        <p:tav tm="100000">
                                          <p:val>
                                            <p:strVal val="#ppt_h"/>
                                          </p:val>
                                        </p:tav>
                                      </p:tavLst>
                                    </p:anim>
                                    <p:animEffect transition="in" filter="fade">
                                      <p:cBhvr>
                                        <p:cTn id="19" dur="2000"/>
                                        <p:tgtEl>
                                          <p:spTgt spid="14"/>
                                        </p:tgtEl>
                                      </p:cBhvr>
                                    </p:animEffect>
                                  </p:childTnLst>
                                </p:cTn>
                              </p:par>
                              <p:par>
                                <p:cTn id="20" presetID="50" presetClass="entr" presetSubtype="0" decel="100000" fill="hold" grpId="1" nodeType="withEffect">
                                  <p:stCondLst>
                                    <p:cond delay="0"/>
                                  </p:stCondLst>
                                  <p:childTnLst>
                                    <p:set>
                                      <p:cBhvr>
                                        <p:cTn id="21" dur="1" fill="hold">
                                          <p:stCondLst>
                                            <p:cond delay="0"/>
                                          </p:stCondLst>
                                        </p:cTn>
                                        <p:tgtEl>
                                          <p:spTgt spid="15"/>
                                        </p:tgtEl>
                                        <p:attrNameLst>
                                          <p:attrName>style.visibility</p:attrName>
                                        </p:attrNameLst>
                                      </p:cBhvr>
                                      <p:to>
                                        <p:strVal val="visible"/>
                                      </p:to>
                                    </p:set>
                                    <p:anim calcmode="lin" valueType="num">
                                      <p:cBhvr>
                                        <p:cTn id="22" dur="2000" fill="hold"/>
                                        <p:tgtEl>
                                          <p:spTgt spid="15"/>
                                        </p:tgtEl>
                                        <p:attrNameLst>
                                          <p:attrName>ppt_w</p:attrName>
                                        </p:attrNameLst>
                                      </p:cBhvr>
                                      <p:tavLst>
                                        <p:tav tm="0">
                                          <p:val>
                                            <p:strVal val="#ppt_w+.3"/>
                                          </p:val>
                                        </p:tav>
                                        <p:tav tm="100000">
                                          <p:val>
                                            <p:strVal val="#ppt_w"/>
                                          </p:val>
                                        </p:tav>
                                      </p:tavLst>
                                    </p:anim>
                                    <p:anim calcmode="lin" valueType="num">
                                      <p:cBhvr>
                                        <p:cTn id="23" dur="2000" fill="hold"/>
                                        <p:tgtEl>
                                          <p:spTgt spid="15"/>
                                        </p:tgtEl>
                                        <p:attrNameLst>
                                          <p:attrName>ppt_h</p:attrName>
                                        </p:attrNameLst>
                                      </p:cBhvr>
                                      <p:tavLst>
                                        <p:tav tm="0">
                                          <p:val>
                                            <p:strVal val="#ppt_h"/>
                                          </p:val>
                                        </p:tav>
                                        <p:tav tm="100000">
                                          <p:val>
                                            <p:strVal val="#ppt_h"/>
                                          </p:val>
                                        </p:tav>
                                      </p:tavLst>
                                    </p:anim>
                                    <p:animEffect transition="in" filter="fade">
                                      <p:cBhvr>
                                        <p:cTn id="24" dur="2000"/>
                                        <p:tgtEl>
                                          <p:spTgt spid="15"/>
                                        </p:tgtEl>
                                      </p:cBhvr>
                                    </p:animEffect>
                                  </p:childTnLst>
                                </p:cTn>
                              </p:par>
                              <p:par>
                                <p:cTn id="25" presetID="50" presetClass="entr" presetSubtype="0" decel="100000" fill="hold" grpId="1"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p:cTn id="27" dur="2000" fill="hold"/>
                                        <p:tgtEl>
                                          <p:spTgt spid="16"/>
                                        </p:tgtEl>
                                        <p:attrNameLst>
                                          <p:attrName>ppt_w</p:attrName>
                                        </p:attrNameLst>
                                      </p:cBhvr>
                                      <p:tavLst>
                                        <p:tav tm="0">
                                          <p:val>
                                            <p:strVal val="#ppt_w+.3"/>
                                          </p:val>
                                        </p:tav>
                                        <p:tav tm="100000">
                                          <p:val>
                                            <p:strVal val="#ppt_w"/>
                                          </p:val>
                                        </p:tav>
                                      </p:tavLst>
                                    </p:anim>
                                    <p:anim calcmode="lin" valueType="num">
                                      <p:cBhvr>
                                        <p:cTn id="28" dur="2000" fill="hold"/>
                                        <p:tgtEl>
                                          <p:spTgt spid="16"/>
                                        </p:tgtEl>
                                        <p:attrNameLst>
                                          <p:attrName>ppt_h</p:attrName>
                                        </p:attrNameLst>
                                      </p:cBhvr>
                                      <p:tavLst>
                                        <p:tav tm="0">
                                          <p:val>
                                            <p:strVal val="#ppt_h"/>
                                          </p:val>
                                        </p:tav>
                                        <p:tav tm="100000">
                                          <p:val>
                                            <p:strVal val="#ppt_h"/>
                                          </p:val>
                                        </p:tav>
                                      </p:tavLst>
                                    </p:anim>
                                    <p:animEffect transition="in" filter="fade">
                                      <p:cBhvr>
                                        <p:cTn id="29" dur="2000"/>
                                        <p:tgtEl>
                                          <p:spTgt spid="16"/>
                                        </p:tgtEl>
                                      </p:cBhvr>
                                    </p:animEffect>
                                  </p:childTnLst>
                                </p:cTn>
                              </p:par>
                              <p:par>
                                <p:cTn id="30" presetID="50" presetClass="entr" presetSubtype="0" decel="100000" fill="hold" grpId="1" nodeType="with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p:cTn id="32" dur="2000" fill="hold"/>
                                        <p:tgtEl>
                                          <p:spTgt spid="17"/>
                                        </p:tgtEl>
                                        <p:attrNameLst>
                                          <p:attrName>ppt_w</p:attrName>
                                        </p:attrNameLst>
                                      </p:cBhvr>
                                      <p:tavLst>
                                        <p:tav tm="0">
                                          <p:val>
                                            <p:strVal val="#ppt_w+.3"/>
                                          </p:val>
                                        </p:tav>
                                        <p:tav tm="100000">
                                          <p:val>
                                            <p:strVal val="#ppt_w"/>
                                          </p:val>
                                        </p:tav>
                                      </p:tavLst>
                                    </p:anim>
                                    <p:anim calcmode="lin" valueType="num">
                                      <p:cBhvr>
                                        <p:cTn id="33" dur="2000" fill="hold"/>
                                        <p:tgtEl>
                                          <p:spTgt spid="17"/>
                                        </p:tgtEl>
                                        <p:attrNameLst>
                                          <p:attrName>ppt_h</p:attrName>
                                        </p:attrNameLst>
                                      </p:cBhvr>
                                      <p:tavLst>
                                        <p:tav tm="0">
                                          <p:val>
                                            <p:strVal val="#ppt_h"/>
                                          </p:val>
                                        </p:tav>
                                        <p:tav tm="100000">
                                          <p:val>
                                            <p:strVal val="#ppt_h"/>
                                          </p:val>
                                        </p:tav>
                                      </p:tavLst>
                                    </p:anim>
                                    <p:animEffect transition="in" filter="fade">
                                      <p:cBhvr>
                                        <p:cTn id="34" dur="2000"/>
                                        <p:tgtEl>
                                          <p:spTgt spid="17"/>
                                        </p:tgtEl>
                                      </p:cBhvr>
                                    </p:animEffect>
                                  </p:childTnLst>
                                </p:cTn>
                              </p:par>
                              <p:par>
                                <p:cTn id="35" presetID="50" presetClass="entr" presetSubtype="0" decel="100000" fill="hold" grpId="1"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2000" fill="hold"/>
                                        <p:tgtEl>
                                          <p:spTgt spid="18"/>
                                        </p:tgtEl>
                                        <p:attrNameLst>
                                          <p:attrName>ppt_w</p:attrName>
                                        </p:attrNameLst>
                                      </p:cBhvr>
                                      <p:tavLst>
                                        <p:tav tm="0">
                                          <p:val>
                                            <p:strVal val="#ppt_w+.3"/>
                                          </p:val>
                                        </p:tav>
                                        <p:tav tm="100000">
                                          <p:val>
                                            <p:strVal val="#ppt_w"/>
                                          </p:val>
                                        </p:tav>
                                      </p:tavLst>
                                    </p:anim>
                                    <p:anim calcmode="lin" valueType="num">
                                      <p:cBhvr>
                                        <p:cTn id="38" dur="2000" fill="hold"/>
                                        <p:tgtEl>
                                          <p:spTgt spid="18"/>
                                        </p:tgtEl>
                                        <p:attrNameLst>
                                          <p:attrName>ppt_h</p:attrName>
                                        </p:attrNameLst>
                                      </p:cBhvr>
                                      <p:tavLst>
                                        <p:tav tm="0">
                                          <p:val>
                                            <p:strVal val="#ppt_h"/>
                                          </p:val>
                                        </p:tav>
                                        <p:tav tm="100000">
                                          <p:val>
                                            <p:strVal val="#ppt_h"/>
                                          </p:val>
                                        </p:tav>
                                      </p:tavLst>
                                    </p:anim>
                                    <p:animEffect transition="in" filter="fade">
                                      <p:cBhvr>
                                        <p:cTn id="39" dur="2000"/>
                                        <p:tgtEl>
                                          <p:spTgt spid="18"/>
                                        </p:tgtEl>
                                      </p:cBhvr>
                                    </p:animEffect>
                                  </p:childTnLst>
                                </p:cTn>
                              </p:par>
                              <p:par>
                                <p:cTn id="40" presetID="50" presetClass="entr" presetSubtype="0" decel="100000" fill="hold" grpId="1" nodeType="withEffect">
                                  <p:stCondLst>
                                    <p:cond delay="0"/>
                                  </p:stCondLst>
                                  <p:childTnLst>
                                    <p:set>
                                      <p:cBhvr>
                                        <p:cTn id="41" dur="1" fill="hold">
                                          <p:stCondLst>
                                            <p:cond delay="0"/>
                                          </p:stCondLst>
                                        </p:cTn>
                                        <p:tgtEl>
                                          <p:spTgt spid="19"/>
                                        </p:tgtEl>
                                        <p:attrNameLst>
                                          <p:attrName>style.visibility</p:attrName>
                                        </p:attrNameLst>
                                      </p:cBhvr>
                                      <p:to>
                                        <p:strVal val="visible"/>
                                      </p:to>
                                    </p:set>
                                    <p:anim calcmode="lin" valueType="num">
                                      <p:cBhvr>
                                        <p:cTn id="42" dur="2000" fill="hold"/>
                                        <p:tgtEl>
                                          <p:spTgt spid="19"/>
                                        </p:tgtEl>
                                        <p:attrNameLst>
                                          <p:attrName>ppt_w</p:attrName>
                                        </p:attrNameLst>
                                      </p:cBhvr>
                                      <p:tavLst>
                                        <p:tav tm="0">
                                          <p:val>
                                            <p:strVal val="#ppt_w+.3"/>
                                          </p:val>
                                        </p:tav>
                                        <p:tav tm="100000">
                                          <p:val>
                                            <p:strVal val="#ppt_w"/>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animEffect transition="in" filter="fade">
                                      <p:cBhvr>
                                        <p:cTn id="44" dur="2000"/>
                                        <p:tgtEl>
                                          <p:spTgt spid="19"/>
                                        </p:tgtEl>
                                      </p:cBhvr>
                                    </p:animEffect>
                                  </p:childTnLst>
                                </p:cTn>
                              </p:par>
                              <p:par>
                                <p:cTn id="45" presetID="50" presetClass="entr" presetSubtype="0" decel="100000" fill="hold" grpId="1"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p:cTn id="47" dur="2000" fill="hold"/>
                                        <p:tgtEl>
                                          <p:spTgt spid="20"/>
                                        </p:tgtEl>
                                        <p:attrNameLst>
                                          <p:attrName>ppt_w</p:attrName>
                                        </p:attrNameLst>
                                      </p:cBhvr>
                                      <p:tavLst>
                                        <p:tav tm="0">
                                          <p:val>
                                            <p:strVal val="#ppt_w+.3"/>
                                          </p:val>
                                        </p:tav>
                                        <p:tav tm="100000">
                                          <p:val>
                                            <p:strVal val="#ppt_w"/>
                                          </p:val>
                                        </p:tav>
                                      </p:tavLst>
                                    </p:anim>
                                    <p:anim calcmode="lin" valueType="num">
                                      <p:cBhvr>
                                        <p:cTn id="48" dur="2000" fill="hold"/>
                                        <p:tgtEl>
                                          <p:spTgt spid="20"/>
                                        </p:tgtEl>
                                        <p:attrNameLst>
                                          <p:attrName>ppt_h</p:attrName>
                                        </p:attrNameLst>
                                      </p:cBhvr>
                                      <p:tavLst>
                                        <p:tav tm="0">
                                          <p:val>
                                            <p:strVal val="#ppt_h"/>
                                          </p:val>
                                        </p:tav>
                                        <p:tav tm="100000">
                                          <p:val>
                                            <p:strVal val="#ppt_h"/>
                                          </p:val>
                                        </p:tav>
                                      </p:tavLst>
                                    </p:anim>
                                    <p:animEffect transition="in" filter="fade">
                                      <p:cBhvr>
                                        <p:cTn id="49" dur="2000"/>
                                        <p:tgtEl>
                                          <p:spTgt spid="20"/>
                                        </p:tgtEl>
                                      </p:cBhvr>
                                    </p:animEffect>
                                  </p:childTnLst>
                                </p:cTn>
                              </p:par>
                              <p:par>
                                <p:cTn id="50" presetID="50" presetClass="entr" presetSubtype="0" decel="100000" fill="hold" grpId="1" nodeType="with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2000" fill="hold"/>
                                        <p:tgtEl>
                                          <p:spTgt spid="21"/>
                                        </p:tgtEl>
                                        <p:attrNameLst>
                                          <p:attrName>ppt_w</p:attrName>
                                        </p:attrNameLst>
                                      </p:cBhvr>
                                      <p:tavLst>
                                        <p:tav tm="0">
                                          <p:val>
                                            <p:strVal val="#ppt_w+.3"/>
                                          </p:val>
                                        </p:tav>
                                        <p:tav tm="100000">
                                          <p:val>
                                            <p:strVal val="#ppt_w"/>
                                          </p:val>
                                        </p:tav>
                                      </p:tavLst>
                                    </p:anim>
                                    <p:anim calcmode="lin" valueType="num">
                                      <p:cBhvr>
                                        <p:cTn id="53" dur="2000" fill="hold"/>
                                        <p:tgtEl>
                                          <p:spTgt spid="21"/>
                                        </p:tgtEl>
                                        <p:attrNameLst>
                                          <p:attrName>ppt_h</p:attrName>
                                        </p:attrNameLst>
                                      </p:cBhvr>
                                      <p:tavLst>
                                        <p:tav tm="0">
                                          <p:val>
                                            <p:strVal val="#ppt_h"/>
                                          </p:val>
                                        </p:tav>
                                        <p:tav tm="100000">
                                          <p:val>
                                            <p:strVal val="#ppt_h"/>
                                          </p:val>
                                        </p:tav>
                                      </p:tavLst>
                                    </p:anim>
                                    <p:animEffect transition="in" filter="fade">
                                      <p:cBhvr>
                                        <p:cTn id="54" dur="2000"/>
                                        <p:tgtEl>
                                          <p:spTgt spid="21"/>
                                        </p:tgtEl>
                                      </p:cBhvr>
                                    </p:animEffect>
                                  </p:childTnLst>
                                </p:cTn>
                              </p:par>
                              <p:par>
                                <p:cTn id="55" presetID="50" presetClass="entr" presetSubtype="0" decel="100000" fill="hold" grpId="1"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p:cTn id="57" dur="2000" fill="hold"/>
                                        <p:tgtEl>
                                          <p:spTgt spid="22"/>
                                        </p:tgtEl>
                                        <p:attrNameLst>
                                          <p:attrName>ppt_w</p:attrName>
                                        </p:attrNameLst>
                                      </p:cBhvr>
                                      <p:tavLst>
                                        <p:tav tm="0">
                                          <p:val>
                                            <p:strVal val="#ppt_w+.3"/>
                                          </p:val>
                                        </p:tav>
                                        <p:tav tm="100000">
                                          <p:val>
                                            <p:strVal val="#ppt_w"/>
                                          </p:val>
                                        </p:tav>
                                      </p:tavLst>
                                    </p:anim>
                                    <p:anim calcmode="lin" valueType="num">
                                      <p:cBhvr>
                                        <p:cTn id="58" dur="2000" fill="hold"/>
                                        <p:tgtEl>
                                          <p:spTgt spid="22"/>
                                        </p:tgtEl>
                                        <p:attrNameLst>
                                          <p:attrName>ppt_h</p:attrName>
                                        </p:attrNameLst>
                                      </p:cBhvr>
                                      <p:tavLst>
                                        <p:tav tm="0">
                                          <p:val>
                                            <p:strVal val="#ppt_h"/>
                                          </p:val>
                                        </p:tav>
                                        <p:tav tm="100000">
                                          <p:val>
                                            <p:strVal val="#ppt_h"/>
                                          </p:val>
                                        </p:tav>
                                      </p:tavLst>
                                    </p:anim>
                                    <p:animEffect transition="in" filter="fade">
                                      <p:cBhvr>
                                        <p:cTn id="59" dur="2000"/>
                                        <p:tgtEl>
                                          <p:spTgt spid="22"/>
                                        </p:tgtEl>
                                      </p:cBhvr>
                                    </p:animEffect>
                                  </p:childTnLst>
                                </p:cTn>
                              </p:par>
                              <p:par>
                                <p:cTn id="60" presetID="50" presetClass="entr" presetSubtype="0" decel="100000" fill="hold" grpId="1" nodeType="withEffect">
                                  <p:stCondLst>
                                    <p:cond delay="0"/>
                                  </p:stCondLst>
                                  <p:childTnLst>
                                    <p:set>
                                      <p:cBhvr>
                                        <p:cTn id="61" dur="1" fill="hold">
                                          <p:stCondLst>
                                            <p:cond delay="0"/>
                                          </p:stCondLst>
                                        </p:cTn>
                                        <p:tgtEl>
                                          <p:spTgt spid="23"/>
                                        </p:tgtEl>
                                        <p:attrNameLst>
                                          <p:attrName>style.visibility</p:attrName>
                                        </p:attrNameLst>
                                      </p:cBhvr>
                                      <p:to>
                                        <p:strVal val="visible"/>
                                      </p:to>
                                    </p:set>
                                    <p:anim calcmode="lin" valueType="num">
                                      <p:cBhvr>
                                        <p:cTn id="62" dur="2000" fill="hold"/>
                                        <p:tgtEl>
                                          <p:spTgt spid="23"/>
                                        </p:tgtEl>
                                        <p:attrNameLst>
                                          <p:attrName>ppt_w</p:attrName>
                                        </p:attrNameLst>
                                      </p:cBhvr>
                                      <p:tavLst>
                                        <p:tav tm="0">
                                          <p:val>
                                            <p:strVal val="#ppt_w+.3"/>
                                          </p:val>
                                        </p:tav>
                                        <p:tav tm="100000">
                                          <p:val>
                                            <p:strVal val="#ppt_w"/>
                                          </p:val>
                                        </p:tav>
                                      </p:tavLst>
                                    </p:anim>
                                    <p:anim calcmode="lin" valueType="num">
                                      <p:cBhvr>
                                        <p:cTn id="63" dur="2000" fill="hold"/>
                                        <p:tgtEl>
                                          <p:spTgt spid="23"/>
                                        </p:tgtEl>
                                        <p:attrNameLst>
                                          <p:attrName>ppt_h</p:attrName>
                                        </p:attrNameLst>
                                      </p:cBhvr>
                                      <p:tavLst>
                                        <p:tav tm="0">
                                          <p:val>
                                            <p:strVal val="#ppt_h"/>
                                          </p:val>
                                        </p:tav>
                                        <p:tav tm="100000">
                                          <p:val>
                                            <p:strVal val="#ppt_h"/>
                                          </p:val>
                                        </p:tav>
                                      </p:tavLst>
                                    </p:anim>
                                    <p:animEffect transition="in" filter="fade">
                                      <p:cBhvr>
                                        <p:cTn id="64" dur="2000"/>
                                        <p:tgtEl>
                                          <p:spTgt spid="23"/>
                                        </p:tgtEl>
                                      </p:cBhvr>
                                    </p:animEffect>
                                  </p:childTnLst>
                                </p:cTn>
                              </p:par>
                              <p:par>
                                <p:cTn id="65" presetID="50" presetClass="entr" presetSubtype="0" decel="100000" fill="hold" grpId="1" nodeType="withEffect">
                                  <p:stCondLst>
                                    <p:cond delay="0"/>
                                  </p:stCondLst>
                                  <p:childTnLst>
                                    <p:set>
                                      <p:cBhvr>
                                        <p:cTn id="66" dur="1" fill="hold">
                                          <p:stCondLst>
                                            <p:cond delay="0"/>
                                          </p:stCondLst>
                                        </p:cTn>
                                        <p:tgtEl>
                                          <p:spTgt spid="24"/>
                                        </p:tgtEl>
                                        <p:attrNameLst>
                                          <p:attrName>style.visibility</p:attrName>
                                        </p:attrNameLst>
                                      </p:cBhvr>
                                      <p:to>
                                        <p:strVal val="visible"/>
                                      </p:to>
                                    </p:set>
                                    <p:anim calcmode="lin" valueType="num">
                                      <p:cBhvr>
                                        <p:cTn id="67" dur="2000" fill="hold"/>
                                        <p:tgtEl>
                                          <p:spTgt spid="24"/>
                                        </p:tgtEl>
                                        <p:attrNameLst>
                                          <p:attrName>ppt_w</p:attrName>
                                        </p:attrNameLst>
                                      </p:cBhvr>
                                      <p:tavLst>
                                        <p:tav tm="0">
                                          <p:val>
                                            <p:strVal val="#ppt_w+.3"/>
                                          </p:val>
                                        </p:tav>
                                        <p:tav tm="100000">
                                          <p:val>
                                            <p:strVal val="#ppt_w"/>
                                          </p:val>
                                        </p:tav>
                                      </p:tavLst>
                                    </p:anim>
                                    <p:anim calcmode="lin" valueType="num">
                                      <p:cBhvr>
                                        <p:cTn id="68" dur="2000" fill="hold"/>
                                        <p:tgtEl>
                                          <p:spTgt spid="24"/>
                                        </p:tgtEl>
                                        <p:attrNameLst>
                                          <p:attrName>ppt_h</p:attrName>
                                        </p:attrNameLst>
                                      </p:cBhvr>
                                      <p:tavLst>
                                        <p:tav tm="0">
                                          <p:val>
                                            <p:strVal val="#ppt_h"/>
                                          </p:val>
                                        </p:tav>
                                        <p:tav tm="100000">
                                          <p:val>
                                            <p:strVal val="#ppt_h"/>
                                          </p:val>
                                        </p:tav>
                                      </p:tavLst>
                                    </p:anim>
                                    <p:animEffect transition="in" filter="fade">
                                      <p:cBhvr>
                                        <p:cTn id="69" dur="2000"/>
                                        <p:tgtEl>
                                          <p:spTgt spid="24"/>
                                        </p:tgtEl>
                                      </p:cBhvr>
                                    </p:animEffect>
                                  </p:childTnLst>
                                </p:cTn>
                              </p:par>
                              <p:par>
                                <p:cTn id="70" presetID="50" presetClass="entr" presetSubtype="0" decel="100000" fill="hold" grpId="1" nodeType="withEffect">
                                  <p:stCondLst>
                                    <p:cond delay="0"/>
                                  </p:stCondLst>
                                  <p:childTnLst>
                                    <p:set>
                                      <p:cBhvr>
                                        <p:cTn id="71" dur="1" fill="hold">
                                          <p:stCondLst>
                                            <p:cond delay="0"/>
                                          </p:stCondLst>
                                        </p:cTn>
                                        <p:tgtEl>
                                          <p:spTgt spid="25"/>
                                        </p:tgtEl>
                                        <p:attrNameLst>
                                          <p:attrName>style.visibility</p:attrName>
                                        </p:attrNameLst>
                                      </p:cBhvr>
                                      <p:to>
                                        <p:strVal val="visible"/>
                                      </p:to>
                                    </p:set>
                                    <p:anim calcmode="lin" valueType="num">
                                      <p:cBhvr>
                                        <p:cTn id="72" dur="2000" fill="hold"/>
                                        <p:tgtEl>
                                          <p:spTgt spid="25"/>
                                        </p:tgtEl>
                                        <p:attrNameLst>
                                          <p:attrName>ppt_w</p:attrName>
                                        </p:attrNameLst>
                                      </p:cBhvr>
                                      <p:tavLst>
                                        <p:tav tm="0">
                                          <p:val>
                                            <p:strVal val="#ppt_w+.3"/>
                                          </p:val>
                                        </p:tav>
                                        <p:tav tm="100000">
                                          <p:val>
                                            <p:strVal val="#ppt_w"/>
                                          </p:val>
                                        </p:tav>
                                      </p:tavLst>
                                    </p:anim>
                                    <p:anim calcmode="lin" valueType="num">
                                      <p:cBhvr>
                                        <p:cTn id="73" dur="2000" fill="hold"/>
                                        <p:tgtEl>
                                          <p:spTgt spid="25"/>
                                        </p:tgtEl>
                                        <p:attrNameLst>
                                          <p:attrName>ppt_h</p:attrName>
                                        </p:attrNameLst>
                                      </p:cBhvr>
                                      <p:tavLst>
                                        <p:tav tm="0">
                                          <p:val>
                                            <p:strVal val="#ppt_h"/>
                                          </p:val>
                                        </p:tav>
                                        <p:tav tm="100000">
                                          <p:val>
                                            <p:strVal val="#ppt_h"/>
                                          </p:val>
                                        </p:tav>
                                      </p:tavLst>
                                    </p:anim>
                                    <p:animEffect transition="in" filter="fade">
                                      <p:cBhvr>
                                        <p:cTn id="74" dur="2000"/>
                                        <p:tgtEl>
                                          <p:spTgt spid="25"/>
                                        </p:tgtEl>
                                      </p:cBhvr>
                                    </p:animEffect>
                                  </p:childTnLst>
                                </p:cTn>
                              </p:par>
                              <p:par>
                                <p:cTn id="75" presetID="50" presetClass="entr" presetSubtype="0" decel="100000" fill="hold" grpId="1" nodeType="withEffect">
                                  <p:stCondLst>
                                    <p:cond delay="0"/>
                                  </p:stCondLst>
                                  <p:childTnLst>
                                    <p:set>
                                      <p:cBhvr>
                                        <p:cTn id="76" dur="1" fill="hold">
                                          <p:stCondLst>
                                            <p:cond delay="0"/>
                                          </p:stCondLst>
                                        </p:cTn>
                                        <p:tgtEl>
                                          <p:spTgt spid="26"/>
                                        </p:tgtEl>
                                        <p:attrNameLst>
                                          <p:attrName>style.visibility</p:attrName>
                                        </p:attrNameLst>
                                      </p:cBhvr>
                                      <p:to>
                                        <p:strVal val="visible"/>
                                      </p:to>
                                    </p:set>
                                    <p:anim calcmode="lin" valueType="num">
                                      <p:cBhvr>
                                        <p:cTn id="77" dur="2000" fill="hold"/>
                                        <p:tgtEl>
                                          <p:spTgt spid="26"/>
                                        </p:tgtEl>
                                        <p:attrNameLst>
                                          <p:attrName>ppt_w</p:attrName>
                                        </p:attrNameLst>
                                      </p:cBhvr>
                                      <p:tavLst>
                                        <p:tav tm="0">
                                          <p:val>
                                            <p:strVal val="#ppt_w+.3"/>
                                          </p:val>
                                        </p:tav>
                                        <p:tav tm="100000">
                                          <p:val>
                                            <p:strVal val="#ppt_w"/>
                                          </p:val>
                                        </p:tav>
                                      </p:tavLst>
                                    </p:anim>
                                    <p:anim calcmode="lin" valueType="num">
                                      <p:cBhvr>
                                        <p:cTn id="78" dur="2000" fill="hold"/>
                                        <p:tgtEl>
                                          <p:spTgt spid="26"/>
                                        </p:tgtEl>
                                        <p:attrNameLst>
                                          <p:attrName>ppt_h</p:attrName>
                                        </p:attrNameLst>
                                      </p:cBhvr>
                                      <p:tavLst>
                                        <p:tav tm="0">
                                          <p:val>
                                            <p:strVal val="#ppt_h"/>
                                          </p:val>
                                        </p:tav>
                                        <p:tav tm="100000">
                                          <p:val>
                                            <p:strVal val="#ppt_h"/>
                                          </p:val>
                                        </p:tav>
                                      </p:tavLst>
                                    </p:anim>
                                    <p:animEffect transition="in" filter="fade">
                                      <p:cBhvr>
                                        <p:cTn id="79" dur="2000"/>
                                        <p:tgtEl>
                                          <p:spTgt spid="26"/>
                                        </p:tgtEl>
                                      </p:cBhvr>
                                    </p:animEffect>
                                  </p:childTnLst>
                                </p:cTn>
                              </p:par>
                              <p:par>
                                <p:cTn id="80" presetID="50" presetClass="entr" presetSubtype="0" decel="100000" fill="hold" grpId="1" nodeType="withEffect">
                                  <p:stCondLst>
                                    <p:cond delay="0"/>
                                  </p:stCondLst>
                                  <p:childTnLst>
                                    <p:set>
                                      <p:cBhvr>
                                        <p:cTn id="81" dur="1" fill="hold">
                                          <p:stCondLst>
                                            <p:cond delay="0"/>
                                          </p:stCondLst>
                                        </p:cTn>
                                        <p:tgtEl>
                                          <p:spTgt spid="27"/>
                                        </p:tgtEl>
                                        <p:attrNameLst>
                                          <p:attrName>style.visibility</p:attrName>
                                        </p:attrNameLst>
                                      </p:cBhvr>
                                      <p:to>
                                        <p:strVal val="visible"/>
                                      </p:to>
                                    </p:set>
                                    <p:anim calcmode="lin" valueType="num">
                                      <p:cBhvr>
                                        <p:cTn id="82" dur="2000" fill="hold"/>
                                        <p:tgtEl>
                                          <p:spTgt spid="27"/>
                                        </p:tgtEl>
                                        <p:attrNameLst>
                                          <p:attrName>ppt_w</p:attrName>
                                        </p:attrNameLst>
                                      </p:cBhvr>
                                      <p:tavLst>
                                        <p:tav tm="0">
                                          <p:val>
                                            <p:strVal val="#ppt_w+.3"/>
                                          </p:val>
                                        </p:tav>
                                        <p:tav tm="100000">
                                          <p:val>
                                            <p:strVal val="#ppt_w"/>
                                          </p:val>
                                        </p:tav>
                                      </p:tavLst>
                                    </p:anim>
                                    <p:anim calcmode="lin" valueType="num">
                                      <p:cBhvr>
                                        <p:cTn id="83" dur="2000" fill="hold"/>
                                        <p:tgtEl>
                                          <p:spTgt spid="27"/>
                                        </p:tgtEl>
                                        <p:attrNameLst>
                                          <p:attrName>ppt_h</p:attrName>
                                        </p:attrNameLst>
                                      </p:cBhvr>
                                      <p:tavLst>
                                        <p:tav tm="0">
                                          <p:val>
                                            <p:strVal val="#ppt_h"/>
                                          </p:val>
                                        </p:tav>
                                        <p:tav tm="100000">
                                          <p:val>
                                            <p:strVal val="#ppt_h"/>
                                          </p:val>
                                        </p:tav>
                                      </p:tavLst>
                                    </p:anim>
                                    <p:animEffect transition="in" filter="fade">
                                      <p:cBhvr>
                                        <p:cTn id="84" dur="2000"/>
                                        <p:tgtEl>
                                          <p:spTgt spid="27"/>
                                        </p:tgtEl>
                                      </p:cBhvr>
                                    </p:animEffect>
                                  </p:childTnLst>
                                </p:cTn>
                              </p:par>
                              <p:par>
                                <p:cTn id="85" presetID="50" presetClass="entr" presetSubtype="0" decel="100000" fill="hold" grpId="1" nodeType="withEffect">
                                  <p:stCondLst>
                                    <p:cond delay="0"/>
                                  </p:stCondLst>
                                  <p:childTnLst>
                                    <p:set>
                                      <p:cBhvr>
                                        <p:cTn id="86" dur="1" fill="hold">
                                          <p:stCondLst>
                                            <p:cond delay="0"/>
                                          </p:stCondLst>
                                        </p:cTn>
                                        <p:tgtEl>
                                          <p:spTgt spid="28"/>
                                        </p:tgtEl>
                                        <p:attrNameLst>
                                          <p:attrName>style.visibility</p:attrName>
                                        </p:attrNameLst>
                                      </p:cBhvr>
                                      <p:to>
                                        <p:strVal val="visible"/>
                                      </p:to>
                                    </p:set>
                                    <p:anim calcmode="lin" valueType="num">
                                      <p:cBhvr>
                                        <p:cTn id="87" dur="2000" fill="hold"/>
                                        <p:tgtEl>
                                          <p:spTgt spid="28"/>
                                        </p:tgtEl>
                                        <p:attrNameLst>
                                          <p:attrName>ppt_w</p:attrName>
                                        </p:attrNameLst>
                                      </p:cBhvr>
                                      <p:tavLst>
                                        <p:tav tm="0">
                                          <p:val>
                                            <p:strVal val="#ppt_w+.3"/>
                                          </p:val>
                                        </p:tav>
                                        <p:tav tm="100000">
                                          <p:val>
                                            <p:strVal val="#ppt_w"/>
                                          </p:val>
                                        </p:tav>
                                      </p:tavLst>
                                    </p:anim>
                                    <p:anim calcmode="lin" valueType="num">
                                      <p:cBhvr>
                                        <p:cTn id="88" dur="2000" fill="hold"/>
                                        <p:tgtEl>
                                          <p:spTgt spid="28"/>
                                        </p:tgtEl>
                                        <p:attrNameLst>
                                          <p:attrName>ppt_h</p:attrName>
                                        </p:attrNameLst>
                                      </p:cBhvr>
                                      <p:tavLst>
                                        <p:tav tm="0">
                                          <p:val>
                                            <p:strVal val="#ppt_h"/>
                                          </p:val>
                                        </p:tav>
                                        <p:tav tm="100000">
                                          <p:val>
                                            <p:strVal val="#ppt_h"/>
                                          </p:val>
                                        </p:tav>
                                      </p:tavLst>
                                    </p:anim>
                                    <p:animEffect transition="in" filter="fade">
                                      <p:cBhvr>
                                        <p:cTn id="89" dur="2000"/>
                                        <p:tgtEl>
                                          <p:spTgt spid="28"/>
                                        </p:tgtEl>
                                      </p:cBhvr>
                                    </p:animEffect>
                                  </p:childTnLst>
                                </p:cTn>
                              </p:par>
                              <p:par>
                                <p:cTn id="90" presetID="50" presetClass="entr" presetSubtype="0" decel="100000" fill="hold" grpId="1" nodeType="withEffect">
                                  <p:stCondLst>
                                    <p:cond delay="0"/>
                                  </p:stCondLst>
                                  <p:childTnLst>
                                    <p:set>
                                      <p:cBhvr>
                                        <p:cTn id="91" dur="1" fill="hold">
                                          <p:stCondLst>
                                            <p:cond delay="0"/>
                                          </p:stCondLst>
                                        </p:cTn>
                                        <p:tgtEl>
                                          <p:spTgt spid="29"/>
                                        </p:tgtEl>
                                        <p:attrNameLst>
                                          <p:attrName>style.visibility</p:attrName>
                                        </p:attrNameLst>
                                      </p:cBhvr>
                                      <p:to>
                                        <p:strVal val="visible"/>
                                      </p:to>
                                    </p:set>
                                    <p:anim calcmode="lin" valueType="num">
                                      <p:cBhvr>
                                        <p:cTn id="92" dur="2000" fill="hold"/>
                                        <p:tgtEl>
                                          <p:spTgt spid="29"/>
                                        </p:tgtEl>
                                        <p:attrNameLst>
                                          <p:attrName>ppt_w</p:attrName>
                                        </p:attrNameLst>
                                      </p:cBhvr>
                                      <p:tavLst>
                                        <p:tav tm="0">
                                          <p:val>
                                            <p:strVal val="#ppt_w+.3"/>
                                          </p:val>
                                        </p:tav>
                                        <p:tav tm="100000">
                                          <p:val>
                                            <p:strVal val="#ppt_w"/>
                                          </p:val>
                                        </p:tav>
                                      </p:tavLst>
                                    </p:anim>
                                    <p:anim calcmode="lin" valueType="num">
                                      <p:cBhvr>
                                        <p:cTn id="93" dur="2000" fill="hold"/>
                                        <p:tgtEl>
                                          <p:spTgt spid="29"/>
                                        </p:tgtEl>
                                        <p:attrNameLst>
                                          <p:attrName>ppt_h</p:attrName>
                                        </p:attrNameLst>
                                      </p:cBhvr>
                                      <p:tavLst>
                                        <p:tav tm="0">
                                          <p:val>
                                            <p:strVal val="#ppt_h"/>
                                          </p:val>
                                        </p:tav>
                                        <p:tav tm="100000">
                                          <p:val>
                                            <p:strVal val="#ppt_h"/>
                                          </p:val>
                                        </p:tav>
                                      </p:tavLst>
                                    </p:anim>
                                    <p:animEffect transition="in" filter="fade">
                                      <p:cBhvr>
                                        <p:cTn id="94" dur="2000"/>
                                        <p:tgtEl>
                                          <p:spTgt spid="29"/>
                                        </p:tgtEl>
                                      </p:cBhvr>
                                    </p:animEffect>
                                  </p:childTnLst>
                                </p:cTn>
                              </p:par>
                              <p:par>
                                <p:cTn id="95" presetID="50" presetClass="entr" presetSubtype="0" decel="100000" fill="hold" grpId="1" nodeType="withEffect">
                                  <p:stCondLst>
                                    <p:cond delay="0"/>
                                  </p:stCondLst>
                                  <p:childTnLst>
                                    <p:set>
                                      <p:cBhvr>
                                        <p:cTn id="96" dur="1" fill="hold">
                                          <p:stCondLst>
                                            <p:cond delay="0"/>
                                          </p:stCondLst>
                                        </p:cTn>
                                        <p:tgtEl>
                                          <p:spTgt spid="30"/>
                                        </p:tgtEl>
                                        <p:attrNameLst>
                                          <p:attrName>style.visibility</p:attrName>
                                        </p:attrNameLst>
                                      </p:cBhvr>
                                      <p:to>
                                        <p:strVal val="visible"/>
                                      </p:to>
                                    </p:set>
                                    <p:anim calcmode="lin" valueType="num">
                                      <p:cBhvr>
                                        <p:cTn id="97" dur="2000" fill="hold"/>
                                        <p:tgtEl>
                                          <p:spTgt spid="30"/>
                                        </p:tgtEl>
                                        <p:attrNameLst>
                                          <p:attrName>ppt_w</p:attrName>
                                        </p:attrNameLst>
                                      </p:cBhvr>
                                      <p:tavLst>
                                        <p:tav tm="0">
                                          <p:val>
                                            <p:strVal val="#ppt_w+.3"/>
                                          </p:val>
                                        </p:tav>
                                        <p:tav tm="100000">
                                          <p:val>
                                            <p:strVal val="#ppt_w"/>
                                          </p:val>
                                        </p:tav>
                                      </p:tavLst>
                                    </p:anim>
                                    <p:anim calcmode="lin" valueType="num">
                                      <p:cBhvr>
                                        <p:cTn id="98" dur="2000" fill="hold"/>
                                        <p:tgtEl>
                                          <p:spTgt spid="30"/>
                                        </p:tgtEl>
                                        <p:attrNameLst>
                                          <p:attrName>ppt_h</p:attrName>
                                        </p:attrNameLst>
                                      </p:cBhvr>
                                      <p:tavLst>
                                        <p:tav tm="0">
                                          <p:val>
                                            <p:strVal val="#ppt_h"/>
                                          </p:val>
                                        </p:tav>
                                        <p:tav tm="100000">
                                          <p:val>
                                            <p:strVal val="#ppt_h"/>
                                          </p:val>
                                        </p:tav>
                                      </p:tavLst>
                                    </p:anim>
                                    <p:animEffect transition="in" filter="fade">
                                      <p:cBhvr>
                                        <p:cTn id="99" dur="2000"/>
                                        <p:tgtEl>
                                          <p:spTgt spid="30"/>
                                        </p:tgtEl>
                                      </p:cBhvr>
                                    </p:animEffect>
                                  </p:childTnLst>
                                </p:cTn>
                              </p:par>
                              <p:par>
                                <p:cTn id="100" presetID="50" presetClass="entr" presetSubtype="0" decel="100000" fill="hold" grpId="1" nodeType="withEffect">
                                  <p:stCondLst>
                                    <p:cond delay="0"/>
                                  </p:stCondLst>
                                  <p:childTnLst>
                                    <p:set>
                                      <p:cBhvr>
                                        <p:cTn id="101" dur="1" fill="hold">
                                          <p:stCondLst>
                                            <p:cond delay="0"/>
                                          </p:stCondLst>
                                        </p:cTn>
                                        <p:tgtEl>
                                          <p:spTgt spid="31"/>
                                        </p:tgtEl>
                                        <p:attrNameLst>
                                          <p:attrName>style.visibility</p:attrName>
                                        </p:attrNameLst>
                                      </p:cBhvr>
                                      <p:to>
                                        <p:strVal val="visible"/>
                                      </p:to>
                                    </p:set>
                                    <p:anim calcmode="lin" valueType="num">
                                      <p:cBhvr>
                                        <p:cTn id="102" dur="2000" fill="hold"/>
                                        <p:tgtEl>
                                          <p:spTgt spid="31"/>
                                        </p:tgtEl>
                                        <p:attrNameLst>
                                          <p:attrName>ppt_w</p:attrName>
                                        </p:attrNameLst>
                                      </p:cBhvr>
                                      <p:tavLst>
                                        <p:tav tm="0">
                                          <p:val>
                                            <p:strVal val="#ppt_w+.3"/>
                                          </p:val>
                                        </p:tav>
                                        <p:tav tm="100000">
                                          <p:val>
                                            <p:strVal val="#ppt_w"/>
                                          </p:val>
                                        </p:tav>
                                      </p:tavLst>
                                    </p:anim>
                                    <p:anim calcmode="lin" valueType="num">
                                      <p:cBhvr>
                                        <p:cTn id="103" dur="2000" fill="hold"/>
                                        <p:tgtEl>
                                          <p:spTgt spid="31"/>
                                        </p:tgtEl>
                                        <p:attrNameLst>
                                          <p:attrName>ppt_h</p:attrName>
                                        </p:attrNameLst>
                                      </p:cBhvr>
                                      <p:tavLst>
                                        <p:tav tm="0">
                                          <p:val>
                                            <p:strVal val="#ppt_h"/>
                                          </p:val>
                                        </p:tav>
                                        <p:tav tm="100000">
                                          <p:val>
                                            <p:strVal val="#ppt_h"/>
                                          </p:val>
                                        </p:tav>
                                      </p:tavLst>
                                    </p:anim>
                                    <p:animEffect transition="in" filter="fade">
                                      <p:cBhvr>
                                        <p:cTn id="104" dur="2000"/>
                                        <p:tgtEl>
                                          <p:spTgt spid="31"/>
                                        </p:tgtEl>
                                      </p:cBhvr>
                                    </p:animEffect>
                                  </p:childTnLst>
                                </p:cTn>
                              </p:par>
                              <p:par>
                                <p:cTn id="105" presetID="50" presetClass="entr" presetSubtype="0" decel="100000" fill="hold" grpId="1" nodeType="withEffect">
                                  <p:stCondLst>
                                    <p:cond delay="0"/>
                                  </p:stCondLst>
                                  <p:childTnLst>
                                    <p:set>
                                      <p:cBhvr>
                                        <p:cTn id="106" dur="1" fill="hold">
                                          <p:stCondLst>
                                            <p:cond delay="0"/>
                                          </p:stCondLst>
                                        </p:cTn>
                                        <p:tgtEl>
                                          <p:spTgt spid="32"/>
                                        </p:tgtEl>
                                        <p:attrNameLst>
                                          <p:attrName>style.visibility</p:attrName>
                                        </p:attrNameLst>
                                      </p:cBhvr>
                                      <p:to>
                                        <p:strVal val="visible"/>
                                      </p:to>
                                    </p:set>
                                    <p:anim calcmode="lin" valueType="num">
                                      <p:cBhvr>
                                        <p:cTn id="107" dur="2000" fill="hold"/>
                                        <p:tgtEl>
                                          <p:spTgt spid="32"/>
                                        </p:tgtEl>
                                        <p:attrNameLst>
                                          <p:attrName>ppt_w</p:attrName>
                                        </p:attrNameLst>
                                      </p:cBhvr>
                                      <p:tavLst>
                                        <p:tav tm="0">
                                          <p:val>
                                            <p:strVal val="#ppt_w+.3"/>
                                          </p:val>
                                        </p:tav>
                                        <p:tav tm="100000">
                                          <p:val>
                                            <p:strVal val="#ppt_w"/>
                                          </p:val>
                                        </p:tav>
                                      </p:tavLst>
                                    </p:anim>
                                    <p:anim calcmode="lin" valueType="num">
                                      <p:cBhvr>
                                        <p:cTn id="108" dur="2000" fill="hold"/>
                                        <p:tgtEl>
                                          <p:spTgt spid="32"/>
                                        </p:tgtEl>
                                        <p:attrNameLst>
                                          <p:attrName>ppt_h</p:attrName>
                                        </p:attrNameLst>
                                      </p:cBhvr>
                                      <p:tavLst>
                                        <p:tav tm="0">
                                          <p:val>
                                            <p:strVal val="#ppt_h"/>
                                          </p:val>
                                        </p:tav>
                                        <p:tav tm="100000">
                                          <p:val>
                                            <p:strVal val="#ppt_h"/>
                                          </p:val>
                                        </p:tav>
                                      </p:tavLst>
                                    </p:anim>
                                    <p:animEffect transition="in" filter="fade">
                                      <p:cBhvr>
                                        <p:cTn id="109" dur="2000"/>
                                        <p:tgtEl>
                                          <p:spTgt spid="32"/>
                                        </p:tgtEl>
                                      </p:cBhvr>
                                    </p:animEffect>
                                  </p:childTnLst>
                                </p:cTn>
                              </p:par>
                              <p:par>
                                <p:cTn id="110" presetID="50" presetClass="entr" presetSubtype="0" decel="100000" fill="hold" grpId="1" nodeType="withEffect">
                                  <p:stCondLst>
                                    <p:cond delay="0"/>
                                  </p:stCondLst>
                                  <p:childTnLst>
                                    <p:set>
                                      <p:cBhvr>
                                        <p:cTn id="111" dur="1" fill="hold">
                                          <p:stCondLst>
                                            <p:cond delay="0"/>
                                          </p:stCondLst>
                                        </p:cTn>
                                        <p:tgtEl>
                                          <p:spTgt spid="33"/>
                                        </p:tgtEl>
                                        <p:attrNameLst>
                                          <p:attrName>style.visibility</p:attrName>
                                        </p:attrNameLst>
                                      </p:cBhvr>
                                      <p:to>
                                        <p:strVal val="visible"/>
                                      </p:to>
                                    </p:set>
                                    <p:anim calcmode="lin" valueType="num">
                                      <p:cBhvr>
                                        <p:cTn id="112" dur="2000" fill="hold"/>
                                        <p:tgtEl>
                                          <p:spTgt spid="33"/>
                                        </p:tgtEl>
                                        <p:attrNameLst>
                                          <p:attrName>ppt_w</p:attrName>
                                        </p:attrNameLst>
                                      </p:cBhvr>
                                      <p:tavLst>
                                        <p:tav tm="0">
                                          <p:val>
                                            <p:strVal val="#ppt_w+.3"/>
                                          </p:val>
                                        </p:tav>
                                        <p:tav tm="100000">
                                          <p:val>
                                            <p:strVal val="#ppt_w"/>
                                          </p:val>
                                        </p:tav>
                                      </p:tavLst>
                                    </p:anim>
                                    <p:anim calcmode="lin" valueType="num">
                                      <p:cBhvr>
                                        <p:cTn id="113" dur="2000" fill="hold"/>
                                        <p:tgtEl>
                                          <p:spTgt spid="33"/>
                                        </p:tgtEl>
                                        <p:attrNameLst>
                                          <p:attrName>ppt_h</p:attrName>
                                        </p:attrNameLst>
                                      </p:cBhvr>
                                      <p:tavLst>
                                        <p:tav tm="0">
                                          <p:val>
                                            <p:strVal val="#ppt_h"/>
                                          </p:val>
                                        </p:tav>
                                        <p:tav tm="100000">
                                          <p:val>
                                            <p:strVal val="#ppt_h"/>
                                          </p:val>
                                        </p:tav>
                                      </p:tavLst>
                                    </p:anim>
                                    <p:animEffect transition="in" filter="fade">
                                      <p:cBhvr>
                                        <p:cTn id="114" dur="2000"/>
                                        <p:tgtEl>
                                          <p:spTgt spid="33"/>
                                        </p:tgtEl>
                                      </p:cBhvr>
                                    </p:animEffect>
                                  </p:childTnLst>
                                </p:cTn>
                              </p:par>
                              <p:par>
                                <p:cTn id="115" presetID="50" presetClass="entr" presetSubtype="0" decel="100000" fill="hold" grpId="1" nodeType="withEffect">
                                  <p:stCondLst>
                                    <p:cond delay="0"/>
                                  </p:stCondLst>
                                  <p:childTnLst>
                                    <p:set>
                                      <p:cBhvr>
                                        <p:cTn id="116" dur="1" fill="hold">
                                          <p:stCondLst>
                                            <p:cond delay="0"/>
                                          </p:stCondLst>
                                        </p:cTn>
                                        <p:tgtEl>
                                          <p:spTgt spid="36"/>
                                        </p:tgtEl>
                                        <p:attrNameLst>
                                          <p:attrName>style.visibility</p:attrName>
                                        </p:attrNameLst>
                                      </p:cBhvr>
                                      <p:to>
                                        <p:strVal val="visible"/>
                                      </p:to>
                                    </p:set>
                                    <p:anim calcmode="lin" valueType="num">
                                      <p:cBhvr>
                                        <p:cTn id="117" dur="2000" fill="hold"/>
                                        <p:tgtEl>
                                          <p:spTgt spid="36"/>
                                        </p:tgtEl>
                                        <p:attrNameLst>
                                          <p:attrName>ppt_w</p:attrName>
                                        </p:attrNameLst>
                                      </p:cBhvr>
                                      <p:tavLst>
                                        <p:tav tm="0">
                                          <p:val>
                                            <p:strVal val="#ppt_w+.3"/>
                                          </p:val>
                                        </p:tav>
                                        <p:tav tm="100000">
                                          <p:val>
                                            <p:strVal val="#ppt_w"/>
                                          </p:val>
                                        </p:tav>
                                      </p:tavLst>
                                    </p:anim>
                                    <p:anim calcmode="lin" valueType="num">
                                      <p:cBhvr>
                                        <p:cTn id="118" dur="2000" fill="hold"/>
                                        <p:tgtEl>
                                          <p:spTgt spid="36"/>
                                        </p:tgtEl>
                                        <p:attrNameLst>
                                          <p:attrName>ppt_h</p:attrName>
                                        </p:attrNameLst>
                                      </p:cBhvr>
                                      <p:tavLst>
                                        <p:tav tm="0">
                                          <p:val>
                                            <p:strVal val="#ppt_h"/>
                                          </p:val>
                                        </p:tav>
                                        <p:tav tm="100000">
                                          <p:val>
                                            <p:strVal val="#ppt_h"/>
                                          </p:val>
                                        </p:tav>
                                      </p:tavLst>
                                    </p:anim>
                                    <p:animEffect transition="in" filter="fade">
                                      <p:cBhvr>
                                        <p:cTn id="119" dur="2000"/>
                                        <p:tgtEl>
                                          <p:spTgt spid="36"/>
                                        </p:tgtEl>
                                      </p:cBhvr>
                                    </p:animEffect>
                                  </p:childTnLst>
                                </p:cTn>
                              </p:par>
                              <p:par>
                                <p:cTn id="120" presetID="50" presetClass="entr" presetSubtype="0" decel="100000" fill="hold" grpId="1" nodeType="withEffect">
                                  <p:stCondLst>
                                    <p:cond delay="0"/>
                                  </p:stCondLst>
                                  <p:childTnLst>
                                    <p:set>
                                      <p:cBhvr>
                                        <p:cTn id="121" dur="1" fill="hold">
                                          <p:stCondLst>
                                            <p:cond delay="0"/>
                                          </p:stCondLst>
                                        </p:cTn>
                                        <p:tgtEl>
                                          <p:spTgt spid="37"/>
                                        </p:tgtEl>
                                        <p:attrNameLst>
                                          <p:attrName>style.visibility</p:attrName>
                                        </p:attrNameLst>
                                      </p:cBhvr>
                                      <p:to>
                                        <p:strVal val="visible"/>
                                      </p:to>
                                    </p:set>
                                    <p:anim calcmode="lin" valueType="num">
                                      <p:cBhvr>
                                        <p:cTn id="122" dur="2000" fill="hold"/>
                                        <p:tgtEl>
                                          <p:spTgt spid="37"/>
                                        </p:tgtEl>
                                        <p:attrNameLst>
                                          <p:attrName>ppt_w</p:attrName>
                                        </p:attrNameLst>
                                      </p:cBhvr>
                                      <p:tavLst>
                                        <p:tav tm="0">
                                          <p:val>
                                            <p:strVal val="#ppt_w+.3"/>
                                          </p:val>
                                        </p:tav>
                                        <p:tav tm="100000">
                                          <p:val>
                                            <p:strVal val="#ppt_w"/>
                                          </p:val>
                                        </p:tav>
                                      </p:tavLst>
                                    </p:anim>
                                    <p:anim calcmode="lin" valueType="num">
                                      <p:cBhvr>
                                        <p:cTn id="123" dur="2000" fill="hold"/>
                                        <p:tgtEl>
                                          <p:spTgt spid="37"/>
                                        </p:tgtEl>
                                        <p:attrNameLst>
                                          <p:attrName>ppt_h</p:attrName>
                                        </p:attrNameLst>
                                      </p:cBhvr>
                                      <p:tavLst>
                                        <p:tav tm="0">
                                          <p:val>
                                            <p:strVal val="#ppt_h"/>
                                          </p:val>
                                        </p:tav>
                                        <p:tav tm="100000">
                                          <p:val>
                                            <p:strVal val="#ppt_h"/>
                                          </p:val>
                                        </p:tav>
                                      </p:tavLst>
                                    </p:anim>
                                    <p:animEffect transition="in" filter="fade">
                                      <p:cBhvr>
                                        <p:cTn id="124" dur="2000"/>
                                        <p:tgtEl>
                                          <p:spTgt spid="37"/>
                                        </p:tgtEl>
                                      </p:cBhvr>
                                    </p:animEffect>
                                  </p:childTnLst>
                                </p:cTn>
                              </p:par>
                              <p:par>
                                <p:cTn id="125" presetID="50" presetClass="entr" presetSubtype="0" decel="100000" fill="hold" grpId="1" nodeType="withEffect">
                                  <p:stCondLst>
                                    <p:cond delay="0"/>
                                  </p:stCondLst>
                                  <p:childTnLst>
                                    <p:set>
                                      <p:cBhvr>
                                        <p:cTn id="126" dur="1" fill="hold">
                                          <p:stCondLst>
                                            <p:cond delay="0"/>
                                          </p:stCondLst>
                                        </p:cTn>
                                        <p:tgtEl>
                                          <p:spTgt spid="38"/>
                                        </p:tgtEl>
                                        <p:attrNameLst>
                                          <p:attrName>style.visibility</p:attrName>
                                        </p:attrNameLst>
                                      </p:cBhvr>
                                      <p:to>
                                        <p:strVal val="visible"/>
                                      </p:to>
                                    </p:set>
                                    <p:anim calcmode="lin" valueType="num">
                                      <p:cBhvr>
                                        <p:cTn id="127" dur="2000" fill="hold"/>
                                        <p:tgtEl>
                                          <p:spTgt spid="38"/>
                                        </p:tgtEl>
                                        <p:attrNameLst>
                                          <p:attrName>ppt_w</p:attrName>
                                        </p:attrNameLst>
                                      </p:cBhvr>
                                      <p:tavLst>
                                        <p:tav tm="0">
                                          <p:val>
                                            <p:strVal val="#ppt_w+.3"/>
                                          </p:val>
                                        </p:tav>
                                        <p:tav tm="100000">
                                          <p:val>
                                            <p:strVal val="#ppt_w"/>
                                          </p:val>
                                        </p:tav>
                                      </p:tavLst>
                                    </p:anim>
                                    <p:anim calcmode="lin" valueType="num">
                                      <p:cBhvr>
                                        <p:cTn id="128" dur="2000" fill="hold"/>
                                        <p:tgtEl>
                                          <p:spTgt spid="38"/>
                                        </p:tgtEl>
                                        <p:attrNameLst>
                                          <p:attrName>ppt_h</p:attrName>
                                        </p:attrNameLst>
                                      </p:cBhvr>
                                      <p:tavLst>
                                        <p:tav tm="0">
                                          <p:val>
                                            <p:strVal val="#ppt_h"/>
                                          </p:val>
                                        </p:tav>
                                        <p:tav tm="100000">
                                          <p:val>
                                            <p:strVal val="#ppt_h"/>
                                          </p:val>
                                        </p:tav>
                                      </p:tavLst>
                                    </p:anim>
                                    <p:animEffect transition="in" filter="fade">
                                      <p:cBhvr>
                                        <p:cTn id="129" dur="2000"/>
                                        <p:tgtEl>
                                          <p:spTgt spid="38"/>
                                        </p:tgtEl>
                                      </p:cBhvr>
                                    </p:animEffect>
                                  </p:childTnLst>
                                </p:cTn>
                              </p:par>
                              <p:par>
                                <p:cTn id="130" presetID="50" presetClass="entr" presetSubtype="0" decel="100000" fill="hold" grpId="1" nodeType="withEffect">
                                  <p:stCondLst>
                                    <p:cond delay="0"/>
                                  </p:stCondLst>
                                  <p:childTnLst>
                                    <p:set>
                                      <p:cBhvr>
                                        <p:cTn id="131" dur="1" fill="hold">
                                          <p:stCondLst>
                                            <p:cond delay="0"/>
                                          </p:stCondLst>
                                        </p:cTn>
                                        <p:tgtEl>
                                          <p:spTgt spid="39"/>
                                        </p:tgtEl>
                                        <p:attrNameLst>
                                          <p:attrName>style.visibility</p:attrName>
                                        </p:attrNameLst>
                                      </p:cBhvr>
                                      <p:to>
                                        <p:strVal val="visible"/>
                                      </p:to>
                                    </p:set>
                                    <p:anim calcmode="lin" valueType="num">
                                      <p:cBhvr>
                                        <p:cTn id="132" dur="2000" fill="hold"/>
                                        <p:tgtEl>
                                          <p:spTgt spid="39"/>
                                        </p:tgtEl>
                                        <p:attrNameLst>
                                          <p:attrName>ppt_w</p:attrName>
                                        </p:attrNameLst>
                                      </p:cBhvr>
                                      <p:tavLst>
                                        <p:tav tm="0">
                                          <p:val>
                                            <p:strVal val="#ppt_w+.3"/>
                                          </p:val>
                                        </p:tav>
                                        <p:tav tm="100000">
                                          <p:val>
                                            <p:strVal val="#ppt_w"/>
                                          </p:val>
                                        </p:tav>
                                      </p:tavLst>
                                    </p:anim>
                                    <p:anim calcmode="lin" valueType="num">
                                      <p:cBhvr>
                                        <p:cTn id="133" dur="2000" fill="hold"/>
                                        <p:tgtEl>
                                          <p:spTgt spid="39"/>
                                        </p:tgtEl>
                                        <p:attrNameLst>
                                          <p:attrName>ppt_h</p:attrName>
                                        </p:attrNameLst>
                                      </p:cBhvr>
                                      <p:tavLst>
                                        <p:tav tm="0">
                                          <p:val>
                                            <p:strVal val="#ppt_h"/>
                                          </p:val>
                                        </p:tav>
                                        <p:tav tm="100000">
                                          <p:val>
                                            <p:strVal val="#ppt_h"/>
                                          </p:val>
                                        </p:tav>
                                      </p:tavLst>
                                    </p:anim>
                                    <p:animEffect transition="in" filter="fade">
                                      <p:cBhvr>
                                        <p:cTn id="134" dur="2000"/>
                                        <p:tgtEl>
                                          <p:spTgt spid="39"/>
                                        </p:tgtEl>
                                      </p:cBhvr>
                                    </p:animEffect>
                                  </p:childTnLst>
                                </p:cTn>
                              </p:par>
                              <p:par>
                                <p:cTn id="135" presetID="50" presetClass="entr" presetSubtype="0" decel="100000" fill="hold" grpId="1" nodeType="withEffect">
                                  <p:stCondLst>
                                    <p:cond delay="0"/>
                                  </p:stCondLst>
                                  <p:childTnLst>
                                    <p:set>
                                      <p:cBhvr>
                                        <p:cTn id="136" dur="1" fill="hold">
                                          <p:stCondLst>
                                            <p:cond delay="0"/>
                                          </p:stCondLst>
                                        </p:cTn>
                                        <p:tgtEl>
                                          <p:spTgt spid="40"/>
                                        </p:tgtEl>
                                        <p:attrNameLst>
                                          <p:attrName>style.visibility</p:attrName>
                                        </p:attrNameLst>
                                      </p:cBhvr>
                                      <p:to>
                                        <p:strVal val="visible"/>
                                      </p:to>
                                    </p:set>
                                    <p:anim calcmode="lin" valueType="num">
                                      <p:cBhvr>
                                        <p:cTn id="137" dur="2000" fill="hold"/>
                                        <p:tgtEl>
                                          <p:spTgt spid="40"/>
                                        </p:tgtEl>
                                        <p:attrNameLst>
                                          <p:attrName>ppt_w</p:attrName>
                                        </p:attrNameLst>
                                      </p:cBhvr>
                                      <p:tavLst>
                                        <p:tav tm="0">
                                          <p:val>
                                            <p:strVal val="#ppt_w+.3"/>
                                          </p:val>
                                        </p:tav>
                                        <p:tav tm="100000">
                                          <p:val>
                                            <p:strVal val="#ppt_w"/>
                                          </p:val>
                                        </p:tav>
                                      </p:tavLst>
                                    </p:anim>
                                    <p:anim calcmode="lin" valueType="num">
                                      <p:cBhvr>
                                        <p:cTn id="138" dur="2000" fill="hold"/>
                                        <p:tgtEl>
                                          <p:spTgt spid="40"/>
                                        </p:tgtEl>
                                        <p:attrNameLst>
                                          <p:attrName>ppt_h</p:attrName>
                                        </p:attrNameLst>
                                      </p:cBhvr>
                                      <p:tavLst>
                                        <p:tav tm="0">
                                          <p:val>
                                            <p:strVal val="#ppt_h"/>
                                          </p:val>
                                        </p:tav>
                                        <p:tav tm="100000">
                                          <p:val>
                                            <p:strVal val="#ppt_h"/>
                                          </p:val>
                                        </p:tav>
                                      </p:tavLst>
                                    </p:anim>
                                    <p:animEffect transition="in" filter="fade">
                                      <p:cBhvr>
                                        <p:cTn id="139" dur="2000"/>
                                        <p:tgtEl>
                                          <p:spTgt spid="40"/>
                                        </p:tgtEl>
                                      </p:cBhvr>
                                    </p:animEffect>
                                  </p:childTnLst>
                                </p:cTn>
                              </p:par>
                              <p:par>
                                <p:cTn id="140" presetID="50" presetClass="entr" presetSubtype="0" decel="100000" fill="hold" grpId="1" nodeType="withEffect">
                                  <p:stCondLst>
                                    <p:cond delay="0"/>
                                  </p:stCondLst>
                                  <p:childTnLst>
                                    <p:set>
                                      <p:cBhvr>
                                        <p:cTn id="141" dur="1" fill="hold">
                                          <p:stCondLst>
                                            <p:cond delay="0"/>
                                          </p:stCondLst>
                                        </p:cTn>
                                        <p:tgtEl>
                                          <p:spTgt spid="41"/>
                                        </p:tgtEl>
                                        <p:attrNameLst>
                                          <p:attrName>style.visibility</p:attrName>
                                        </p:attrNameLst>
                                      </p:cBhvr>
                                      <p:to>
                                        <p:strVal val="visible"/>
                                      </p:to>
                                    </p:set>
                                    <p:anim calcmode="lin" valueType="num">
                                      <p:cBhvr>
                                        <p:cTn id="142" dur="2000" fill="hold"/>
                                        <p:tgtEl>
                                          <p:spTgt spid="41"/>
                                        </p:tgtEl>
                                        <p:attrNameLst>
                                          <p:attrName>ppt_w</p:attrName>
                                        </p:attrNameLst>
                                      </p:cBhvr>
                                      <p:tavLst>
                                        <p:tav tm="0">
                                          <p:val>
                                            <p:strVal val="#ppt_w+.3"/>
                                          </p:val>
                                        </p:tav>
                                        <p:tav tm="100000">
                                          <p:val>
                                            <p:strVal val="#ppt_w"/>
                                          </p:val>
                                        </p:tav>
                                      </p:tavLst>
                                    </p:anim>
                                    <p:anim calcmode="lin" valueType="num">
                                      <p:cBhvr>
                                        <p:cTn id="143" dur="2000" fill="hold"/>
                                        <p:tgtEl>
                                          <p:spTgt spid="41"/>
                                        </p:tgtEl>
                                        <p:attrNameLst>
                                          <p:attrName>ppt_h</p:attrName>
                                        </p:attrNameLst>
                                      </p:cBhvr>
                                      <p:tavLst>
                                        <p:tav tm="0">
                                          <p:val>
                                            <p:strVal val="#ppt_h"/>
                                          </p:val>
                                        </p:tav>
                                        <p:tav tm="100000">
                                          <p:val>
                                            <p:strVal val="#ppt_h"/>
                                          </p:val>
                                        </p:tav>
                                      </p:tavLst>
                                    </p:anim>
                                    <p:animEffect transition="in" filter="fade">
                                      <p:cBhvr>
                                        <p:cTn id="144" dur="2000"/>
                                        <p:tgtEl>
                                          <p:spTgt spid="41"/>
                                        </p:tgtEl>
                                      </p:cBhvr>
                                    </p:animEffect>
                                  </p:childTnLst>
                                </p:cTn>
                              </p:par>
                            </p:childTnLst>
                          </p:cTn>
                        </p:par>
                        <p:par>
                          <p:cTn id="145" fill="hold">
                            <p:stCondLst>
                              <p:cond delay="2000"/>
                            </p:stCondLst>
                            <p:childTnLst>
                              <p:par>
                                <p:cTn id="146" presetID="50" presetClass="exit" presetSubtype="0" accel="100000" fill="hold" grpId="0" nodeType="afterEffect">
                                  <p:stCondLst>
                                    <p:cond delay="0"/>
                                  </p:stCondLst>
                                  <p:childTnLst>
                                    <p:anim calcmode="lin" valueType="num">
                                      <p:cBhvr>
                                        <p:cTn id="147" dur="10000"/>
                                        <p:tgtEl>
                                          <p:spTgt spid="41"/>
                                        </p:tgtEl>
                                        <p:attrNameLst>
                                          <p:attrName>ppt_w</p:attrName>
                                        </p:attrNameLst>
                                      </p:cBhvr>
                                      <p:tavLst>
                                        <p:tav tm="0">
                                          <p:val>
                                            <p:strVal val="ppt_w"/>
                                          </p:val>
                                        </p:tav>
                                        <p:tav tm="100000">
                                          <p:val>
                                            <p:strVal val="ppt_w+.3"/>
                                          </p:val>
                                        </p:tav>
                                      </p:tavLst>
                                    </p:anim>
                                    <p:anim calcmode="lin" valueType="num">
                                      <p:cBhvr>
                                        <p:cTn id="148" dur="10000"/>
                                        <p:tgtEl>
                                          <p:spTgt spid="41"/>
                                        </p:tgtEl>
                                        <p:attrNameLst>
                                          <p:attrName>ppt_h</p:attrName>
                                        </p:attrNameLst>
                                      </p:cBhvr>
                                      <p:tavLst>
                                        <p:tav tm="0">
                                          <p:val>
                                            <p:strVal val="ppt_h"/>
                                          </p:val>
                                        </p:tav>
                                        <p:tav tm="100000">
                                          <p:val>
                                            <p:strVal val="ppt_h"/>
                                          </p:val>
                                        </p:tav>
                                      </p:tavLst>
                                    </p:anim>
                                    <p:animEffect transition="out" filter="fade">
                                      <p:cBhvr>
                                        <p:cTn id="149" dur="10000"/>
                                        <p:tgtEl>
                                          <p:spTgt spid="41"/>
                                        </p:tgtEl>
                                      </p:cBhvr>
                                    </p:animEffect>
                                    <p:set>
                                      <p:cBhvr>
                                        <p:cTn id="150" dur="1" fill="hold">
                                          <p:stCondLst>
                                            <p:cond delay="9999"/>
                                          </p:stCondLst>
                                        </p:cTn>
                                        <p:tgtEl>
                                          <p:spTgt spid="41"/>
                                        </p:tgtEl>
                                        <p:attrNameLst>
                                          <p:attrName>style.visibility</p:attrName>
                                        </p:attrNameLst>
                                      </p:cBhvr>
                                      <p:to>
                                        <p:strVal val="hidden"/>
                                      </p:to>
                                    </p:set>
                                  </p:childTnLst>
                                  <p:subTnLst>
                                    <p:audio>
                                      <p:cMediaNode vol="100000">
                                        <p:cTn display="0" masterRel="sameClick">
                                          <p:stCondLst>
                                            <p:cond evt="begin" delay="0">
                                              <p:tn val="146"/>
                                            </p:cond>
                                          </p:stCondLst>
                                          <p:endCondLst>
                                            <p:cond evt="onStopAudio" delay="0">
                                              <p:tgtEl>
                                                <p:sldTgt/>
                                              </p:tgtEl>
                                            </p:cond>
                                          </p:endCondLst>
                                        </p:cTn>
                                        <p:tgtEl>
                                          <p:sndTgt r:embed="rId4" name="click.wav"/>
                                        </p:tgtEl>
                                      </p:cMediaNode>
                                    </p:audio>
                                  </p:subTnLst>
                                </p:cTn>
                              </p:par>
                            </p:childTnLst>
                          </p:cTn>
                        </p:par>
                        <p:par>
                          <p:cTn id="151" fill="hold">
                            <p:stCondLst>
                              <p:cond delay="12000"/>
                            </p:stCondLst>
                            <p:childTnLst>
                              <p:par>
                                <p:cTn id="152" presetID="50" presetClass="exit" presetSubtype="0" accel="100000" fill="hold" grpId="0" nodeType="afterEffect">
                                  <p:stCondLst>
                                    <p:cond delay="0"/>
                                  </p:stCondLst>
                                  <p:childTnLst>
                                    <p:anim calcmode="lin" valueType="num">
                                      <p:cBhvr>
                                        <p:cTn id="153" dur="10000"/>
                                        <p:tgtEl>
                                          <p:spTgt spid="40"/>
                                        </p:tgtEl>
                                        <p:attrNameLst>
                                          <p:attrName>ppt_w</p:attrName>
                                        </p:attrNameLst>
                                      </p:cBhvr>
                                      <p:tavLst>
                                        <p:tav tm="0">
                                          <p:val>
                                            <p:strVal val="ppt_w"/>
                                          </p:val>
                                        </p:tav>
                                        <p:tav tm="100000">
                                          <p:val>
                                            <p:strVal val="ppt_w+.3"/>
                                          </p:val>
                                        </p:tav>
                                      </p:tavLst>
                                    </p:anim>
                                    <p:anim calcmode="lin" valueType="num">
                                      <p:cBhvr>
                                        <p:cTn id="154" dur="10000"/>
                                        <p:tgtEl>
                                          <p:spTgt spid="40"/>
                                        </p:tgtEl>
                                        <p:attrNameLst>
                                          <p:attrName>ppt_h</p:attrName>
                                        </p:attrNameLst>
                                      </p:cBhvr>
                                      <p:tavLst>
                                        <p:tav tm="0">
                                          <p:val>
                                            <p:strVal val="ppt_h"/>
                                          </p:val>
                                        </p:tav>
                                        <p:tav tm="100000">
                                          <p:val>
                                            <p:strVal val="ppt_h"/>
                                          </p:val>
                                        </p:tav>
                                      </p:tavLst>
                                    </p:anim>
                                    <p:animEffect transition="out" filter="fade">
                                      <p:cBhvr>
                                        <p:cTn id="155" dur="10000"/>
                                        <p:tgtEl>
                                          <p:spTgt spid="40"/>
                                        </p:tgtEl>
                                      </p:cBhvr>
                                    </p:animEffect>
                                    <p:set>
                                      <p:cBhvr>
                                        <p:cTn id="156" dur="1" fill="hold">
                                          <p:stCondLst>
                                            <p:cond delay="9999"/>
                                          </p:stCondLst>
                                        </p:cTn>
                                        <p:tgtEl>
                                          <p:spTgt spid="40"/>
                                        </p:tgtEl>
                                        <p:attrNameLst>
                                          <p:attrName>style.visibility</p:attrName>
                                        </p:attrNameLst>
                                      </p:cBhvr>
                                      <p:to>
                                        <p:strVal val="hidden"/>
                                      </p:to>
                                    </p:set>
                                  </p:childTnLst>
                                  <p:subTnLst>
                                    <p:audio>
                                      <p:cMediaNode vol="100000">
                                        <p:cTn display="0" masterRel="sameClick">
                                          <p:stCondLst>
                                            <p:cond evt="begin" delay="0">
                                              <p:tn val="152"/>
                                            </p:cond>
                                          </p:stCondLst>
                                          <p:endCondLst>
                                            <p:cond evt="onStopAudio" delay="0">
                                              <p:tgtEl>
                                                <p:sldTgt/>
                                              </p:tgtEl>
                                            </p:cond>
                                          </p:endCondLst>
                                        </p:cTn>
                                        <p:tgtEl>
                                          <p:sndTgt r:embed="rId4" name="click.wav"/>
                                        </p:tgtEl>
                                      </p:cMediaNode>
                                    </p:audio>
                                  </p:subTnLst>
                                </p:cTn>
                              </p:par>
                            </p:childTnLst>
                          </p:cTn>
                        </p:par>
                        <p:par>
                          <p:cTn id="157" fill="hold">
                            <p:stCondLst>
                              <p:cond delay="22000"/>
                            </p:stCondLst>
                            <p:childTnLst>
                              <p:par>
                                <p:cTn id="158" presetID="50" presetClass="exit" presetSubtype="0" accel="100000" fill="hold" grpId="0" nodeType="afterEffect">
                                  <p:stCondLst>
                                    <p:cond delay="0"/>
                                  </p:stCondLst>
                                  <p:childTnLst>
                                    <p:anim calcmode="lin" valueType="num">
                                      <p:cBhvr>
                                        <p:cTn id="159" dur="10000"/>
                                        <p:tgtEl>
                                          <p:spTgt spid="39"/>
                                        </p:tgtEl>
                                        <p:attrNameLst>
                                          <p:attrName>ppt_w</p:attrName>
                                        </p:attrNameLst>
                                      </p:cBhvr>
                                      <p:tavLst>
                                        <p:tav tm="0">
                                          <p:val>
                                            <p:strVal val="ppt_w"/>
                                          </p:val>
                                        </p:tav>
                                        <p:tav tm="100000">
                                          <p:val>
                                            <p:strVal val="ppt_w+.3"/>
                                          </p:val>
                                        </p:tav>
                                      </p:tavLst>
                                    </p:anim>
                                    <p:anim calcmode="lin" valueType="num">
                                      <p:cBhvr>
                                        <p:cTn id="160" dur="10000"/>
                                        <p:tgtEl>
                                          <p:spTgt spid="39"/>
                                        </p:tgtEl>
                                        <p:attrNameLst>
                                          <p:attrName>ppt_h</p:attrName>
                                        </p:attrNameLst>
                                      </p:cBhvr>
                                      <p:tavLst>
                                        <p:tav tm="0">
                                          <p:val>
                                            <p:strVal val="ppt_h"/>
                                          </p:val>
                                        </p:tav>
                                        <p:tav tm="100000">
                                          <p:val>
                                            <p:strVal val="ppt_h"/>
                                          </p:val>
                                        </p:tav>
                                      </p:tavLst>
                                    </p:anim>
                                    <p:animEffect transition="out" filter="fade">
                                      <p:cBhvr>
                                        <p:cTn id="161" dur="10000"/>
                                        <p:tgtEl>
                                          <p:spTgt spid="39"/>
                                        </p:tgtEl>
                                      </p:cBhvr>
                                    </p:animEffect>
                                    <p:set>
                                      <p:cBhvr>
                                        <p:cTn id="162" dur="1" fill="hold">
                                          <p:stCondLst>
                                            <p:cond delay="9999"/>
                                          </p:stCondLst>
                                        </p:cTn>
                                        <p:tgtEl>
                                          <p:spTgt spid="39"/>
                                        </p:tgtEl>
                                        <p:attrNameLst>
                                          <p:attrName>style.visibility</p:attrName>
                                        </p:attrNameLst>
                                      </p:cBhvr>
                                      <p:to>
                                        <p:strVal val="hidden"/>
                                      </p:to>
                                    </p:set>
                                  </p:childTnLst>
                                  <p:subTnLst>
                                    <p:audio>
                                      <p:cMediaNode vol="100000">
                                        <p:cTn display="0" masterRel="sameClick">
                                          <p:stCondLst>
                                            <p:cond evt="begin" delay="0">
                                              <p:tn val="158"/>
                                            </p:cond>
                                          </p:stCondLst>
                                          <p:endCondLst>
                                            <p:cond evt="onStopAudio" delay="0">
                                              <p:tgtEl>
                                                <p:sldTgt/>
                                              </p:tgtEl>
                                            </p:cond>
                                          </p:endCondLst>
                                        </p:cTn>
                                        <p:tgtEl>
                                          <p:sndTgt r:embed="rId4" name="click.wav"/>
                                        </p:tgtEl>
                                      </p:cMediaNode>
                                    </p:audio>
                                  </p:subTnLst>
                                </p:cTn>
                              </p:par>
                            </p:childTnLst>
                          </p:cTn>
                        </p:par>
                        <p:par>
                          <p:cTn id="163" fill="hold">
                            <p:stCondLst>
                              <p:cond delay="32000"/>
                            </p:stCondLst>
                            <p:childTnLst>
                              <p:par>
                                <p:cTn id="164" presetID="50" presetClass="exit" presetSubtype="0" accel="100000" fill="hold" grpId="0" nodeType="afterEffect">
                                  <p:stCondLst>
                                    <p:cond delay="0"/>
                                  </p:stCondLst>
                                  <p:childTnLst>
                                    <p:anim calcmode="lin" valueType="num">
                                      <p:cBhvr>
                                        <p:cTn id="165" dur="10000"/>
                                        <p:tgtEl>
                                          <p:spTgt spid="38"/>
                                        </p:tgtEl>
                                        <p:attrNameLst>
                                          <p:attrName>ppt_w</p:attrName>
                                        </p:attrNameLst>
                                      </p:cBhvr>
                                      <p:tavLst>
                                        <p:tav tm="0">
                                          <p:val>
                                            <p:strVal val="ppt_w"/>
                                          </p:val>
                                        </p:tav>
                                        <p:tav tm="100000">
                                          <p:val>
                                            <p:strVal val="ppt_w+.3"/>
                                          </p:val>
                                        </p:tav>
                                      </p:tavLst>
                                    </p:anim>
                                    <p:anim calcmode="lin" valueType="num">
                                      <p:cBhvr>
                                        <p:cTn id="166" dur="10000"/>
                                        <p:tgtEl>
                                          <p:spTgt spid="38"/>
                                        </p:tgtEl>
                                        <p:attrNameLst>
                                          <p:attrName>ppt_h</p:attrName>
                                        </p:attrNameLst>
                                      </p:cBhvr>
                                      <p:tavLst>
                                        <p:tav tm="0">
                                          <p:val>
                                            <p:strVal val="ppt_h"/>
                                          </p:val>
                                        </p:tav>
                                        <p:tav tm="100000">
                                          <p:val>
                                            <p:strVal val="ppt_h"/>
                                          </p:val>
                                        </p:tav>
                                      </p:tavLst>
                                    </p:anim>
                                    <p:animEffect transition="out" filter="fade">
                                      <p:cBhvr>
                                        <p:cTn id="167" dur="10000"/>
                                        <p:tgtEl>
                                          <p:spTgt spid="38"/>
                                        </p:tgtEl>
                                      </p:cBhvr>
                                    </p:animEffect>
                                    <p:set>
                                      <p:cBhvr>
                                        <p:cTn id="168" dur="1" fill="hold">
                                          <p:stCondLst>
                                            <p:cond delay="9999"/>
                                          </p:stCondLst>
                                        </p:cTn>
                                        <p:tgtEl>
                                          <p:spTgt spid="38"/>
                                        </p:tgtEl>
                                        <p:attrNameLst>
                                          <p:attrName>style.visibility</p:attrName>
                                        </p:attrNameLst>
                                      </p:cBhvr>
                                      <p:to>
                                        <p:strVal val="hidden"/>
                                      </p:to>
                                    </p:set>
                                  </p:childTnLst>
                                  <p:subTnLst>
                                    <p:audio>
                                      <p:cMediaNode vol="100000">
                                        <p:cTn display="0" masterRel="sameClick">
                                          <p:stCondLst>
                                            <p:cond evt="begin" delay="0">
                                              <p:tn val="164"/>
                                            </p:cond>
                                          </p:stCondLst>
                                          <p:endCondLst>
                                            <p:cond evt="onStopAudio" delay="0">
                                              <p:tgtEl>
                                                <p:sldTgt/>
                                              </p:tgtEl>
                                            </p:cond>
                                          </p:endCondLst>
                                        </p:cTn>
                                        <p:tgtEl>
                                          <p:sndTgt r:embed="rId4" name="click.wav"/>
                                        </p:tgtEl>
                                      </p:cMediaNode>
                                    </p:audio>
                                  </p:subTnLst>
                                </p:cTn>
                              </p:par>
                            </p:childTnLst>
                          </p:cTn>
                        </p:par>
                        <p:par>
                          <p:cTn id="169" fill="hold">
                            <p:stCondLst>
                              <p:cond delay="42000"/>
                            </p:stCondLst>
                            <p:childTnLst>
                              <p:par>
                                <p:cTn id="170" presetID="50" presetClass="exit" presetSubtype="0" accel="100000" fill="hold" grpId="0" nodeType="afterEffect">
                                  <p:stCondLst>
                                    <p:cond delay="0"/>
                                  </p:stCondLst>
                                  <p:childTnLst>
                                    <p:anim calcmode="lin" valueType="num">
                                      <p:cBhvr>
                                        <p:cTn id="171" dur="10000"/>
                                        <p:tgtEl>
                                          <p:spTgt spid="37"/>
                                        </p:tgtEl>
                                        <p:attrNameLst>
                                          <p:attrName>ppt_w</p:attrName>
                                        </p:attrNameLst>
                                      </p:cBhvr>
                                      <p:tavLst>
                                        <p:tav tm="0">
                                          <p:val>
                                            <p:strVal val="ppt_w"/>
                                          </p:val>
                                        </p:tav>
                                        <p:tav tm="100000">
                                          <p:val>
                                            <p:strVal val="ppt_w+.3"/>
                                          </p:val>
                                        </p:tav>
                                      </p:tavLst>
                                    </p:anim>
                                    <p:anim calcmode="lin" valueType="num">
                                      <p:cBhvr>
                                        <p:cTn id="172" dur="10000"/>
                                        <p:tgtEl>
                                          <p:spTgt spid="37"/>
                                        </p:tgtEl>
                                        <p:attrNameLst>
                                          <p:attrName>ppt_h</p:attrName>
                                        </p:attrNameLst>
                                      </p:cBhvr>
                                      <p:tavLst>
                                        <p:tav tm="0">
                                          <p:val>
                                            <p:strVal val="ppt_h"/>
                                          </p:val>
                                        </p:tav>
                                        <p:tav tm="100000">
                                          <p:val>
                                            <p:strVal val="ppt_h"/>
                                          </p:val>
                                        </p:tav>
                                      </p:tavLst>
                                    </p:anim>
                                    <p:animEffect transition="out" filter="fade">
                                      <p:cBhvr>
                                        <p:cTn id="173" dur="10000"/>
                                        <p:tgtEl>
                                          <p:spTgt spid="37"/>
                                        </p:tgtEl>
                                      </p:cBhvr>
                                    </p:animEffect>
                                    <p:set>
                                      <p:cBhvr>
                                        <p:cTn id="174" dur="1" fill="hold">
                                          <p:stCondLst>
                                            <p:cond delay="9999"/>
                                          </p:stCondLst>
                                        </p:cTn>
                                        <p:tgtEl>
                                          <p:spTgt spid="37"/>
                                        </p:tgtEl>
                                        <p:attrNameLst>
                                          <p:attrName>style.visibility</p:attrName>
                                        </p:attrNameLst>
                                      </p:cBhvr>
                                      <p:to>
                                        <p:strVal val="hidden"/>
                                      </p:to>
                                    </p:set>
                                  </p:childTnLst>
                                  <p:subTnLst>
                                    <p:audio>
                                      <p:cMediaNode vol="100000">
                                        <p:cTn display="0" masterRel="sameClick">
                                          <p:stCondLst>
                                            <p:cond evt="begin" delay="0">
                                              <p:tn val="170"/>
                                            </p:cond>
                                          </p:stCondLst>
                                          <p:endCondLst>
                                            <p:cond evt="onStopAudio" delay="0">
                                              <p:tgtEl>
                                                <p:sldTgt/>
                                              </p:tgtEl>
                                            </p:cond>
                                          </p:endCondLst>
                                        </p:cTn>
                                        <p:tgtEl>
                                          <p:sndTgt r:embed="rId4" name="click.wav"/>
                                        </p:tgtEl>
                                      </p:cMediaNode>
                                    </p:audio>
                                  </p:subTnLst>
                                </p:cTn>
                              </p:par>
                            </p:childTnLst>
                          </p:cTn>
                        </p:par>
                        <p:par>
                          <p:cTn id="175" fill="hold">
                            <p:stCondLst>
                              <p:cond delay="52000"/>
                            </p:stCondLst>
                            <p:childTnLst>
                              <p:par>
                                <p:cTn id="176" presetID="50" presetClass="exit" presetSubtype="0" accel="100000" fill="hold" grpId="0" nodeType="afterEffect">
                                  <p:stCondLst>
                                    <p:cond delay="0"/>
                                  </p:stCondLst>
                                  <p:childTnLst>
                                    <p:anim calcmode="lin" valueType="num">
                                      <p:cBhvr>
                                        <p:cTn id="177" dur="10000"/>
                                        <p:tgtEl>
                                          <p:spTgt spid="36"/>
                                        </p:tgtEl>
                                        <p:attrNameLst>
                                          <p:attrName>ppt_w</p:attrName>
                                        </p:attrNameLst>
                                      </p:cBhvr>
                                      <p:tavLst>
                                        <p:tav tm="0">
                                          <p:val>
                                            <p:strVal val="ppt_w"/>
                                          </p:val>
                                        </p:tav>
                                        <p:tav tm="100000">
                                          <p:val>
                                            <p:strVal val="ppt_w+.3"/>
                                          </p:val>
                                        </p:tav>
                                      </p:tavLst>
                                    </p:anim>
                                    <p:anim calcmode="lin" valueType="num">
                                      <p:cBhvr>
                                        <p:cTn id="178" dur="10000"/>
                                        <p:tgtEl>
                                          <p:spTgt spid="36"/>
                                        </p:tgtEl>
                                        <p:attrNameLst>
                                          <p:attrName>ppt_h</p:attrName>
                                        </p:attrNameLst>
                                      </p:cBhvr>
                                      <p:tavLst>
                                        <p:tav tm="0">
                                          <p:val>
                                            <p:strVal val="ppt_h"/>
                                          </p:val>
                                        </p:tav>
                                        <p:tav tm="100000">
                                          <p:val>
                                            <p:strVal val="ppt_h"/>
                                          </p:val>
                                        </p:tav>
                                      </p:tavLst>
                                    </p:anim>
                                    <p:animEffect transition="out" filter="fade">
                                      <p:cBhvr>
                                        <p:cTn id="179" dur="10000"/>
                                        <p:tgtEl>
                                          <p:spTgt spid="36"/>
                                        </p:tgtEl>
                                      </p:cBhvr>
                                    </p:animEffect>
                                    <p:set>
                                      <p:cBhvr>
                                        <p:cTn id="180" dur="1" fill="hold">
                                          <p:stCondLst>
                                            <p:cond delay="9999"/>
                                          </p:stCondLst>
                                        </p:cTn>
                                        <p:tgtEl>
                                          <p:spTgt spid="36"/>
                                        </p:tgtEl>
                                        <p:attrNameLst>
                                          <p:attrName>style.visibility</p:attrName>
                                        </p:attrNameLst>
                                      </p:cBhvr>
                                      <p:to>
                                        <p:strVal val="hidden"/>
                                      </p:to>
                                    </p:set>
                                  </p:childTnLst>
                                  <p:subTnLst>
                                    <p:audio>
                                      <p:cMediaNode vol="100000">
                                        <p:cTn display="0" masterRel="sameClick">
                                          <p:stCondLst>
                                            <p:cond evt="begin" delay="0">
                                              <p:tn val="176"/>
                                            </p:cond>
                                          </p:stCondLst>
                                          <p:endCondLst>
                                            <p:cond evt="onStopAudio" delay="0">
                                              <p:tgtEl>
                                                <p:sldTgt/>
                                              </p:tgtEl>
                                            </p:cond>
                                          </p:endCondLst>
                                        </p:cTn>
                                        <p:tgtEl>
                                          <p:sndTgt r:embed="rId4" name="click.wav"/>
                                        </p:tgtEl>
                                      </p:cMediaNode>
                                    </p:audio>
                                  </p:subTnLst>
                                </p:cTn>
                              </p:par>
                            </p:childTnLst>
                          </p:cTn>
                        </p:par>
                        <p:par>
                          <p:cTn id="181" fill="hold">
                            <p:stCondLst>
                              <p:cond delay="62000"/>
                            </p:stCondLst>
                            <p:childTnLst>
                              <p:par>
                                <p:cTn id="182" presetID="50" presetClass="exit" presetSubtype="0" accel="100000" fill="hold" grpId="0" nodeType="afterEffect">
                                  <p:stCondLst>
                                    <p:cond delay="0"/>
                                  </p:stCondLst>
                                  <p:childTnLst>
                                    <p:anim calcmode="lin" valueType="num">
                                      <p:cBhvr>
                                        <p:cTn id="183" dur="10000"/>
                                        <p:tgtEl>
                                          <p:spTgt spid="33"/>
                                        </p:tgtEl>
                                        <p:attrNameLst>
                                          <p:attrName>ppt_w</p:attrName>
                                        </p:attrNameLst>
                                      </p:cBhvr>
                                      <p:tavLst>
                                        <p:tav tm="0">
                                          <p:val>
                                            <p:strVal val="ppt_w"/>
                                          </p:val>
                                        </p:tav>
                                        <p:tav tm="100000">
                                          <p:val>
                                            <p:strVal val="ppt_w+.3"/>
                                          </p:val>
                                        </p:tav>
                                      </p:tavLst>
                                    </p:anim>
                                    <p:anim calcmode="lin" valueType="num">
                                      <p:cBhvr>
                                        <p:cTn id="184" dur="10000"/>
                                        <p:tgtEl>
                                          <p:spTgt spid="33"/>
                                        </p:tgtEl>
                                        <p:attrNameLst>
                                          <p:attrName>ppt_h</p:attrName>
                                        </p:attrNameLst>
                                      </p:cBhvr>
                                      <p:tavLst>
                                        <p:tav tm="0">
                                          <p:val>
                                            <p:strVal val="ppt_h"/>
                                          </p:val>
                                        </p:tav>
                                        <p:tav tm="100000">
                                          <p:val>
                                            <p:strVal val="ppt_h"/>
                                          </p:val>
                                        </p:tav>
                                      </p:tavLst>
                                    </p:anim>
                                    <p:animEffect transition="out" filter="fade">
                                      <p:cBhvr>
                                        <p:cTn id="185" dur="10000"/>
                                        <p:tgtEl>
                                          <p:spTgt spid="33"/>
                                        </p:tgtEl>
                                      </p:cBhvr>
                                    </p:animEffect>
                                    <p:set>
                                      <p:cBhvr>
                                        <p:cTn id="186" dur="1" fill="hold">
                                          <p:stCondLst>
                                            <p:cond delay="9999"/>
                                          </p:stCondLst>
                                        </p:cTn>
                                        <p:tgtEl>
                                          <p:spTgt spid="33"/>
                                        </p:tgtEl>
                                        <p:attrNameLst>
                                          <p:attrName>style.visibility</p:attrName>
                                        </p:attrNameLst>
                                      </p:cBhvr>
                                      <p:to>
                                        <p:strVal val="hidden"/>
                                      </p:to>
                                    </p:set>
                                  </p:childTnLst>
                                  <p:subTnLst>
                                    <p:audio>
                                      <p:cMediaNode vol="100000">
                                        <p:cTn display="0" masterRel="sameClick">
                                          <p:stCondLst>
                                            <p:cond evt="begin" delay="0">
                                              <p:tn val="182"/>
                                            </p:cond>
                                          </p:stCondLst>
                                          <p:endCondLst>
                                            <p:cond evt="onStopAudio" delay="0">
                                              <p:tgtEl>
                                                <p:sldTgt/>
                                              </p:tgtEl>
                                            </p:cond>
                                          </p:endCondLst>
                                        </p:cTn>
                                        <p:tgtEl>
                                          <p:sndTgt r:embed="rId4" name="click.wav"/>
                                        </p:tgtEl>
                                      </p:cMediaNode>
                                    </p:audio>
                                  </p:subTnLst>
                                </p:cTn>
                              </p:par>
                            </p:childTnLst>
                          </p:cTn>
                        </p:par>
                        <p:par>
                          <p:cTn id="187" fill="hold">
                            <p:stCondLst>
                              <p:cond delay="72000"/>
                            </p:stCondLst>
                            <p:childTnLst>
                              <p:par>
                                <p:cTn id="188" presetID="50" presetClass="exit" presetSubtype="0" accel="100000" fill="hold" grpId="0" nodeType="afterEffect">
                                  <p:stCondLst>
                                    <p:cond delay="0"/>
                                  </p:stCondLst>
                                  <p:childTnLst>
                                    <p:anim calcmode="lin" valueType="num">
                                      <p:cBhvr>
                                        <p:cTn id="189" dur="10000"/>
                                        <p:tgtEl>
                                          <p:spTgt spid="32"/>
                                        </p:tgtEl>
                                        <p:attrNameLst>
                                          <p:attrName>ppt_w</p:attrName>
                                        </p:attrNameLst>
                                      </p:cBhvr>
                                      <p:tavLst>
                                        <p:tav tm="0">
                                          <p:val>
                                            <p:strVal val="ppt_w"/>
                                          </p:val>
                                        </p:tav>
                                        <p:tav tm="100000">
                                          <p:val>
                                            <p:strVal val="ppt_w+.3"/>
                                          </p:val>
                                        </p:tav>
                                      </p:tavLst>
                                    </p:anim>
                                    <p:anim calcmode="lin" valueType="num">
                                      <p:cBhvr>
                                        <p:cTn id="190" dur="10000"/>
                                        <p:tgtEl>
                                          <p:spTgt spid="32"/>
                                        </p:tgtEl>
                                        <p:attrNameLst>
                                          <p:attrName>ppt_h</p:attrName>
                                        </p:attrNameLst>
                                      </p:cBhvr>
                                      <p:tavLst>
                                        <p:tav tm="0">
                                          <p:val>
                                            <p:strVal val="ppt_h"/>
                                          </p:val>
                                        </p:tav>
                                        <p:tav tm="100000">
                                          <p:val>
                                            <p:strVal val="ppt_h"/>
                                          </p:val>
                                        </p:tav>
                                      </p:tavLst>
                                    </p:anim>
                                    <p:animEffect transition="out" filter="fade">
                                      <p:cBhvr>
                                        <p:cTn id="191" dur="10000"/>
                                        <p:tgtEl>
                                          <p:spTgt spid="32"/>
                                        </p:tgtEl>
                                      </p:cBhvr>
                                    </p:animEffect>
                                    <p:set>
                                      <p:cBhvr>
                                        <p:cTn id="192" dur="1" fill="hold">
                                          <p:stCondLst>
                                            <p:cond delay="9999"/>
                                          </p:stCondLst>
                                        </p:cTn>
                                        <p:tgtEl>
                                          <p:spTgt spid="32"/>
                                        </p:tgtEl>
                                        <p:attrNameLst>
                                          <p:attrName>style.visibility</p:attrName>
                                        </p:attrNameLst>
                                      </p:cBhvr>
                                      <p:to>
                                        <p:strVal val="hidden"/>
                                      </p:to>
                                    </p:set>
                                  </p:childTnLst>
                                  <p:subTnLst>
                                    <p:audio>
                                      <p:cMediaNode vol="100000">
                                        <p:cTn display="0" masterRel="sameClick">
                                          <p:stCondLst>
                                            <p:cond evt="begin" delay="0">
                                              <p:tn val="188"/>
                                            </p:cond>
                                          </p:stCondLst>
                                          <p:endCondLst>
                                            <p:cond evt="onStopAudio" delay="0">
                                              <p:tgtEl>
                                                <p:sldTgt/>
                                              </p:tgtEl>
                                            </p:cond>
                                          </p:endCondLst>
                                        </p:cTn>
                                        <p:tgtEl>
                                          <p:sndTgt r:embed="rId4" name="click.wav"/>
                                        </p:tgtEl>
                                      </p:cMediaNode>
                                    </p:audio>
                                  </p:subTnLst>
                                </p:cTn>
                              </p:par>
                            </p:childTnLst>
                          </p:cTn>
                        </p:par>
                        <p:par>
                          <p:cTn id="193" fill="hold">
                            <p:stCondLst>
                              <p:cond delay="82000"/>
                            </p:stCondLst>
                            <p:childTnLst>
                              <p:par>
                                <p:cTn id="194" presetID="50" presetClass="exit" presetSubtype="0" accel="100000" fill="hold" grpId="0" nodeType="afterEffect">
                                  <p:stCondLst>
                                    <p:cond delay="0"/>
                                  </p:stCondLst>
                                  <p:childTnLst>
                                    <p:anim calcmode="lin" valueType="num">
                                      <p:cBhvr>
                                        <p:cTn id="195" dur="10000"/>
                                        <p:tgtEl>
                                          <p:spTgt spid="31"/>
                                        </p:tgtEl>
                                        <p:attrNameLst>
                                          <p:attrName>ppt_w</p:attrName>
                                        </p:attrNameLst>
                                      </p:cBhvr>
                                      <p:tavLst>
                                        <p:tav tm="0">
                                          <p:val>
                                            <p:strVal val="ppt_w"/>
                                          </p:val>
                                        </p:tav>
                                        <p:tav tm="100000">
                                          <p:val>
                                            <p:strVal val="ppt_w+.3"/>
                                          </p:val>
                                        </p:tav>
                                      </p:tavLst>
                                    </p:anim>
                                    <p:anim calcmode="lin" valueType="num">
                                      <p:cBhvr>
                                        <p:cTn id="196" dur="10000"/>
                                        <p:tgtEl>
                                          <p:spTgt spid="31"/>
                                        </p:tgtEl>
                                        <p:attrNameLst>
                                          <p:attrName>ppt_h</p:attrName>
                                        </p:attrNameLst>
                                      </p:cBhvr>
                                      <p:tavLst>
                                        <p:tav tm="0">
                                          <p:val>
                                            <p:strVal val="ppt_h"/>
                                          </p:val>
                                        </p:tav>
                                        <p:tav tm="100000">
                                          <p:val>
                                            <p:strVal val="ppt_h"/>
                                          </p:val>
                                        </p:tav>
                                      </p:tavLst>
                                    </p:anim>
                                    <p:animEffect transition="out" filter="fade">
                                      <p:cBhvr>
                                        <p:cTn id="197" dur="10000"/>
                                        <p:tgtEl>
                                          <p:spTgt spid="31"/>
                                        </p:tgtEl>
                                      </p:cBhvr>
                                    </p:animEffect>
                                    <p:set>
                                      <p:cBhvr>
                                        <p:cTn id="198" dur="1" fill="hold">
                                          <p:stCondLst>
                                            <p:cond delay="9999"/>
                                          </p:stCondLst>
                                        </p:cTn>
                                        <p:tgtEl>
                                          <p:spTgt spid="31"/>
                                        </p:tgtEl>
                                        <p:attrNameLst>
                                          <p:attrName>style.visibility</p:attrName>
                                        </p:attrNameLst>
                                      </p:cBhvr>
                                      <p:to>
                                        <p:strVal val="hidden"/>
                                      </p:to>
                                    </p:set>
                                  </p:childTnLst>
                                  <p:subTnLst>
                                    <p:audio>
                                      <p:cMediaNode vol="100000">
                                        <p:cTn display="0" masterRel="sameClick">
                                          <p:stCondLst>
                                            <p:cond evt="begin" delay="0">
                                              <p:tn val="194"/>
                                            </p:cond>
                                          </p:stCondLst>
                                          <p:endCondLst>
                                            <p:cond evt="onStopAudio" delay="0">
                                              <p:tgtEl>
                                                <p:sldTgt/>
                                              </p:tgtEl>
                                            </p:cond>
                                          </p:endCondLst>
                                        </p:cTn>
                                        <p:tgtEl>
                                          <p:sndTgt r:embed="rId4" name="click.wav"/>
                                        </p:tgtEl>
                                      </p:cMediaNode>
                                    </p:audio>
                                  </p:subTnLst>
                                </p:cTn>
                              </p:par>
                            </p:childTnLst>
                          </p:cTn>
                        </p:par>
                        <p:par>
                          <p:cTn id="199" fill="hold">
                            <p:stCondLst>
                              <p:cond delay="92000"/>
                            </p:stCondLst>
                            <p:childTnLst>
                              <p:par>
                                <p:cTn id="200" presetID="50" presetClass="exit" presetSubtype="0" accel="100000" fill="hold" grpId="0" nodeType="afterEffect">
                                  <p:stCondLst>
                                    <p:cond delay="0"/>
                                  </p:stCondLst>
                                  <p:childTnLst>
                                    <p:anim calcmode="lin" valueType="num">
                                      <p:cBhvr>
                                        <p:cTn id="201" dur="10000"/>
                                        <p:tgtEl>
                                          <p:spTgt spid="30"/>
                                        </p:tgtEl>
                                        <p:attrNameLst>
                                          <p:attrName>ppt_w</p:attrName>
                                        </p:attrNameLst>
                                      </p:cBhvr>
                                      <p:tavLst>
                                        <p:tav tm="0">
                                          <p:val>
                                            <p:strVal val="ppt_w"/>
                                          </p:val>
                                        </p:tav>
                                        <p:tav tm="100000">
                                          <p:val>
                                            <p:strVal val="ppt_w+.3"/>
                                          </p:val>
                                        </p:tav>
                                      </p:tavLst>
                                    </p:anim>
                                    <p:anim calcmode="lin" valueType="num">
                                      <p:cBhvr>
                                        <p:cTn id="202" dur="10000"/>
                                        <p:tgtEl>
                                          <p:spTgt spid="30"/>
                                        </p:tgtEl>
                                        <p:attrNameLst>
                                          <p:attrName>ppt_h</p:attrName>
                                        </p:attrNameLst>
                                      </p:cBhvr>
                                      <p:tavLst>
                                        <p:tav tm="0">
                                          <p:val>
                                            <p:strVal val="ppt_h"/>
                                          </p:val>
                                        </p:tav>
                                        <p:tav tm="100000">
                                          <p:val>
                                            <p:strVal val="ppt_h"/>
                                          </p:val>
                                        </p:tav>
                                      </p:tavLst>
                                    </p:anim>
                                    <p:animEffect transition="out" filter="fade">
                                      <p:cBhvr>
                                        <p:cTn id="203" dur="10000"/>
                                        <p:tgtEl>
                                          <p:spTgt spid="30"/>
                                        </p:tgtEl>
                                      </p:cBhvr>
                                    </p:animEffect>
                                    <p:set>
                                      <p:cBhvr>
                                        <p:cTn id="204" dur="1" fill="hold">
                                          <p:stCondLst>
                                            <p:cond delay="9999"/>
                                          </p:stCondLst>
                                        </p:cTn>
                                        <p:tgtEl>
                                          <p:spTgt spid="30"/>
                                        </p:tgtEl>
                                        <p:attrNameLst>
                                          <p:attrName>style.visibility</p:attrName>
                                        </p:attrNameLst>
                                      </p:cBhvr>
                                      <p:to>
                                        <p:strVal val="hidden"/>
                                      </p:to>
                                    </p:set>
                                  </p:childTnLst>
                                  <p:subTnLst>
                                    <p:audio>
                                      <p:cMediaNode vol="100000">
                                        <p:cTn display="0" masterRel="sameClick">
                                          <p:stCondLst>
                                            <p:cond evt="begin" delay="0">
                                              <p:tn val="200"/>
                                            </p:cond>
                                          </p:stCondLst>
                                          <p:endCondLst>
                                            <p:cond evt="onStopAudio" delay="0">
                                              <p:tgtEl>
                                                <p:sldTgt/>
                                              </p:tgtEl>
                                            </p:cond>
                                          </p:endCondLst>
                                        </p:cTn>
                                        <p:tgtEl>
                                          <p:sndTgt r:embed="rId4" name="click.wav"/>
                                        </p:tgtEl>
                                      </p:cMediaNode>
                                    </p:audio>
                                  </p:subTnLst>
                                </p:cTn>
                              </p:par>
                            </p:childTnLst>
                          </p:cTn>
                        </p:par>
                        <p:par>
                          <p:cTn id="205" fill="hold">
                            <p:stCondLst>
                              <p:cond delay="102000"/>
                            </p:stCondLst>
                            <p:childTnLst>
                              <p:par>
                                <p:cTn id="206" presetID="50" presetClass="exit" presetSubtype="0" accel="100000" fill="hold" grpId="0" nodeType="afterEffect">
                                  <p:stCondLst>
                                    <p:cond delay="0"/>
                                  </p:stCondLst>
                                  <p:childTnLst>
                                    <p:anim calcmode="lin" valueType="num">
                                      <p:cBhvr>
                                        <p:cTn id="207" dur="10000"/>
                                        <p:tgtEl>
                                          <p:spTgt spid="29"/>
                                        </p:tgtEl>
                                        <p:attrNameLst>
                                          <p:attrName>ppt_w</p:attrName>
                                        </p:attrNameLst>
                                      </p:cBhvr>
                                      <p:tavLst>
                                        <p:tav tm="0">
                                          <p:val>
                                            <p:strVal val="ppt_w"/>
                                          </p:val>
                                        </p:tav>
                                        <p:tav tm="100000">
                                          <p:val>
                                            <p:strVal val="ppt_w+.3"/>
                                          </p:val>
                                        </p:tav>
                                      </p:tavLst>
                                    </p:anim>
                                    <p:anim calcmode="lin" valueType="num">
                                      <p:cBhvr>
                                        <p:cTn id="208" dur="10000"/>
                                        <p:tgtEl>
                                          <p:spTgt spid="29"/>
                                        </p:tgtEl>
                                        <p:attrNameLst>
                                          <p:attrName>ppt_h</p:attrName>
                                        </p:attrNameLst>
                                      </p:cBhvr>
                                      <p:tavLst>
                                        <p:tav tm="0">
                                          <p:val>
                                            <p:strVal val="ppt_h"/>
                                          </p:val>
                                        </p:tav>
                                        <p:tav tm="100000">
                                          <p:val>
                                            <p:strVal val="ppt_h"/>
                                          </p:val>
                                        </p:tav>
                                      </p:tavLst>
                                    </p:anim>
                                    <p:animEffect transition="out" filter="fade">
                                      <p:cBhvr>
                                        <p:cTn id="209" dur="10000"/>
                                        <p:tgtEl>
                                          <p:spTgt spid="29"/>
                                        </p:tgtEl>
                                      </p:cBhvr>
                                    </p:animEffect>
                                    <p:set>
                                      <p:cBhvr>
                                        <p:cTn id="210" dur="1" fill="hold">
                                          <p:stCondLst>
                                            <p:cond delay="9999"/>
                                          </p:stCondLst>
                                        </p:cTn>
                                        <p:tgtEl>
                                          <p:spTgt spid="29"/>
                                        </p:tgtEl>
                                        <p:attrNameLst>
                                          <p:attrName>style.visibility</p:attrName>
                                        </p:attrNameLst>
                                      </p:cBhvr>
                                      <p:to>
                                        <p:strVal val="hidden"/>
                                      </p:to>
                                    </p:set>
                                  </p:childTnLst>
                                  <p:subTnLst>
                                    <p:audio>
                                      <p:cMediaNode vol="100000">
                                        <p:cTn display="0" masterRel="sameClick">
                                          <p:stCondLst>
                                            <p:cond evt="begin" delay="0">
                                              <p:tn val="206"/>
                                            </p:cond>
                                          </p:stCondLst>
                                          <p:endCondLst>
                                            <p:cond evt="onStopAudio" delay="0">
                                              <p:tgtEl>
                                                <p:sldTgt/>
                                              </p:tgtEl>
                                            </p:cond>
                                          </p:endCondLst>
                                        </p:cTn>
                                        <p:tgtEl>
                                          <p:sndTgt r:embed="rId4" name="click.wav"/>
                                        </p:tgtEl>
                                      </p:cMediaNode>
                                    </p:audio>
                                  </p:subTnLst>
                                </p:cTn>
                              </p:par>
                            </p:childTnLst>
                          </p:cTn>
                        </p:par>
                        <p:par>
                          <p:cTn id="211" fill="hold">
                            <p:stCondLst>
                              <p:cond delay="112000"/>
                            </p:stCondLst>
                            <p:childTnLst>
                              <p:par>
                                <p:cTn id="212" presetID="50" presetClass="exit" presetSubtype="0" accel="100000" fill="hold" grpId="0" nodeType="afterEffect">
                                  <p:stCondLst>
                                    <p:cond delay="0"/>
                                  </p:stCondLst>
                                  <p:childTnLst>
                                    <p:anim calcmode="lin" valueType="num">
                                      <p:cBhvr>
                                        <p:cTn id="213" dur="10000"/>
                                        <p:tgtEl>
                                          <p:spTgt spid="28"/>
                                        </p:tgtEl>
                                        <p:attrNameLst>
                                          <p:attrName>ppt_w</p:attrName>
                                        </p:attrNameLst>
                                      </p:cBhvr>
                                      <p:tavLst>
                                        <p:tav tm="0">
                                          <p:val>
                                            <p:strVal val="ppt_w"/>
                                          </p:val>
                                        </p:tav>
                                        <p:tav tm="100000">
                                          <p:val>
                                            <p:strVal val="ppt_w+.3"/>
                                          </p:val>
                                        </p:tav>
                                      </p:tavLst>
                                    </p:anim>
                                    <p:anim calcmode="lin" valueType="num">
                                      <p:cBhvr>
                                        <p:cTn id="214" dur="10000"/>
                                        <p:tgtEl>
                                          <p:spTgt spid="28"/>
                                        </p:tgtEl>
                                        <p:attrNameLst>
                                          <p:attrName>ppt_h</p:attrName>
                                        </p:attrNameLst>
                                      </p:cBhvr>
                                      <p:tavLst>
                                        <p:tav tm="0">
                                          <p:val>
                                            <p:strVal val="ppt_h"/>
                                          </p:val>
                                        </p:tav>
                                        <p:tav tm="100000">
                                          <p:val>
                                            <p:strVal val="ppt_h"/>
                                          </p:val>
                                        </p:tav>
                                      </p:tavLst>
                                    </p:anim>
                                    <p:animEffect transition="out" filter="fade">
                                      <p:cBhvr>
                                        <p:cTn id="215" dur="10000"/>
                                        <p:tgtEl>
                                          <p:spTgt spid="28"/>
                                        </p:tgtEl>
                                      </p:cBhvr>
                                    </p:animEffect>
                                    <p:set>
                                      <p:cBhvr>
                                        <p:cTn id="216" dur="1" fill="hold">
                                          <p:stCondLst>
                                            <p:cond delay="9999"/>
                                          </p:stCondLst>
                                        </p:cTn>
                                        <p:tgtEl>
                                          <p:spTgt spid="28"/>
                                        </p:tgtEl>
                                        <p:attrNameLst>
                                          <p:attrName>style.visibility</p:attrName>
                                        </p:attrNameLst>
                                      </p:cBhvr>
                                      <p:to>
                                        <p:strVal val="hidden"/>
                                      </p:to>
                                    </p:set>
                                  </p:childTnLst>
                                  <p:subTnLst>
                                    <p:audio>
                                      <p:cMediaNode vol="100000">
                                        <p:cTn display="0" masterRel="sameClick">
                                          <p:stCondLst>
                                            <p:cond evt="begin" delay="0">
                                              <p:tn val="212"/>
                                            </p:cond>
                                          </p:stCondLst>
                                          <p:endCondLst>
                                            <p:cond evt="onStopAudio" delay="0">
                                              <p:tgtEl>
                                                <p:sldTgt/>
                                              </p:tgtEl>
                                            </p:cond>
                                          </p:endCondLst>
                                        </p:cTn>
                                        <p:tgtEl>
                                          <p:sndTgt r:embed="rId4" name="click.wav"/>
                                        </p:tgtEl>
                                      </p:cMediaNode>
                                    </p:audio>
                                  </p:subTnLst>
                                </p:cTn>
                              </p:par>
                            </p:childTnLst>
                          </p:cTn>
                        </p:par>
                        <p:par>
                          <p:cTn id="217" fill="hold">
                            <p:stCondLst>
                              <p:cond delay="122000"/>
                            </p:stCondLst>
                            <p:childTnLst>
                              <p:par>
                                <p:cTn id="218" presetID="50" presetClass="exit" presetSubtype="0" accel="100000" fill="hold" grpId="0" nodeType="afterEffect">
                                  <p:stCondLst>
                                    <p:cond delay="0"/>
                                  </p:stCondLst>
                                  <p:childTnLst>
                                    <p:anim calcmode="lin" valueType="num">
                                      <p:cBhvr>
                                        <p:cTn id="219" dur="10000"/>
                                        <p:tgtEl>
                                          <p:spTgt spid="27"/>
                                        </p:tgtEl>
                                        <p:attrNameLst>
                                          <p:attrName>ppt_w</p:attrName>
                                        </p:attrNameLst>
                                      </p:cBhvr>
                                      <p:tavLst>
                                        <p:tav tm="0">
                                          <p:val>
                                            <p:strVal val="ppt_w"/>
                                          </p:val>
                                        </p:tav>
                                        <p:tav tm="100000">
                                          <p:val>
                                            <p:strVal val="ppt_w+.3"/>
                                          </p:val>
                                        </p:tav>
                                      </p:tavLst>
                                    </p:anim>
                                    <p:anim calcmode="lin" valueType="num">
                                      <p:cBhvr>
                                        <p:cTn id="220" dur="10000"/>
                                        <p:tgtEl>
                                          <p:spTgt spid="27"/>
                                        </p:tgtEl>
                                        <p:attrNameLst>
                                          <p:attrName>ppt_h</p:attrName>
                                        </p:attrNameLst>
                                      </p:cBhvr>
                                      <p:tavLst>
                                        <p:tav tm="0">
                                          <p:val>
                                            <p:strVal val="ppt_h"/>
                                          </p:val>
                                        </p:tav>
                                        <p:tav tm="100000">
                                          <p:val>
                                            <p:strVal val="ppt_h"/>
                                          </p:val>
                                        </p:tav>
                                      </p:tavLst>
                                    </p:anim>
                                    <p:animEffect transition="out" filter="fade">
                                      <p:cBhvr>
                                        <p:cTn id="221" dur="10000"/>
                                        <p:tgtEl>
                                          <p:spTgt spid="27"/>
                                        </p:tgtEl>
                                      </p:cBhvr>
                                    </p:animEffect>
                                    <p:set>
                                      <p:cBhvr>
                                        <p:cTn id="222" dur="1" fill="hold">
                                          <p:stCondLst>
                                            <p:cond delay="9999"/>
                                          </p:stCondLst>
                                        </p:cTn>
                                        <p:tgtEl>
                                          <p:spTgt spid="27"/>
                                        </p:tgtEl>
                                        <p:attrNameLst>
                                          <p:attrName>style.visibility</p:attrName>
                                        </p:attrNameLst>
                                      </p:cBhvr>
                                      <p:to>
                                        <p:strVal val="hidden"/>
                                      </p:to>
                                    </p:set>
                                  </p:childTnLst>
                                  <p:subTnLst>
                                    <p:audio>
                                      <p:cMediaNode vol="100000">
                                        <p:cTn display="0" masterRel="sameClick">
                                          <p:stCondLst>
                                            <p:cond evt="begin" delay="0">
                                              <p:tn val="218"/>
                                            </p:cond>
                                          </p:stCondLst>
                                          <p:endCondLst>
                                            <p:cond evt="onStopAudio" delay="0">
                                              <p:tgtEl>
                                                <p:sldTgt/>
                                              </p:tgtEl>
                                            </p:cond>
                                          </p:endCondLst>
                                        </p:cTn>
                                        <p:tgtEl>
                                          <p:sndTgt r:embed="rId4" name="click.wav"/>
                                        </p:tgtEl>
                                      </p:cMediaNode>
                                    </p:audio>
                                  </p:subTnLst>
                                </p:cTn>
                              </p:par>
                            </p:childTnLst>
                          </p:cTn>
                        </p:par>
                        <p:par>
                          <p:cTn id="223" fill="hold">
                            <p:stCondLst>
                              <p:cond delay="132000"/>
                            </p:stCondLst>
                            <p:childTnLst>
                              <p:par>
                                <p:cTn id="224" presetID="50" presetClass="exit" presetSubtype="0" accel="100000" fill="hold" grpId="0" nodeType="afterEffect">
                                  <p:stCondLst>
                                    <p:cond delay="0"/>
                                  </p:stCondLst>
                                  <p:childTnLst>
                                    <p:anim calcmode="lin" valueType="num">
                                      <p:cBhvr>
                                        <p:cTn id="225" dur="10000"/>
                                        <p:tgtEl>
                                          <p:spTgt spid="26"/>
                                        </p:tgtEl>
                                        <p:attrNameLst>
                                          <p:attrName>ppt_w</p:attrName>
                                        </p:attrNameLst>
                                      </p:cBhvr>
                                      <p:tavLst>
                                        <p:tav tm="0">
                                          <p:val>
                                            <p:strVal val="ppt_w"/>
                                          </p:val>
                                        </p:tav>
                                        <p:tav tm="100000">
                                          <p:val>
                                            <p:strVal val="ppt_w+.3"/>
                                          </p:val>
                                        </p:tav>
                                      </p:tavLst>
                                    </p:anim>
                                    <p:anim calcmode="lin" valueType="num">
                                      <p:cBhvr>
                                        <p:cTn id="226" dur="10000"/>
                                        <p:tgtEl>
                                          <p:spTgt spid="26"/>
                                        </p:tgtEl>
                                        <p:attrNameLst>
                                          <p:attrName>ppt_h</p:attrName>
                                        </p:attrNameLst>
                                      </p:cBhvr>
                                      <p:tavLst>
                                        <p:tav tm="0">
                                          <p:val>
                                            <p:strVal val="ppt_h"/>
                                          </p:val>
                                        </p:tav>
                                        <p:tav tm="100000">
                                          <p:val>
                                            <p:strVal val="ppt_h"/>
                                          </p:val>
                                        </p:tav>
                                      </p:tavLst>
                                    </p:anim>
                                    <p:animEffect transition="out" filter="fade">
                                      <p:cBhvr>
                                        <p:cTn id="227" dur="10000"/>
                                        <p:tgtEl>
                                          <p:spTgt spid="26"/>
                                        </p:tgtEl>
                                      </p:cBhvr>
                                    </p:animEffect>
                                    <p:set>
                                      <p:cBhvr>
                                        <p:cTn id="228" dur="1" fill="hold">
                                          <p:stCondLst>
                                            <p:cond delay="9999"/>
                                          </p:stCondLst>
                                        </p:cTn>
                                        <p:tgtEl>
                                          <p:spTgt spid="26"/>
                                        </p:tgtEl>
                                        <p:attrNameLst>
                                          <p:attrName>style.visibility</p:attrName>
                                        </p:attrNameLst>
                                      </p:cBhvr>
                                      <p:to>
                                        <p:strVal val="hidden"/>
                                      </p:to>
                                    </p:set>
                                  </p:childTnLst>
                                  <p:subTnLst>
                                    <p:audio>
                                      <p:cMediaNode vol="100000">
                                        <p:cTn display="0" masterRel="sameClick">
                                          <p:stCondLst>
                                            <p:cond evt="begin" delay="0">
                                              <p:tn val="224"/>
                                            </p:cond>
                                          </p:stCondLst>
                                          <p:endCondLst>
                                            <p:cond evt="onStopAudio" delay="0">
                                              <p:tgtEl>
                                                <p:sldTgt/>
                                              </p:tgtEl>
                                            </p:cond>
                                          </p:endCondLst>
                                        </p:cTn>
                                        <p:tgtEl>
                                          <p:sndTgt r:embed="rId4" name="click.wav"/>
                                        </p:tgtEl>
                                      </p:cMediaNode>
                                    </p:audio>
                                  </p:subTnLst>
                                </p:cTn>
                              </p:par>
                            </p:childTnLst>
                          </p:cTn>
                        </p:par>
                        <p:par>
                          <p:cTn id="229" fill="hold">
                            <p:stCondLst>
                              <p:cond delay="142000"/>
                            </p:stCondLst>
                            <p:childTnLst>
                              <p:par>
                                <p:cTn id="230" presetID="50" presetClass="exit" presetSubtype="0" accel="100000" fill="hold" grpId="0" nodeType="afterEffect">
                                  <p:stCondLst>
                                    <p:cond delay="0"/>
                                  </p:stCondLst>
                                  <p:childTnLst>
                                    <p:anim calcmode="lin" valueType="num">
                                      <p:cBhvr>
                                        <p:cTn id="231" dur="10000"/>
                                        <p:tgtEl>
                                          <p:spTgt spid="25"/>
                                        </p:tgtEl>
                                        <p:attrNameLst>
                                          <p:attrName>ppt_w</p:attrName>
                                        </p:attrNameLst>
                                      </p:cBhvr>
                                      <p:tavLst>
                                        <p:tav tm="0">
                                          <p:val>
                                            <p:strVal val="ppt_w"/>
                                          </p:val>
                                        </p:tav>
                                        <p:tav tm="100000">
                                          <p:val>
                                            <p:strVal val="ppt_w+.3"/>
                                          </p:val>
                                        </p:tav>
                                      </p:tavLst>
                                    </p:anim>
                                    <p:anim calcmode="lin" valueType="num">
                                      <p:cBhvr>
                                        <p:cTn id="232" dur="10000"/>
                                        <p:tgtEl>
                                          <p:spTgt spid="25"/>
                                        </p:tgtEl>
                                        <p:attrNameLst>
                                          <p:attrName>ppt_h</p:attrName>
                                        </p:attrNameLst>
                                      </p:cBhvr>
                                      <p:tavLst>
                                        <p:tav tm="0">
                                          <p:val>
                                            <p:strVal val="ppt_h"/>
                                          </p:val>
                                        </p:tav>
                                        <p:tav tm="100000">
                                          <p:val>
                                            <p:strVal val="ppt_h"/>
                                          </p:val>
                                        </p:tav>
                                      </p:tavLst>
                                    </p:anim>
                                    <p:animEffect transition="out" filter="fade">
                                      <p:cBhvr>
                                        <p:cTn id="233" dur="10000"/>
                                        <p:tgtEl>
                                          <p:spTgt spid="25"/>
                                        </p:tgtEl>
                                      </p:cBhvr>
                                    </p:animEffect>
                                    <p:set>
                                      <p:cBhvr>
                                        <p:cTn id="234" dur="1" fill="hold">
                                          <p:stCondLst>
                                            <p:cond delay="9999"/>
                                          </p:stCondLst>
                                        </p:cTn>
                                        <p:tgtEl>
                                          <p:spTgt spid="25"/>
                                        </p:tgtEl>
                                        <p:attrNameLst>
                                          <p:attrName>style.visibility</p:attrName>
                                        </p:attrNameLst>
                                      </p:cBhvr>
                                      <p:to>
                                        <p:strVal val="hidden"/>
                                      </p:to>
                                    </p:set>
                                  </p:childTnLst>
                                  <p:subTnLst>
                                    <p:audio>
                                      <p:cMediaNode vol="100000">
                                        <p:cTn display="0" masterRel="sameClick">
                                          <p:stCondLst>
                                            <p:cond evt="begin" delay="0">
                                              <p:tn val="230"/>
                                            </p:cond>
                                          </p:stCondLst>
                                          <p:endCondLst>
                                            <p:cond evt="onStopAudio" delay="0">
                                              <p:tgtEl>
                                                <p:sldTgt/>
                                              </p:tgtEl>
                                            </p:cond>
                                          </p:endCondLst>
                                        </p:cTn>
                                        <p:tgtEl>
                                          <p:sndTgt r:embed="rId4" name="click.wav"/>
                                        </p:tgtEl>
                                      </p:cMediaNode>
                                    </p:audio>
                                  </p:subTnLst>
                                </p:cTn>
                              </p:par>
                            </p:childTnLst>
                          </p:cTn>
                        </p:par>
                        <p:par>
                          <p:cTn id="235" fill="hold">
                            <p:stCondLst>
                              <p:cond delay="152000"/>
                            </p:stCondLst>
                            <p:childTnLst>
                              <p:par>
                                <p:cTn id="236" presetID="50" presetClass="exit" presetSubtype="0" accel="100000" fill="hold" grpId="0" nodeType="afterEffect">
                                  <p:stCondLst>
                                    <p:cond delay="0"/>
                                  </p:stCondLst>
                                  <p:childTnLst>
                                    <p:anim calcmode="lin" valueType="num">
                                      <p:cBhvr>
                                        <p:cTn id="237" dur="10000"/>
                                        <p:tgtEl>
                                          <p:spTgt spid="24"/>
                                        </p:tgtEl>
                                        <p:attrNameLst>
                                          <p:attrName>ppt_w</p:attrName>
                                        </p:attrNameLst>
                                      </p:cBhvr>
                                      <p:tavLst>
                                        <p:tav tm="0">
                                          <p:val>
                                            <p:strVal val="ppt_w"/>
                                          </p:val>
                                        </p:tav>
                                        <p:tav tm="100000">
                                          <p:val>
                                            <p:strVal val="ppt_w+.3"/>
                                          </p:val>
                                        </p:tav>
                                      </p:tavLst>
                                    </p:anim>
                                    <p:anim calcmode="lin" valueType="num">
                                      <p:cBhvr>
                                        <p:cTn id="238" dur="10000"/>
                                        <p:tgtEl>
                                          <p:spTgt spid="24"/>
                                        </p:tgtEl>
                                        <p:attrNameLst>
                                          <p:attrName>ppt_h</p:attrName>
                                        </p:attrNameLst>
                                      </p:cBhvr>
                                      <p:tavLst>
                                        <p:tav tm="0">
                                          <p:val>
                                            <p:strVal val="ppt_h"/>
                                          </p:val>
                                        </p:tav>
                                        <p:tav tm="100000">
                                          <p:val>
                                            <p:strVal val="ppt_h"/>
                                          </p:val>
                                        </p:tav>
                                      </p:tavLst>
                                    </p:anim>
                                    <p:animEffect transition="out" filter="fade">
                                      <p:cBhvr>
                                        <p:cTn id="239" dur="10000"/>
                                        <p:tgtEl>
                                          <p:spTgt spid="24"/>
                                        </p:tgtEl>
                                      </p:cBhvr>
                                    </p:animEffect>
                                    <p:set>
                                      <p:cBhvr>
                                        <p:cTn id="240" dur="1" fill="hold">
                                          <p:stCondLst>
                                            <p:cond delay="9999"/>
                                          </p:stCondLst>
                                        </p:cTn>
                                        <p:tgtEl>
                                          <p:spTgt spid="24"/>
                                        </p:tgtEl>
                                        <p:attrNameLst>
                                          <p:attrName>style.visibility</p:attrName>
                                        </p:attrNameLst>
                                      </p:cBhvr>
                                      <p:to>
                                        <p:strVal val="hidden"/>
                                      </p:to>
                                    </p:set>
                                  </p:childTnLst>
                                  <p:subTnLst>
                                    <p:audio>
                                      <p:cMediaNode vol="100000">
                                        <p:cTn display="0" masterRel="sameClick">
                                          <p:stCondLst>
                                            <p:cond evt="begin" delay="0">
                                              <p:tn val="236"/>
                                            </p:cond>
                                          </p:stCondLst>
                                          <p:endCondLst>
                                            <p:cond evt="onStopAudio" delay="0">
                                              <p:tgtEl>
                                                <p:sldTgt/>
                                              </p:tgtEl>
                                            </p:cond>
                                          </p:endCondLst>
                                        </p:cTn>
                                        <p:tgtEl>
                                          <p:sndTgt r:embed="rId4" name="click.wav"/>
                                        </p:tgtEl>
                                      </p:cMediaNode>
                                    </p:audio>
                                  </p:subTnLst>
                                </p:cTn>
                              </p:par>
                            </p:childTnLst>
                          </p:cTn>
                        </p:par>
                        <p:par>
                          <p:cTn id="241" fill="hold">
                            <p:stCondLst>
                              <p:cond delay="162000"/>
                            </p:stCondLst>
                            <p:childTnLst>
                              <p:par>
                                <p:cTn id="242" presetID="50" presetClass="exit" presetSubtype="0" accel="100000" fill="hold" grpId="0" nodeType="afterEffect">
                                  <p:stCondLst>
                                    <p:cond delay="0"/>
                                  </p:stCondLst>
                                  <p:childTnLst>
                                    <p:anim calcmode="lin" valueType="num">
                                      <p:cBhvr>
                                        <p:cTn id="243" dur="10000"/>
                                        <p:tgtEl>
                                          <p:spTgt spid="23"/>
                                        </p:tgtEl>
                                        <p:attrNameLst>
                                          <p:attrName>ppt_w</p:attrName>
                                        </p:attrNameLst>
                                      </p:cBhvr>
                                      <p:tavLst>
                                        <p:tav tm="0">
                                          <p:val>
                                            <p:strVal val="ppt_w"/>
                                          </p:val>
                                        </p:tav>
                                        <p:tav tm="100000">
                                          <p:val>
                                            <p:strVal val="ppt_w+.3"/>
                                          </p:val>
                                        </p:tav>
                                      </p:tavLst>
                                    </p:anim>
                                    <p:anim calcmode="lin" valueType="num">
                                      <p:cBhvr>
                                        <p:cTn id="244" dur="10000"/>
                                        <p:tgtEl>
                                          <p:spTgt spid="23"/>
                                        </p:tgtEl>
                                        <p:attrNameLst>
                                          <p:attrName>ppt_h</p:attrName>
                                        </p:attrNameLst>
                                      </p:cBhvr>
                                      <p:tavLst>
                                        <p:tav tm="0">
                                          <p:val>
                                            <p:strVal val="ppt_h"/>
                                          </p:val>
                                        </p:tav>
                                        <p:tav tm="100000">
                                          <p:val>
                                            <p:strVal val="ppt_h"/>
                                          </p:val>
                                        </p:tav>
                                      </p:tavLst>
                                    </p:anim>
                                    <p:animEffect transition="out" filter="fade">
                                      <p:cBhvr>
                                        <p:cTn id="245" dur="10000"/>
                                        <p:tgtEl>
                                          <p:spTgt spid="23"/>
                                        </p:tgtEl>
                                      </p:cBhvr>
                                    </p:animEffect>
                                    <p:set>
                                      <p:cBhvr>
                                        <p:cTn id="246" dur="1" fill="hold">
                                          <p:stCondLst>
                                            <p:cond delay="9999"/>
                                          </p:stCondLst>
                                        </p:cTn>
                                        <p:tgtEl>
                                          <p:spTgt spid="23"/>
                                        </p:tgtEl>
                                        <p:attrNameLst>
                                          <p:attrName>style.visibility</p:attrName>
                                        </p:attrNameLst>
                                      </p:cBhvr>
                                      <p:to>
                                        <p:strVal val="hidden"/>
                                      </p:to>
                                    </p:set>
                                  </p:childTnLst>
                                  <p:subTnLst>
                                    <p:audio>
                                      <p:cMediaNode vol="100000">
                                        <p:cTn display="0" masterRel="sameClick">
                                          <p:stCondLst>
                                            <p:cond evt="begin" delay="0">
                                              <p:tn val="242"/>
                                            </p:cond>
                                          </p:stCondLst>
                                          <p:endCondLst>
                                            <p:cond evt="onStopAudio" delay="0">
                                              <p:tgtEl>
                                                <p:sldTgt/>
                                              </p:tgtEl>
                                            </p:cond>
                                          </p:endCondLst>
                                        </p:cTn>
                                        <p:tgtEl>
                                          <p:sndTgt r:embed="rId4" name="click.wav"/>
                                        </p:tgtEl>
                                      </p:cMediaNode>
                                    </p:audio>
                                  </p:subTnLst>
                                </p:cTn>
                              </p:par>
                            </p:childTnLst>
                          </p:cTn>
                        </p:par>
                        <p:par>
                          <p:cTn id="247" fill="hold">
                            <p:stCondLst>
                              <p:cond delay="172000"/>
                            </p:stCondLst>
                            <p:childTnLst>
                              <p:par>
                                <p:cTn id="248" presetID="50" presetClass="exit" presetSubtype="0" accel="100000" fill="hold" grpId="0" nodeType="afterEffect">
                                  <p:stCondLst>
                                    <p:cond delay="0"/>
                                  </p:stCondLst>
                                  <p:childTnLst>
                                    <p:anim calcmode="lin" valueType="num">
                                      <p:cBhvr>
                                        <p:cTn id="249" dur="10000"/>
                                        <p:tgtEl>
                                          <p:spTgt spid="22"/>
                                        </p:tgtEl>
                                        <p:attrNameLst>
                                          <p:attrName>ppt_w</p:attrName>
                                        </p:attrNameLst>
                                      </p:cBhvr>
                                      <p:tavLst>
                                        <p:tav tm="0">
                                          <p:val>
                                            <p:strVal val="ppt_w"/>
                                          </p:val>
                                        </p:tav>
                                        <p:tav tm="100000">
                                          <p:val>
                                            <p:strVal val="ppt_w+.3"/>
                                          </p:val>
                                        </p:tav>
                                      </p:tavLst>
                                    </p:anim>
                                    <p:anim calcmode="lin" valueType="num">
                                      <p:cBhvr>
                                        <p:cTn id="250" dur="10000"/>
                                        <p:tgtEl>
                                          <p:spTgt spid="22"/>
                                        </p:tgtEl>
                                        <p:attrNameLst>
                                          <p:attrName>ppt_h</p:attrName>
                                        </p:attrNameLst>
                                      </p:cBhvr>
                                      <p:tavLst>
                                        <p:tav tm="0">
                                          <p:val>
                                            <p:strVal val="ppt_h"/>
                                          </p:val>
                                        </p:tav>
                                        <p:tav tm="100000">
                                          <p:val>
                                            <p:strVal val="ppt_h"/>
                                          </p:val>
                                        </p:tav>
                                      </p:tavLst>
                                    </p:anim>
                                    <p:animEffect transition="out" filter="fade">
                                      <p:cBhvr>
                                        <p:cTn id="251" dur="10000"/>
                                        <p:tgtEl>
                                          <p:spTgt spid="22"/>
                                        </p:tgtEl>
                                      </p:cBhvr>
                                    </p:animEffect>
                                    <p:set>
                                      <p:cBhvr>
                                        <p:cTn id="252" dur="1" fill="hold">
                                          <p:stCondLst>
                                            <p:cond delay="9999"/>
                                          </p:stCondLst>
                                        </p:cTn>
                                        <p:tgtEl>
                                          <p:spTgt spid="22"/>
                                        </p:tgtEl>
                                        <p:attrNameLst>
                                          <p:attrName>style.visibility</p:attrName>
                                        </p:attrNameLst>
                                      </p:cBhvr>
                                      <p:to>
                                        <p:strVal val="hidden"/>
                                      </p:to>
                                    </p:set>
                                  </p:childTnLst>
                                  <p:subTnLst>
                                    <p:audio>
                                      <p:cMediaNode vol="100000">
                                        <p:cTn display="0" masterRel="sameClick">
                                          <p:stCondLst>
                                            <p:cond evt="begin" delay="0">
                                              <p:tn val="248"/>
                                            </p:cond>
                                          </p:stCondLst>
                                          <p:endCondLst>
                                            <p:cond evt="onStopAudio" delay="0">
                                              <p:tgtEl>
                                                <p:sldTgt/>
                                              </p:tgtEl>
                                            </p:cond>
                                          </p:endCondLst>
                                        </p:cTn>
                                        <p:tgtEl>
                                          <p:sndTgt r:embed="rId4" name="click.wav"/>
                                        </p:tgtEl>
                                      </p:cMediaNode>
                                    </p:audio>
                                  </p:subTnLst>
                                </p:cTn>
                              </p:par>
                            </p:childTnLst>
                          </p:cTn>
                        </p:par>
                        <p:par>
                          <p:cTn id="253" fill="hold">
                            <p:stCondLst>
                              <p:cond delay="182000"/>
                            </p:stCondLst>
                            <p:childTnLst>
                              <p:par>
                                <p:cTn id="254" presetID="50" presetClass="exit" presetSubtype="0" accel="100000" fill="hold" grpId="0" nodeType="afterEffect">
                                  <p:stCondLst>
                                    <p:cond delay="0"/>
                                  </p:stCondLst>
                                  <p:childTnLst>
                                    <p:anim calcmode="lin" valueType="num">
                                      <p:cBhvr>
                                        <p:cTn id="255" dur="1000"/>
                                        <p:tgtEl>
                                          <p:spTgt spid="21"/>
                                        </p:tgtEl>
                                        <p:attrNameLst>
                                          <p:attrName>ppt_w</p:attrName>
                                        </p:attrNameLst>
                                      </p:cBhvr>
                                      <p:tavLst>
                                        <p:tav tm="0">
                                          <p:val>
                                            <p:strVal val="ppt_w"/>
                                          </p:val>
                                        </p:tav>
                                        <p:tav tm="100000">
                                          <p:val>
                                            <p:strVal val="ppt_w+.3"/>
                                          </p:val>
                                        </p:tav>
                                      </p:tavLst>
                                    </p:anim>
                                    <p:anim calcmode="lin" valueType="num">
                                      <p:cBhvr>
                                        <p:cTn id="256" dur="1000"/>
                                        <p:tgtEl>
                                          <p:spTgt spid="21"/>
                                        </p:tgtEl>
                                        <p:attrNameLst>
                                          <p:attrName>ppt_h</p:attrName>
                                        </p:attrNameLst>
                                      </p:cBhvr>
                                      <p:tavLst>
                                        <p:tav tm="0">
                                          <p:val>
                                            <p:strVal val="ppt_h"/>
                                          </p:val>
                                        </p:tav>
                                        <p:tav tm="100000">
                                          <p:val>
                                            <p:strVal val="ppt_h"/>
                                          </p:val>
                                        </p:tav>
                                      </p:tavLst>
                                    </p:anim>
                                    <p:animEffect transition="out" filter="fade">
                                      <p:cBhvr>
                                        <p:cTn id="257" dur="1000"/>
                                        <p:tgtEl>
                                          <p:spTgt spid="21"/>
                                        </p:tgtEl>
                                      </p:cBhvr>
                                    </p:animEffect>
                                    <p:set>
                                      <p:cBhvr>
                                        <p:cTn id="258" dur="1" fill="hold">
                                          <p:stCondLst>
                                            <p:cond delay="999"/>
                                          </p:stCondLst>
                                        </p:cTn>
                                        <p:tgtEl>
                                          <p:spTgt spid="21"/>
                                        </p:tgtEl>
                                        <p:attrNameLst>
                                          <p:attrName>style.visibility</p:attrName>
                                        </p:attrNameLst>
                                      </p:cBhvr>
                                      <p:to>
                                        <p:strVal val="hidden"/>
                                      </p:to>
                                    </p:set>
                                  </p:childTnLst>
                                  <p:subTnLst>
                                    <p:audio>
                                      <p:cMediaNode vol="100000">
                                        <p:cTn display="0" masterRel="sameClick">
                                          <p:stCondLst>
                                            <p:cond evt="begin" delay="0">
                                              <p:tn val="254"/>
                                            </p:cond>
                                          </p:stCondLst>
                                          <p:endCondLst>
                                            <p:cond evt="onStopAudio" delay="0">
                                              <p:tgtEl>
                                                <p:sldTgt/>
                                              </p:tgtEl>
                                            </p:cond>
                                          </p:endCondLst>
                                        </p:cTn>
                                        <p:tgtEl>
                                          <p:sndTgt r:embed="rId4" name="click.wav"/>
                                        </p:tgtEl>
                                      </p:cMediaNode>
                                    </p:audio>
                                  </p:subTnLst>
                                </p:cTn>
                              </p:par>
                            </p:childTnLst>
                          </p:cTn>
                        </p:par>
                        <p:par>
                          <p:cTn id="259" fill="hold">
                            <p:stCondLst>
                              <p:cond delay="183000"/>
                            </p:stCondLst>
                            <p:childTnLst>
                              <p:par>
                                <p:cTn id="260" presetID="50" presetClass="exit" presetSubtype="0" accel="100000" fill="hold" grpId="0" nodeType="afterEffect">
                                  <p:stCondLst>
                                    <p:cond delay="0"/>
                                  </p:stCondLst>
                                  <p:childTnLst>
                                    <p:anim calcmode="lin" valueType="num">
                                      <p:cBhvr>
                                        <p:cTn id="261" dur="1000"/>
                                        <p:tgtEl>
                                          <p:spTgt spid="20"/>
                                        </p:tgtEl>
                                        <p:attrNameLst>
                                          <p:attrName>ppt_w</p:attrName>
                                        </p:attrNameLst>
                                      </p:cBhvr>
                                      <p:tavLst>
                                        <p:tav tm="0">
                                          <p:val>
                                            <p:strVal val="ppt_w"/>
                                          </p:val>
                                        </p:tav>
                                        <p:tav tm="100000">
                                          <p:val>
                                            <p:strVal val="ppt_w+.3"/>
                                          </p:val>
                                        </p:tav>
                                      </p:tavLst>
                                    </p:anim>
                                    <p:anim calcmode="lin" valueType="num">
                                      <p:cBhvr>
                                        <p:cTn id="262" dur="1000"/>
                                        <p:tgtEl>
                                          <p:spTgt spid="20"/>
                                        </p:tgtEl>
                                        <p:attrNameLst>
                                          <p:attrName>ppt_h</p:attrName>
                                        </p:attrNameLst>
                                      </p:cBhvr>
                                      <p:tavLst>
                                        <p:tav tm="0">
                                          <p:val>
                                            <p:strVal val="ppt_h"/>
                                          </p:val>
                                        </p:tav>
                                        <p:tav tm="100000">
                                          <p:val>
                                            <p:strVal val="ppt_h"/>
                                          </p:val>
                                        </p:tav>
                                      </p:tavLst>
                                    </p:anim>
                                    <p:animEffect transition="out" filter="fade">
                                      <p:cBhvr>
                                        <p:cTn id="263" dur="1000"/>
                                        <p:tgtEl>
                                          <p:spTgt spid="20"/>
                                        </p:tgtEl>
                                      </p:cBhvr>
                                    </p:animEffect>
                                    <p:set>
                                      <p:cBhvr>
                                        <p:cTn id="264" dur="1" fill="hold">
                                          <p:stCondLst>
                                            <p:cond delay="999"/>
                                          </p:stCondLst>
                                        </p:cTn>
                                        <p:tgtEl>
                                          <p:spTgt spid="20"/>
                                        </p:tgtEl>
                                        <p:attrNameLst>
                                          <p:attrName>style.visibility</p:attrName>
                                        </p:attrNameLst>
                                      </p:cBhvr>
                                      <p:to>
                                        <p:strVal val="hidden"/>
                                      </p:to>
                                    </p:set>
                                  </p:childTnLst>
                                  <p:subTnLst>
                                    <p:audio>
                                      <p:cMediaNode vol="100000">
                                        <p:cTn display="0" masterRel="sameClick">
                                          <p:stCondLst>
                                            <p:cond evt="begin" delay="0">
                                              <p:tn val="260"/>
                                            </p:cond>
                                          </p:stCondLst>
                                          <p:endCondLst>
                                            <p:cond evt="onStopAudio" delay="0">
                                              <p:tgtEl>
                                                <p:sldTgt/>
                                              </p:tgtEl>
                                            </p:cond>
                                          </p:endCondLst>
                                        </p:cTn>
                                        <p:tgtEl>
                                          <p:sndTgt r:embed="rId4" name="click.wav"/>
                                        </p:tgtEl>
                                      </p:cMediaNode>
                                    </p:audio>
                                  </p:subTnLst>
                                </p:cTn>
                              </p:par>
                            </p:childTnLst>
                          </p:cTn>
                        </p:par>
                        <p:par>
                          <p:cTn id="265" fill="hold">
                            <p:stCondLst>
                              <p:cond delay="184000"/>
                            </p:stCondLst>
                            <p:childTnLst>
                              <p:par>
                                <p:cTn id="266" presetID="50" presetClass="exit" presetSubtype="0" accel="100000" fill="hold" grpId="0" nodeType="afterEffect">
                                  <p:stCondLst>
                                    <p:cond delay="0"/>
                                  </p:stCondLst>
                                  <p:childTnLst>
                                    <p:anim calcmode="lin" valueType="num">
                                      <p:cBhvr>
                                        <p:cTn id="267" dur="1000"/>
                                        <p:tgtEl>
                                          <p:spTgt spid="19"/>
                                        </p:tgtEl>
                                        <p:attrNameLst>
                                          <p:attrName>ppt_w</p:attrName>
                                        </p:attrNameLst>
                                      </p:cBhvr>
                                      <p:tavLst>
                                        <p:tav tm="0">
                                          <p:val>
                                            <p:strVal val="ppt_w"/>
                                          </p:val>
                                        </p:tav>
                                        <p:tav tm="100000">
                                          <p:val>
                                            <p:strVal val="ppt_w+.3"/>
                                          </p:val>
                                        </p:tav>
                                      </p:tavLst>
                                    </p:anim>
                                    <p:anim calcmode="lin" valueType="num">
                                      <p:cBhvr>
                                        <p:cTn id="268" dur="1000"/>
                                        <p:tgtEl>
                                          <p:spTgt spid="19"/>
                                        </p:tgtEl>
                                        <p:attrNameLst>
                                          <p:attrName>ppt_h</p:attrName>
                                        </p:attrNameLst>
                                      </p:cBhvr>
                                      <p:tavLst>
                                        <p:tav tm="0">
                                          <p:val>
                                            <p:strVal val="ppt_h"/>
                                          </p:val>
                                        </p:tav>
                                        <p:tav tm="100000">
                                          <p:val>
                                            <p:strVal val="ppt_h"/>
                                          </p:val>
                                        </p:tav>
                                      </p:tavLst>
                                    </p:anim>
                                    <p:animEffect transition="out" filter="fade">
                                      <p:cBhvr>
                                        <p:cTn id="269" dur="1000"/>
                                        <p:tgtEl>
                                          <p:spTgt spid="19"/>
                                        </p:tgtEl>
                                      </p:cBhvr>
                                    </p:animEffect>
                                    <p:set>
                                      <p:cBhvr>
                                        <p:cTn id="270" dur="1" fill="hold">
                                          <p:stCondLst>
                                            <p:cond delay="999"/>
                                          </p:stCondLst>
                                        </p:cTn>
                                        <p:tgtEl>
                                          <p:spTgt spid="19"/>
                                        </p:tgtEl>
                                        <p:attrNameLst>
                                          <p:attrName>style.visibility</p:attrName>
                                        </p:attrNameLst>
                                      </p:cBhvr>
                                      <p:to>
                                        <p:strVal val="hidden"/>
                                      </p:to>
                                    </p:set>
                                  </p:childTnLst>
                                  <p:subTnLst>
                                    <p:audio>
                                      <p:cMediaNode vol="100000">
                                        <p:cTn display="0" masterRel="sameClick">
                                          <p:stCondLst>
                                            <p:cond evt="begin" delay="0">
                                              <p:tn val="266"/>
                                            </p:cond>
                                          </p:stCondLst>
                                          <p:endCondLst>
                                            <p:cond evt="onStopAudio" delay="0">
                                              <p:tgtEl>
                                                <p:sldTgt/>
                                              </p:tgtEl>
                                            </p:cond>
                                          </p:endCondLst>
                                        </p:cTn>
                                        <p:tgtEl>
                                          <p:sndTgt r:embed="rId4" name="click.wav"/>
                                        </p:tgtEl>
                                      </p:cMediaNode>
                                    </p:audio>
                                  </p:subTnLst>
                                </p:cTn>
                              </p:par>
                            </p:childTnLst>
                          </p:cTn>
                        </p:par>
                        <p:par>
                          <p:cTn id="271" fill="hold">
                            <p:stCondLst>
                              <p:cond delay="185000"/>
                            </p:stCondLst>
                            <p:childTnLst>
                              <p:par>
                                <p:cTn id="272" presetID="50" presetClass="exit" presetSubtype="0" accel="100000" fill="hold" grpId="0" nodeType="afterEffect">
                                  <p:stCondLst>
                                    <p:cond delay="0"/>
                                  </p:stCondLst>
                                  <p:childTnLst>
                                    <p:anim calcmode="lin" valueType="num">
                                      <p:cBhvr>
                                        <p:cTn id="273" dur="1000"/>
                                        <p:tgtEl>
                                          <p:spTgt spid="18"/>
                                        </p:tgtEl>
                                        <p:attrNameLst>
                                          <p:attrName>ppt_w</p:attrName>
                                        </p:attrNameLst>
                                      </p:cBhvr>
                                      <p:tavLst>
                                        <p:tav tm="0">
                                          <p:val>
                                            <p:strVal val="ppt_w"/>
                                          </p:val>
                                        </p:tav>
                                        <p:tav tm="100000">
                                          <p:val>
                                            <p:strVal val="ppt_w+.3"/>
                                          </p:val>
                                        </p:tav>
                                      </p:tavLst>
                                    </p:anim>
                                    <p:anim calcmode="lin" valueType="num">
                                      <p:cBhvr>
                                        <p:cTn id="274" dur="1000"/>
                                        <p:tgtEl>
                                          <p:spTgt spid="18"/>
                                        </p:tgtEl>
                                        <p:attrNameLst>
                                          <p:attrName>ppt_h</p:attrName>
                                        </p:attrNameLst>
                                      </p:cBhvr>
                                      <p:tavLst>
                                        <p:tav tm="0">
                                          <p:val>
                                            <p:strVal val="ppt_h"/>
                                          </p:val>
                                        </p:tav>
                                        <p:tav tm="100000">
                                          <p:val>
                                            <p:strVal val="ppt_h"/>
                                          </p:val>
                                        </p:tav>
                                      </p:tavLst>
                                    </p:anim>
                                    <p:animEffect transition="out" filter="fade">
                                      <p:cBhvr>
                                        <p:cTn id="275" dur="1000"/>
                                        <p:tgtEl>
                                          <p:spTgt spid="18"/>
                                        </p:tgtEl>
                                      </p:cBhvr>
                                    </p:animEffect>
                                    <p:set>
                                      <p:cBhvr>
                                        <p:cTn id="276" dur="1" fill="hold">
                                          <p:stCondLst>
                                            <p:cond delay="999"/>
                                          </p:stCondLst>
                                        </p:cTn>
                                        <p:tgtEl>
                                          <p:spTgt spid="18"/>
                                        </p:tgtEl>
                                        <p:attrNameLst>
                                          <p:attrName>style.visibility</p:attrName>
                                        </p:attrNameLst>
                                      </p:cBhvr>
                                      <p:to>
                                        <p:strVal val="hidden"/>
                                      </p:to>
                                    </p:set>
                                  </p:childTnLst>
                                  <p:subTnLst>
                                    <p:audio>
                                      <p:cMediaNode vol="100000">
                                        <p:cTn display="0" masterRel="sameClick">
                                          <p:stCondLst>
                                            <p:cond evt="begin" delay="0">
                                              <p:tn val="272"/>
                                            </p:cond>
                                          </p:stCondLst>
                                          <p:endCondLst>
                                            <p:cond evt="onStopAudio" delay="0">
                                              <p:tgtEl>
                                                <p:sldTgt/>
                                              </p:tgtEl>
                                            </p:cond>
                                          </p:endCondLst>
                                        </p:cTn>
                                        <p:tgtEl>
                                          <p:sndTgt r:embed="rId4" name="click.wav"/>
                                        </p:tgtEl>
                                      </p:cMediaNode>
                                    </p:audio>
                                  </p:subTnLst>
                                </p:cTn>
                              </p:par>
                            </p:childTnLst>
                          </p:cTn>
                        </p:par>
                        <p:par>
                          <p:cTn id="277" fill="hold">
                            <p:stCondLst>
                              <p:cond delay="186000"/>
                            </p:stCondLst>
                            <p:childTnLst>
                              <p:par>
                                <p:cTn id="278" presetID="50" presetClass="exit" presetSubtype="0" accel="100000" fill="hold" grpId="0" nodeType="afterEffect">
                                  <p:stCondLst>
                                    <p:cond delay="0"/>
                                  </p:stCondLst>
                                  <p:childTnLst>
                                    <p:anim calcmode="lin" valueType="num">
                                      <p:cBhvr>
                                        <p:cTn id="279" dur="1000"/>
                                        <p:tgtEl>
                                          <p:spTgt spid="17"/>
                                        </p:tgtEl>
                                        <p:attrNameLst>
                                          <p:attrName>ppt_w</p:attrName>
                                        </p:attrNameLst>
                                      </p:cBhvr>
                                      <p:tavLst>
                                        <p:tav tm="0">
                                          <p:val>
                                            <p:strVal val="ppt_w"/>
                                          </p:val>
                                        </p:tav>
                                        <p:tav tm="100000">
                                          <p:val>
                                            <p:strVal val="ppt_w+.3"/>
                                          </p:val>
                                        </p:tav>
                                      </p:tavLst>
                                    </p:anim>
                                    <p:anim calcmode="lin" valueType="num">
                                      <p:cBhvr>
                                        <p:cTn id="280" dur="1000"/>
                                        <p:tgtEl>
                                          <p:spTgt spid="17"/>
                                        </p:tgtEl>
                                        <p:attrNameLst>
                                          <p:attrName>ppt_h</p:attrName>
                                        </p:attrNameLst>
                                      </p:cBhvr>
                                      <p:tavLst>
                                        <p:tav tm="0">
                                          <p:val>
                                            <p:strVal val="ppt_h"/>
                                          </p:val>
                                        </p:tav>
                                        <p:tav tm="100000">
                                          <p:val>
                                            <p:strVal val="ppt_h"/>
                                          </p:val>
                                        </p:tav>
                                      </p:tavLst>
                                    </p:anim>
                                    <p:animEffect transition="out" filter="fade">
                                      <p:cBhvr>
                                        <p:cTn id="281" dur="1000"/>
                                        <p:tgtEl>
                                          <p:spTgt spid="17"/>
                                        </p:tgtEl>
                                      </p:cBhvr>
                                    </p:animEffect>
                                    <p:set>
                                      <p:cBhvr>
                                        <p:cTn id="282" dur="1" fill="hold">
                                          <p:stCondLst>
                                            <p:cond delay="999"/>
                                          </p:stCondLst>
                                        </p:cTn>
                                        <p:tgtEl>
                                          <p:spTgt spid="17"/>
                                        </p:tgtEl>
                                        <p:attrNameLst>
                                          <p:attrName>style.visibility</p:attrName>
                                        </p:attrNameLst>
                                      </p:cBhvr>
                                      <p:to>
                                        <p:strVal val="hidden"/>
                                      </p:to>
                                    </p:set>
                                  </p:childTnLst>
                                  <p:subTnLst>
                                    <p:audio>
                                      <p:cMediaNode vol="100000">
                                        <p:cTn display="0" masterRel="sameClick">
                                          <p:stCondLst>
                                            <p:cond evt="begin" delay="0">
                                              <p:tn val="278"/>
                                            </p:cond>
                                          </p:stCondLst>
                                          <p:endCondLst>
                                            <p:cond evt="onStopAudio" delay="0">
                                              <p:tgtEl>
                                                <p:sldTgt/>
                                              </p:tgtEl>
                                            </p:cond>
                                          </p:endCondLst>
                                        </p:cTn>
                                        <p:tgtEl>
                                          <p:sndTgt r:embed="rId4" name="click.wav"/>
                                        </p:tgtEl>
                                      </p:cMediaNode>
                                    </p:audio>
                                  </p:subTnLst>
                                </p:cTn>
                              </p:par>
                            </p:childTnLst>
                          </p:cTn>
                        </p:par>
                        <p:par>
                          <p:cTn id="283" fill="hold">
                            <p:stCondLst>
                              <p:cond delay="187000"/>
                            </p:stCondLst>
                            <p:childTnLst>
                              <p:par>
                                <p:cTn id="284" presetID="50" presetClass="exit" presetSubtype="0" accel="100000" fill="hold" grpId="0" nodeType="afterEffect">
                                  <p:stCondLst>
                                    <p:cond delay="0"/>
                                  </p:stCondLst>
                                  <p:childTnLst>
                                    <p:anim calcmode="lin" valueType="num">
                                      <p:cBhvr>
                                        <p:cTn id="285" dur="1000"/>
                                        <p:tgtEl>
                                          <p:spTgt spid="16"/>
                                        </p:tgtEl>
                                        <p:attrNameLst>
                                          <p:attrName>ppt_w</p:attrName>
                                        </p:attrNameLst>
                                      </p:cBhvr>
                                      <p:tavLst>
                                        <p:tav tm="0">
                                          <p:val>
                                            <p:strVal val="ppt_w"/>
                                          </p:val>
                                        </p:tav>
                                        <p:tav tm="100000">
                                          <p:val>
                                            <p:strVal val="ppt_w+.3"/>
                                          </p:val>
                                        </p:tav>
                                      </p:tavLst>
                                    </p:anim>
                                    <p:anim calcmode="lin" valueType="num">
                                      <p:cBhvr>
                                        <p:cTn id="286" dur="1000"/>
                                        <p:tgtEl>
                                          <p:spTgt spid="16"/>
                                        </p:tgtEl>
                                        <p:attrNameLst>
                                          <p:attrName>ppt_h</p:attrName>
                                        </p:attrNameLst>
                                      </p:cBhvr>
                                      <p:tavLst>
                                        <p:tav tm="0">
                                          <p:val>
                                            <p:strVal val="ppt_h"/>
                                          </p:val>
                                        </p:tav>
                                        <p:tav tm="100000">
                                          <p:val>
                                            <p:strVal val="ppt_h"/>
                                          </p:val>
                                        </p:tav>
                                      </p:tavLst>
                                    </p:anim>
                                    <p:animEffect transition="out" filter="fade">
                                      <p:cBhvr>
                                        <p:cTn id="287" dur="1000"/>
                                        <p:tgtEl>
                                          <p:spTgt spid="16"/>
                                        </p:tgtEl>
                                      </p:cBhvr>
                                    </p:animEffect>
                                    <p:set>
                                      <p:cBhvr>
                                        <p:cTn id="288" dur="1" fill="hold">
                                          <p:stCondLst>
                                            <p:cond delay="999"/>
                                          </p:stCondLst>
                                        </p:cTn>
                                        <p:tgtEl>
                                          <p:spTgt spid="16"/>
                                        </p:tgtEl>
                                        <p:attrNameLst>
                                          <p:attrName>style.visibility</p:attrName>
                                        </p:attrNameLst>
                                      </p:cBhvr>
                                      <p:to>
                                        <p:strVal val="hidden"/>
                                      </p:to>
                                    </p:set>
                                  </p:childTnLst>
                                  <p:subTnLst>
                                    <p:audio>
                                      <p:cMediaNode vol="100000">
                                        <p:cTn display="0" masterRel="sameClick">
                                          <p:stCondLst>
                                            <p:cond evt="begin" delay="0">
                                              <p:tn val="284"/>
                                            </p:cond>
                                          </p:stCondLst>
                                          <p:endCondLst>
                                            <p:cond evt="onStopAudio" delay="0">
                                              <p:tgtEl>
                                                <p:sldTgt/>
                                              </p:tgtEl>
                                            </p:cond>
                                          </p:endCondLst>
                                        </p:cTn>
                                        <p:tgtEl>
                                          <p:sndTgt r:embed="rId4" name="click.wav"/>
                                        </p:tgtEl>
                                      </p:cMediaNode>
                                    </p:audio>
                                  </p:subTnLst>
                                </p:cTn>
                              </p:par>
                            </p:childTnLst>
                          </p:cTn>
                        </p:par>
                        <p:par>
                          <p:cTn id="289" fill="hold">
                            <p:stCondLst>
                              <p:cond delay="188000"/>
                            </p:stCondLst>
                            <p:childTnLst>
                              <p:par>
                                <p:cTn id="290" presetID="50" presetClass="exit" presetSubtype="0" accel="100000" fill="hold" grpId="0" nodeType="afterEffect">
                                  <p:stCondLst>
                                    <p:cond delay="0"/>
                                  </p:stCondLst>
                                  <p:childTnLst>
                                    <p:anim calcmode="lin" valueType="num">
                                      <p:cBhvr>
                                        <p:cTn id="291" dur="1000"/>
                                        <p:tgtEl>
                                          <p:spTgt spid="15"/>
                                        </p:tgtEl>
                                        <p:attrNameLst>
                                          <p:attrName>ppt_w</p:attrName>
                                        </p:attrNameLst>
                                      </p:cBhvr>
                                      <p:tavLst>
                                        <p:tav tm="0">
                                          <p:val>
                                            <p:strVal val="ppt_w"/>
                                          </p:val>
                                        </p:tav>
                                        <p:tav tm="100000">
                                          <p:val>
                                            <p:strVal val="ppt_w+.3"/>
                                          </p:val>
                                        </p:tav>
                                      </p:tavLst>
                                    </p:anim>
                                    <p:anim calcmode="lin" valueType="num">
                                      <p:cBhvr>
                                        <p:cTn id="292" dur="1000"/>
                                        <p:tgtEl>
                                          <p:spTgt spid="15"/>
                                        </p:tgtEl>
                                        <p:attrNameLst>
                                          <p:attrName>ppt_h</p:attrName>
                                        </p:attrNameLst>
                                      </p:cBhvr>
                                      <p:tavLst>
                                        <p:tav tm="0">
                                          <p:val>
                                            <p:strVal val="ppt_h"/>
                                          </p:val>
                                        </p:tav>
                                        <p:tav tm="100000">
                                          <p:val>
                                            <p:strVal val="ppt_h"/>
                                          </p:val>
                                        </p:tav>
                                      </p:tavLst>
                                    </p:anim>
                                    <p:animEffect transition="out" filter="fade">
                                      <p:cBhvr>
                                        <p:cTn id="293" dur="1000"/>
                                        <p:tgtEl>
                                          <p:spTgt spid="15"/>
                                        </p:tgtEl>
                                      </p:cBhvr>
                                    </p:animEffect>
                                    <p:set>
                                      <p:cBhvr>
                                        <p:cTn id="294" dur="1" fill="hold">
                                          <p:stCondLst>
                                            <p:cond delay="999"/>
                                          </p:stCondLst>
                                        </p:cTn>
                                        <p:tgtEl>
                                          <p:spTgt spid="15"/>
                                        </p:tgtEl>
                                        <p:attrNameLst>
                                          <p:attrName>style.visibility</p:attrName>
                                        </p:attrNameLst>
                                      </p:cBhvr>
                                      <p:to>
                                        <p:strVal val="hidden"/>
                                      </p:to>
                                    </p:set>
                                  </p:childTnLst>
                                  <p:subTnLst>
                                    <p:audio>
                                      <p:cMediaNode vol="100000">
                                        <p:cTn display="0" masterRel="sameClick">
                                          <p:stCondLst>
                                            <p:cond evt="begin" delay="0">
                                              <p:tn val="290"/>
                                            </p:cond>
                                          </p:stCondLst>
                                          <p:endCondLst>
                                            <p:cond evt="onStopAudio" delay="0">
                                              <p:tgtEl>
                                                <p:sldTgt/>
                                              </p:tgtEl>
                                            </p:cond>
                                          </p:endCondLst>
                                        </p:cTn>
                                        <p:tgtEl>
                                          <p:sndTgt r:embed="rId4" name="click.wav"/>
                                        </p:tgtEl>
                                      </p:cMediaNode>
                                    </p:audio>
                                  </p:subTnLst>
                                </p:cTn>
                              </p:par>
                            </p:childTnLst>
                          </p:cTn>
                        </p:par>
                        <p:par>
                          <p:cTn id="295" fill="hold">
                            <p:stCondLst>
                              <p:cond delay="189000"/>
                            </p:stCondLst>
                            <p:childTnLst>
                              <p:par>
                                <p:cTn id="296" presetID="50" presetClass="exit" presetSubtype="0" accel="100000" fill="hold" grpId="0" nodeType="afterEffect">
                                  <p:stCondLst>
                                    <p:cond delay="0"/>
                                  </p:stCondLst>
                                  <p:childTnLst>
                                    <p:anim calcmode="lin" valueType="num">
                                      <p:cBhvr>
                                        <p:cTn id="297" dur="1000"/>
                                        <p:tgtEl>
                                          <p:spTgt spid="14"/>
                                        </p:tgtEl>
                                        <p:attrNameLst>
                                          <p:attrName>ppt_w</p:attrName>
                                        </p:attrNameLst>
                                      </p:cBhvr>
                                      <p:tavLst>
                                        <p:tav tm="0">
                                          <p:val>
                                            <p:strVal val="ppt_w"/>
                                          </p:val>
                                        </p:tav>
                                        <p:tav tm="100000">
                                          <p:val>
                                            <p:strVal val="ppt_w+.3"/>
                                          </p:val>
                                        </p:tav>
                                      </p:tavLst>
                                    </p:anim>
                                    <p:anim calcmode="lin" valueType="num">
                                      <p:cBhvr>
                                        <p:cTn id="298" dur="1000"/>
                                        <p:tgtEl>
                                          <p:spTgt spid="14"/>
                                        </p:tgtEl>
                                        <p:attrNameLst>
                                          <p:attrName>ppt_h</p:attrName>
                                        </p:attrNameLst>
                                      </p:cBhvr>
                                      <p:tavLst>
                                        <p:tav tm="0">
                                          <p:val>
                                            <p:strVal val="ppt_h"/>
                                          </p:val>
                                        </p:tav>
                                        <p:tav tm="100000">
                                          <p:val>
                                            <p:strVal val="ppt_h"/>
                                          </p:val>
                                        </p:tav>
                                      </p:tavLst>
                                    </p:anim>
                                    <p:animEffect transition="out" filter="fade">
                                      <p:cBhvr>
                                        <p:cTn id="299" dur="1000"/>
                                        <p:tgtEl>
                                          <p:spTgt spid="14"/>
                                        </p:tgtEl>
                                      </p:cBhvr>
                                    </p:animEffect>
                                    <p:set>
                                      <p:cBhvr>
                                        <p:cTn id="300" dur="1" fill="hold">
                                          <p:stCondLst>
                                            <p:cond delay="999"/>
                                          </p:stCondLst>
                                        </p:cTn>
                                        <p:tgtEl>
                                          <p:spTgt spid="14"/>
                                        </p:tgtEl>
                                        <p:attrNameLst>
                                          <p:attrName>style.visibility</p:attrName>
                                        </p:attrNameLst>
                                      </p:cBhvr>
                                      <p:to>
                                        <p:strVal val="hidden"/>
                                      </p:to>
                                    </p:set>
                                  </p:childTnLst>
                                  <p:subTnLst>
                                    <p:audio>
                                      <p:cMediaNode vol="100000">
                                        <p:cTn display="0" masterRel="sameClick">
                                          <p:stCondLst>
                                            <p:cond evt="begin" delay="0">
                                              <p:tn val="296"/>
                                            </p:cond>
                                          </p:stCondLst>
                                          <p:endCondLst>
                                            <p:cond evt="onStopAudio" delay="0">
                                              <p:tgtEl>
                                                <p:sldTgt/>
                                              </p:tgtEl>
                                            </p:cond>
                                          </p:endCondLst>
                                        </p:cTn>
                                        <p:tgtEl>
                                          <p:sndTgt r:embed="rId4" name="click.wav"/>
                                        </p:tgtEl>
                                      </p:cMediaNode>
                                    </p:audio>
                                  </p:subTnLst>
                                </p:cTn>
                              </p:par>
                            </p:childTnLst>
                          </p:cTn>
                        </p:par>
                        <p:par>
                          <p:cTn id="301" fill="hold">
                            <p:stCondLst>
                              <p:cond delay="190000"/>
                            </p:stCondLst>
                            <p:childTnLst>
                              <p:par>
                                <p:cTn id="302" presetID="50" presetClass="exit" presetSubtype="0" accel="100000" fill="hold" grpId="0" nodeType="afterEffect">
                                  <p:stCondLst>
                                    <p:cond delay="0"/>
                                  </p:stCondLst>
                                  <p:childTnLst>
                                    <p:anim calcmode="lin" valueType="num">
                                      <p:cBhvr>
                                        <p:cTn id="303" dur="1000"/>
                                        <p:tgtEl>
                                          <p:spTgt spid="13"/>
                                        </p:tgtEl>
                                        <p:attrNameLst>
                                          <p:attrName>ppt_w</p:attrName>
                                        </p:attrNameLst>
                                      </p:cBhvr>
                                      <p:tavLst>
                                        <p:tav tm="0">
                                          <p:val>
                                            <p:strVal val="ppt_w"/>
                                          </p:val>
                                        </p:tav>
                                        <p:tav tm="100000">
                                          <p:val>
                                            <p:strVal val="ppt_w+.3"/>
                                          </p:val>
                                        </p:tav>
                                      </p:tavLst>
                                    </p:anim>
                                    <p:anim calcmode="lin" valueType="num">
                                      <p:cBhvr>
                                        <p:cTn id="304" dur="1000"/>
                                        <p:tgtEl>
                                          <p:spTgt spid="13"/>
                                        </p:tgtEl>
                                        <p:attrNameLst>
                                          <p:attrName>ppt_h</p:attrName>
                                        </p:attrNameLst>
                                      </p:cBhvr>
                                      <p:tavLst>
                                        <p:tav tm="0">
                                          <p:val>
                                            <p:strVal val="ppt_h"/>
                                          </p:val>
                                        </p:tav>
                                        <p:tav tm="100000">
                                          <p:val>
                                            <p:strVal val="ppt_h"/>
                                          </p:val>
                                        </p:tav>
                                      </p:tavLst>
                                    </p:anim>
                                    <p:animEffect transition="out" filter="fade">
                                      <p:cBhvr>
                                        <p:cTn id="305" dur="1000"/>
                                        <p:tgtEl>
                                          <p:spTgt spid="13"/>
                                        </p:tgtEl>
                                      </p:cBhvr>
                                    </p:animEffect>
                                    <p:set>
                                      <p:cBhvr>
                                        <p:cTn id="306" dur="1" fill="hold">
                                          <p:stCondLst>
                                            <p:cond delay="999"/>
                                          </p:stCondLst>
                                        </p:cTn>
                                        <p:tgtEl>
                                          <p:spTgt spid="13"/>
                                        </p:tgtEl>
                                        <p:attrNameLst>
                                          <p:attrName>style.visibility</p:attrName>
                                        </p:attrNameLst>
                                      </p:cBhvr>
                                      <p:to>
                                        <p:strVal val="hidden"/>
                                      </p:to>
                                    </p:set>
                                  </p:childTnLst>
                                  <p:subTnLst>
                                    <p:audio>
                                      <p:cMediaNode vol="100000">
                                        <p:cTn display="0" masterRel="sameClick">
                                          <p:stCondLst>
                                            <p:cond evt="begin" delay="0">
                                              <p:tn val="302"/>
                                            </p:cond>
                                          </p:stCondLst>
                                          <p:endCondLst>
                                            <p:cond evt="onStopAudio" delay="0">
                                              <p:tgtEl>
                                                <p:sldTgt/>
                                              </p:tgtEl>
                                            </p:cond>
                                          </p:endCondLst>
                                        </p:cTn>
                                        <p:tgtEl>
                                          <p:sndTgt r:embed="rId4" name="click.wav"/>
                                        </p:tgtEl>
                                      </p:cMediaNode>
                                    </p:audio>
                                  </p:subTnLst>
                                </p:cTn>
                              </p:par>
                            </p:childTnLst>
                          </p:cTn>
                        </p:par>
                        <p:par>
                          <p:cTn id="307" fill="hold">
                            <p:stCondLst>
                              <p:cond delay="191000"/>
                            </p:stCondLst>
                            <p:childTnLst>
                              <p:par>
                                <p:cTn id="308" presetID="50" presetClass="exit" presetSubtype="0" accel="100000" fill="hold" grpId="0" nodeType="afterEffect">
                                  <p:stCondLst>
                                    <p:cond delay="0"/>
                                  </p:stCondLst>
                                  <p:childTnLst>
                                    <p:anim calcmode="lin" valueType="num">
                                      <p:cBhvr>
                                        <p:cTn id="309" dur="1000"/>
                                        <p:tgtEl>
                                          <p:spTgt spid="12"/>
                                        </p:tgtEl>
                                        <p:attrNameLst>
                                          <p:attrName>ppt_w</p:attrName>
                                        </p:attrNameLst>
                                      </p:cBhvr>
                                      <p:tavLst>
                                        <p:tav tm="0">
                                          <p:val>
                                            <p:strVal val="ppt_w"/>
                                          </p:val>
                                        </p:tav>
                                        <p:tav tm="100000">
                                          <p:val>
                                            <p:strVal val="ppt_w+.3"/>
                                          </p:val>
                                        </p:tav>
                                      </p:tavLst>
                                    </p:anim>
                                    <p:anim calcmode="lin" valueType="num">
                                      <p:cBhvr>
                                        <p:cTn id="310" dur="1000"/>
                                        <p:tgtEl>
                                          <p:spTgt spid="12"/>
                                        </p:tgtEl>
                                        <p:attrNameLst>
                                          <p:attrName>ppt_h</p:attrName>
                                        </p:attrNameLst>
                                      </p:cBhvr>
                                      <p:tavLst>
                                        <p:tav tm="0">
                                          <p:val>
                                            <p:strVal val="ppt_h"/>
                                          </p:val>
                                        </p:tav>
                                        <p:tav tm="100000">
                                          <p:val>
                                            <p:strVal val="ppt_h"/>
                                          </p:val>
                                        </p:tav>
                                      </p:tavLst>
                                    </p:anim>
                                    <p:animEffect transition="out" filter="fade">
                                      <p:cBhvr>
                                        <p:cTn id="311" dur="1000"/>
                                        <p:tgtEl>
                                          <p:spTgt spid="12"/>
                                        </p:tgtEl>
                                      </p:cBhvr>
                                    </p:animEffect>
                                    <p:set>
                                      <p:cBhvr>
                                        <p:cTn id="312" dur="1" fill="hold">
                                          <p:stCondLst>
                                            <p:cond delay="999"/>
                                          </p:stCondLst>
                                        </p:cTn>
                                        <p:tgtEl>
                                          <p:spTgt spid="12"/>
                                        </p:tgtEl>
                                        <p:attrNameLst>
                                          <p:attrName>style.visibility</p:attrName>
                                        </p:attrNameLst>
                                      </p:cBhvr>
                                      <p:to>
                                        <p:strVal val="hidden"/>
                                      </p:to>
                                    </p:set>
                                  </p:childTnLst>
                                  <p:subTnLst>
                                    <p:audio>
                                      <p:cMediaNode vol="100000">
                                        <p:cTn display="0" masterRel="sameClick">
                                          <p:stCondLst>
                                            <p:cond evt="begin" delay="0">
                                              <p:tn val="308"/>
                                            </p:cond>
                                          </p:stCondLst>
                                          <p:endCondLst>
                                            <p:cond evt="onStopAudio" delay="0">
                                              <p:tgtEl>
                                                <p:sldTgt/>
                                              </p:tgtEl>
                                            </p:cond>
                                          </p:endCondLst>
                                        </p:cTn>
                                        <p:tgtEl>
                                          <p:sndTgt r:embed="rId4" name="click.wav"/>
                                        </p:tgtEl>
                                      </p:cMediaNode>
                                    </p:audio>
                                  </p:subTnLst>
                                </p:cTn>
                              </p:par>
                            </p:childTnLst>
                          </p:cTn>
                        </p:par>
                        <p:par>
                          <p:cTn id="313" fill="hold">
                            <p:stCondLst>
                              <p:cond delay="192000"/>
                            </p:stCondLst>
                            <p:childTnLst>
                              <p:par>
                                <p:cTn id="314" presetID="50" presetClass="entr" presetSubtype="0" repeatCount="2000" decel="100000" fill="hold" nodeType="afterEffect">
                                  <p:stCondLst>
                                    <p:cond delay="0"/>
                                  </p:stCondLst>
                                  <p:childTnLst>
                                    <p:set>
                                      <p:cBhvr>
                                        <p:cTn id="315" dur="1" fill="hold">
                                          <p:stCondLst>
                                            <p:cond delay="0"/>
                                          </p:stCondLst>
                                        </p:cTn>
                                        <p:tgtEl>
                                          <p:spTgt spid="34"/>
                                        </p:tgtEl>
                                        <p:attrNameLst>
                                          <p:attrName>style.visibility</p:attrName>
                                        </p:attrNameLst>
                                      </p:cBhvr>
                                      <p:to>
                                        <p:strVal val="visible"/>
                                      </p:to>
                                    </p:set>
                                    <p:anim calcmode="lin" valueType="num">
                                      <p:cBhvr>
                                        <p:cTn id="316" dur="500" fill="hold"/>
                                        <p:tgtEl>
                                          <p:spTgt spid="34"/>
                                        </p:tgtEl>
                                        <p:attrNameLst>
                                          <p:attrName>ppt_w</p:attrName>
                                        </p:attrNameLst>
                                      </p:cBhvr>
                                      <p:tavLst>
                                        <p:tav tm="0">
                                          <p:val>
                                            <p:strVal val="#ppt_w+.3"/>
                                          </p:val>
                                        </p:tav>
                                        <p:tav tm="100000">
                                          <p:val>
                                            <p:strVal val="#ppt_w"/>
                                          </p:val>
                                        </p:tav>
                                      </p:tavLst>
                                    </p:anim>
                                    <p:anim calcmode="lin" valueType="num">
                                      <p:cBhvr>
                                        <p:cTn id="317" dur="500" fill="hold"/>
                                        <p:tgtEl>
                                          <p:spTgt spid="34"/>
                                        </p:tgtEl>
                                        <p:attrNameLst>
                                          <p:attrName>ppt_h</p:attrName>
                                        </p:attrNameLst>
                                      </p:cBhvr>
                                      <p:tavLst>
                                        <p:tav tm="0">
                                          <p:val>
                                            <p:strVal val="#ppt_h"/>
                                          </p:val>
                                        </p:tav>
                                        <p:tav tm="100000">
                                          <p:val>
                                            <p:strVal val="#ppt_h"/>
                                          </p:val>
                                        </p:tav>
                                      </p:tavLst>
                                    </p:anim>
                                    <p:animEffect transition="in" filter="fade">
                                      <p:cBhvr>
                                        <p:cTn id="318" dur="500"/>
                                        <p:tgtEl>
                                          <p:spTgt spid="34"/>
                                        </p:tgtEl>
                                      </p:cBhvr>
                                    </p:animEffect>
                                  </p:childTnLst>
                                  <p:subTnLst>
                                    <p:audio>
                                      <p:cMediaNode vol="100000">
                                        <p:cTn display="0" masterRel="sameClick">
                                          <p:stCondLst>
                                            <p:cond evt="begin" delay="0">
                                              <p:tn val="314"/>
                                            </p:cond>
                                          </p:stCondLst>
                                          <p:endCondLst>
                                            <p:cond evt="onStopAudio" delay="0">
                                              <p:tgtEl>
                                                <p:sldTgt/>
                                              </p:tgtEl>
                                            </p:cond>
                                          </p:endCondLst>
                                        </p:cTn>
                                        <p:tgtEl>
                                          <p:sndTgt r:embed="rId5" name="DOORBELL.WAV"/>
                                        </p:tgtEl>
                                      </p:cMediaNode>
                                    </p:audio>
                                  </p:subTnLst>
                                </p:cTn>
                              </p:par>
                            </p:childTnLst>
                          </p:cTn>
                        </p:par>
                        <p:par>
                          <p:cTn id="319" fill="hold">
                            <p:stCondLst>
                              <p:cond delay="193000"/>
                            </p:stCondLst>
                            <p:childTnLst>
                              <p:par>
                                <p:cTn id="320" presetID="50" presetClass="entr" presetSubtype="0" repeatCount="2000" decel="100000" fill="hold" nodeType="afterEffect">
                                  <p:stCondLst>
                                    <p:cond delay="0"/>
                                  </p:stCondLst>
                                  <p:childTnLst>
                                    <p:set>
                                      <p:cBhvr>
                                        <p:cTn id="321" dur="1" fill="hold">
                                          <p:stCondLst>
                                            <p:cond delay="0"/>
                                          </p:stCondLst>
                                        </p:cTn>
                                        <p:tgtEl>
                                          <p:spTgt spid="35"/>
                                        </p:tgtEl>
                                        <p:attrNameLst>
                                          <p:attrName>style.visibility</p:attrName>
                                        </p:attrNameLst>
                                      </p:cBhvr>
                                      <p:to>
                                        <p:strVal val="visible"/>
                                      </p:to>
                                    </p:set>
                                    <p:anim calcmode="lin" valueType="num">
                                      <p:cBhvr>
                                        <p:cTn id="322" dur="500" fill="hold"/>
                                        <p:tgtEl>
                                          <p:spTgt spid="35"/>
                                        </p:tgtEl>
                                        <p:attrNameLst>
                                          <p:attrName>ppt_w</p:attrName>
                                        </p:attrNameLst>
                                      </p:cBhvr>
                                      <p:tavLst>
                                        <p:tav tm="0">
                                          <p:val>
                                            <p:strVal val="#ppt_w+.3"/>
                                          </p:val>
                                        </p:tav>
                                        <p:tav tm="100000">
                                          <p:val>
                                            <p:strVal val="#ppt_w"/>
                                          </p:val>
                                        </p:tav>
                                      </p:tavLst>
                                    </p:anim>
                                    <p:anim calcmode="lin" valueType="num">
                                      <p:cBhvr>
                                        <p:cTn id="323" dur="500" fill="hold"/>
                                        <p:tgtEl>
                                          <p:spTgt spid="35"/>
                                        </p:tgtEl>
                                        <p:attrNameLst>
                                          <p:attrName>ppt_h</p:attrName>
                                        </p:attrNameLst>
                                      </p:cBhvr>
                                      <p:tavLst>
                                        <p:tav tm="0">
                                          <p:val>
                                            <p:strVal val="#ppt_h"/>
                                          </p:val>
                                        </p:tav>
                                        <p:tav tm="100000">
                                          <p:val>
                                            <p:strVal val="#ppt_h"/>
                                          </p:val>
                                        </p:tav>
                                      </p:tavLst>
                                    </p:anim>
                                    <p:animEffect transition="in" filter="fade">
                                      <p:cBhvr>
                                        <p:cTn id="324" dur="500"/>
                                        <p:tgtEl>
                                          <p:spTgt spid="35"/>
                                        </p:tgtEl>
                                      </p:cBhvr>
                                    </p:animEffect>
                                  </p:childTnLst>
                                  <p:subTnLst>
                                    <p:audio>
                                      <p:cMediaNode vol="100000">
                                        <p:cTn display="0" masterRel="sameClick">
                                          <p:stCondLst>
                                            <p:cond evt="begin" delay="0">
                                              <p:tn val="320"/>
                                            </p:cond>
                                          </p:stCondLst>
                                          <p:endCondLst>
                                            <p:cond evt="onStopAudio" delay="0">
                                              <p:tgtEl>
                                                <p:sldTgt/>
                                              </p:tgtEl>
                                            </p:cond>
                                          </p:endCondLst>
                                        </p:cTn>
                                        <p:tgtEl>
                                          <p:sndTgt r:embed="rId5" name="DOORBE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P spid="30" grpId="0" animBg="1"/>
      <p:bldP spid="30" grpId="1" animBg="1"/>
      <p:bldP spid="31" grpId="0" animBg="1"/>
      <p:bldP spid="31" grpId="1" animBg="1"/>
      <p:bldP spid="32" grpId="0" animBg="1"/>
      <p:bldP spid="32" grpId="1" animBg="1"/>
      <p:bldP spid="33" grpId="0" animBg="1"/>
      <p:bldP spid="33"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5"/>
          <p:cNvSpPr txBox="1">
            <a:spLocks noChangeArrowheads="1"/>
          </p:cNvSpPr>
          <p:nvPr>
            <p:custDataLst>
              <p:tags r:id="rId1"/>
            </p:custDataLst>
          </p:nvPr>
        </p:nvSpPr>
        <p:spPr bwMode="auto">
          <a:xfrm>
            <a:off x="1044575" y="897483"/>
            <a:ext cx="7153275" cy="41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1323" tIns="35662" rIns="71323" bIns="35662">
            <a:spAutoFit/>
          </a:bodyPr>
          <a:lstStyle>
            <a:lvl1pPr>
              <a:spcBef>
                <a:spcPct val="20000"/>
              </a:spcBef>
              <a:buFont typeface="Arial" charset="0"/>
              <a:buChar char="•"/>
              <a:defRPr sz="3200">
                <a:solidFill>
                  <a:schemeClr val="tx1"/>
                </a:solidFill>
                <a:latin typeface="Calibri" pitchFamily="34" charset="0"/>
              </a:defRPr>
            </a:lvl1pPr>
            <a:lvl2pPr marL="742950" indent="-285750">
              <a:spcBef>
                <a:spcPct val="20000"/>
              </a:spcBef>
              <a:buFont typeface="Arial" charset="0"/>
              <a:buChar char="–"/>
              <a:defRPr sz="2800">
                <a:solidFill>
                  <a:schemeClr val="tx1"/>
                </a:solidFill>
                <a:latin typeface="Calibri" pitchFamily="34" charset="0"/>
              </a:defRPr>
            </a:lvl2pPr>
            <a:lvl3pPr marL="1143000" indent="-228600">
              <a:spcBef>
                <a:spcPct val="20000"/>
              </a:spcBef>
              <a:buFont typeface="Arial" charset="0"/>
              <a:buChar char="•"/>
              <a:defRPr sz="2400">
                <a:solidFill>
                  <a:schemeClr val="tx1"/>
                </a:solidFill>
                <a:latin typeface="Calibri" pitchFamily="34" charset="0"/>
              </a:defRPr>
            </a:lvl3pPr>
            <a:lvl4pPr marL="1600200" indent="-228600">
              <a:spcBef>
                <a:spcPct val="20000"/>
              </a:spcBef>
              <a:buFont typeface="Arial" charset="0"/>
              <a:buChar char="–"/>
              <a:defRPr sz="2000">
                <a:solidFill>
                  <a:schemeClr val="tx1"/>
                </a:solidFill>
                <a:latin typeface="Calibri" pitchFamily="34" charset="0"/>
              </a:defRPr>
            </a:lvl4pPr>
            <a:lvl5pPr marL="2057400" indent="-22860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50000"/>
              </a:spcBef>
              <a:buFontTx/>
              <a:buNone/>
            </a:pPr>
            <a:r>
              <a:rPr lang="en-US" altLang="en-US" sz="2200" b="1">
                <a:solidFill>
                  <a:schemeClr val="bg1"/>
                </a:solidFill>
                <a:latin typeface="Arial" charset="0"/>
                <a:cs typeface="Arial" charset="0"/>
              </a:rPr>
              <a:t>THẢO LUẬN NHÓM</a:t>
            </a: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323" tIns="35662" rIns="71323" bIns="35662"/>
          <a:lstStyle/>
          <a:p>
            <a:endParaRPr lang="en-US"/>
          </a:p>
        </p:txBody>
      </p:sp>
      <p:sp>
        <p:nvSpPr>
          <p:cNvPr id="43" name="TextBox 42">
            <a:extLst>
              <a:ext uri="{FF2B5EF4-FFF2-40B4-BE49-F238E27FC236}">
                <a16:creationId xmlns:a16="http://schemas.microsoft.com/office/drawing/2014/main" id="{FCDCE23A-0EB5-4E33-B902-04B3DB0F6175}"/>
              </a:ext>
            </a:extLst>
          </p:cNvPr>
          <p:cNvSpPr txBox="1"/>
          <p:nvPr/>
        </p:nvSpPr>
        <p:spPr>
          <a:xfrm>
            <a:off x="125862" y="876300"/>
            <a:ext cx="8865738" cy="369332"/>
          </a:xfrm>
          <a:prstGeom prst="rect">
            <a:avLst/>
          </a:prstGeom>
          <a:noFill/>
        </p:spPr>
        <p:txBody>
          <a:bodyPr wrap="square" rtlCol="0">
            <a:spAutoFit/>
          </a:bodyPr>
          <a:lstStyle/>
          <a:p>
            <a:r>
              <a:rPr lang="en-AU" sz="1800" b="1" dirty="0" err="1">
                <a:solidFill>
                  <a:srgbClr val="0000FF"/>
                </a:solidFill>
                <a:latin typeface="Arial" pitchFamily="34" charset="0"/>
                <a:ea typeface="Times New Roman" panose="02020603050405020304" pitchFamily="18" charset="0"/>
                <a:cs typeface="Arial" pitchFamily="34" charset="0"/>
              </a:rPr>
              <a:t>Tìm</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hiểu</a:t>
            </a:r>
            <a:r>
              <a:rPr lang="en-AU" sz="1800" b="1" dirty="0">
                <a:solidFill>
                  <a:srgbClr val="0000FF"/>
                </a:solidFill>
                <a:latin typeface="Arial" pitchFamily="34" charset="0"/>
                <a:ea typeface="Times New Roman" panose="02020603050405020304" pitchFamily="18" charset="0"/>
                <a:cs typeface="Arial" pitchFamily="34" charset="0"/>
              </a:rPr>
              <a:t> ý </a:t>
            </a:r>
            <a:r>
              <a:rPr lang="en-AU" sz="1800" b="1" dirty="0" err="1">
                <a:solidFill>
                  <a:srgbClr val="0000FF"/>
                </a:solidFill>
                <a:latin typeface="Arial" pitchFamily="34" charset="0"/>
                <a:ea typeface="Times New Roman" panose="02020603050405020304" pitchFamily="18" charset="0"/>
                <a:cs typeface="Arial" pitchFamily="34" charset="0"/>
              </a:rPr>
              <a:t>nghĩa</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của</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tự</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nhận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thức</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bản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thân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bằng</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cách</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hoàn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thiện</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phiếu</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bài</a:t>
            </a:r>
            <a:r>
              <a:rPr lang="en-AU" sz="1800" b="1" dirty="0">
                <a:solidFill>
                  <a:srgbClr val="0000FF"/>
                </a:solidFill>
                <a:latin typeface="Arial" pitchFamily="34" charset="0"/>
                <a:ea typeface="Times New Roman" panose="02020603050405020304" pitchFamily="18" charset="0"/>
                <a:cs typeface="Arial" pitchFamily="34" charset="0"/>
              </a:rPr>
              <a:t> </a:t>
            </a:r>
            <a:r>
              <a:rPr lang="en-AU" sz="1800" b="1" dirty="0" err="1">
                <a:solidFill>
                  <a:srgbClr val="0000FF"/>
                </a:solidFill>
                <a:latin typeface="Arial" pitchFamily="34" charset="0"/>
                <a:ea typeface="Times New Roman" panose="02020603050405020304" pitchFamily="18" charset="0"/>
                <a:cs typeface="Arial" pitchFamily="34" charset="0"/>
              </a:rPr>
              <a:t>tập</a:t>
            </a:r>
            <a:endParaRPr lang="en-AU" sz="1800" b="1" dirty="0">
              <a:solidFill>
                <a:srgbClr val="0000FF"/>
              </a:solidFill>
              <a:latin typeface="Arial" pitchFamily="34" charset="0"/>
              <a:ea typeface="Times New Roman" panose="02020603050405020304" pitchFamily="18" charset="0"/>
              <a:cs typeface="Arial" pitchFamily="34" charset="0"/>
            </a:endParaRPr>
          </a:p>
        </p:txBody>
      </p:sp>
      <p:graphicFrame>
        <p:nvGraphicFramePr>
          <p:cNvPr id="44" name="Table 43">
            <a:extLst>
              <a:ext uri="{FF2B5EF4-FFF2-40B4-BE49-F238E27FC236}">
                <a16:creationId xmlns:a16="http://schemas.microsoft.com/office/drawing/2014/main" id="{D5002A3F-0363-4D3E-9207-7E7A3848D8A4}"/>
              </a:ext>
            </a:extLst>
          </p:cNvPr>
          <p:cNvGraphicFramePr>
            <a:graphicFrameLocks noGrp="1"/>
          </p:cNvGraphicFramePr>
          <p:nvPr>
            <p:extLst>
              <p:ext uri="{D42A27DB-BD31-4B8C-83A1-F6EECF244321}">
                <p14:modId xmlns:p14="http://schemas.microsoft.com/office/powerpoint/2010/main" val="4206133130"/>
              </p:ext>
            </p:extLst>
          </p:nvPr>
        </p:nvGraphicFramePr>
        <p:xfrm>
          <a:off x="278262" y="1485900"/>
          <a:ext cx="8613076" cy="3868370"/>
        </p:xfrm>
        <a:graphic>
          <a:graphicData uri="http://schemas.openxmlformats.org/drawingml/2006/table">
            <a:tbl>
              <a:tblPr firstRow="1" firstCol="1" bandRow="1"/>
              <a:tblGrid>
                <a:gridCol w="2263882">
                  <a:extLst>
                    <a:ext uri="{9D8B030D-6E8A-4147-A177-3AD203B41FA5}">
                      <a16:colId xmlns:a16="http://schemas.microsoft.com/office/drawing/2014/main" val="20000"/>
                    </a:ext>
                  </a:extLst>
                </a:gridCol>
                <a:gridCol w="971078">
                  <a:extLst>
                    <a:ext uri="{9D8B030D-6E8A-4147-A177-3AD203B41FA5}">
                      <a16:colId xmlns:a16="http://schemas.microsoft.com/office/drawing/2014/main" val="20001"/>
                    </a:ext>
                  </a:extLst>
                </a:gridCol>
                <a:gridCol w="1744579">
                  <a:extLst>
                    <a:ext uri="{9D8B030D-6E8A-4147-A177-3AD203B41FA5}">
                      <a16:colId xmlns:a16="http://schemas.microsoft.com/office/drawing/2014/main" val="20002"/>
                    </a:ext>
                  </a:extLst>
                </a:gridCol>
                <a:gridCol w="3633537">
                  <a:extLst>
                    <a:ext uri="{9D8B030D-6E8A-4147-A177-3AD203B41FA5}">
                      <a16:colId xmlns:a16="http://schemas.microsoft.com/office/drawing/2014/main" val="20003"/>
                    </a:ext>
                  </a:extLst>
                </a:gridCol>
              </a:tblGrid>
              <a:tr h="640080">
                <a:tc>
                  <a:txBody>
                    <a:bodyPr/>
                    <a:lstStyle/>
                    <a:p>
                      <a:pPr marL="0" marR="0" algn="ctr">
                        <a:lnSpc>
                          <a:spcPct val="115000"/>
                        </a:lnSpc>
                        <a:spcBef>
                          <a:spcPts val="0"/>
                        </a:spcBef>
                        <a:spcAft>
                          <a:spcPts val="600"/>
                        </a:spcAft>
                      </a:pPr>
                      <a:r>
                        <a:rPr lang="vi-VN" sz="1800" dirty="0">
                          <a:solidFill>
                            <a:srgbClr val="FFFF00"/>
                          </a:solidFill>
                          <a:effectLst/>
                          <a:latin typeface="+mn-lt"/>
                          <a:ea typeface="Courier New" panose="02070309020205020404" pitchFamily="49" charset="0"/>
                        </a:rPr>
                        <a:t> </a:t>
                      </a:r>
                      <a:r>
                        <a:rPr lang="en-US" sz="1800" b="1" kern="1200" dirty="0" err="1">
                          <a:solidFill>
                            <a:srgbClr val="FFFF00"/>
                          </a:solidFill>
                          <a:latin typeface="+mn-lt"/>
                          <a:ea typeface="+mn-ea"/>
                          <a:cs typeface="+mn-cs"/>
                        </a:rPr>
                        <a:t>Nội</a:t>
                      </a:r>
                      <a:r>
                        <a:rPr lang="en-US" sz="1800" b="1" kern="1200" dirty="0">
                          <a:solidFill>
                            <a:srgbClr val="FFFF00"/>
                          </a:solidFill>
                          <a:latin typeface="+mn-lt"/>
                          <a:ea typeface="+mn-ea"/>
                          <a:cs typeface="+mn-cs"/>
                        </a:rPr>
                        <a:t> dung ý </a:t>
                      </a:r>
                      <a:r>
                        <a:rPr lang="en-US" sz="1800" b="1" kern="1200" dirty="0" err="1">
                          <a:solidFill>
                            <a:srgbClr val="FFFF00"/>
                          </a:solidFill>
                          <a:latin typeface="+mn-lt"/>
                          <a:ea typeface="+mn-ea"/>
                          <a:cs typeface="+mn-cs"/>
                        </a:rPr>
                        <a:t>kiến</a:t>
                      </a:r>
                      <a:endParaRPr lang="en-US" sz="1800" dirty="0">
                        <a:solidFill>
                          <a:srgbClr val="FFFF00"/>
                        </a:solidFill>
                        <a:effectLst/>
                        <a:latin typeface="+mn-lt"/>
                        <a:ea typeface="Arial" panose="020B0604020202020204"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n-US" sz="1800" b="1" kern="1200" dirty="0" err="1">
                          <a:solidFill>
                            <a:srgbClr val="FFFF00"/>
                          </a:solidFill>
                          <a:latin typeface="+mn-lt"/>
                          <a:ea typeface="+mn-ea"/>
                          <a:cs typeface="+mn-cs"/>
                        </a:rPr>
                        <a:t>Đồng</a:t>
                      </a:r>
                      <a:r>
                        <a:rPr lang="en-US" sz="1800" b="1" kern="1200" dirty="0">
                          <a:solidFill>
                            <a:srgbClr val="FFFF00"/>
                          </a:solidFill>
                          <a:latin typeface="+mn-lt"/>
                          <a:ea typeface="+mn-ea"/>
                          <a:cs typeface="+mn-cs"/>
                        </a:rPr>
                        <a:t> ý</a:t>
                      </a:r>
                      <a:endParaRPr lang="en-US" sz="1800" dirty="0">
                        <a:solidFill>
                          <a:srgbClr val="FFFF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n-US" sz="1800" b="1" kern="1200" dirty="0" err="1">
                          <a:solidFill>
                            <a:srgbClr val="FFFF00"/>
                          </a:solidFill>
                          <a:latin typeface="+mn-lt"/>
                          <a:ea typeface="+mn-ea"/>
                          <a:cs typeface="+mn-cs"/>
                        </a:rPr>
                        <a:t>Không</a:t>
                      </a:r>
                      <a:r>
                        <a:rPr lang="en-US" sz="1800" b="1" kern="1200" dirty="0">
                          <a:solidFill>
                            <a:srgbClr val="FFFF00"/>
                          </a:solidFill>
                          <a:latin typeface="+mn-lt"/>
                          <a:ea typeface="+mn-ea"/>
                          <a:cs typeface="+mn-cs"/>
                        </a:rPr>
                        <a:t> </a:t>
                      </a:r>
                      <a:r>
                        <a:rPr lang="en-US" sz="1800" b="1" kern="1200" dirty="0" err="1">
                          <a:solidFill>
                            <a:srgbClr val="FFFF00"/>
                          </a:solidFill>
                          <a:latin typeface="+mn-lt"/>
                          <a:ea typeface="+mn-ea"/>
                          <a:cs typeface="+mn-cs"/>
                        </a:rPr>
                        <a:t>đồng</a:t>
                      </a:r>
                      <a:r>
                        <a:rPr lang="en-US" sz="1800" b="1" kern="1200" dirty="0">
                          <a:solidFill>
                            <a:srgbClr val="FFFF00"/>
                          </a:solidFill>
                          <a:latin typeface="+mn-lt"/>
                          <a:ea typeface="+mn-ea"/>
                          <a:cs typeface="+mn-cs"/>
                        </a:rPr>
                        <a:t> ý</a:t>
                      </a:r>
                      <a:endParaRPr lang="en-US" sz="1800" dirty="0">
                        <a:solidFill>
                          <a:srgbClr val="FFFF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r>
                        <a:rPr lang="en-US" sz="1800" b="1" kern="1200" dirty="0" err="1">
                          <a:solidFill>
                            <a:srgbClr val="FFFF00"/>
                          </a:solidFill>
                          <a:latin typeface="+mn-lt"/>
                          <a:ea typeface="+mn-ea"/>
                          <a:cs typeface="+mn-cs"/>
                        </a:rPr>
                        <a:t>Giải</a:t>
                      </a:r>
                      <a:r>
                        <a:rPr lang="en-US" sz="1800" b="1" kern="1200" dirty="0">
                          <a:solidFill>
                            <a:srgbClr val="FFFF00"/>
                          </a:solidFill>
                          <a:latin typeface="+mn-lt"/>
                          <a:ea typeface="+mn-ea"/>
                          <a:cs typeface="+mn-cs"/>
                        </a:rPr>
                        <a:t> </a:t>
                      </a:r>
                      <a:r>
                        <a:rPr lang="en-US" sz="1800" b="1" kern="1200" dirty="0" err="1">
                          <a:solidFill>
                            <a:srgbClr val="FFFF00"/>
                          </a:solidFill>
                          <a:latin typeface="+mn-lt"/>
                          <a:ea typeface="+mn-ea"/>
                          <a:cs typeface="+mn-cs"/>
                        </a:rPr>
                        <a:t>thích</a:t>
                      </a:r>
                      <a:endParaRPr lang="en-US" sz="1800" dirty="0">
                        <a:solidFill>
                          <a:srgbClr val="FFFF00"/>
                        </a:solidFill>
                        <a:latin typeface="+mn-lt"/>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extLst>
                  <a:ext uri="{0D108BD9-81ED-4DB2-BD59-A6C34878D82A}">
                    <a16:rowId xmlns:a16="http://schemas.microsoft.com/office/drawing/2014/main" val="10000"/>
                  </a:ext>
                </a:extLst>
              </a:tr>
              <a:tr h="653580">
                <a:tc>
                  <a:txBody>
                    <a:bodyPr/>
                    <a:lstStyle/>
                    <a:p>
                      <a:pPr algn="just"/>
                      <a:r>
                        <a:rPr lang="en-US" sz="1400" b="1" kern="1200" dirty="0">
                          <a:solidFill>
                            <a:srgbClr val="0000FF"/>
                          </a:solidFill>
                          <a:latin typeface="Arial" pitchFamily="34" charset="0"/>
                          <a:ea typeface="+mn-ea"/>
                          <a:cs typeface="Arial" pitchFamily="34" charset="0"/>
                        </a:rPr>
                        <a:t>1. </a:t>
                      </a:r>
                      <a:r>
                        <a:rPr lang="en-US" sz="1400" b="1" kern="1200" dirty="0" err="1">
                          <a:solidFill>
                            <a:srgbClr val="0000FF"/>
                          </a:solidFill>
                          <a:latin typeface="Arial" pitchFamily="34" charset="0"/>
                          <a:ea typeface="+mn-ea"/>
                          <a:cs typeface="Arial" pitchFamily="34" charset="0"/>
                        </a:rPr>
                        <a:t>Có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cái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nhìn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trung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thực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về</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ưu</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nhược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của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mình</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ctr">
                        <a:lnSpc>
                          <a:spcPct val="115000"/>
                        </a:lnSpc>
                        <a:spcBef>
                          <a:spcPts val="0"/>
                        </a:spcBef>
                        <a:spcAft>
                          <a:spcPts val="600"/>
                        </a:spcAft>
                      </a:pPr>
                      <a:r>
                        <a:rPr lang="en-AU" sz="1800" dirty="0">
                          <a:solidFill>
                            <a:srgbClr val="0000FF"/>
                          </a:solidFill>
                          <a:effectLst/>
                          <a:latin typeface="Arial" pitchFamily="34" charset="0"/>
                          <a:ea typeface="Courier New" panose="02070309020205020404" pitchFamily="49" charset="0"/>
                          <a:cs typeface="Arial" pitchFamily="34" charset="0"/>
                        </a:rPr>
                        <a:t>X</a:t>
                      </a:r>
                      <a:endParaRPr lang="en-US" sz="1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vi-VN" sz="900" dirty="0">
                          <a:solidFill>
                            <a:srgbClr val="0000FF"/>
                          </a:solidFill>
                          <a:effectLst/>
                          <a:latin typeface="Arial" pitchFamily="34" charset="0"/>
                          <a:ea typeface="Courier New" panose="02070309020205020404" pitchFamily="49" charset="0"/>
                          <a:cs typeface="Arial" pitchFamily="34" charset="0"/>
                        </a:rPr>
                        <a:t> </a:t>
                      </a:r>
                      <a:endParaRPr lang="en-US" sz="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tc>
                  <a:txBody>
                    <a:bodyPr/>
                    <a:lstStyle/>
                    <a:p>
                      <a:pPr marL="0" marR="0" algn="just">
                        <a:lnSpc>
                          <a:spcPct val="115000"/>
                        </a:lnSpc>
                        <a:spcBef>
                          <a:spcPts val="0"/>
                        </a:spcBef>
                        <a:spcAft>
                          <a:spcPts val="600"/>
                        </a:spcAft>
                      </a:pPr>
                      <a:r>
                        <a:rPr lang="en-AU" sz="1400" b="1" dirty="0">
                          <a:solidFill>
                            <a:srgbClr val="0000FF"/>
                          </a:solidFill>
                          <a:effectLst/>
                          <a:latin typeface="Arial" pitchFamily="34" charset="0"/>
                          <a:ea typeface="Courier New" panose="02070309020205020404" pitchFamily="49" charset="0"/>
                          <a:cs typeface="Arial" pitchFamily="34" charset="0"/>
                        </a:rPr>
                        <a:t>     </a:t>
                      </a:r>
                      <a:r>
                        <a:rPr lang="en-US" sz="1400" b="1" kern="1200" dirty="0" err="1">
                          <a:solidFill>
                            <a:srgbClr val="0000FF"/>
                          </a:solidFill>
                          <a:latin typeface="Arial" pitchFamily="34" charset="0"/>
                          <a:ea typeface="+mn-ea"/>
                          <a:cs typeface="Arial" pitchFamily="34" charset="0"/>
                        </a:rPr>
                        <a:t>Giúp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nhận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ra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mạnh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điểm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yếu</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của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bản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thân</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val="10001"/>
                  </a:ext>
                </a:extLst>
              </a:tr>
              <a:tr h="926306">
                <a:tc>
                  <a:txBody>
                    <a:bodyPr/>
                    <a:lstStyle/>
                    <a:p>
                      <a:pPr algn="just"/>
                      <a:r>
                        <a:rPr lang="en-US" sz="1400" b="1" kern="1200" dirty="0">
                          <a:solidFill>
                            <a:srgbClr val="0000FF"/>
                          </a:solidFill>
                          <a:latin typeface="Arial" pitchFamily="34" charset="0"/>
                          <a:ea typeface="+mn-ea"/>
                          <a:cs typeface="Arial" pitchFamily="34" charset="0"/>
                        </a:rPr>
                        <a:t>2. </a:t>
                      </a:r>
                      <a:r>
                        <a:rPr lang="en-US" sz="1400" b="1" kern="1200" dirty="0" err="1">
                          <a:solidFill>
                            <a:srgbClr val="0000FF"/>
                          </a:solidFill>
                          <a:latin typeface="Arial" pitchFamily="34" charset="0"/>
                          <a:ea typeface="+mn-ea"/>
                          <a:cs typeface="Arial" pitchFamily="34" charset="0"/>
                        </a:rPr>
                        <a:t>Xác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định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được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việc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cần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làm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để</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hoàn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thiện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bản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thân</a:t>
                      </a:r>
                      <a:r>
                        <a:rPr lang="en-US" sz="1400" b="1" kern="1200" dirty="0">
                          <a:solidFill>
                            <a:srgbClr val="0000FF"/>
                          </a:solidFill>
                          <a:latin typeface="Arial" pitchFamily="34" charset="0"/>
                          <a:ea typeface="+mn-ea"/>
                          <a:cs typeface="Arial" pitchFamily="34" charset="0"/>
                        </a:rPr>
                        <a:t>. </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600"/>
                        </a:spcAft>
                        <a:buClrTx/>
                        <a:buSzTx/>
                        <a:buFontTx/>
                        <a:buNone/>
                        <a:tabLst/>
                        <a:defRPr/>
                      </a:pPr>
                      <a:r>
                        <a:rPr lang="en-AU" sz="1800" dirty="0">
                          <a:solidFill>
                            <a:srgbClr val="0000FF"/>
                          </a:solidFill>
                          <a:effectLst/>
                          <a:latin typeface="Arial" pitchFamily="34" charset="0"/>
                          <a:ea typeface="Courier New" panose="02070309020205020404" pitchFamily="49" charset="0"/>
                          <a:cs typeface="Arial" pitchFamily="34" charset="0"/>
                        </a:rPr>
                        <a:t>X</a:t>
                      </a:r>
                      <a:endParaRPr lang="en-US" sz="1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vi-VN" sz="900" dirty="0">
                          <a:solidFill>
                            <a:srgbClr val="0000FF"/>
                          </a:solidFill>
                          <a:effectLst/>
                          <a:latin typeface="Arial" pitchFamily="34" charset="0"/>
                          <a:ea typeface="Courier New" panose="02070309020205020404" pitchFamily="49" charset="0"/>
                          <a:cs typeface="Arial" pitchFamily="34" charset="0"/>
                        </a:rPr>
                        <a:t> </a:t>
                      </a:r>
                      <a:endParaRPr lang="en-US" sz="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marL="0" marR="0" algn="just">
                        <a:lnSpc>
                          <a:spcPct val="115000"/>
                        </a:lnSpc>
                        <a:spcBef>
                          <a:spcPts val="0"/>
                        </a:spcBef>
                        <a:spcAft>
                          <a:spcPts val="600"/>
                        </a:spcAft>
                      </a:pPr>
                      <a:r>
                        <a:rPr lang="en-US" sz="1400" b="1" kern="1200" baseline="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Biết</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rõ</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mong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muốn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khả</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năng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khăn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thách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thức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của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bản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thân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để</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thể</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đặt</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mục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tiêu</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ra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quyết</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định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và</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giải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quyết</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vấn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đề</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phù</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hợp</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002"/>
                  </a:ext>
                </a:extLst>
              </a:tr>
              <a:tr h="653580">
                <a:tc>
                  <a:txBody>
                    <a:bodyPr/>
                    <a:lstStyle/>
                    <a:p>
                      <a:pPr algn="just"/>
                      <a:r>
                        <a:rPr lang="en-US" sz="1400" b="1" kern="1200" dirty="0">
                          <a:solidFill>
                            <a:srgbClr val="0000FF"/>
                          </a:solidFill>
                          <a:latin typeface="Arial" pitchFamily="34" charset="0"/>
                          <a:ea typeface="+mn-ea"/>
                          <a:cs typeface="Arial" pitchFamily="34" charset="0"/>
                        </a:rPr>
                        <a:t>3. </a:t>
                      </a:r>
                      <a:r>
                        <a:rPr lang="en-US" sz="1400" b="1" kern="1200" dirty="0" err="1">
                          <a:solidFill>
                            <a:srgbClr val="0000FF"/>
                          </a:solidFill>
                          <a:latin typeface="Arial" pitchFamily="34" charset="0"/>
                          <a:ea typeface="+mn-ea"/>
                          <a:cs typeface="Arial" pitchFamily="34" charset="0"/>
                        </a:rPr>
                        <a:t>Dễ</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đồng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cảm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và</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chia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sẻ</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khác</a:t>
                      </a:r>
                      <a:r>
                        <a:rPr lang="en-US" sz="1400" b="1" kern="1200" dirty="0">
                          <a:solidFill>
                            <a:srgbClr val="0000FF"/>
                          </a:solidFill>
                          <a:latin typeface="Arial" pitchFamily="34" charset="0"/>
                          <a:ea typeface="+mn-ea"/>
                          <a:cs typeface="Arial" pitchFamily="34" charset="0"/>
                        </a:rPr>
                        <a:t>.</a:t>
                      </a:r>
                      <a:endParaRPr lang="en-US" sz="1400" b="1" dirty="0">
                        <a:solidFill>
                          <a:srgbClr val="0000FF"/>
                        </a:solidFill>
                        <a:latin typeface="Arial"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15000"/>
                        </a:lnSpc>
                        <a:spcBef>
                          <a:spcPts val="0"/>
                        </a:spcBef>
                        <a:spcAft>
                          <a:spcPts val="600"/>
                        </a:spcAft>
                        <a:buClrTx/>
                        <a:buSzTx/>
                        <a:buFontTx/>
                        <a:buNone/>
                        <a:tabLst/>
                        <a:defRPr/>
                      </a:pPr>
                      <a:r>
                        <a:rPr lang="en-AU" sz="1800" dirty="0">
                          <a:solidFill>
                            <a:srgbClr val="0000FF"/>
                          </a:solidFill>
                          <a:effectLst/>
                          <a:latin typeface="Arial" pitchFamily="34" charset="0"/>
                          <a:ea typeface="Courier New" panose="02070309020205020404" pitchFamily="49" charset="0"/>
                          <a:cs typeface="Arial" pitchFamily="34" charset="0"/>
                        </a:rPr>
                        <a:t>X</a:t>
                      </a:r>
                      <a:endParaRPr lang="en-US" sz="1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vi-VN" sz="900" dirty="0">
                          <a:solidFill>
                            <a:srgbClr val="0000FF"/>
                          </a:solidFill>
                          <a:effectLst/>
                          <a:latin typeface="Arial" pitchFamily="34" charset="0"/>
                          <a:ea typeface="Courier New" panose="02070309020205020404" pitchFamily="49" charset="0"/>
                          <a:cs typeface="Arial" pitchFamily="34" charset="0"/>
                        </a:rPr>
                        <a:t> </a:t>
                      </a:r>
                      <a:endParaRPr lang="en-US" sz="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tc>
                  <a:txBody>
                    <a:bodyPr/>
                    <a:lstStyle/>
                    <a:p>
                      <a:pPr marL="0" marR="0" algn="just">
                        <a:lnSpc>
                          <a:spcPct val="115000"/>
                        </a:lnSpc>
                        <a:spcBef>
                          <a:spcPts val="0"/>
                        </a:spcBef>
                        <a:spcAft>
                          <a:spcPts val="600"/>
                        </a:spcAft>
                      </a:pPr>
                      <a:r>
                        <a:rPr lang="en-AU" sz="1400" b="1" kern="1200" baseline="0" dirty="0">
                          <a:solidFill>
                            <a:srgbClr val="0000FF"/>
                          </a:solidFill>
                          <a:effectLst/>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Dễ</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đồng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cảm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trong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giao</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tiếp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ứng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xử</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phù</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hợp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khác</a:t>
                      </a:r>
                      <a:endParaRPr lang="en-US" sz="14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10003"/>
                  </a:ext>
                </a:extLst>
              </a:tr>
              <a:tr h="711767">
                <a:tc>
                  <a:txBody>
                    <a:bodyPr/>
                    <a:lstStyle/>
                    <a:p>
                      <a:pPr marL="0" marR="0" algn="just">
                        <a:lnSpc>
                          <a:spcPct val="115000"/>
                        </a:lnSpc>
                        <a:spcBef>
                          <a:spcPts val="0"/>
                        </a:spcBef>
                        <a:spcAft>
                          <a:spcPts val="600"/>
                        </a:spcAft>
                      </a:pPr>
                      <a:r>
                        <a:rPr lang="en-US" sz="1400" b="1" kern="1200" dirty="0">
                          <a:solidFill>
                            <a:srgbClr val="0000FF"/>
                          </a:solidFill>
                          <a:latin typeface="Arial" pitchFamily="34" charset="0"/>
                          <a:ea typeface="+mn-ea"/>
                          <a:cs typeface="Arial" pitchFamily="34" charset="0"/>
                        </a:rPr>
                        <a:t>4. </a:t>
                      </a:r>
                      <a:r>
                        <a:rPr lang="en-US" sz="1400" b="1" kern="1200" dirty="0" err="1">
                          <a:solidFill>
                            <a:srgbClr val="0000FF"/>
                          </a:solidFill>
                          <a:latin typeface="Arial" pitchFamily="34" charset="0"/>
                          <a:ea typeface="+mn-ea"/>
                          <a:cs typeface="Arial" pitchFamily="34" charset="0"/>
                        </a:rPr>
                        <a:t>Có</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những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việc</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làm</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và</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cách</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ứng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xử</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phù</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hợp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mọi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xung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quanh</a:t>
                      </a:r>
                      <a:endParaRPr lang="en-US" sz="8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600"/>
                        </a:spcAft>
                        <a:buClrTx/>
                        <a:buSzTx/>
                        <a:buFontTx/>
                        <a:buNone/>
                        <a:tabLst/>
                        <a:defRPr/>
                      </a:pPr>
                      <a:r>
                        <a:rPr lang="en-AU" sz="1800" dirty="0">
                          <a:solidFill>
                            <a:srgbClr val="0000FF"/>
                          </a:solidFill>
                          <a:effectLst/>
                          <a:latin typeface="Arial" pitchFamily="34" charset="0"/>
                          <a:ea typeface="Courier New" panose="02070309020205020404" pitchFamily="49" charset="0"/>
                          <a:cs typeface="Arial" pitchFamily="34" charset="0"/>
                        </a:rPr>
                        <a:t>X</a:t>
                      </a:r>
                      <a:endParaRPr lang="en-US" sz="1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vi-VN" sz="900" dirty="0">
                          <a:solidFill>
                            <a:srgbClr val="0000FF"/>
                          </a:solidFill>
                          <a:effectLst/>
                          <a:latin typeface="Arial" pitchFamily="34" charset="0"/>
                          <a:ea typeface="Courier New" panose="02070309020205020404" pitchFamily="49" charset="0"/>
                          <a:cs typeface="Arial" pitchFamily="34" charset="0"/>
                        </a:rPr>
                        <a:t> </a:t>
                      </a:r>
                      <a:endParaRPr lang="en-US" sz="800"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15000"/>
                        </a:lnSpc>
                        <a:spcBef>
                          <a:spcPts val="0"/>
                        </a:spcBef>
                        <a:spcAft>
                          <a:spcPts val="600"/>
                        </a:spcAft>
                      </a:pPr>
                      <a:r>
                        <a:rPr lang="en-AU" sz="1400" b="1" kern="1200" baseline="0" dirty="0">
                          <a:solidFill>
                            <a:srgbClr val="0000FF"/>
                          </a:solidFill>
                          <a:effectLst/>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Biết</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rõ</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mong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muốn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của</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bản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thân</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giúp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giao</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tiếp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ứng</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xử</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phù</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hợp</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với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người</a:t>
                      </a:r>
                      <a:r>
                        <a:rPr lang="en-US" sz="1400" b="1" kern="1200" dirty="0">
                          <a:solidFill>
                            <a:srgbClr val="0000FF"/>
                          </a:solidFill>
                          <a:latin typeface="Arial" pitchFamily="34" charset="0"/>
                          <a:ea typeface="+mn-ea"/>
                          <a:cs typeface="Arial" pitchFamily="34" charset="0"/>
                        </a:rPr>
                        <a:t> </a:t>
                      </a:r>
                      <a:r>
                        <a:rPr lang="en-US" sz="1400" b="1" kern="1200" dirty="0" err="1">
                          <a:solidFill>
                            <a:srgbClr val="0000FF"/>
                          </a:solidFill>
                          <a:latin typeface="Arial" pitchFamily="34" charset="0"/>
                          <a:ea typeface="+mn-ea"/>
                          <a:cs typeface="Arial" pitchFamily="34" charset="0"/>
                        </a:rPr>
                        <a:t>khác</a:t>
                      </a:r>
                      <a:endParaRPr lang="en-US" sz="1400" b="1" dirty="0">
                        <a:solidFill>
                          <a:srgbClr val="0000FF"/>
                        </a:solidFill>
                        <a:effectLst/>
                        <a:latin typeface="Arial" pitchFamily="34" charset="0"/>
                        <a:ea typeface="Arial" panose="020B0604020202020204" pitchFamily="34" charset="0"/>
                        <a:cs typeface="Arial" pitchFamily="34" charset="0"/>
                      </a:endParaRPr>
                    </a:p>
                  </a:txBody>
                  <a:tcPr marL="51435" marR="5143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45" name="Rectangle 13">
            <a:extLst>
              <a:ext uri="{FF2B5EF4-FFF2-40B4-BE49-F238E27FC236}">
                <a16:creationId xmlns:a16="http://schemas.microsoft.com/office/drawing/2014/main" id="{3C70CD7D-6E27-4403-94FD-996CFAEB95FA}"/>
              </a:ext>
            </a:extLst>
          </p:cNvPr>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46" name="Picture 45">
            <a:extLst>
              <a:ext uri="{FF2B5EF4-FFF2-40B4-BE49-F238E27FC236}">
                <a16:creationId xmlns:a16="http://schemas.microsoft.com/office/drawing/2014/main" id="{9C6FC965-3678-4EC2-9A4D-45A2CDCBA1CF}"/>
              </a:ext>
            </a:extLst>
          </p:cNvPr>
          <p:cNvPicPr>
            <a:picLocks noChangeAspect="1"/>
          </p:cNvPicPr>
          <p:nvPr/>
        </p:nvPicPr>
        <p:blipFill>
          <a:blip r:embed="rId3"/>
          <a:stretch>
            <a:fillRect/>
          </a:stretch>
        </p:blipFill>
        <p:spPr>
          <a:xfrm>
            <a:off x="1638523" y="0"/>
            <a:ext cx="5943152" cy="999976"/>
          </a:xfrm>
          <a:prstGeom prst="rect">
            <a:avLst/>
          </a:prstGeom>
        </p:spPr>
      </p:pic>
    </p:spTree>
    <p:extLst>
      <p:ext uri="{BB962C8B-B14F-4D97-AF65-F5344CB8AC3E}">
        <p14:creationId xmlns:p14="http://schemas.microsoft.com/office/powerpoint/2010/main" val="876084739"/>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linds(horizontal)">
                                      <p:cBhvr>
                                        <p:cTn id="7" dur="500"/>
                                        <p:tgtEl>
                                          <p:spTgt spid="44"/>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p:cTn id="11" dur="1000" fill="hold"/>
                                        <p:tgtEl>
                                          <p:spTgt spid="46"/>
                                        </p:tgtEl>
                                        <p:attrNameLst>
                                          <p:attrName>ppt_w</p:attrName>
                                        </p:attrNameLst>
                                      </p:cBhvr>
                                      <p:tavLst>
                                        <p:tav tm="0">
                                          <p:val>
                                            <p:fltVal val="0"/>
                                          </p:val>
                                        </p:tav>
                                        <p:tav tm="100000">
                                          <p:val>
                                            <p:strVal val="#ppt_w"/>
                                          </p:val>
                                        </p:tav>
                                      </p:tavLst>
                                    </p:anim>
                                    <p:anim calcmode="lin" valueType="num">
                                      <p:cBhvr>
                                        <p:cTn id="12" dur="1000" fill="hold"/>
                                        <p:tgtEl>
                                          <p:spTgt spid="46"/>
                                        </p:tgtEl>
                                        <p:attrNameLst>
                                          <p:attrName>ppt_h</p:attrName>
                                        </p:attrNameLst>
                                      </p:cBhvr>
                                      <p:tavLst>
                                        <p:tav tm="0">
                                          <p:val>
                                            <p:fltVal val="0"/>
                                          </p:val>
                                        </p:tav>
                                        <p:tav tm="100000">
                                          <p:val>
                                            <p:strVal val="#ppt_h"/>
                                          </p:val>
                                        </p:tav>
                                      </p:tavLst>
                                    </p:anim>
                                    <p:anim calcmode="lin" valueType="num">
                                      <p:cBhvr>
                                        <p:cTn id="13" dur="1000" fill="hold"/>
                                        <p:tgtEl>
                                          <p:spTgt spid="46"/>
                                        </p:tgtEl>
                                        <p:attrNameLst>
                                          <p:attrName>style.rotation</p:attrName>
                                        </p:attrNameLst>
                                      </p:cBhvr>
                                      <p:tavLst>
                                        <p:tav tm="0">
                                          <p:val>
                                            <p:fltVal val="90"/>
                                          </p:val>
                                        </p:tav>
                                        <p:tav tm="100000">
                                          <p:val>
                                            <p:fltVal val="0"/>
                                          </p:val>
                                        </p:tav>
                                      </p:tavLst>
                                    </p:anim>
                                    <p:animEffect transition="in" filter="fade">
                                      <p:cBhvr>
                                        <p:cTn id="14"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Line 12">
            <a:extLst>
              <a:ext uri="{FF2B5EF4-FFF2-40B4-BE49-F238E27FC236}">
                <a16:creationId xmlns:a16="http://schemas.microsoft.com/office/drawing/2014/main" id="{BCC6A977-64D0-42DB-99A3-471AFFAEBEB9}"/>
              </a:ext>
            </a:extLst>
          </p:cNvPr>
          <p:cNvSpPr>
            <a:spLocks noChangeShapeType="1"/>
          </p:cNvSpPr>
          <p:nvPr/>
        </p:nvSpPr>
        <p:spPr bwMode="auto">
          <a:xfrm>
            <a:off x="0" y="8763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FF"/>
              </a:solidFill>
              <a:latin typeface="+mj-lt"/>
            </a:endParaRPr>
          </a:p>
        </p:txBody>
      </p:sp>
      <p:pic>
        <p:nvPicPr>
          <p:cNvPr id="23" name="Picture 22">
            <a:extLst>
              <a:ext uri="{FF2B5EF4-FFF2-40B4-BE49-F238E27FC236}">
                <a16:creationId xmlns:a16="http://schemas.microsoft.com/office/drawing/2014/main" id="{A6D14A82-1EE8-43AC-8CEA-461B580A16A2}"/>
              </a:ext>
            </a:extLst>
          </p:cNvPr>
          <p:cNvPicPr>
            <a:picLocks noChangeAspect="1"/>
          </p:cNvPicPr>
          <p:nvPr/>
        </p:nvPicPr>
        <p:blipFill>
          <a:blip r:embed="rId2"/>
          <a:stretch>
            <a:fillRect/>
          </a:stretch>
        </p:blipFill>
        <p:spPr>
          <a:xfrm>
            <a:off x="0" y="0"/>
            <a:ext cx="2143496" cy="796155"/>
          </a:xfrm>
          <a:prstGeom prst="rect">
            <a:avLst/>
          </a:prstGeom>
        </p:spPr>
      </p:pic>
      <p:sp>
        <p:nvSpPr>
          <p:cNvPr id="16" name="Rectangle 15">
            <a:extLst>
              <a:ext uri="{FF2B5EF4-FFF2-40B4-BE49-F238E27FC236}">
                <a16:creationId xmlns:a16="http://schemas.microsoft.com/office/drawing/2014/main" id="{8F59C752-2B99-4703-A6D0-F6BE6A22B25D}"/>
              </a:ext>
            </a:extLst>
          </p:cNvPr>
          <p:cNvSpPr/>
          <p:nvPr/>
        </p:nvSpPr>
        <p:spPr>
          <a:xfrm>
            <a:off x="228600" y="2328045"/>
            <a:ext cx="3045023" cy="1447800"/>
          </a:xfrm>
          <a:prstGeom prst="rect">
            <a:avLst/>
          </a:prstGeom>
          <a:ln w="57150">
            <a:solidFill>
              <a:srgbClr val="7030A0"/>
            </a:solidFill>
          </a:ln>
          <a:effectLst>
            <a:glow rad="101600">
              <a:srgbClr val="7030A0">
                <a:alpha val="60000"/>
              </a:srgbClr>
            </a:glow>
          </a:effectLst>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a:solidFill>
                  <a:srgbClr val="C00000"/>
                </a:solidFill>
                <a:latin typeface="+mj-lt"/>
                <a:cs typeface="Times New Roman" pitchFamily="18" charset="0"/>
              </a:rPr>
              <a:t>Ý </a:t>
            </a:r>
            <a:r>
              <a:rPr lang="en-US" sz="2400" b="1" dirty="0" err="1">
                <a:solidFill>
                  <a:srgbClr val="C00000"/>
                </a:solidFill>
                <a:latin typeface="+mj-lt"/>
                <a:cs typeface="Times New Roman" pitchFamily="18" charset="0"/>
              </a:rPr>
              <a:t>nghĩa</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của</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tự</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nhận</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thức</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bản</a:t>
            </a:r>
            <a:r>
              <a:rPr lang="en-US" sz="2400" b="1" dirty="0">
                <a:solidFill>
                  <a:srgbClr val="C00000"/>
                </a:solidFill>
                <a:latin typeface="+mj-lt"/>
                <a:cs typeface="Times New Roman" pitchFamily="18" charset="0"/>
              </a:rPr>
              <a:t> </a:t>
            </a:r>
            <a:r>
              <a:rPr lang="en-US" sz="2400" b="1" dirty="0" err="1">
                <a:solidFill>
                  <a:srgbClr val="C00000"/>
                </a:solidFill>
                <a:latin typeface="+mj-lt"/>
                <a:cs typeface="Times New Roman" pitchFamily="18" charset="0"/>
              </a:rPr>
              <a:t>thân</a:t>
            </a:r>
            <a:endParaRPr lang="en-US" sz="2400" b="1" dirty="0">
              <a:solidFill>
                <a:srgbClr val="C00000"/>
              </a:solidFill>
              <a:latin typeface="+mj-lt"/>
              <a:cs typeface="Times New Roman" pitchFamily="18" charset="0"/>
            </a:endParaRPr>
          </a:p>
        </p:txBody>
      </p:sp>
      <p:sp>
        <p:nvSpPr>
          <p:cNvPr id="24" name="Rounded Rectangle 4">
            <a:extLst>
              <a:ext uri="{FF2B5EF4-FFF2-40B4-BE49-F238E27FC236}">
                <a16:creationId xmlns:a16="http://schemas.microsoft.com/office/drawing/2014/main" id="{6F591234-BAFA-47C0-83F5-EEAE15815AAC}"/>
              </a:ext>
            </a:extLst>
          </p:cNvPr>
          <p:cNvSpPr/>
          <p:nvPr/>
        </p:nvSpPr>
        <p:spPr>
          <a:xfrm>
            <a:off x="3796354" y="1223145"/>
            <a:ext cx="50231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err="1">
                <a:solidFill>
                  <a:srgbClr val="0000FF"/>
                </a:solidFill>
                <a:latin typeface="Arial" pitchFamily="34" charset="0"/>
                <a:cs typeface="Arial" pitchFamily="34" charset="0"/>
              </a:rPr>
              <a:t>Nhận</a:t>
            </a:r>
            <a:r>
              <a:rPr lang="en-US" dirty="0">
                <a:solidFill>
                  <a:srgbClr val="0000FF"/>
                </a:solidFill>
                <a:latin typeface="Arial" pitchFamily="34" charset="0"/>
                <a:cs typeface="Arial" pitchFamily="34" charset="0"/>
              </a:rPr>
              <a:t> ra </a:t>
            </a:r>
            <a:r>
              <a:rPr lang="en-US" dirty="0" err="1">
                <a:solidFill>
                  <a:srgbClr val="0000FF"/>
                </a:solidFill>
                <a:latin typeface="Arial" pitchFamily="34" charset="0"/>
                <a:cs typeface="Arial" pitchFamily="34" charset="0"/>
              </a:rPr>
              <a:t>điểm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mạnh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bản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thân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để</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phát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huy</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điểm</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yếu</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để</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khắc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phục</a:t>
            </a:r>
            <a:r>
              <a:rPr lang="en-US" dirty="0">
                <a:solidFill>
                  <a:srgbClr val="0000FF"/>
                </a:solidFill>
                <a:latin typeface="Arial" pitchFamily="34" charset="0"/>
                <a:cs typeface="Arial" pitchFamily="34" charset="0"/>
              </a:rPr>
              <a:t>.</a:t>
            </a:r>
          </a:p>
        </p:txBody>
      </p:sp>
      <p:sp>
        <p:nvSpPr>
          <p:cNvPr id="28" name="Rounded Rectangle 8">
            <a:extLst>
              <a:ext uri="{FF2B5EF4-FFF2-40B4-BE49-F238E27FC236}">
                <a16:creationId xmlns:a16="http://schemas.microsoft.com/office/drawing/2014/main" id="{E579A73F-2240-40DC-ABD5-33E2149037DA}"/>
              </a:ext>
            </a:extLst>
          </p:cNvPr>
          <p:cNvSpPr/>
          <p:nvPr/>
        </p:nvSpPr>
        <p:spPr>
          <a:xfrm>
            <a:off x="3796355" y="4118745"/>
            <a:ext cx="5042844" cy="796155"/>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r>
              <a:rPr lang="en-US" dirty="0">
                <a:solidFill>
                  <a:srgbClr val="0000FF"/>
                </a:solidFill>
                <a:latin typeface="Arial" pitchFamily="34" charset="0"/>
                <a:cs typeface="Arial" pitchFamily="34" charset="0"/>
              </a:rPr>
              <a:t>Giao </a:t>
            </a:r>
            <a:r>
              <a:rPr lang="en-US" dirty="0" err="1">
                <a:solidFill>
                  <a:srgbClr val="0000FF"/>
                </a:solidFill>
                <a:latin typeface="Arial" pitchFamily="34" charset="0"/>
                <a:cs typeface="Arial" pitchFamily="34" charset="0"/>
              </a:rPr>
              <a:t>tiếp</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ứng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xử</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phù</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hợp</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với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người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khác</a:t>
            </a:r>
            <a:endParaRPr lang="vi-VN" dirty="0">
              <a:solidFill>
                <a:srgbClr val="0000FF"/>
              </a:solidFill>
              <a:latin typeface="+mj-lt"/>
              <a:cs typeface="Times New Roman" pitchFamily="18" charset="0"/>
            </a:endParaRPr>
          </a:p>
        </p:txBody>
      </p:sp>
      <p:grpSp>
        <p:nvGrpSpPr>
          <p:cNvPr id="5" name="Group 4">
            <a:extLst>
              <a:ext uri="{FF2B5EF4-FFF2-40B4-BE49-F238E27FC236}">
                <a16:creationId xmlns:a16="http://schemas.microsoft.com/office/drawing/2014/main" id="{61EF6B99-77A4-4E82-A7D2-0E41951C766F}"/>
              </a:ext>
            </a:extLst>
          </p:cNvPr>
          <p:cNvGrpSpPr/>
          <p:nvPr/>
        </p:nvGrpSpPr>
        <p:grpSpPr>
          <a:xfrm>
            <a:off x="3389809" y="1604146"/>
            <a:ext cx="467028" cy="2933697"/>
            <a:chOff x="3161209" y="1485901"/>
            <a:chExt cx="467028" cy="2933697"/>
          </a:xfrm>
        </p:grpSpPr>
        <p:sp>
          <p:nvSpPr>
            <p:cNvPr id="26" name="Left Brace 25">
              <a:extLst>
                <a:ext uri="{FF2B5EF4-FFF2-40B4-BE49-F238E27FC236}">
                  <a16:creationId xmlns:a16="http://schemas.microsoft.com/office/drawing/2014/main" id="{B89041D6-FA2E-4961-88E4-93C59613D949}"/>
                </a:ext>
              </a:extLst>
            </p:cNvPr>
            <p:cNvSpPr/>
            <p:nvPr/>
          </p:nvSpPr>
          <p:spPr>
            <a:xfrm>
              <a:off x="3161209" y="1485901"/>
              <a:ext cx="426245" cy="2933697"/>
            </a:xfrm>
            <a:prstGeom prst="leftBrace">
              <a:avLst/>
            </a:prstGeom>
            <a:ln w="38100">
              <a:solidFill>
                <a:srgbClr val="7030A0"/>
              </a:solidFill>
            </a:ln>
            <a:effectLst>
              <a:glow rad="101600">
                <a:srgbClr val="7030A0">
                  <a:alpha val="60000"/>
                </a:srgbClr>
              </a:glo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b="1" dirty="0">
                <a:solidFill>
                  <a:srgbClr val="0000FF"/>
                </a:solidFill>
                <a:latin typeface="+mj-lt"/>
              </a:endParaRPr>
            </a:p>
          </p:txBody>
        </p:sp>
        <p:cxnSp>
          <p:nvCxnSpPr>
            <p:cNvPr id="3" name="Straight Connector 2">
              <a:extLst>
                <a:ext uri="{FF2B5EF4-FFF2-40B4-BE49-F238E27FC236}">
                  <a16:creationId xmlns:a16="http://schemas.microsoft.com/office/drawing/2014/main" id="{74A58C61-67A8-40D0-89C7-7654807C4A91}"/>
                </a:ext>
              </a:extLst>
            </p:cNvPr>
            <p:cNvCxnSpPr>
              <a:cxnSpLocks/>
            </p:cNvCxnSpPr>
            <p:nvPr/>
          </p:nvCxnSpPr>
          <p:spPr bwMode="auto">
            <a:xfrm>
              <a:off x="3393581" y="2933700"/>
              <a:ext cx="234656" cy="0"/>
            </a:xfrm>
            <a:prstGeom prst="line">
              <a:avLst/>
            </a:prstGeom>
            <a:noFill/>
            <a:ln w="38100" cap="flat" cmpd="sng" algn="ctr">
              <a:solidFill>
                <a:schemeClr val="tx1"/>
              </a:solidFill>
              <a:prstDash val="solid"/>
              <a:round/>
              <a:headEnd type="none" w="med" len="med"/>
              <a:tailEnd type="none" w="med" len="med"/>
            </a:ln>
            <a:effectLst/>
          </p:spPr>
        </p:cxnSp>
      </p:grpSp>
      <p:sp>
        <p:nvSpPr>
          <p:cNvPr id="25" name="Rounded Rectangle 5">
            <a:extLst>
              <a:ext uri="{FF2B5EF4-FFF2-40B4-BE49-F238E27FC236}">
                <a16:creationId xmlns:a16="http://schemas.microsoft.com/office/drawing/2014/main" id="{D48FFB42-73C8-4566-9136-CF9B1BEC46FD}"/>
              </a:ext>
            </a:extLst>
          </p:cNvPr>
          <p:cNvSpPr/>
          <p:nvPr/>
        </p:nvSpPr>
        <p:spPr>
          <a:xfrm>
            <a:off x="3816056" y="2396356"/>
            <a:ext cx="5023144" cy="1375544"/>
          </a:xfrm>
          <a:prstGeom prst="roundRect">
            <a:avLst/>
          </a:prstGeom>
          <a:solidFill>
            <a:schemeClr val="bg1"/>
          </a:solidFill>
          <a:ln>
            <a:solidFill>
              <a:srgbClr val="7030A0"/>
            </a:solidFill>
          </a:ln>
          <a:effectLst>
            <a:glow rad="101600">
              <a:srgbClr val="7030A0">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buNone/>
            </a:pPr>
            <a:r>
              <a:rPr lang="en-US" dirty="0" err="1">
                <a:solidFill>
                  <a:srgbClr val="0000FF"/>
                </a:solidFill>
                <a:latin typeface="Arial" pitchFamily="34" charset="0"/>
                <a:cs typeface="Arial" pitchFamily="34" charset="0"/>
              </a:rPr>
              <a:t>Biết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rõ</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mong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muốn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những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khả</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năng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những</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khăn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thách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thức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của</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bản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thân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để</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có</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thế</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đặt</a:t>
            </a:r>
            <a:r>
              <a:rPr lang="en-US" dirty="0">
                <a:solidFill>
                  <a:srgbClr val="0000FF"/>
                </a:solidFill>
                <a:latin typeface="Arial" pitchFamily="34" charset="0"/>
                <a:cs typeface="Arial" pitchFamily="34" charset="0"/>
              </a:rPr>
              <a:t> ra </a:t>
            </a:r>
            <a:r>
              <a:rPr lang="en-US" dirty="0" err="1">
                <a:solidFill>
                  <a:srgbClr val="0000FF"/>
                </a:solidFill>
                <a:latin typeface="Arial" pitchFamily="34" charset="0"/>
                <a:cs typeface="Arial" pitchFamily="34" charset="0"/>
              </a:rPr>
              <a:t>mục</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tiêu</a:t>
            </a:r>
            <a:r>
              <a:rPr lang="en-US" dirty="0">
                <a:solidFill>
                  <a:srgbClr val="0000FF"/>
                </a:solidFill>
                <a:latin typeface="Arial" pitchFamily="34" charset="0"/>
                <a:cs typeface="Arial" pitchFamily="34" charset="0"/>
              </a:rPr>
              <a:t>, ra </a:t>
            </a:r>
            <a:r>
              <a:rPr lang="en-US" dirty="0" err="1">
                <a:solidFill>
                  <a:srgbClr val="0000FF"/>
                </a:solidFill>
                <a:latin typeface="Arial" pitchFamily="34" charset="0"/>
                <a:cs typeface="Arial" pitchFamily="34" charset="0"/>
              </a:rPr>
              <a:t>quyết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định</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và</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giải</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quyết</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vấn</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đề</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phù</a:t>
            </a:r>
            <a:r>
              <a:rPr lang="en-US" dirty="0">
                <a:solidFill>
                  <a:srgbClr val="0000FF"/>
                </a:solidFill>
                <a:latin typeface="Arial" pitchFamily="34" charset="0"/>
                <a:cs typeface="Arial" pitchFamily="34" charset="0"/>
              </a:rPr>
              <a:t> </a:t>
            </a:r>
            <a:r>
              <a:rPr lang="en-US" dirty="0" err="1">
                <a:solidFill>
                  <a:srgbClr val="0000FF"/>
                </a:solidFill>
                <a:latin typeface="Arial" pitchFamily="34" charset="0"/>
                <a:cs typeface="Arial" pitchFamily="34" charset="0"/>
              </a:rPr>
              <a:t>hợp</a:t>
            </a:r>
            <a:r>
              <a:rPr lang="en-US" dirty="0">
                <a:solidFill>
                  <a:srgbClr val="0000FF"/>
                </a:solidFill>
                <a:latin typeface="Arial" pitchFamily="34" charset="0"/>
                <a:cs typeface="Arial" pitchFamily="34" charset="0"/>
              </a:rPr>
              <a:t>.</a:t>
            </a:r>
          </a:p>
        </p:txBody>
      </p:sp>
    </p:spTree>
    <p:extLst>
      <p:ext uri="{BB962C8B-B14F-4D97-AF65-F5344CB8AC3E}">
        <p14:creationId xmlns:p14="http://schemas.microsoft.com/office/powerpoint/2010/main" val="257884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par>
                          <p:cTn id="13" fill="hold">
                            <p:stCondLst>
                              <p:cond delay="500"/>
                            </p:stCondLst>
                            <p:childTnLst>
                              <p:par>
                                <p:cTn id="14" presetID="22" presetClass="entr" presetSubtype="4" fill="hold" grpId="0" nodeType="after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ircle(in)">
                                      <p:cBhvr>
                                        <p:cTn id="21" dur="20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circle(in)">
                                      <p:cBhvr>
                                        <p:cTn id="26" dur="2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4" grpId="0" animBg="1"/>
      <p:bldP spid="28"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thức</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a:t>
            </a:r>
          </a:p>
        </p:txBody>
      </p:sp>
      <p:pic>
        <p:nvPicPr>
          <p:cNvPr id="19" name="Picture 2">
            <a:extLst>
              <a:ext uri="{FF2B5EF4-FFF2-40B4-BE49-F238E27FC236}">
                <a16:creationId xmlns:a16="http://schemas.microsoft.com/office/drawing/2014/main" id="{881F827F-98FD-4B6D-AC32-7BE988748D02}"/>
              </a:ext>
            </a:extLst>
          </p:cNvPr>
          <p:cNvPicPr>
            <a:picLocks noChangeAspect="1" noChangeArrowheads="1"/>
          </p:cNvPicPr>
          <p:nvPr/>
        </p:nvPicPr>
        <p:blipFill>
          <a:blip r:embed="rId3"/>
          <a:srcRect/>
          <a:stretch>
            <a:fillRect/>
          </a:stretch>
        </p:blipFill>
        <p:spPr bwMode="auto">
          <a:xfrm>
            <a:off x="228600" y="1290600"/>
            <a:ext cx="8686800" cy="4329112"/>
          </a:xfrm>
          <a:prstGeom prst="rect">
            <a:avLst/>
          </a:prstGeom>
          <a:noFill/>
          <a:ln w="9525">
            <a:noFill/>
            <a:miter lim="800000"/>
            <a:headEnd/>
            <a:tailEnd/>
          </a:ln>
          <a:effectLst>
            <a:glow rad="63500">
              <a:schemeClr val="accent2">
                <a:satMod val="175000"/>
                <a:alpha val="40000"/>
              </a:schemeClr>
            </a:glow>
          </a:effectLst>
        </p:spPr>
      </p:pic>
    </p:spTree>
    <p:extLst>
      <p:ext uri="{BB962C8B-B14F-4D97-AF65-F5344CB8AC3E}">
        <p14:creationId xmlns:p14="http://schemas.microsoft.com/office/powerpoint/2010/main" val="3132018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2" y="483968"/>
            <a:ext cx="339902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1022683" y="734825"/>
            <a:ext cx="3244515" cy="51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sz="2100" b="1" dirty="0">
                <a:solidFill>
                  <a:srgbClr val="0070C0"/>
                </a:solidFill>
                <a:latin typeface="Times New Roman" panose="02020603050405020304" pitchFamily="18" charset="0"/>
                <a:cs typeface="Times New Roman" panose="02020603050405020304" pitchFamily="18" charset="0"/>
              </a:rPr>
              <a:t>ĐỌC CÂU CHUYỆN</a:t>
            </a:r>
            <a:endParaRPr lang="en-US" altLang="en-US" sz="1500" dirty="0">
              <a:solidFill>
                <a:srgbClr val="5F5F5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201" y="1460923"/>
            <a:ext cx="3982452" cy="3693319"/>
          </a:xfrm>
          <a:prstGeom prst="rect">
            <a:avLst/>
          </a:prstGeom>
        </p:spPr>
        <p:txBody>
          <a:bodyPr wrap="square">
            <a:spAutoFit/>
          </a:bodyPr>
          <a:lstStyle/>
          <a:p>
            <a:pPr algn="just"/>
            <a:r>
              <a:rPr lang="en-AU" sz="1800" dirty="0">
                <a:solidFill>
                  <a:srgbClr val="0000FF"/>
                </a:solidFill>
                <a:latin typeface="Arial" pitchFamily="34" charset="0"/>
                <a:cs typeface="Arial" pitchFamily="34" charset="0"/>
              </a:rPr>
              <a:t> 1) </a:t>
            </a:r>
            <a:r>
              <a:rPr lang="vi-VN" sz="1800" dirty="0">
                <a:solidFill>
                  <a:srgbClr val="0000FF"/>
                </a:solidFill>
                <a:latin typeface="Arial" pitchFamily="34" charset="0"/>
                <a:cs typeface="Arial" pitchFamily="34" charset="0"/>
              </a:rPr>
              <a:t>Với thầy cô và bạn bè, Hoa là một học sinh tiêu biểu của lớp. Thầy cô và các bạn yêu quý Hoa vì bạn học giỏi, thân thiện, khiêm tốn, chăm chỉ. Mỗi ngày, Hoa dành thời gian để ghi nhật kí. Hoa cũng thường xuyên trao đổi với người thân, thầy cô, bạn bè về những điều còn băn khoăn về bản thân, về cuộc sống và lắng nghe</a:t>
            </a:r>
            <a:r>
              <a:rPr lang="en-US" sz="1800" dirty="0">
                <a:solidFill>
                  <a:srgbClr val="0000FF"/>
                </a:solidFill>
                <a:latin typeface="Arial" pitchFamily="34" charset="0"/>
                <a:cs typeface="Arial" pitchFamily="34" charset="0"/>
              </a:rPr>
              <a:t> </a:t>
            </a:r>
            <a:r>
              <a:rPr lang="vi-VN" sz="1800" dirty="0">
                <a:solidFill>
                  <a:srgbClr val="0000FF"/>
                </a:solidFill>
                <a:latin typeface="Arial" pitchFamily="34" charset="0"/>
                <a:cs typeface="Arial" pitchFamily="34" charset="0"/>
              </a:rPr>
              <a:t>ý kiến của mọi người để xây dựng hình ảnh đẹp của bản thân. Bên cạnh đó, Hoa còn tham gia các hoạt động, thử thách mới để khám phá bản thân.</a:t>
            </a:r>
            <a:endParaRPr lang="en-US" sz="1800" dirty="0">
              <a:solidFill>
                <a:srgbClr val="0000FF"/>
              </a:solidFill>
              <a:latin typeface="Arial" pitchFamily="34" charset="0"/>
              <a:cs typeface="Arial" pitchFamily="34" charset="0"/>
            </a:endParaRPr>
          </a:p>
        </p:txBody>
      </p:sp>
      <p:sp>
        <p:nvSpPr>
          <p:cNvPr id="11" name="Rectangle 10"/>
          <p:cNvSpPr/>
          <p:nvPr/>
        </p:nvSpPr>
        <p:spPr>
          <a:xfrm>
            <a:off x="4751694" y="2944091"/>
            <a:ext cx="3874168" cy="2092881"/>
          </a:xfrm>
          <a:prstGeom prst="rect">
            <a:avLst/>
          </a:prstGeom>
        </p:spPr>
        <p:txBody>
          <a:bodyPr wrap="square">
            <a:spAutoFit/>
          </a:bodyPr>
          <a:lstStyle/>
          <a:p>
            <a:pPr algn="just"/>
            <a:r>
              <a:rPr lang="en-US" b="1" dirty="0">
                <a:solidFill>
                  <a:srgbClr val="FF0000"/>
                </a:solidFill>
                <a:latin typeface="Arial" pitchFamily="34" charset="0"/>
                <a:cs typeface="Arial" pitchFamily="34" charset="0"/>
              </a:rPr>
              <a:t>a) </a:t>
            </a:r>
            <a:r>
              <a:rPr lang="en-US" b="1" dirty="0" err="1">
                <a:solidFill>
                  <a:srgbClr val="FF0000"/>
                </a:solidFill>
                <a:latin typeface="Arial" pitchFamily="34" charset="0"/>
                <a:cs typeface="Arial" pitchFamily="34" charset="0"/>
              </a:rPr>
              <a:t>Hoa</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đã</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tự</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nhận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bản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thân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bằng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cách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nào</a:t>
            </a:r>
            <a:r>
              <a:rPr lang="en-US" b="1" dirty="0">
                <a:solidFill>
                  <a:srgbClr val="FF0000"/>
                </a:solidFill>
                <a:latin typeface="Arial" pitchFamily="34" charset="0"/>
                <a:cs typeface="Arial" pitchFamily="34" charset="0"/>
              </a:rPr>
              <a:t>? </a:t>
            </a:r>
          </a:p>
          <a:p>
            <a:pPr algn="just"/>
            <a:r>
              <a:rPr lang="en-US" b="1" dirty="0">
                <a:solidFill>
                  <a:srgbClr val="FF0000"/>
                </a:solidFill>
                <a:latin typeface="Arial" pitchFamily="34" charset="0"/>
                <a:cs typeface="Arial" pitchFamily="34" charset="0"/>
              </a:rPr>
              <a:t>b) </a:t>
            </a:r>
            <a:r>
              <a:rPr lang="en-US" b="1" dirty="0" err="1">
                <a:solidFill>
                  <a:srgbClr val="FF0000"/>
                </a:solidFill>
                <a:latin typeface="Arial" pitchFamily="34" charset="0"/>
                <a:cs typeface="Arial" pitchFamily="34" charset="0"/>
              </a:rPr>
              <a:t>Em</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còn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biết</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thêm</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những</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cách</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nào</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khác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để</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tự</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nhận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thức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bản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thân</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Hãy</a:t>
            </a:r>
            <a:r>
              <a:rPr lang="en-US" b="1" dirty="0">
                <a:solidFill>
                  <a:srgbClr val="FF0000"/>
                </a:solidFill>
                <a:latin typeface="Arial" pitchFamily="34" charset="0"/>
                <a:cs typeface="Arial" pitchFamily="34" charset="0"/>
              </a:rPr>
              <a:t> chia </a:t>
            </a:r>
            <a:r>
              <a:rPr lang="en-US" b="1" dirty="0" err="1">
                <a:solidFill>
                  <a:srgbClr val="FF0000"/>
                </a:solidFill>
                <a:latin typeface="Arial" pitchFamily="34" charset="0"/>
                <a:cs typeface="Arial" pitchFamily="34" charset="0"/>
              </a:rPr>
              <a:t>sẻ</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với</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các</a:t>
            </a:r>
            <a:r>
              <a:rPr lang="en-US" b="1" dirty="0">
                <a:solidFill>
                  <a:srgbClr val="FF0000"/>
                </a:solidFill>
                <a:latin typeface="Arial" pitchFamily="34" charset="0"/>
                <a:cs typeface="Arial" pitchFamily="34" charset="0"/>
              </a:rPr>
              <a:t> </a:t>
            </a:r>
            <a:r>
              <a:rPr lang="en-US" b="1" dirty="0" err="1">
                <a:solidFill>
                  <a:srgbClr val="FF0000"/>
                </a:solidFill>
                <a:latin typeface="Arial" pitchFamily="34" charset="0"/>
                <a:cs typeface="Arial" pitchFamily="34" charset="0"/>
              </a:rPr>
              <a:t>bạn</a:t>
            </a:r>
            <a:r>
              <a:rPr lang="en-US" b="1" dirty="0">
                <a:solidFill>
                  <a:srgbClr val="FF0000"/>
                </a:solidFill>
                <a:latin typeface="Arial" pitchFamily="34" charset="0"/>
                <a:cs typeface="Arial" pitchFamily="34" charset="0"/>
              </a:rPr>
              <a:t>.</a:t>
            </a:r>
          </a:p>
        </p:txBody>
      </p:sp>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69107" y="4108691"/>
            <a:ext cx="929867" cy="1166337"/>
          </a:xfrm>
          <a:prstGeom prst="rect">
            <a:avLst/>
          </a:prstGeom>
          <a:noFill/>
          <a:ln w="9525">
            <a:noFill/>
            <a:miter lim="800000"/>
            <a:headEnd/>
            <a:tailEnd/>
          </a:ln>
        </p:spPr>
      </p:pic>
      <p:pic>
        <p:nvPicPr>
          <p:cNvPr id="3" name="Picture 2">
            <a:extLst>
              <a:ext uri="{FF2B5EF4-FFF2-40B4-BE49-F238E27FC236}">
                <a16:creationId xmlns:a16="http://schemas.microsoft.com/office/drawing/2014/main" id="{8F388BCB-D208-4AFE-896E-3EF8820D5546}"/>
              </a:ext>
            </a:extLst>
          </p:cNvPr>
          <p:cNvPicPr>
            <a:picLocks noChangeAspect="1"/>
          </p:cNvPicPr>
          <p:nvPr/>
        </p:nvPicPr>
        <p:blipFill>
          <a:blip r:embed="rId4"/>
          <a:stretch>
            <a:fillRect/>
          </a:stretch>
        </p:blipFill>
        <p:spPr>
          <a:xfrm>
            <a:off x="5625992" y="464053"/>
            <a:ext cx="2275809" cy="2469647"/>
          </a:xfrm>
          <a:prstGeom prst="rect">
            <a:avLst/>
          </a:prstGeom>
        </p:spPr>
      </p:pic>
    </p:spTree>
    <p:extLst>
      <p:ext uri="{BB962C8B-B14F-4D97-AF65-F5344CB8AC3E}">
        <p14:creationId xmlns:p14="http://schemas.microsoft.com/office/powerpoint/2010/main" val="113573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31"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 calcmode="lin" valueType="num">
                                      <p:cBhvr>
                                        <p:cTn id="10" dur="1000" fill="hold"/>
                                        <p:tgtEl>
                                          <p:spTgt spid="3"/>
                                        </p:tgtEl>
                                        <p:attrNameLst>
                                          <p:attrName>ppt_w</p:attrName>
                                        </p:attrNameLst>
                                      </p:cBhvr>
                                      <p:tavLst>
                                        <p:tav tm="0">
                                          <p:val>
                                            <p:fltVal val="0"/>
                                          </p:val>
                                        </p:tav>
                                        <p:tav tm="100000">
                                          <p:val>
                                            <p:strVal val="#ppt_w"/>
                                          </p:val>
                                        </p:tav>
                                      </p:tavLst>
                                    </p:anim>
                                    <p:anim calcmode="lin" valueType="num">
                                      <p:cBhvr>
                                        <p:cTn id="11" dur="1000" fill="hold"/>
                                        <p:tgtEl>
                                          <p:spTgt spid="3"/>
                                        </p:tgtEl>
                                        <p:attrNameLst>
                                          <p:attrName>ppt_h</p:attrName>
                                        </p:attrNameLst>
                                      </p:cBhvr>
                                      <p:tavLst>
                                        <p:tav tm="0">
                                          <p:val>
                                            <p:fltVal val="0"/>
                                          </p:val>
                                        </p:tav>
                                        <p:tav tm="100000">
                                          <p:val>
                                            <p:strVal val="#ppt_h"/>
                                          </p:val>
                                        </p:tav>
                                      </p:tavLst>
                                    </p:anim>
                                    <p:anim calcmode="lin" valueType="num">
                                      <p:cBhvr>
                                        <p:cTn id="12" dur="1000" fill="hold"/>
                                        <p:tgtEl>
                                          <p:spTgt spid="3"/>
                                        </p:tgtEl>
                                        <p:attrNameLst>
                                          <p:attrName>style.rotation</p:attrName>
                                        </p:attrNameLst>
                                      </p:cBhvr>
                                      <p:tavLst>
                                        <p:tav tm="0">
                                          <p:val>
                                            <p:fltVal val="90"/>
                                          </p:val>
                                        </p:tav>
                                        <p:tav tm="100000">
                                          <p:val>
                                            <p:fltVal val="0"/>
                                          </p:val>
                                        </p:tav>
                                      </p:tavLst>
                                    </p:anim>
                                    <p:animEffect transition="in" filter="fade">
                                      <p:cBhvr>
                                        <p:cTn id="13" dur="1000"/>
                                        <p:tgtEl>
                                          <p:spTgt spid="3"/>
                                        </p:tgtEl>
                                      </p:cBhvr>
                                    </p:animEffect>
                                  </p:childTnLst>
                                </p:cTn>
                              </p:par>
                            </p:childTnLst>
                          </p:cTn>
                        </p:par>
                        <p:par>
                          <p:cTn id="14" fill="hold">
                            <p:stCondLst>
                              <p:cond delay="1000"/>
                            </p:stCondLst>
                            <p:childTnLst>
                              <p:par>
                                <p:cTn id="15" presetID="5" presetClass="entr" presetSubtype="1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heckerboard(across)">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F9249-354F-4F30-8B97-E0480F053CEA}"/>
              </a:ext>
            </a:extLst>
          </p:cNvPr>
          <p:cNvPicPr>
            <a:picLocks noChangeAspect="1"/>
          </p:cNvPicPr>
          <p:nvPr/>
        </p:nvPicPr>
        <p:blipFill>
          <a:blip r:embed="rId2"/>
          <a:stretch>
            <a:fillRect/>
          </a:stretch>
        </p:blipFill>
        <p:spPr>
          <a:xfrm>
            <a:off x="76200" y="54449"/>
            <a:ext cx="2143496" cy="646331"/>
          </a:xfrm>
          <a:prstGeom prst="rect">
            <a:avLst/>
          </a:prstGeom>
        </p:spPr>
      </p:pic>
      <p:sp>
        <p:nvSpPr>
          <p:cNvPr id="18" name="TextBox 17">
            <a:extLst>
              <a:ext uri="{FF2B5EF4-FFF2-40B4-BE49-F238E27FC236}">
                <a16:creationId xmlns:a16="http://schemas.microsoft.com/office/drawing/2014/main" id="{413D63F9-0D3C-4900-82F5-2BE824C7895E}"/>
              </a:ext>
            </a:extLst>
          </p:cNvPr>
          <p:cNvSpPr txBox="1"/>
          <p:nvPr/>
        </p:nvSpPr>
        <p:spPr>
          <a:xfrm>
            <a:off x="533400" y="734080"/>
            <a:ext cx="6248400" cy="523220"/>
          </a:xfrm>
          <a:prstGeom prst="rect">
            <a:avLst/>
          </a:prstGeom>
          <a:noFill/>
        </p:spPr>
        <p:txBody>
          <a:bodyPr wrap="square" rtlCol="0">
            <a:spAutoFit/>
          </a:bodyPr>
          <a:lstStyle/>
          <a:p>
            <a:r>
              <a:rPr lang="en-US" sz="2800" b="1" dirty="0">
                <a:solidFill>
                  <a:srgbClr val="C00000"/>
                </a:solidFill>
              </a:rPr>
              <a:t>3. </a:t>
            </a:r>
            <a:r>
              <a:rPr lang="en-US" sz="2800" b="1" dirty="0" err="1">
                <a:solidFill>
                  <a:srgbClr val="C00000"/>
                </a:solidFill>
              </a:rPr>
              <a:t>Cách</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thức</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a:t>
            </a:r>
          </a:p>
        </p:txBody>
      </p:sp>
      <p:sp>
        <p:nvSpPr>
          <p:cNvPr id="4" name="Line Callout 1 12">
            <a:extLst>
              <a:ext uri="{FF2B5EF4-FFF2-40B4-BE49-F238E27FC236}">
                <a16:creationId xmlns:a16="http://schemas.microsoft.com/office/drawing/2014/main" id="{C4AC41A0-8FC9-4FAC-822A-21FB862CCC11}"/>
              </a:ext>
            </a:extLst>
          </p:cNvPr>
          <p:cNvSpPr/>
          <p:nvPr/>
        </p:nvSpPr>
        <p:spPr>
          <a:xfrm>
            <a:off x="2819400" y="1562100"/>
            <a:ext cx="5943600" cy="3835375"/>
          </a:xfrm>
          <a:prstGeom prst="borderCallout1">
            <a:avLst>
              <a:gd name="adj1" fmla="val 51967"/>
              <a:gd name="adj2" fmla="val -14158"/>
              <a:gd name="adj3" fmla="val -365"/>
              <a:gd name="adj4" fmla="val 436"/>
            </a:avLst>
          </a:prstGeom>
          <a:ln>
            <a:solidFill>
              <a:srgbClr val="002060"/>
            </a:solidFill>
          </a:ln>
        </p:spPr>
        <p:style>
          <a:lnRef idx="2">
            <a:schemeClr val="accent1"/>
          </a:lnRef>
          <a:fillRef idx="1">
            <a:schemeClr val="lt1"/>
          </a:fillRef>
          <a:effectRef idx="0">
            <a:schemeClr val="accent1"/>
          </a:effectRef>
          <a:fontRef idx="minor">
            <a:schemeClr val="dk1"/>
          </a:fontRef>
        </p:style>
        <p:txBody>
          <a:bodyPr rtlCol="0" anchor="ctr"/>
          <a:lstStyle/>
          <a:p>
            <a:pPr algn="just"/>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Tự</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suy</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nghĩ</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phân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tích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giá</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điểm</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mạnh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điểm</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yếu</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sở</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thích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tính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cách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của</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bản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thân</a:t>
            </a:r>
            <a:r>
              <a:rPr lang="en-US" sz="2200" dirty="0">
                <a:solidFill>
                  <a:srgbClr val="0000FF"/>
                </a:solidFill>
                <a:latin typeface="+mj-lt"/>
                <a:cs typeface="Times New Roman" pitchFamily="18" charset="0"/>
              </a:rPr>
              <a:t>.</a:t>
            </a:r>
          </a:p>
          <a:p>
            <a:pPr algn="just"/>
            <a:r>
              <a:rPr lang="en-US" sz="2200" dirty="0">
                <a:solidFill>
                  <a:srgbClr val="0000FF"/>
                </a:solidFill>
                <a:latin typeface="+mj-lt"/>
                <a:cs typeface="Times New Roman" pitchFamily="18" charset="0"/>
              </a:rPr>
              <a:t>- So </a:t>
            </a:r>
            <a:r>
              <a:rPr lang="en-US" sz="2200" dirty="0" err="1">
                <a:solidFill>
                  <a:srgbClr val="0000FF"/>
                </a:solidFill>
                <a:latin typeface="+mj-lt"/>
                <a:cs typeface="Times New Roman" pitchFamily="18" charset="0"/>
              </a:rPr>
              <a:t>sánh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những</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nhận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xét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giá</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của</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người</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khác</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về</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mình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với</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tự</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nhận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xét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tự</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giá</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bản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thân</a:t>
            </a:r>
            <a:endParaRPr lang="en-US" sz="2200" dirty="0">
              <a:solidFill>
                <a:srgbClr val="0000FF"/>
              </a:solidFill>
              <a:latin typeface="+mj-lt"/>
              <a:cs typeface="Times New Roman" pitchFamily="18" charset="0"/>
            </a:endParaRPr>
          </a:p>
          <a:p>
            <a:pPr algn="just"/>
            <a:r>
              <a:rPr lang="en-US" sz="2200" dirty="0">
                <a:solidFill>
                  <a:srgbClr val="0000FF"/>
                </a:solidFill>
                <a:latin typeface="+mj-lt"/>
                <a:cs typeface="Times New Roman" pitchFamily="18" charset="0"/>
              </a:rPr>
              <a:t>- So </a:t>
            </a:r>
            <a:r>
              <a:rPr lang="en-US" sz="2200" dirty="0" err="1">
                <a:solidFill>
                  <a:srgbClr val="0000FF"/>
                </a:solidFill>
                <a:latin typeface="+mj-lt"/>
                <a:cs typeface="Times New Roman" pitchFamily="18" charset="0"/>
              </a:rPr>
              <a:t>sánh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mình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với</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những</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tấm</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gương</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người</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tốt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việc</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tốt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để</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thấy</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mình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cần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phát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huy</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và</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cố</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gắng</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điều</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gì</a:t>
            </a:r>
            <a:r>
              <a:rPr lang="en-US" sz="2200" dirty="0">
                <a:solidFill>
                  <a:srgbClr val="0000FF"/>
                </a:solidFill>
                <a:latin typeface="+mj-lt"/>
                <a:cs typeface="Times New Roman" pitchFamily="18" charset="0"/>
              </a:rPr>
              <a:t>.</a:t>
            </a:r>
          </a:p>
          <a:p>
            <a:pPr algn="just"/>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Lập</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kế</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hoạch</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phát</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huy</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ưu</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điểm</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và</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sửa</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chữa</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nhược</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điểm</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của</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bản</a:t>
            </a:r>
            <a:r>
              <a:rPr lang="en-US" sz="2200" dirty="0">
                <a:solidFill>
                  <a:srgbClr val="0000FF"/>
                </a:solidFill>
                <a:latin typeface="+mj-lt"/>
                <a:cs typeface="Times New Roman" pitchFamily="18" charset="0"/>
              </a:rPr>
              <a:t> </a:t>
            </a:r>
            <a:r>
              <a:rPr lang="en-US" sz="2200" dirty="0" err="1">
                <a:solidFill>
                  <a:srgbClr val="0000FF"/>
                </a:solidFill>
                <a:latin typeface="+mj-lt"/>
                <a:cs typeface="Times New Roman" pitchFamily="18" charset="0"/>
              </a:rPr>
              <a:t>thân</a:t>
            </a:r>
            <a:r>
              <a:rPr lang="en-US" sz="2200" dirty="0">
                <a:solidFill>
                  <a:srgbClr val="0000FF"/>
                </a:solidFill>
                <a:latin typeface="+mj-lt"/>
                <a:cs typeface="Times New Roman" pitchFamily="18" charset="0"/>
              </a:rPr>
              <a:t>.</a:t>
            </a:r>
          </a:p>
        </p:txBody>
      </p:sp>
      <p:pic>
        <p:nvPicPr>
          <p:cNvPr id="5" name="Picture 4">
            <a:extLst>
              <a:ext uri="{FF2B5EF4-FFF2-40B4-BE49-F238E27FC236}">
                <a16:creationId xmlns:a16="http://schemas.microsoft.com/office/drawing/2014/main" id="{0B4A8391-FB35-42E0-8C71-7FACC62591B6}"/>
              </a:ext>
            </a:extLst>
          </p:cNvPr>
          <p:cNvPicPr>
            <a:picLocks noChangeAspect="1"/>
          </p:cNvPicPr>
          <p:nvPr/>
        </p:nvPicPr>
        <p:blipFill>
          <a:blip r:embed="rId3"/>
          <a:stretch>
            <a:fillRect/>
          </a:stretch>
        </p:blipFill>
        <p:spPr>
          <a:xfrm flipH="1">
            <a:off x="-449193" y="1558636"/>
            <a:ext cx="2930127" cy="4156364"/>
          </a:xfrm>
          <a:prstGeom prst="rect">
            <a:avLst/>
          </a:prstGeom>
        </p:spPr>
      </p:pic>
      <p:pic>
        <p:nvPicPr>
          <p:cNvPr id="6" name="Picture 5">
            <a:extLst>
              <a:ext uri="{FF2B5EF4-FFF2-40B4-BE49-F238E27FC236}">
                <a16:creationId xmlns:a16="http://schemas.microsoft.com/office/drawing/2014/main" id="{1C193892-4CF5-49A7-85FD-49413E10A555}"/>
              </a:ext>
            </a:extLst>
          </p:cNvPr>
          <p:cNvPicPr/>
          <p:nvPr/>
        </p:nvPicPr>
        <p:blipFill>
          <a:blip r:embed="rId4">
            <a:extLst>
              <a:ext uri="{28A0092B-C50C-407E-A947-70E740481C1C}">
                <a14:useLocalDpi xmlns:a14="http://schemas.microsoft.com/office/drawing/2010/main" val="0"/>
              </a:ext>
            </a:extLst>
          </a:blip>
          <a:stretch>
            <a:fillRect/>
          </a:stretch>
        </p:blipFill>
        <p:spPr>
          <a:xfrm>
            <a:off x="2819400" y="1558635"/>
            <a:ext cx="5943600" cy="3838840"/>
          </a:xfrm>
          <a:prstGeom prst="rect">
            <a:avLst/>
          </a:prstGeom>
        </p:spPr>
      </p:pic>
    </p:spTree>
    <p:extLst>
      <p:ext uri="{BB962C8B-B14F-4D97-AF65-F5344CB8AC3E}">
        <p14:creationId xmlns:p14="http://schemas.microsoft.com/office/powerpoint/2010/main" val="159230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6"/>
                                        </p:tgtEl>
                                        <p:attrNameLst>
                                          <p:attrName>ppt_x</p:attrName>
                                        </p:attrNameLst>
                                      </p:cBhvr>
                                      <p:tavLst>
                                        <p:tav tm="0">
                                          <p:val>
                                            <p:strVal val="ppt_x"/>
                                          </p:val>
                                        </p:tav>
                                        <p:tav tm="100000">
                                          <p:val>
                                            <p:strVal val="ppt_x"/>
                                          </p:val>
                                        </p:tav>
                                      </p:tavLst>
                                    </p:anim>
                                    <p:anim calcmode="lin" valueType="num">
                                      <p:cBhvr additive="base">
                                        <p:cTn id="17" dur="500"/>
                                        <p:tgtEl>
                                          <p:spTgt spid="6"/>
                                        </p:tgtEl>
                                        <p:attrNameLst>
                                          <p:attrName>ppt_y</p:attrName>
                                        </p:attrNameLst>
                                      </p:cBhvr>
                                      <p:tavLst>
                                        <p:tav tm="0">
                                          <p:val>
                                            <p:strVal val="ppt_y"/>
                                          </p:val>
                                        </p:tav>
                                        <p:tav tm="100000">
                                          <p:val>
                                            <p:strVal val="1+ppt_h/2"/>
                                          </p:val>
                                        </p:tav>
                                      </p:tavLst>
                                    </p:anim>
                                    <p:set>
                                      <p:cBhvr>
                                        <p:cTn id="18"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74" name="Picture 2" descr="Kỹ năng tự nhận thức bản thân là gì? Tác dụng của kỹ năng tự nhận thức">
            <a:extLst>
              <a:ext uri="{FF2B5EF4-FFF2-40B4-BE49-F238E27FC236}">
                <a16:creationId xmlns:a16="http://schemas.microsoft.com/office/drawing/2014/main" id="{C5D79345-CF63-4796-A403-22CD8B9DA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4" descr="duong phan c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a:extLst>
              <a:ext uri="{FF2B5EF4-FFF2-40B4-BE49-F238E27FC236}">
                <a16:creationId xmlns:a16="http://schemas.microsoft.com/office/drawing/2014/main" id="{CA2E82BA-84DC-4CDF-B095-5AD3872BC26B}"/>
              </a:ext>
            </a:extLst>
          </p:cNvPr>
          <p:cNvPicPr>
            <a:picLocks noChangeAspect="1"/>
          </p:cNvPicPr>
          <p:nvPr/>
        </p:nvPicPr>
        <p:blipFill>
          <a:blip r:embed="rId6"/>
          <a:stretch>
            <a:fillRect/>
          </a:stretch>
        </p:blipFill>
        <p:spPr>
          <a:xfrm>
            <a:off x="30678" y="58644"/>
            <a:ext cx="1798122" cy="646331"/>
          </a:xfrm>
          <a:prstGeom prst="rect">
            <a:avLst/>
          </a:prstGeom>
        </p:spPr>
      </p:pic>
      <p:sp>
        <p:nvSpPr>
          <p:cNvPr id="71" name="Text Box 33">
            <a:extLst>
              <a:ext uri="{FF2B5EF4-FFF2-40B4-BE49-F238E27FC236}">
                <a16:creationId xmlns:a16="http://schemas.microsoft.com/office/drawing/2014/main" id="{A767A620-A231-4FF2-98FD-C2413DF49D31}"/>
              </a:ext>
            </a:extLst>
          </p:cNvPr>
          <p:cNvSpPr txBox="1">
            <a:spLocks noChangeArrowheads="1"/>
          </p:cNvSpPr>
          <p:nvPr/>
        </p:nvSpPr>
        <p:spPr bwMode="auto">
          <a:xfrm>
            <a:off x="119913" y="1211183"/>
            <a:ext cx="8947887" cy="3884140"/>
          </a:xfrm>
          <a:prstGeom prst="rect">
            <a:avLst/>
          </a:prstGeom>
          <a:solidFill>
            <a:srgbClr val="333300">
              <a:alpha val="72157"/>
            </a:srgbClr>
          </a:solidFill>
          <a:ln w="9525">
            <a:solidFill>
              <a:srgbClr val="FF3300"/>
            </a:solidFill>
            <a:miter lim="800000"/>
            <a:headEnd/>
            <a:tailEnd/>
          </a:ln>
          <a:effectLst>
            <a:glow rad="101600">
              <a:srgbClr val="00FFFF">
                <a:alpha val="60000"/>
              </a:srgbClr>
            </a:glow>
          </a:effec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fontAlgn="base">
              <a:buNone/>
            </a:pPr>
            <a:r>
              <a:rPr lang="en-US" sz="2800" dirty="0">
                <a:solidFill>
                  <a:schemeClr val="bg1"/>
                </a:solidFill>
              </a:rPr>
              <a:t>- </a:t>
            </a:r>
            <a:r>
              <a:rPr lang="en-US" sz="2800" dirty="0" err="1">
                <a:solidFill>
                  <a:schemeClr val="bg1"/>
                </a:solidFill>
              </a:rPr>
              <a:t>Một</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học</a:t>
            </a:r>
            <a:r>
              <a:rPr lang="en-US" sz="2800" dirty="0">
                <a:solidFill>
                  <a:schemeClr val="bg1"/>
                </a:solidFill>
              </a:rPr>
              <a:t> </a:t>
            </a:r>
            <a:r>
              <a:rPr lang="en-US" sz="2800" dirty="0" err="1">
                <a:solidFill>
                  <a:schemeClr val="bg1"/>
                </a:solidFill>
              </a:rPr>
              <a:t>sinh</a:t>
            </a:r>
            <a:r>
              <a:rPr lang="en-US" sz="2800" dirty="0">
                <a:solidFill>
                  <a:schemeClr val="bg1"/>
                </a:solidFill>
              </a:rPr>
              <a:t> </a:t>
            </a:r>
            <a:r>
              <a:rPr lang="en-US" sz="2800" dirty="0" err="1">
                <a:solidFill>
                  <a:schemeClr val="bg1"/>
                </a:solidFill>
              </a:rPr>
              <a:t>đóng</a:t>
            </a:r>
            <a:r>
              <a:rPr lang="en-US" sz="2800" dirty="0">
                <a:solidFill>
                  <a:schemeClr val="bg1"/>
                </a:solidFill>
              </a:rPr>
              <a:t> </a:t>
            </a:r>
            <a:r>
              <a:rPr lang="en-US" sz="2800" dirty="0" err="1">
                <a:solidFill>
                  <a:schemeClr val="bg1"/>
                </a:solidFill>
              </a:rPr>
              <a:t>vai</a:t>
            </a:r>
            <a:r>
              <a:rPr lang="en-US" sz="2800" dirty="0">
                <a:solidFill>
                  <a:schemeClr val="bg1"/>
                </a:solidFill>
              </a:rPr>
              <a:t> </a:t>
            </a:r>
            <a:r>
              <a:rPr lang="en-US" sz="2800" dirty="0" err="1">
                <a:solidFill>
                  <a:schemeClr val="bg1"/>
                </a:solidFill>
              </a:rPr>
              <a:t>phóng</a:t>
            </a:r>
            <a:r>
              <a:rPr lang="en-US" sz="2800" dirty="0">
                <a:solidFill>
                  <a:schemeClr val="bg1"/>
                </a:solidFill>
              </a:rPr>
              <a:t> </a:t>
            </a:r>
            <a:r>
              <a:rPr lang="en-US" sz="2800" dirty="0" err="1">
                <a:solidFill>
                  <a:schemeClr val="bg1"/>
                </a:solidFill>
              </a:rPr>
              <a:t>viên</a:t>
            </a:r>
            <a:r>
              <a:rPr lang="en-US" sz="2800" dirty="0">
                <a:solidFill>
                  <a:schemeClr val="bg1"/>
                </a:solidFill>
              </a:rPr>
              <a:t> </a:t>
            </a:r>
            <a:r>
              <a:rPr lang="en-US" sz="2800" dirty="0" err="1">
                <a:solidFill>
                  <a:schemeClr val="bg1"/>
                </a:solidFill>
              </a:rPr>
              <a:t>phỏng</a:t>
            </a:r>
            <a:r>
              <a:rPr lang="en-US" sz="2800" dirty="0">
                <a:solidFill>
                  <a:schemeClr val="bg1"/>
                </a:solidFill>
              </a:rPr>
              <a:t> </a:t>
            </a:r>
            <a:r>
              <a:rPr lang="en-US" sz="2800" dirty="0" err="1">
                <a:solidFill>
                  <a:schemeClr val="bg1"/>
                </a:solidFill>
              </a:rPr>
              <a:t>vấn</a:t>
            </a:r>
            <a:r>
              <a:rPr lang="en-US" sz="2800" dirty="0">
                <a:solidFill>
                  <a:schemeClr val="bg1"/>
                </a:solidFill>
              </a:rPr>
              <a:t> </a:t>
            </a:r>
            <a:r>
              <a:rPr lang="en-US" sz="2800" dirty="0" err="1">
                <a:solidFill>
                  <a:schemeClr val="bg1"/>
                </a:solidFill>
              </a:rPr>
              <a:t>một</a:t>
            </a:r>
            <a:r>
              <a:rPr lang="en-US" sz="2800" dirty="0">
                <a:solidFill>
                  <a:schemeClr val="bg1"/>
                </a:solidFill>
              </a:rPr>
              <a:t> </a:t>
            </a:r>
            <a:r>
              <a:rPr lang="en-US" sz="2800" dirty="0" err="1">
                <a:solidFill>
                  <a:schemeClr val="bg1"/>
                </a:solidFill>
              </a:rPr>
              <a:t>số</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với</a:t>
            </a:r>
            <a:r>
              <a:rPr lang="en-US" sz="2800" dirty="0">
                <a:solidFill>
                  <a:schemeClr val="bg1"/>
                </a:solidFill>
              </a:rPr>
              <a:t> </a:t>
            </a:r>
            <a:r>
              <a:rPr lang="en-US" sz="2800" dirty="0" err="1">
                <a:solidFill>
                  <a:schemeClr val="bg1"/>
                </a:solidFill>
              </a:rPr>
              <a:t>những</a:t>
            </a:r>
            <a:r>
              <a:rPr lang="en-US" sz="2800" dirty="0">
                <a:solidFill>
                  <a:schemeClr val="bg1"/>
                </a:solidFill>
              </a:rPr>
              <a:t> </a:t>
            </a:r>
            <a:r>
              <a:rPr lang="en-US" sz="2800" dirty="0" err="1">
                <a:solidFill>
                  <a:schemeClr val="bg1"/>
                </a:solidFill>
              </a:rPr>
              <a:t>câu</a:t>
            </a:r>
            <a:r>
              <a:rPr lang="en-US" sz="2800" dirty="0">
                <a:solidFill>
                  <a:schemeClr val="bg1"/>
                </a:solidFill>
              </a:rPr>
              <a:t> </a:t>
            </a:r>
            <a:r>
              <a:rPr lang="en-US" sz="2800" dirty="0" err="1">
                <a:solidFill>
                  <a:schemeClr val="bg1"/>
                </a:solidFill>
              </a:rPr>
              <a:t>hỏi</a:t>
            </a:r>
            <a:r>
              <a:rPr lang="en-US" sz="2800" dirty="0">
                <a:solidFill>
                  <a:schemeClr val="bg1"/>
                </a:solidFill>
              </a:rPr>
              <a:t> </a:t>
            </a:r>
            <a:r>
              <a:rPr lang="en-US" sz="2800" dirty="0" err="1">
                <a:solidFill>
                  <a:schemeClr val="bg1"/>
                </a:solidFill>
              </a:rPr>
              <a:t>liên</a:t>
            </a:r>
            <a:r>
              <a:rPr lang="en-US" sz="2800" dirty="0">
                <a:solidFill>
                  <a:schemeClr val="bg1"/>
                </a:solidFill>
              </a:rPr>
              <a:t> </a:t>
            </a:r>
            <a:r>
              <a:rPr lang="en-US" sz="2800" dirty="0" err="1">
                <a:solidFill>
                  <a:schemeClr val="bg1"/>
                </a:solidFill>
              </a:rPr>
              <a:t>quan</a:t>
            </a:r>
            <a:r>
              <a:rPr lang="en-US" sz="2800" dirty="0">
                <a:solidFill>
                  <a:schemeClr val="bg1"/>
                </a:solidFill>
              </a:rPr>
              <a:t> </a:t>
            </a:r>
            <a:r>
              <a:rPr lang="en-US" sz="2800" dirty="0" err="1">
                <a:solidFill>
                  <a:schemeClr val="bg1"/>
                </a:solidFill>
              </a:rPr>
              <a:t>đến</a:t>
            </a:r>
            <a:r>
              <a:rPr lang="en-US" sz="2800" dirty="0">
                <a:solidFill>
                  <a:schemeClr val="bg1"/>
                </a:solidFill>
              </a:rPr>
              <a:t> </a:t>
            </a:r>
            <a:r>
              <a:rPr lang="en-US" sz="2800" dirty="0" err="1">
                <a:solidFill>
                  <a:schemeClr val="bg1"/>
                </a:solidFill>
              </a:rPr>
              <a:t>bài</a:t>
            </a:r>
            <a:r>
              <a:rPr lang="en-US" sz="2800" dirty="0">
                <a:solidFill>
                  <a:schemeClr val="bg1"/>
                </a:solidFill>
              </a:rPr>
              <a:t> </a:t>
            </a:r>
            <a:r>
              <a:rPr lang="en-US" sz="2800" dirty="0" err="1">
                <a:solidFill>
                  <a:schemeClr val="bg1"/>
                </a:solidFill>
              </a:rPr>
              <a:t>học</a:t>
            </a:r>
            <a:r>
              <a:rPr lang="en-US" sz="2800" dirty="0">
                <a:solidFill>
                  <a:schemeClr val="bg1"/>
                </a:solidFill>
              </a:rPr>
              <a:t> </a:t>
            </a:r>
            <a:r>
              <a:rPr lang="en-US" sz="2800" dirty="0" err="1">
                <a:solidFill>
                  <a:schemeClr val="bg1"/>
                </a:solidFill>
              </a:rPr>
              <a:t>như</a:t>
            </a:r>
            <a:r>
              <a:rPr lang="en-US" sz="2800" dirty="0">
                <a:solidFill>
                  <a:schemeClr val="bg1"/>
                </a:solidFill>
              </a:rPr>
              <a:t>:</a:t>
            </a:r>
          </a:p>
          <a:p>
            <a:pPr algn="just">
              <a:buNone/>
            </a:pP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hài</a:t>
            </a:r>
            <a:r>
              <a:rPr lang="en-US" sz="2800" dirty="0">
                <a:solidFill>
                  <a:schemeClr val="bg1"/>
                </a:solidFill>
              </a:rPr>
              <a:t> </a:t>
            </a:r>
            <a:r>
              <a:rPr lang="en-US" sz="2800" dirty="0" err="1">
                <a:solidFill>
                  <a:schemeClr val="bg1"/>
                </a:solidFill>
              </a:rPr>
              <a:t>lòng</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những</a:t>
            </a:r>
            <a:r>
              <a:rPr lang="en-US" sz="2800" dirty="0">
                <a:solidFill>
                  <a:schemeClr val="bg1"/>
                </a:solidFill>
              </a:rPr>
              <a:t> </a:t>
            </a:r>
            <a:r>
              <a:rPr lang="en-US" sz="2800" dirty="0" err="1">
                <a:solidFill>
                  <a:schemeClr val="bg1"/>
                </a:solidFill>
              </a:rPr>
              <a:t>việc</a:t>
            </a:r>
            <a:r>
              <a:rPr lang="en-US" sz="2800" dirty="0">
                <a:solidFill>
                  <a:schemeClr val="bg1"/>
                </a:solidFill>
              </a:rPr>
              <a:t> </a:t>
            </a:r>
            <a:r>
              <a:rPr lang="en-US" sz="2800" dirty="0" err="1">
                <a:solidFill>
                  <a:schemeClr val="bg1"/>
                </a:solidFill>
              </a:rPr>
              <a:t>mà</a:t>
            </a:r>
            <a:r>
              <a:rPr lang="en-US" sz="2800" dirty="0">
                <a:solidFill>
                  <a:schemeClr val="bg1"/>
                </a:solidFill>
              </a:rPr>
              <a:t> </a:t>
            </a:r>
            <a:r>
              <a:rPr lang="en-US" sz="2800" dirty="0" err="1">
                <a:solidFill>
                  <a:schemeClr val="bg1"/>
                </a:solidFill>
              </a:rPr>
              <a:t>bản</a:t>
            </a:r>
            <a:r>
              <a:rPr lang="en-US" sz="2800" dirty="0">
                <a:solidFill>
                  <a:schemeClr val="bg1"/>
                </a:solidFill>
              </a:rPr>
              <a:t> </a:t>
            </a:r>
            <a:r>
              <a:rPr lang="en-US" sz="2800" dirty="0" err="1">
                <a:solidFill>
                  <a:schemeClr val="bg1"/>
                </a:solidFill>
              </a:rPr>
              <a:t>thân</a:t>
            </a:r>
            <a:r>
              <a:rPr lang="en-US" sz="2800" dirty="0">
                <a:solidFill>
                  <a:schemeClr val="bg1"/>
                </a:solidFill>
              </a:rPr>
              <a:t> </a:t>
            </a:r>
            <a:r>
              <a:rPr lang="en-US" sz="2800" dirty="0" err="1">
                <a:solidFill>
                  <a:schemeClr val="bg1"/>
                </a:solidFill>
              </a:rPr>
              <a:t>đã</a:t>
            </a:r>
            <a:r>
              <a:rPr lang="en-US" sz="2800" dirty="0">
                <a:solidFill>
                  <a:schemeClr val="bg1"/>
                </a:solidFill>
              </a:rPr>
              <a:t> </a:t>
            </a:r>
            <a:r>
              <a:rPr lang="en-US" sz="2800" dirty="0" err="1">
                <a:solidFill>
                  <a:schemeClr val="bg1"/>
                </a:solidFill>
              </a:rPr>
              <a:t>làm</a:t>
            </a:r>
            <a:r>
              <a:rPr lang="en-US" sz="2800" dirty="0">
                <a:solidFill>
                  <a:schemeClr val="bg1"/>
                </a:solidFill>
              </a:rPr>
              <a:t> </a:t>
            </a:r>
            <a:r>
              <a:rPr lang="en-US" sz="2800" dirty="0" err="1">
                <a:solidFill>
                  <a:schemeClr val="bg1"/>
                </a:solidFill>
              </a:rPr>
              <a:t>chưa</a:t>
            </a:r>
            <a:r>
              <a:rPr lang="en-US" sz="2800" dirty="0">
                <a:solidFill>
                  <a:schemeClr val="bg1"/>
                </a:solidFill>
              </a:rPr>
              <a:t>? </a:t>
            </a:r>
            <a:r>
              <a:rPr lang="en-US" sz="2800" dirty="0" err="1">
                <a:solidFill>
                  <a:schemeClr val="bg1"/>
                </a:solidFill>
              </a:rPr>
              <a:t>Vì</a:t>
            </a:r>
            <a:r>
              <a:rPr lang="en-US" sz="2800" dirty="0">
                <a:solidFill>
                  <a:schemeClr val="bg1"/>
                </a:solidFill>
              </a:rPr>
              <a:t> </a:t>
            </a:r>
            <a:r>
              <a:rPr lang="en-US" sz="2800" dirty="0" err="1">
                <a:solidFill>
                  <a:schemeClr val="bg1"/>
                </a:solidFill>
              </a:rPr>
              <a:t>sao</a:t>
            </a:r>
            <a:r>
              <a:rPr lang="en-US" sz="2800" dirty="0">
                <a:solidFill>
                  <a:schemeClr val="bg1"/>
                </a:solidFill>
              </a:rPr>
              <a:t>?</a:t>
            </a:r>
          </a:p>
          <a:p>
            <a:pPr algn="just">
              <a:buNone/>
            </a:pPr>
            <a:r>
              <a:rPr lang="en-US" sz="2800" dirty="0">
                <a:solidFill>
                  <a:schemeClr val="bg1"/>
                </a:solidFill>
              </a:rPr>
              <a:t>? </a:t>
            </a:r>
            <a:r>
              <a:rPr lang="en-US" sz="2800" dirty="0" err="1">
                <a:solidFill>
                  <a:schemeClr val="bg1"/>
                </a:solidFill>
              </a:rPr>
              <a:t>Kể</a:t>
            </a:r>
            <a:r>
              <a:rPr lang="en-US" sz="2800" dirty="0">
                <a:solidFill>
                  <a:schemeClr val="bg1"/>
                </a:solidFill>
              </a:rPr>
              <a:t> 2 </a:t>
            </a:r>
            <a:r>
              <a:rPr lang="en-US" sz="2800" dirty="0" err="1">
                <a:solidFill>
                  <a:schemeClr val="bg1"/>
                </a:solidFill>
              </a:rPr>
              <a:t>việc</a:t>
            </a:r>
            <a:r>
              <a:rPr lang="en-US" sz="2800" dirty="0">
                <a:solidFill>
                  <a:schemeClr val="bg1"/>
                </a:solidFill>
              </a:rPr>
              <a:t> </a:t>
            </a:r>
            <a:r>
              <a:rPr lang="en-US" sz="2800" dirty="0" err="1">
                <a:solidFill>
                  <a:schemeClr val="bg1"/>
                </a:solidFill>
              </a:rPr>
              <a:t>mà</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thấy</a:t>
            </a:r>
            <a:r>
              <a:rPr lang="en-US" sz="2800" dirty="0">
                <a:solidFill>
                  <a:schemeClr val="bg1"/>
                </a:solidFill>
              </a:rPr>
              <a:t> </a:t>
            </a:r>
            <a:r>
              <a:rPr lang="en-US" sz="2800" dirty="0" err="1">
                <a:solidFill>
                  <a:schemeClr val="bg1"/>
                </a:solidFill>
              </a:rPr>
              <a:t>hài</a:t>
            </a:r>
            <a:r>
              <a:rPr lang="en-US" sz="2800" dirty="0">
                <a:solidFill>
                  <a:schemeClr val="bg1"/>
                </a:solidFill>
              </a:rPr>
              <a:t> </a:t>
            </a:r>
            <a:r>
              <a:rPr lang="en-US" sz="2800" dirty="0" err="1">
                <a:solidFill>
                  <a:schemeClr val="bg1"/>
                </a:solidFill>
              </a:rPr>
              <a:t>lòng</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bản</a:t>
            </a:r>
            <a:r>
              <a:rPr lang="en-US" sz="2800" dirty="0">
                <a:solidFill>
                  <a:schemeClr val="bg1"/>
                </a:solidFill>
              </a:rPr>
              <a:t> </a:t>
            </a:r>
            <a:r>
              <a:rPr lang="en-US" sz="2800" dirty="0" err="1">
                <a:solidFill>
                  <a:schemeClr val="bg1"/>
                </a:solidFill>
              </a:rPr>
              <a:t>thân</a:t>
            </a:r>
            <a:r>
              <a:rPr lang="en-US" sz="2800" dirty="0">
                <a:solidFill>
                  <a:schemeClr val="bg1"/>
                </a:solidFill>
              </a:rPr>
              <a:t>?</a:t>
            </a:r>
          </a:p>
          <a:p>
            <a:pPr algn="just">
              <a:buNone/>
            </a:pPr>
            <a:r>
              <a:rPr lang="en-US" sz="2800" dirty="0">
                <a:solidFill>
                  <a:schemeClr val="bg1"/>
                </a:solidFill>
              </a:rPr>
              <a:t>? </a:t>
            </a:r>
            <a:r>
              <a:rPr lang="en-US" sz="2800" dirty="0" err="1">
                <a:solidFill>
                  <a:schemeClr val="bg1"/>
                </a:solidFill>
              </a:rPr>
              <a:t>Kể</a:t>
            </a:r>
            <a:r>
              <a:rPr lang="en-US" sz="2800" dirty="0">
                <a:solidFill>
                  <a:schemeClr val="bg1"/>
                </a:solidFill>
              </a:rPr>
              <a:t> 2 </a:t>
            </a:r>
            <a:r>
              <a:rPr lang="en-US" sz="2800" dirty="0" err="1">
                <a:solidFill>
                  <a:schemeClr val="bg1"/>
                </a:solidFill>
              </a:rPr>
              <a:t>việc</a:t>
            </a:r>
            <a:r>
              <a:rPr lang="en-US" sz="2800" dirty="0">
                <a:solidFill>
                  <a:schemeClr val="bg1"/>
                </a:solidFill>
              </a:rPr>
              <a:t> </a:t>
            </a:r>
            <a:r>
              <a:rPr lang="en-US" sz="2800" dirty="0" err="1">
                <a:solidFill>
                  <a:schemeClr val="bg1"/>
                </a:solidFill>
              </a:rPr>
              <a:t>mà</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chưa</a:t>
            </a:r>
            <a:r>
              <a:rPr lang="en-US" sz="2800" dirty="0">
                <a:solidFill>
                  <a:schemeClr val="bg1"/>
                </a:solidFill>
              </a:rPr>
              <a:t> </a:t>
            </a:r>
            <a:r>
              <a:rPr lang="en-US" sz="2800" dirty="0" err="1">
                <a:solidFill>
                  <a:schemeClr val="bg1"/>
                </a:solidFill>
              </a:rPr>
              <a:t>thấy</a:t>
            </a:r>
            <a:r>
              <a:rPr lang="en-US" sz="2800" dirty="0">
                <a:solidFill>
                  <a:schemeClr val="bg1"/>
                </a:solidFill>
              </a:rPr>
              <a:t> </a:t>
            </a:r>
            <a:r>
              <a:rPr lang="en-US" sz="2800" dirty="0" err="1">
                <a:solidFill>
                  <a:schemeClr val="bg1"/>
                </a:solidFill>
              </a:rPr>
              <a:t>hài</a:t>
            </a:r>
            <a:r>
              <a:rPr lang="en-US" sz="2800" dirty="0">
                <a:solidFill>
                  <a:schemeClr val="bg1"/>
                </a:solidFill>
              </a:rPr>
              <a:t> </a:t>
            </a:r>
            <a:r>
              <a:rPr lang="en-US" sz="2800" dirty="0" err="1">
                <a:solidFill>
                  <a:schemeClr val="bg1"/>
                </a:solidFill>
              </a:rPr>
              <a:t>lòng</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bản</a:t>
            </a:r>
            <a:r>
              <a:rPr lang="en-US" sz="2800" dirty="0">
                <a:solidFill>
                  <a:schemeClr val="bg1"/>
                </a:solidFill>
              </a:rPr>
              <a:t> </a:t>
            </a:r>
            <a:r>
              <a:rPr lang="en-US" sz="2800" dirty="0" err="1">
                <a:solidFill>
                  <a:schemeClr val="bg1"/>
                </a:solidFill>
              </a:rPr>
              <a:t>thân</a:t>
            </a:r>
            <a:r>
              <a:rPr lang="en-US" sz="2800" dirty="0">
                <a:solidFill>
                  <a:schemeClr val="bg1"/>
                </a:solidFill>
              </a:rPr>
              <a:t>?</a:t>
            </a:r>
          </a:p>
          <a:p>
            <a:pPr algn="just" fontAlgn="base">
              <a:buNone/>
            </a:pPr>
            <a:r>
              <a:rPr lang="en-US" sz="2800" dirty="0">
                <a:solidFill>
                  <a:schemeClr val="bg1"/>
                </a:solidFill>
              </a:rPr>
              <a:t>- </a:t>
            </a:r>
            <a:r>
              <a:rPr lang="en-US" sz="2800" dirty="0" err="1">
                <a:solidFill>
                  <a:schemeClr val="bg1"/>
                </a:solidFill>
              </a:rPr>
              <a:t>Các</a:t>
            </a:r>
            <a:r>
              <a:rPr lang="en-US" sz="2800" dirty="0">
                <a:solidFill>
                  <a:schemeClr val="bg1"/>
                </a:solidFill>
              </a:rPr>
              <a:t> </a:t>
            </a:r>
            <a:r>
              <a:rPr lang="en-US" sz="2800" dirty="0" err="1">
                <a:solidFill>
                  <a:schemeClr val="bg1"/>
                </a:solidFill>
              </a:rPr>
              <a:t>bạn</a:t>
            </a:r>
            <a:r>
              <a:rPr lang="en-US" sz="2800" dirty="0">
                <a:solidFill>
                  <a:schemeClr val="bg1"/>
                </a:solidFill>
              </a:rPr>
              <a:t> </a:t>
            </a:r>
            <a:r>
              <a:rPr lang="en-US" sz="2800" dirty="0" err="1">
                <a:solidFill>
                  <a:schemeClr val="bg1"/>
                </a:solidFill>
              </a:rPr>
              <a:t>được</a:t>
            </a:r>
            <a:r>
              <a:rPr lang="en-US" sz="2800" dirty="0">
                <a:solidFill>
                  <a:schemeClr val="bg1"/>
                </a:solidFill>
              </a:rPr>
              <a:t> </a:t>
            </a:r>
            <a:r>
              <a:rPr lang="en-US" sz="2800" dirty="0" err="1">
                <a:solidFill>
                  <a:schemeClr val="bg1"/>
                </a:solidFill>
              </a:rPr>
              <a:t>phỏng</a:t>
            </a:r>
            <a:r>
              <a:rPr lang="en-US" sz="2800" dirty="0">
                <a:solidFill>
                  <a:schemeClr val="bg1"/>
                </a:solidFill>
              </a:rPr>
              <a:t> </a:t>
            </a:r>
            <a:r>
              <a:rPr lang="en-US" sz="2800" dirty="0" err="1">
                <a:solidFill>
                  <a:schemeClr val="bg1"/>
                </a:solidFill>
              </a:rPr>
              <a:t>vấn</a:t>
            </a:r>
            <a:r>
              <a:rPr lang="en-US" sz="2800" dirty="0">
                <a:solidFill>
                  <a:schemeClr val="bg1"/>
                </a:solidFill>
              </a:rPr>
              <a:t> </a:t>
            </a:r>
            <a:r>
              <a:rPr lang="en-US" sz="2800" dirty="0" err="1">
                <a:solidFill>
                  <a:schemeClr val="bg1"/>
                </a:solidFill>
              </a:rPr>
              <a:t>tự</a:t>
            </a:r>
            <a:r>
              <a:rPr lang="en-US" sz="2800" dirty="0">
                <a:solidFill>
                  <a:schemeClr val="bg1"/>
                </a:solidFill>
              </a:rPr>
              <a:t> </a:t>
            </a:r>
            <a:r>
              <a:rPr lang="en-US" sz="2800" dirty="0" err="1">
                <a:solidFill>
                  <a:schemeClr val="bg1"/>
                </a:solidFill>
              </a:rPr>
              <a:t>giới</a:t>
            </a:r>
            <a:r>
              <a:rPr lang="en-US" sz="2800" dirty="0">
                <a:solidFill>
                  <a:schemeClr val="bg1"/>
                </a:solidFill>
              </a:rPr>
              <a:t> </a:t>
            </a:r>
            <a:r>
              <a:rPr lang="en-US" sz="2800" dirty="0" err="1">
                <a:solidFill>
                  <a:schemeClr val="bg1"/>
                </a:solidFill>
              </a:rPr>
              <a:t>thiệu</a:t>
            </a:r>
            <a:r>
              <a:rPr lang="en-US" sz="2800" dirty="0">
                <a:solidFill>
                  <a:schemeClr val="bg1"/>
                </a:solidFill>
              </a:rPr>
              <a:t> </a:t>
            </a:r>
            <a:r>
              <a:rPr lang="en-US" sz="2800" dirty="0" err="1">
                <a:solidFill>
                  <a:schemeClr val="bg1"/>
                </a:solidFill>
              </a:rPr>
              <a:t>về</a:t>
            </a:r>
            <a:r>
              <a:rPr lang="en-US" sz="2800" dirty="0">
                <a:solidFill>
                  <a:schemeClr val="bg1"/>
                </a:solidFill>
              </a:rPr>
              <a:t> </a:t>
            </a:r>
            <a:r>
              <a:rPr lang="en-US" sz="2800" dirty="0" err="1">
                <a:solidFill>
                  <a:schemeClr val="bg1"/>
                </a:solidFill>
              </a:rPr>
              <a:t>mình</a:t>
            </a:r>
            <a:r>
              <a:rPr lang="en-US" sz="2800" dirty="0">
                <a:solidFill>
                  <a:schemeClr val="bg1"/>
                </a:solidFill>
              </a:rPr>
              <a:t> </a:t>
            </a:r>
            <a:r>
              <a:rPr lang="en-US" sz="2800" dirty="0" err="1">
                <a:solidFill>
                  <a:schemeClr val="bg1"/>
                </a:solidFill>
              </a:rPr>
              <a:t>ngắn</a:t>
            </a:r>
            <a:r>
              <a:rPr lang="en-US" sz="2800" dirty="0">
                <a:solidFill>
                  <a:schemeClr val="bg1"/>
                </a:solidFill>
              </a:rPr>
              <a:t> </a:t>
            </a:r>
            <a:r>
              <a:rPr lang="en-US" sz="2800" dirty="0" err="1">
                <a:solidFill>
                  <a:schemeClr val="bg1"/>
                </a:solidFill>
              </a:rPr>
              <a:t>gọn</a:t>
            </a:r>
            <a:r>
              <a:rPr lang="en-US" sz="2800" dirty="0">
                <a:solidFill>
                  <a:schemeClr val="bg1"/>
                </a:solidFill>
              </a:rPr>
              <a:t> </a:t>
            </a:r>
            <a:r>
              <a:rPr lang="en-US" sz="2800" dirty="0" err="1">
                <a:solidFill>
                  <a:schemeClr val="bg1"/>
                </a:solidFill>
              </a:rPr>
              <a:t>trước</a:t>
            </a:r>
            <a:r>
              <a:rPr lang="en-US" sz="2800" dirty="0">
                <a:solidFill>
                  <a:schemeClr val="bg1"/>
                </a:solidFill>
              </a:rPr>
              <a:t> </a:t>
            </a:r>
            <a:r>
              <a:rPr lang="en-US" sz="2800" dirty="0" err="1">
                <a:solidFill>
                  <a:schemeClr val="bg1"/>
                </a:solidFill>
              </a:rPr>
              <a:t>khi</a:t>
            </a:r>
            <a:r>
              <a:rPr lang="en-US" sz="2800" dirty="0">
                <a:solidFill>
                  <a:schemeClr val="bg1"/>
                </a:solidFill>
              </a:rPr>
              <a:t> </a:t>
            </a:r>
            <a:r>
              <a:rPr lang="en-US" sz="2800" dirty="0" err="1">
                <a:solidFill>
                  <a:schemeClr val="bg1"/>
                </a:solidFill>
              </a:rPr>
              <a:t>trả</a:t>
            </a:r>
            <a:r>
              <a:rPr lang="en-US" sz="2800" dirty="0">
                <a:solidFill>
                  <a:schemeClr val="bg1"/>
                </a:solidFill>
              </a:rPr>
              <a:t> </a:t>
            </a:r>
            <a:r>
              <a:rPr lang="en-US" sz="2800" dirty="0" err="1">
                <a:solidFill>
                  <a:schemeClr val="bg1"/>
                </a:solidFill>
              </a:rPr>
              <a:t>lời</a:t>
            </a:r>
            <a:r>
              <a:rPr lang="en-US" sz="2800" dirty="0">
                <a:solidFill>
                  <a:schemeClr val="bg1"/>
                </a:solidFill>
              </a:rPr>
              <a:t> </a:t>
            </a:r>
            <a:r>
              <a:rPr lang="en-US" sz="2800" dirty="0" err="1">
                <a:solidFill>
                  <a:schemeClr val="bg1"/>
                </a:solidFill>
              </a:rPr>
              <a:t>phỏng</a:t>
            </a:r>
            <a:r>
              <a:rPr lang="en-US" sz="2800" dirty="0">
                <a:solidFill>
                  <a:schemeClr val="bg1"/>
                </a:solidFill>
              </a:rPr>
              <a:t> </a:t>
            </a:r>
            <a:r>
              <a:rPr lang="en-US" sz="2800" dirty="0" err="1">
                <a:solidFill>
                  <a:schemeClr val="bg1"/>
                </a:solidFill>
              </a:rPr>
              <a:t>vấn</a:t>
            </a:r>
            <a:r>
              <a:rPr lang="en-US" sz="2800" dirty="0">
                <a:solidFill>
                  <a:schemeClr val="bg1"/>
                </a:solidFill>
              </a:rPr>
              <a:t>.</a:t>
            </a:r>
          </a:p>
        </p:txBody>
      </p:sp>
      <p:sp>
        <p:nvSpPr>
          <p:cNvPr id="2" name="TextBox 1">
            <a:extLst>
              <a:ext uri="{FF2B5EF4-FFF2-40B4-BE49-F238E27FC236}">
                <a16:creationId xmlns:a16="http://schemas.microsoft.com/office/drawing/2014/main" id="{A5EDEBDA-D692-4ED7-906C-92B399DB9C59}"/>
              </a:ext>
            </a:extLst>
          </p:cNvPr>
          <p:cNvSpPr txBox="1"/>
          <p:nvPr/>
        </p:nvSpPr>
        <p:spPr>
          <a:xfrm>
            <a:off x="1828800" y="124480"/>
            <a:ext cx="7284522" cy="523220"/>
          </a:xfrm>
          <a:prstGeom prst="rect">
            <a:avLst/>
          </a:prstGeom>
          <a:noFill/>
        </p:spPr>
        <p:txBody>
          <a:bodyPr wrap="square" rtlCol="0">
            <a:spAutoFit/>
          </a:bodyPr>
          <a:lstStyle/>
          <a:p>
            <a:pPr algn="just" eaLnBrk="0" fontAlgn="base" hangingPunct="0">
              <a:spcBef>
                <a:spcPct val="0"/>
              </a:spcBef>
              <a:spcAft>
                <a:spcPct val="0"/>
              </a:spcAft>
            </a:pPr>
            <a:r>
              <a:rPr lang="en-US" sz="2800" b="1" kern="10" dirty="0">
                <a:ln w="9525">
                  <a:solidFill>
                    <a:srgbClr val="FFFF00"/>
                  </a:solidFill>
                  <a:round/>
                  <a:headEnd/>
                  <a:tailEnd/>
                </a:ln>
                <a:solidFill>
                  <a:srgbClr val="990099"/>
                </a:solidFill>
                <a:effectLst>
                  <a:outerShdw dist="107763" dir="13500000" algn="ctr" rotWithShape="0">
                    <a:srgbClr val="808080">
                      <a:alpha val="50000"/>
                    </a:srgbClr>
                  </a:outerShdw>
                </a:effectLst>
                <a:ea typeface="Verdana" panose="020B0604030504040204" pitchFamily="34" charset="0"/>
              </a:rPr>
              <a:t>TRÒ CHƠI: </a:t>
            </a:r>
            <a:r>
              <a:rPr lang="en-AU" sz="2800" b="1" kern="10" dirty="0">
                <a:ln w="9525">
                  <a:solidFill>
                    <a:srgbClr val="FFFF00"/>
                  </a:solidFill>
                  <a:round/>
                  <a:headEnd/>
                  <a:tailEnd/>
                </a:ln>
                <a:solidFill>
                  <a:srgbClr val="990099"/>
                </a:solidFill>
                <a:effectLst>
                  <a:outerShdw dist="107763" dir="13500000" algn="ctr" rotWithShape="0">
                    <a:srgbClr val="808080">
                      <a:alpha val="50000"/>
                    </a:srgbClr>
                  </a:outerShdw>
                </a:effectLst>
                <a:ea typeface="Verdana" panose="020B0604030504040204" pitchFamily="34" charset="0"/>
              </a:rPr>
              <a:t>“THỬ LÀM </a:t>
            </a:r>
            <a:r>
              <a:rPr lang="en-US" sz="2800" b="1" kern="10" dirty="0">
                <a:ln w="9525">
                  <a:solidFill>
                    <a:srgbClr val="FFFF00"/>
                  </a:solidFill>
                  <a:round/>
                  <a:headEnd/>
                  <a:tailEnd/>
                </a:ln>
                <a:solidFill>
                  <a:srgbClr val="990099"/>
                </a:solidFill>
                <a:effectLst>
                  <a:outerShdw dist="107763" dir="13500000" algn="ctr" rotWithShape="0">
                    <a:srgbClr val="808080">
                      <a:alpha val="50000"/>
                    </a:srgbClr>
                  </a:outerShdw>
                </a:effectLst>
                <a:ea typeface="Verdana" panose="020B0604030504040204" pitchFamily="34" charset="0"/>
              </a:rPr>
              <a:t>PHÓNG VIÊN NHÍ</a:t>
            </a:r>
            <a:r>
              <a:rPr lang="en-AU" sz="2800" b="1" kern="10" dirty="0">
                <a:ln w="9525">
                  <a:solidFill>
                    <a:srgbClr val="FFFF00"/>
                  </a:solidFill>
                  <a:round/>
                  <a:headEnd/>
                  <a:tailEnd/>
                </a:ln>
                <a:solidFill>
                  <a:srgbClr val="990099"/>
                </a:solidFill>
                <a:effectLst>
                  <a:outerShdw dist="107763" dir="13500000" algn="ctr" rotWithShape="0">
                    <a:srgbClr val="808080">
                      <a:alpha val="50000"/>
                    </a:srgbClr>
                  </a:outerShdw>
                </a:effectLst>
                <a:ea typeface="Verdana" panose="020B0604030504040204" pitchFamily="34" charset="0"/>
              </a:rPr>
              <a:t>”</a:t>
            </a:r>
            <a:r>
              <a:rPr lang="en-US" sz="2800" b="1" kern="10" dirty="0">
                <a:ln w="9525">
                  <a:solidFill>
                    <a:srgbClr val="FFFF00"/>
                  </a:solidFill>
                  <a:round/>
                  <a:headEnd/>
                  <a:tailEnd/>
                </a:ln>
                <a:solidFill>
                  <a:srgbClr val="990099"/>
                </a:solidFill>
                <a:effectLst>
                  <a:outerShdw dist="107763" dir="13500000" algn="ctr" rotWithShape="0">
                    <a:srgbClr val="808080">
                      <a:alpha val="50000"/>
                    </a:srgbClr>
                  </a:outerShdw>
                </a:effectLst>
                <a:ea typeface="Verdana" panose="020B0604030504040204" pitchFamily="34" charset="0"/>
              </a:rPr>
              <a:t> </a:t>
            </a:r>
          </a:p>
        </p:txBody>
      </p:sp>
    </p:spTree>
    <p:custDataLst>
      <p:tags r:id="rId1"/>
    </p:custDataLst>
    <p:extLst>
      <p:ext uri="{BB962C8B-B14F-4D97-AF65-F5344CB8AC3E}">
        <p14:creationId xmlns:p14="http://schemas.microsoft.com/office/powerpoint/2010/main" val="2113594142"/>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1"/>
                                        </p:tgtEl>
                                        <p:attrNameLst>
                                          <p:attrName>style.visibility</p:attrName>
                                        </p:attrNameLst>
                                      </p:cBhvr>
                                      <p:to>
                                        <p:strVal val="visible"/>
                                      </p:to>
                                    </p:set>
                                    <p:anim calcmode="lin" valueType="num">
                                      <p:cBhvr additive="base">
                                        <p:cTn id="7" dur="500" fill="hold"/>
                                        <p:tgtEl>
                                          <p:spTgt spid="71"/>
                                        </p:tgtEl>
                                        <p:attrNameLst>
                                          <p:attrName>ppt_x</p:attrName>
                                        </p:attrNameLst>
                                      </p:cBhvr>
                                      <p:tavLst>
                                        <p:tav tm="0">
                                          <p:val>
                                            <p:strVal val="#ppt_x"/>
                                          </p:val>
                                        </p:tav>
                                        <p:tav tm="100000">
                                          <p:val>
                                            <p:strVal val="#ppt_x"/>
                                          </p:val>
                                        </p:tav>
                                      </p:tavLst>
                                    </p:anim>
                                    <p:anim calcmode="lin" valueType="num">
                                      <p:cBhvr additive="base">
                                        <p:cTn id="8" dur="500" fill="hold"/>
                                        <p:tgtEl>
                                          <p:spTgt spid="7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V="1">
            <a:off x="0" y="5657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269801C-CCD6-49B9-9EDE-5E76F64C7313}"/>
              </a:ext>
            </a:extLst>
          </p:cNvPr>
          <p:cNvSpPr txBox="1"/>
          <p:nvPr/>
        </p:nvSpPr>
        <p:spPr>
          <a:xfrm>
            <a:off x="0" y="0"/>
            <a:ext cx="6248400" cy="461665"/>
          </a:xfrm>
          <a:prstGeom prst="rect">
            <a:avLst/>
          </a:prstGeom>
          <a:noFill/>
        </p:spPr>
        <p:txBody>
          <a:bodyPr wrap="square" rtlCol="0">
            <a:spAutoFit/>
          </a:bodyPr>
          <a:lstStyle/>
          <a:p>
            <a:r>
              <a:rPr lang="en-US" sz="2400" dirty="0" err="1">
                <a:solidFill>
                  <a:srgbClr val="FF0000"/>
                </a:solidFill>
              </a:rPr>
              <a:t>Kỷ</a:t>
            </a:r>
            <a:r>
              <a:rPr lang="en-US" sz="2400" dirty="0">
                <a:solidFill>
                  <a:srgbClr val="FF0000"/>
                </a:solidFill>
              </a:rPr>
              <a:t> </a:t>
            </a:r>
            <a:r>
              <a:rPr lang="en-US" sz="2400" dirty="0" err="1">
                <a:solidFill>
                  <a:srgbClr val="FF0000"/>
                </a:solidFill>
              </a:rPr>
              <a:t>lục</a:t>
            </a:r>
            <a:r>
              <a:rPr lang="en-US" sz="2400" dirty="0">
                <a:solidFill>
                  <a:srgbClr val="FF0000"/>
                </a:solidFill>
              </a:rPr>
              <a:t> </a:t>
            </a:r>
            <a:r>
              <a:rPr lang="en-US" sz="2400" dirty="0" err="1">
                <a:solidFill>
                  <a:srgbClr val="FF0000"/>
                </a:solidFill>
              </a:rPr>
              <a:t>gia</a:t>
            </a:r>
            <a:r>
              <a:rPr lang="en-US" sz="2400" dirty="0">
                <a:solidFill>
                  <a:srgbClr val="FF0000"/>
                </a:solidFill>
              </a:rPr>
              <a:t> </a:t>
            </a:r>
            <a:r>
              <a:rPr lang="en-US" sz="2400" dirty="0" err="1">
                <a:solidFill>
                  <a:srgbClr val="FF0000"/>
                </a:solidFill>
              </a:rPr>
              <a:t>siêu</a:t>
            </a:r>
            <a:r>
              <a:rPr lang="en-US" sz="2400" dirty="0">
                <a:solidFill>
                  <a:srgbClr val="FF0000"/>
                </a:solidFill>
              </a:rPr>
              <a:t> </a:t>
            </a:r>
            <a:r>
              <a:rPr lang="en-US" sz="2400" dirty="0" err="1">
                <a:solidFill>
                  <a:srgbClr val="FF0000"/>
                </a:solidFill>
              </a:rPr>
              <a:t>trí</a:t>
            </a:r>
            <a:r>
              <a:rPr lang="en-US" sz="2400" dirty="0">
                <a:solidFill>
                  <a:srgbClr val="FF0000"/>
                </a:solidFill>
              </a:rPr>
              <a:t> </a:t>
            </a:r>
            <a:r>
              <a:rPr lang="en-US" sz="2400" dirty="0" err="1">
                <a:solidFill>
                  <a:srgbClr val="FF0000"/>
                </a:solidFill>
              </a:rPr>
              <a:t>nhớ</a:t>
            </a:r>
            <a:r>
              <a:rPr lang="en-US" sz="2400" dirty="0">
                <a:solidFill>
                  <a:srgbClr val="FF0000"/>
                </a:solidFill>
              </a:rPr>
              <a:t> - </a:t>
            </a:r>
            <a:r>
              <a:rPr lang="en-US" sz="2400" dirty="0" err="1">
                <a:solidFill>
                  <a:srgbClr val="FF0000"/>
                </a:solidFill>
              </a:rPr>
              <a:t>Dương</a:t>
            </a:r>
            <a:r>
              <a:rPr lang="en-US" sz="2400" dirty="0">
                <a:solidFill>
                  <a:srgbClr val="FF0000"/>
                </a:solidFill>
              </a:rPr>
              <a:t> Anh </a:t>
            </a:r>
            <a:r>
              <a:rPr lang="en-US" sz="2400" dirty="0" err="1">
                <a:solidFill>
                  <a:srgbClr val="FF0000"/>
                </a:solidFill>
              </a:rPr>
              <a:t>Vũ</a:t>
            </a:r>
            <a:r>
              <a:rPr lang="en-US" sz="2400" dirty="0">
                <a:solidFill>
                  <a:srgbClr val="FF0000"/>
                </a:solidFill>
              </a:rPr>
              <a:t>!</a:t>
            </a:r>
          </a:p>
        </p:txBody>
      </p:sp>
      <p:pic>
        <p:nvPicPr>
          <p:cNvPr id="4" name="Duong Anh Vu ren tri nho">
            <a:hlinkClick r:id="" action="ppaction://media"/>
            <a:extLst>
              <a:ext uri="{FF2B5EF4-FFF2-40B4-BE49-F238E27FC236}">
                <a16:creationId xmlns:a16="http://schemas.microsoft.com/office/drawing/2014/main" id="{5006A763-49A7-4896-BE99-5B1A39B9D24C}"/>
              </a:ext>
            </a:extLst>
          </p:cNvPr>
          <p:cNvPicPr>
            <a:picLocks noChangeAspect="1"/>
          </p:cNvPicPr>
          <p:nvPr>
            <a:videoFile r:link="rId2"/>
            <p:extLst>
              <p:ext uri="{DAA4B4D4-6D71-4841-9C94-3DE7FCFB9230}">
                <p14:media xmlns:p14="http://schemas.microsoft.com/office/powerpoint/2010/main" r:embed="rId3">
                  <p14:trim st="46300"/>
                </p14:media>
              </p:ext>
            </p:extLst>
          </p:nvPr>
        </p:nvPicPr>
        <p:blipFill>
          <a:blip r:embed="rId7"/>
          <a:stretch>
            <a:fillRect/>
          </a:stretch>
        </p:blipFill>
        <p:spPr>
          <a:xfrm>
            <a:off x="838200" y="751800"/>
            <a:ext cx="7239000" cy="4823665"/>
          </a:xfrm>
          <a:prstGeom prst="rect">
            <a:avLst/>
          </a:prstGeom>
        </p:spPr>
      </p:pic>
    </p:spTree>
    <p:custDataLst>
      <p:tags r:id="rId1"/>
    </p:custDataLst>
    <p:extLst>
      <p:ext uri="{BB962C8B-B14F-4D97-AF65-F5344CB8AC3E}">
        <p14:creationId xmlns:p14="http://schemas.microsoft.com/office/powerpoint/2010/main" val="3020000481"/>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iểu được năng lực của bản thân mới có thể thành công: 6 bước giúp bạn khám  phá thế mạnh tiềm tàng, thay đổi vận mệnh">
            <a:extLst>
              <a:ext uri="{FF2B5EF4-FFF2-40B4-BE49-F238E27FC236}">
                <a16:creationId xmlns:a16="http://schemas.microsoft.com/office/drawing/2014/main" id="{D0F22079-5783-4816-BE2F-C98DAD541A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4" b="8326"/>
          <a:stretch/>
        </p:blipFill>
        <p:spPr bwMode="auto">
          <a:xfrm>
            <a:off x="381000" y="2172505"/>
            <a:ext cx="5210352" cy="3157500"/>
          </a:xfrm>
          <a:prstGeom prst="rect">
            <a:avLst/>
          </a:prstGeom>
          <a:noFill/>
          <a:extLst>
            <a:ext uri="{909E8E84-426E-40DD-AFC4-6F175D3DCCD1}">
              <a14:hiddenFill xmlns:a14="http://schemas.microsoft.com/office/drawing/2010/main">
                <a:solidFill>
                  <a:srgbClr val="FFFFFF"/>
                </a:solidFill>
              </a14:hiddenFill>
            </a:ext>
          </a:extLst>
        </p:spPr>
      </p:pic>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3"/>
          <a:stretch>
            <a:fillRect/>
          </a:stretch>
        </p:blipFill>
        <p:spPr>
          <a:xfrm>
            <a:off x="0" y="856572"/>
            <a:ext cx="2104654" cy="781728"/>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800" y="1615180"/>
            <a:ext cx="8610600" cy="523220"/>
          </a:xfrm>
          <a:prstGeom prst="rect">
            <a:avLst/>
          </a:prstGeom>
          <a:noFill/>
        </p:spPr>
        <p:txBody>
          <a:bodyPr wrap="square" rtlCol="0">
            <a:spAutoFit/>
          </a:bodyPr>
          <a:lstStyle/>
          <a:p>
            <a:r>
              <a:rPr lang="en-US" sz="2800" b="1" dirty="0">
                <a:solidFill>
                  <a:srgbClr val="C00000"/>
                </a:solidFill>
              </a:rPr>
              <a:t>4. </a:t>
            </a:r>
            <a:r>
              <a:rPr lang="en-US" sz="2800" b="1" dirty="0" err="1">
                <a:solidFill>
                  <a:srgbClr val="C00000"/>
                </a:solidFill>
              </a:rPr>
              <a:t>Rèn</a:t>
            </a:r>
            <a:r>
              <a:rPr lang="en-US" sz="2800" b="1" dirty="0">
                <a:solidFill>
                  <a:srgbClr val="C00000"/>
                </a:solidFill>
              </a:rPr>
              <a:t> </a:t>
            </a:r>
            <a:r>
              <a:rPr lang="en-US" sz="2800" b="1" dirty="0" err="1">
                <a:solidFill>
                  <a:srgbClr val="C00000"/>
                </a:solidFill>
              </a:rPr>
              <a:t>luyện</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thức</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a:t>
            </a:r>
          </a:p>
        </p:txBody>
      </p:sp>
      <p:grpSp>
        <p:nvGrpSpPr>
          <p:cNvPr id="7" name="Group 6">
            <a:extLst>
              <a:ext uri="{FF2B5EF4-FFF2-40B4-BE49-F238E27FC236}">
                <a16:creationId xmlns:a16="http://schemas.microsoft.com/office/drawing/2014/main" id="{BE374DD8-F83D-4904-BE4B-A5F56B8D4973}"/>
              </a:ext>
            </a:extLst>
          </p:cNvPr>
          <p:cNvGrpSpPr/>
          <p:nvPr/>
        </p:nvGrpSpPr>
        <p:grpSpPr>
          <a:xfrm>
            <a:off x="3670310" y="1876790"/>
            <a:ext cx="5210351" cy="3601655"/>
            <a:chOff x="7475867" y="3658601"/>
            <a:chExt cx="4470400" cy="3412294"/>
          </a:xfrm>
        </p:grpSpPr>
        <p:pic>
          <p:nvPicPr>
            <p:cNvPr id="8" name="图片 7">
              <a:extLst>
                <a:ext uri="{FF2B5EF4-FFF2-40B4-BE49-F238E27FC236}">
                  <a16:creationId xmlns:a16="http://schemas.microsoft.com/office/drawing/2014/main" id="{F0D73538-656A-4C65-9F0C-3092221301CB}"/>
                </a:ext>
              </a:extLst>
            </p:cNvPr>
            <p:cNvPicPr>
              <a:picLocks noChangeAspect="1"/>
            </p:cNvPicPr>
            <p:nvPr/>
          </p:nvPicPr>
          <p:blipFill rotWithShape="1">
            <a:blip r:embed="rId4">
              <a:extLst>
                <a:ext uri="{28A0092B-C50C-407E-A947-70E740481C1C}">
                  <a14:useLocalDpi xmlns:a14="http://schemas.microsoft.com/office/drawing/2010/main" val="0"/>
                </a:ext>
              </a:extLst>
            </a:blip>
            <a:srcRect l="65866" t="43141" r="16000" b="18696"/>
            <a:stretch/>
          </p:blipFill>
          <p:spPr>
            <a:xfrm>
              <a:off x="9972867" y="3658601"/>
              <a:ext cx="1419792" cy="2534049"/>
            </a:xfrm>
            <a:prstGeom prst="rect">
              <a:avLst/>
            </a:prstGeom>
          </p:spPr>
        </p:pic>
        <p:pic>
          <p:nvPicPr>
            <p:cNvPr id="9" name="图片 6">
              <a:extLst>
                <a:ext uri="{FF2B5EF4-FFF2-40B4-BE49-F238E27FC236}">
                  <a16:creationId xmlns:a16="http://schemas.microsoft.com/office/drawing/2014/main" id="{84D88313-C6A3-4E24-8ED4-42BEECDE1F67}"/>
                </a:ext>
              </a:extLst>
            </p:cNvPr>
            <p:cNvPicPr>
              <a:picLocks noChangeAspect="1"/>
            </p:cNvPicPr>
            <p:nvPr/>
          </p:nvPicPr>
          <p:blipFill rotWithShape="1">
            <a:blip r:embed="rId5">
              <a:extLst>
                <a:ext uri="{28A0092B-C50C-407E-A947-70E740481C1C}">
                  <a14:useLocalDpi xmlns:a14="http://schemas.microsoft.com/office/drawing/2010/main" val="0"/>
                </a:ext>
              </a:extLst>
            </a:blip>
            <a:srcRect l="54800" t="72533" r="8533"/>
            <a:stretch/>
          </p:blipFill>
          <p:spPr>
            <a:xfrm>
              <a:off x="7475867" y="6192650"/>
              <a:ext cx="4470400" cy="878245"/>
            </a:xfrm>
            <a:prstGeom prst="rect">
              <a:avLst/>
            </a:prstGeom>
          </p:spPr>
        </p:pic>
      </p:grpSp>
      <p:pic>
        <p:nvPicPr>
          <p:cNvPr id="11" name="Picture 10">
            <a:extLst>
              <a:ext uri="{FF2B5EF4-FFF2-40B4-BE49-F238E27FC236}">
                <a16:creationId xmlns:a16="http://schemas.microsoft.com/office/drawing/2014/main" id="{7DBA7ACE-136C-40CE-8B25-8A5C5BCDF6F6}"/>
              </a:ext>
            </a:extLst>
          </p:cNvPr>
          <p:cNvPicPr>
            <a:picLocks noChangeAspect="1"/>
          </p:cNvPicPr>
          <p:nvPr/>
        </p:nvPicPr>
        <p:blipFill>
          <a:blip r:embed="rId6"/>
          <a:stretch>
            <a:fillRect/>
          </a:stretch>
        </p:blipFill>
        <p:spPr>
          <a:xfrm>
            <a:off x="1638523" y="0"/>
            <a:ext cx="5943152" cy="999976"/>
          </a:xfrm>
          <a:prstGeom prst="rect">
            <a:avLst/>
          </a:prstGeom>
        </p:spPr>
      </p:pic>
    </p:spTree>
    <p:extLst>
      <p:ext uri="{BB962C8B-B14F-4D97-AF65-F5344CB8AC3E}">
        <p14:creationId xmlns:p14="http://schemas.microsoft.com/office/powerpoint/2010/main" val="1582615374"/>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6" descr="Crianças De Fronteira Dos Desenhos Animados, Clipart De Crianças, Desenho  Animado, Criança Imagem PNG e PSD Para Download Gratuito">
            <a:extLst>
              <a:ext uri="{FF2B5EF4-FFF2-40B4-BE49-F238E27FC236}">
                <a16:creationId xmlns:a16="http://schemas.microsoft.com/office/drawing/2014/main" id="{928255AB-C799-4B18-9039-FEE6F80D0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43400" y="454135"/>
            <a:ext cx="4800545" cy="2631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8" name="Picture 2" descr="Hình ảnh Vẽ Tay đơn Giản Màu Vẽ Bàn Chải đơn Giản Phù Hợp Với Phong Cách  Người đàn ông Hạnh Phúc Trẻ Em Văn Bản Biên Giới, Bọn Trẻ, Vẽ Tay,"/>
          <p:cNvPicPr>
            <a:picLocks noChangeAspect="1" noChangeArrowheads="1"/>
          </p:cNvPicPr>
          <p:nvPr/>
        </p:nvPicPr>
        <p:blipFill>
          <a:blip r:embed="rId3">
            <a:extLst>
              <a:ext uri="{28A0092B-C50C-407E-A947-70E740481C1C}">
                <a14:useLocalDpi xmlns:a14="http://schemas.microsoft.com/office/drawing/2010/main" val="0"/>
              </a:ext>
            </a:extLst>
          </a:blip>
          <a:srcRect l="8716" t="24986" r="9355" b="23300"/>
          <a:stretch>
            <a:fillRect/>
          </a:stretch>
        </p:blipFill>
        <p:spPr bwMode="auto">
          <a:xfrm>
            <a:off x="152400" y="452533"/>
            <a:ext cx="4220172" cy="320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6" descr="Crianças De Fronteira Dos Desenhos Animados, Clipart De Crianças, Desenho  Animado, Criança Imagem PNG e PSD Para Download Gratuito"/>
          <p:cNvPicPr>
            <a:picLocks noChangeAspect="1" noChangeArrowheads="1"/>
          </p:cNvPicPr>
          <p:nvPr/>
        </p:nvPicPr>
        <p:blipFill>
          <a:blip r:embed="rId2">
            <a:extLst>
              <a:ext uri="{28A0092B-C50C-407E-A947-70E740481C1C}">
                <a14:useLocalDpi xmlns:a14="http://schemas.microsoft.com/office/drawing/2010/main" val="0"/>
              </a:ext>
            </a:extLst>
          </a:blip>
          <a:srcRect t="22313" b="36549"/>
          <a:stretch>
            <a:fillRect/>
          </a:stretch>
        </p:blipFill>
        <p:spPr bwMode="auto">
          <a:xfrm>
            <a:off x="4369937" y="3083202"/>
            <a:ext cx="4774008" cy="2533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p:cNvSpPr/>
          <p:nvPr/>
        </p:nvSpPr>
        <p:spPr>
          <a:xfrm>
            <a:off x="3238500" y="127000"/>
            <a:ext cx="2556867" cy="8255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2667" b="1" dirty="0" err="1">
                <a:solidFill>
                  <a:srgbClr val="FF0000"/>
                </a:solidFill>
                <a:latin typeface="+mj-lt"/>
                <a:cs typeface="Times New Roman" pitchFamily="18" charset="0"/>
              </a:rPr>
              <a:t>Rèn</a:t>
            </a:r>
            <a:r>
              <a:rPr lang="en-US" sz="2667" b="1" dirty="0">
                <a:solidFill>
                  <a:srgbClr val="FF0000"/>
                </a:solidFill>
                <a:latin typeface="+mj-lt"/>
                <a:cs typeface="Times New Roman" pitchFamily="18" charset="0"/>
              </a:rPr>
              <a:t> </a:t>
            </a:r>
            <a:r>
              <a:rPr lang="en-US" sz="2667" b="1" dirty="0" err="1">
                <a:solidFill>
                  <a:srgbClr val="FF0000"/>
                </a:solidFill>
                <a:latin typeface="+mj-lt"/>
                <a:cs typeface="Times New Roman" pitchFamily="18" charset="0"/>
              </a:rPr>
              <a:t>luyện</a:t>
            </a:r>
            <a:endParaRPr lang="en-US" sz="2667" b="1" dirty="0">
              <a:solidFill>
                <a:srgbClr val="FF0000"/>
              </a:solidFill>
              <a:latin typeface="+mj-lt"/>
              <a:cs typeface="Times New Roman" pitchFamily="18" charset="0"/>
            </a:endParaRPr>
          </a:p>
        </p:txBody>
      </p:sp>
      <p:sp>
        <p:nvSpPr>
          <p:cNvPr id="3" name="Rectangle 2"/>
          <p:cNvSpPr/>
          <p:nvPr/>
        </p:nvSpPr>
        <p:spPr>
          <a:xfrm>
            <a:off x="304800" y="1892595"/>
            <a:ext cx="3912789" cy="148895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buNone/>
            </a:pPr>
            <a:r>
              <a:rPr lang="en-US" sz="2200" dirty="0" err="1">
                <a:solidFill>
                  <a:srgbClr val="0000FF"/>
                </a:solidFill>
                <a:latin typeface="Arial" pitchFamily="34" charset="0"/>
                <a:cs typeface="Arial" pitchFamily="34" charset="0"/>
              </a:rPr>
              <a:t>Tham</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gia</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các</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hoạt</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động</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sinh</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hoạt</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học</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tập</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hằng</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ngày</a:t>
            </a:r>
            <a:r>
              <a:rPr lang="en-US" sz="2200" dirty="0">
                <a:solidFill>
                  <a:srgbClr val="0000FF"/>
                </a:solidFill>
                <a:latin typeface="Arial" pitchFamily="34" charset="0"/>
                <a:cs typeface="Arial" pitchFamily="34" charset="0"/>
              </a:rPr>
              <a:t>.</a:t>
            </a:r>
          </a:p>
        </p:txBody>
      </p:sp>
      <p:sp>
        <p:nvSpPr>
          <p:cNvPr id="5" name="Rectangle 4"/>
          <p:cNvSpPr/>
          <p:nvPr/>
        </p:nvSpPr>
        <p:spPr>
          <a:xfrm>
            <a:off x="4602063" y="4305300"/>
            <a:ext cx="4389535" cy="106349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err="1">
                <a:solidFill>
                  <a:srgbClr val="0000FF"/>
                </a:solidFill>
                <a:latin typeface="Arial" pitchFamily="34" charset="0"/>
                <a:cs typeface="Arial" pitchFamily="34" charset="0"/>
              </a:rPr>
              <a:t>Tham</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gia</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các</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hoạt</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động</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thử</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thách</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bản</a:t>
            </a:r>
            <a:r>
              <a:rPr lang="en-US" sz="2400" dirty="0">
                <a:solidFill>
                  <a:srgbClr val="0000FF"/>
                </a:solidFill>
                <a:latin typeface="Arial" pitchFamily="34" charset="0"/>
                <a:cs typeface="Arial" pitchFamily="34" charset="0"/>
              </a:rPr>
              <a:t> </a:t>
            </a:r>
            <a:r>
              <a:rPr lang="en-US" sz="2400" dirty="0" err="1">
                <a:solidFill>
                  <a:srgbClr val="0000FF"/>
                </a:solidFill>
                <a:latin typeface="Arial" pitchFamily="34" charset="0"/>
                <a:cs typeface="Arial" pitchFamily="34" charset="0"/>
              </a:rPr>
              <a:t>thân</a:t>
            </a:r>
            <a:r>
              <a:rPr lang="en-US" sz="2400" dirty="0">
                <a:solidFill>
                  <a:srgbClr val="0000FF"/>
                </a:solidFill>
                <a:latin typeface="Arial" pitchFamily="34" charset="0"/>
                <a:cs typeface="Arial" pitchFamily="34" charset="0"/>
              </a:rPr>
              <a:t>.</a:t>
            </a:r>
            <a:endParaRPr lang="en-US" sz="2400" b="1" dirty="0">
              <a:solidFill>
                <a:srgbClr val="0000FF"/>
              </a:solidFill>
              <a:latin typeface="+mj-lt"/>
              <a:cs typeface="Times New Roman" pitchFamily="18" charset="0"/>
              <a:sym typeface="Arial" panose="020B0604020202020204" pitchFamily="34" charset="0"/>
            </a:endParaRPr>
          </a:p>
        </p:txBody>
      </p:sp>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1703" y="0"/>
            <a:ext cx="1388071" cy="1166452"/>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7953" y="3595502"/>
            <a:ext cx="1741093" cy="2003558"/>
          </a:xfrm>
          <a:prstGeom prst="ellipse">
            <a:avLst/>
          </a:prstGeom>
          <a:ln w="9525">
            <a:solidFill>
              <a:schemeClr val="tx1"/>
            </a:solidFill>
            <a:miter lim="800000"/>
            <a:headEnd/>
            <a:tailEnd/>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
        <p:nvSpPr>
          <p:cNvPr id="4" name="Rounded Rectangle 3"/>
          <p:cNvSpPr/>
          <p:nvPr/>
        </p:nvSpPr>
        <p:spPr>
          <a:xfrm>
            <a:off x="4572000" y="1740649"/>
            <a:ext cx="4419598" cy="12447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buNone/>
            </a:pPr>
            <a:r>
              <a:rPr lang="en-US" sz="2200" dirty="0" err="1">
                <a:solidFill>
                  <a:srgbClr val="0000FF"/>
                </a:solidFill>
                <a:latin typeface="Arial" pitchFamily="34" charset="0"/>
                <a:cs typeface="Arial" pitchFamily="34" charset="0"/>
              </a:rPr>
              <a:t>Lắng</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nghe</a:t>
            </a:r>
            <a:r>
              <a:rPr lang="en-US" sz="2200" dirty="0">
                <a:solidFill>
                  <a:srgbClr val="0000FF"/>
                </a:solidFill>
                <a:latin typeface="Arial" pitchFamily="34" charset="0"/>
                <a:cs typeface="Arial" pitchFamily="34" charset="0"/>
              </a:rPr>
              <a:t> ý </a:t>
            </a:r>
            <a:r>
              <a:rPr lang="en-US" sz="2200" dirty="0" err="1">
                <a:solidFill>
                  <a:srgbClr val="0000FF"/>
                </a:solidFill>
                <a:latin typeface="Arial" pitchFamily="34" charset="0"/>
                <a:cs typeface="Arial" pitchFamily="34" charset="0"/>
              </a:rPr>
              <a:t>kiến</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của</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người</a:t>
            </a:r>
            <a:r>
              <a:rPr lang="en-US" sz="2200" dirty="0">
                <a:solidFill>
                  <a:srgbClr val="0000FF"/>
                </a:solidFill>
                <a:latin typeface="Arial" pitchFamily="34" charset="0"/>
                <a:cs typeface="Arial" pitchFamily="34" charset="0"/>
              </a:rPr>
              <a:t> </a:t>
            </a:r>
            <a:r>
              <a:rPr lang="en-US" sz="2200" dirty="0" err="1">
                <a:solidFill>
                  <a:srgbClr val="0000FF"/>
                </a:solidFill>
                <a:latin typeface="Arial" pitchFamily="34" charset="0"/>
                <a:cs typeface="Arial" pitchFamily="34" charset="0"/>
              </a:rPr>
              <a:t>khác</a:t>
            </a:r>
            <a:r>
              <a:rPr lang="en-US" sz="2200" dirty="0">
                <a:solidFill>
                  <a:srgbClr val="0000FF"/>
                </a:solidFill>
                <a:latin typeface="Arial" pitchFamily="34" charset="0"/>
                <a:cs typeface="Arial" pitchFamily="34" charset="0"/>
              </a:rPr>
              <a:t>.</a:t>
            </a:r>
          </a:p>
        </p:txBody>
      </p:sp>
    </p:spTree>
    <p:extLst>
      <p:ext uri="{BB962C8B-B14F-4D97-AF65-F5344CB8AC3E}">
        <p14:creationId xmlns:p14="http://schemas.microsoft.com/office/powerpoint/2010/main" val="434212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additive="base">
                                        <p:cTn id="7" dur="500" fill="hold"/>
                                        <p:tgtEl>
                                          <p:spTgt spid="24578"/>
                                        </p:tgtEl>
                                        <p:attrNameLst>
                                          <p:attrName>ppt_x</p:attrName>
                                        </p:attrNameLst>
                                      </p:cBhvr>
                                      <p:tavLst>
                                        <p:tav tm="0">
                                          <p:val>
                                            <p:strVal val="#ppt_x"/>
                                          </p:val>
                                        </p:tav>
                                        <p:tav tm="100000">
                                          <p:val>
                                            <p:strVal val="#ppt_x"/>
                                          </p:val>
                                        </p:tav>
                                      </p:tavLst>
                                    </p:anim>
                                    <p:anim calcmode="lin" valueType="num">
                                      <p:cBhvr additive="base">
                                        <p:cTn id="8" dur="500" fill="hold"/>
                                        <p:tgtEl>
                                          <p:spTgt spid="2457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ppt_x"/>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4582"/>
                                        </p:tgtEl>
                                        <p:attrNameLst>
                                          <p:attrName>style.visibility</p:attrName>
                                        </p:attrNameLst>
                                      </p:cBhvr>
                                      <p:to>
                                        <p:strVal val="visible"/>
                                      </p:to>
                                    </p:set>
                                    <p:anim calcmode="lin" valueType="num">
                                      <p:cBhvr additive="base">
                                        <p:cTn id="27" dur="500" fill="hold"/>
                                        <p:tgtEl>
                                          <p:spTgt spid="24582"/>
                                        </p:tgtEl>
                                        <p:attrNameLst>
                                          <p:attrName>ppt_x</p:attrName>
                                        </p:attrNameLst>
                                      </p:cBhvr>
                                      <p:tavLst>
                                        <p:tav tm="0">
                                          <p:val>
                                            <p:strVal val="#ppt_x"/>
                                          </p:val>
                                        </p:tav>
                                        <p:tav tm="100000">
                                          <p:val>
                                            <p:strVal val="#ppt_x"/>
                                          </p:val>
                                        </p:tav>
                                      </p:tavLst>
                                    </p:anim>
                                    <p:anim calcmode="lin" valueType="num">
                                      <p:cBhvr additive="base">
                                        <p:cTn id="28" dur="500" fill="hold"/>
                                        <p:tgtEl>
                                          <p:spTgt spid="24582"/>
                                        </p:tgtEl>
                                        <p:attrNameLst>
                                          <p:attrName>ppt_y</p:attrName>
                                        </p:attrNameLst>
                                      </p:cBhvr>
                                      <p:tavLst>
                                        <p:tav tm="0">
                                          <p:val>
                                            <p:strVal val="1+#ppt_h/2"/>
                                          </p:val>
                                        </p:tav>
                                        <p:tav tm="100000">
                                          <p:val>
                                            <p:strVal val="#ppt_y"/>
                                          </p:val>
                                        </p:tav>
                                      </p:tavLst>
                                    </p:anim>
                                  </p:childTnLst>
                                </p:cTn>
                              </p:par>
                              <p:par>
                                <p:cTn id="29" presetID="22" presetClass="entr" presetSubtype="4"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par>
                                <p:cTn id="32" presetID="16" presetClass="entr" presetSubtype="21"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par>
                                <p:cTn id="35" presetID="6" presetClass="entr" presetSubtype="16" fill="hold" nodeType="with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circle(in)">
                                      <p:cBhvr>
                                        <p:cTn id="3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9">
            <a:extLst>
              <a:ext uri="{FF2B5EF4-FFF2-40B4-BE49-F238E27FC236}">
                <a16:creationId xmlns:a16="http://schemas.microsoft.com/office/drawing/2014/main" id="{D3E8CA55-5958-4A92-9D28-1EA452A8496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9239" y="4114800"/>
            <a:ext cx="2797175" cy="1333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8">
            <a:extLst>
              <a:ext uri="{FF2B5EF4-FFF2-40B4-BE49-F238E27FC236}">
                <a16:creationId xmlns:a16="http://schemas.microsoft.com/office/drawing/2014/main" id="{BCF88E31-EC3A-4DF2-AF6A-2D826C2B468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3364" y="4114801"/>
            <a:ext cx="2808287" cy="5762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7">
            <a:extLst>
              <a:ext uri="{FF2B5EF4-FFF2-40B4-BE49-F238E27FC236}">
                <a16:creationId xmlns:a16="http://schemas.microsoft.com/office/drawing/2014/main" id="{C225F755-2140-46D1-A749-E0809F37897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464" y="3457575"/>
            <a:ext cx="3057525" cy="762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a:extLst>
              <a:ext uri="{FF2B5EF4-FFF2-40B4-BE49-F238E27FC236}">
                <a16:creationId xmlns:a16="http://schemas.microsoft.com/office/drawing/2014/main" id="{857BE1B7-5074-4A88-A1E3-E3AD9CB64B4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86076" y="3386139"/>
            <a:ext cx="1984375" cy="10382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5">
            <a:extLst>
              <a:ext uri="{FF2B5EF4-FFF2-40B4-BE49-F238E27FC236}">
                <a16:creationId xmlns:a16="http://schemas.microsoft.com/office/drawing/2014/main" id="{8E2DD420-4E32-414F-9E80-A4A6E25C839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1681163"/>
            <a:ext cx="3127375" cy="14668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4">
            <a:extLst>
              <a:ext uri="{FF2B5EF4-FFF2-40B4-BE49-F238E27FC236}">
                <a16:creationId xmlns:a16="http://schemas.microsoft.com/office/drawing/2014/main" id="{C391FE55-CA24-45A3-9136-5F57E6481CC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875" y="1681163"/>
            <a:ext cx="3100388" cy="7667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E0247CCD-D9A6-456B-80F7-97FD0E79D61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75" y="769939"/>
            <a:ext cx="3263900" cy="10112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2">
            <a:extLst>
              <a:ext uri="{FF2B5EF4-FFF2-40B4-BE49-F238E27FC236}">
                <a16:creationId xmlns:a16="http://schemas.microsoft.com/office/drawing/2014/main" id="{FD556B61-3268-4A55-95A3-CF19DC7C0DF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35276" y="436563"/>
            <a:ext cx="3497263" cy="1346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1">
            <a:extLst>
              <a:ext uri="{FF2B5EF4-FFF2-40B4-BE49-F238E27FC236}">
                <a16:creationId xmlns:a16="http://schemas.microsoft.com/office/drawing/2014/main" id="{15503AAF-0F47-4FAC-AEE2-860042429E27}"/>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963863" y="1512889"/>
            <a:ext cx="1936750" cy="187483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a:extLst>
              <a:ext uri="{FF2B5EF4-FFF2-40B4-BE49-F238E27FC236}">
                <a16:creationId xmlns:a16="http://schemas.microsoft.com/office/drawing/2014/main" id="{157CEF6E-6168-4D43-AA15-9DA77DA2517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83039" y="4230687"/>
            <a:ext cx="2663825" cy="12176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a:extLst>
              <a:ext uri="{FF2B5EF4-FFF2-40B4-BE49-F238E27FC236}">
                <a16:creationId xmlns:a16="http://schemas.microsoft.com/office/drawing/2014/main" id="{E7621518-DB4B-4DCF-9819-15782C31DED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18276" y="4137025"/>
            <a:ext cx="2620963" cy="103028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a:extLst>
              <a:ext uri="{FF2B5EF4-FFF2-40B4-BE49-F238E27FC236}">
                <a16:creationId xmlns:a16="http://schemas.microsoft.com/office/drawing/2014/main" id="{CDB42640-9FAD-4C2F-8BD4-817EED6E18BE}"/>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362700" y="3265487"/>
            <a:ext cx="2698750" cy="106521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a:extLst>
              <a:ext uri="{FF2B5EF4-FFF2-40B4-BE49-F238E27FC236}">
                <a16:creationId xmlns:a16="http://schemas.microsoft.com/office/drawing/2014/main" id="{CF7B56DB-63FC-4383-BED1-306C21EEA70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694239" y="3381374"/>
            <a:ext cx="1971675" cy="11557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a:extLst>
              <a:ext uri="{FF2B5EF4-FFF2-40B4-BE49-F238E27FC236}">
                <a16:creationId xmlns:a16="http://schemas.microsoft.com/office/drawing/2014/main" id="{FDAF4278-013C-4657-848D-640AE07CEA1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016626" y="1625600"/>
            <a:ext cx="3006725" cy="10858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5">
            <a:extLst>
              <a:ext uri="{FF2B5EF4-FFF2-40B4-BE49-F238E27FC236}">
                <a16:creationId xmlns:a16="http://schemas.microsoft.com/office/drawing/2014/main" id="{2BD8FB5F-5188-4A69-8013-EB358C58415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675188" y="2408239"/>
            <a:ext cx="1649412" cy="9794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a:extLst>
              <a:ext uri="{FF2B5EF4-FFF2-40B4-BE49-F238E27FC236}">
                <a16:creationId xmlns:a16="http://schemas.microsoft.com/office/drawing/2014/main" id="{E45E414C-E9DB-40D4-9DBE-AEC33C3ED84B}"/>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53656" y="2928939"/>
            <a:ext cx="1284287" cy="90257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Bài hoc từ chuyện của đại bàng và gà: Muốn thành công trước hết phải vượt  qua giới hạn bản thân">
            <a:extLst>
              <a:ext uri="{FF2B5EF4-FFF2-40B4-BE49-F238E27FC236}">
                <a16:creationId xmlns:a16="http://schemas.microsoft.com/office/drawing/2014/main" id="{230772A9-6F38-4272-B0BC-0EBA89E362C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17739" y="153733"/>
            <a:ext cx="2089148" cy="141392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B4275E54-7765-4B90-8C94-317B0DC3A2EA}"/>
              </a:ext>
            </a:extLst>
          </p:cNvPr>
          <p:cNvPicPr>
            <a:picLocks noChangeAspect="1" noChangeArrowheads="1"/>
          </p:cNvPicPr>
          <p:nvPr/>
        </p:nvPicPr>
        <p:blipFill rotWithShape="1">
          <a:blip r:embed="rId19"/>
          <a:srcRect l="60408" r="13016" b="50641"/>
          <a:stretch/>
        </p:blipFill>
        <p:spPr bwMode="auto">
          <a:xfrm>
            <a:off x="3201989" y="2024767"/>
            <a:ext cx="1038187" cy="963787"/>
          </a:xfrm>
          <a:prstGeom prst="rect">
            <a:avLst/>
          </a:prstGeom>
          <a:noFill/>
          <a:ln w="9525">
            <a:noFill/>
            <a:miter lim="800000"/>
            <a:headEnd/>
            <a:tailEnd/>
          </a:ln>
          <a:effectLst>
            <a:glow rad="63500">
              <a:schemeClr val="accent2">
                <a:satMod val="175000"/>
                <a:alpha val="40000"/>
              </a:schemeClr>
            </a:glow>
          </a:effectLst>
        </p:spPr>
      </p:pic>
      <p:pic>
        <p:nvPicPr>
          <p:cNvPr id="21" name="Picture 20">
            <a:extLst>
              <a:ext uri="{FF2B5EF4-FFF2-40B4-BE49-F238E27FC236}">
                <a16:creationId xmlns:a16="http://schemas.microsoft.com/office/drawing/2014/main" id="{B5F74B5E-2CEC-47B5-A6A0-DB91EEF06BF6}"/>
              </a:ext>
            </a:extLst>
          </p:cNvPr>
          <p:cNvPicPr>
            <a:picLocks noChangeAspect="1"/>
          </p:cNvPicPr>
          <p:nvPr/>
        </p:nvPicPr>
        <p:blipFill rotWithShape="1">
          <a:blip r:embed="rId20"/>
          <a:srcRect t="28906"/>
          <a:stretch/>
        </p:blipFill>
        <p:spPr>
          <a:xfrm>
            <a:off x="5347775" y="3205077"/>
            <a:ext cx="1105093" cy="8525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ou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par>
                                <p:cTn id="13" presetID="16" presetClass="entr" presetSubtype="21"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500"/>
                            </p:stCondLst>
                            <p:childTnLst>
                              <p:par>
                                <p:cTn id="17" presetID="22" presetClass="entr" presetSubtype="8"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left)">
                                      <p:cBhvr>
                                        <p:cTn id="24" dur="500"/>
                                        <p:tgtEl>
                                          <p:spTgt spid="15"/>
                                        </p:tgtEl>
                                      </p:cBhvr>
                                    </p:animEffect>
                                  </p:childTnLst>
                                </p:cTn>
                              </p:par>
                              <p:par>
                                <p:cTn id="25" presetID="16" presetClass="entr" presetSubtype="21"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par>
                          <p:cTn id="32" fill="hold">
                            <p:stCondLst>
                              <p:cond delay="1000"/>
                            </p:stCondLst>
                            <p:childTnLst>
                              <p:par>
                                <p:cTn id="33" presetID="22" presetClass="entr" presetSubtype="8"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par>
                          <p:cTn id="36" fill="hold">
                            <p:stCondLst>
                              <p:cond delay="1500"/>
                            </p:stCondLst>
                            <p:childTnLst>
                              <p:par>
                                <p:cTn id="37" presetID="22" presetClass="entr" presetSubtype="2" fill="hold" nodeType="after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right)">
                                      <p:cBhvr>
                                        <p:cTn id="39" dur="500"/>
                                        <p:tgtEl>
                                          <p:spTgt spid="12"/>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right)">
                                      <p:cBhvr>
                                        <p:cTn id="44" dur="500"/>
                                        <p:tgtEl>
                                          <p:spTgt spid="11"/>
                                        </p:tgtEl>
                                      </p:cBhvr>
                                    </p:animEffect>
                                  </p:childTnLst>
                                </p:cTn>
                              </p:par>
                              <p:par>
                                <p:cTn id="45" presetID="16" presetClass="entr" presetSubtype="21" fill="hold" nodeType="with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barn(inVertical)">
                                      <p:cBhvr>
                                        <p:cTn id="47" dur="500"/>
                                        <p:tgtEl>
                                          <p:spTgt spid="20"/>
                                        </p:tgtEl>
                                      </p:cBhvr>
                                    </p:animEffect>
                                  </p:childTnLst>
                                </p:cTn>
                              </p:par>
                            </p:childTnLst>
                          </p:cTn>
                        </p:par>
                        <p:par>
                          <p:cTn id="48" fill="hold">
                            <p:stCondLst>
                              <p:cond delay="500"/>
                            </p:stCondLst>
                            <p:childTnLst>
                              <p:par>
                                <p:cTn id="49" presetID="22" presetClass="entr" presetSubtype="8" fill="hold" nodeType="after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par>
                          <p:cTn id="52" fill="hold">
                            <p:stCondLst>
                              <p:cond delay="1000"/>
                            </p:stCondLst>
                            <p:childTnLst>
                              <p:par>
                                <p:cTn id="53" presetID="22" presetClass="entr" presetSubtype="2" fill="hold" nodeType="after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wipe(right)">
                                      <p:cBhvr>
                                        <p:cTn id="55" dur="500"/>
                                        <p:tgtEl>
                                          <p:spTgt spid="9"/>
                                        </p:tgtEl>
                                      </p:cBhvr>
                                    </p:animEffect>
                                  </p:childTnLst>
                                </p:cTn>
                              </p:par>
                            </p:childTnLst>
                          </p:cTn>
                        </p:par>
                        <p:par>
                          <p:cTn id="56" fill="hold">
                            <p:stCondLst>
                              <p:cond delay="1500"/>
                            </p:stCondLst>
                            <p:childTnLst>
                              <p:par>
                                <p:cTn id="57" presetID="22" presetClass="entr" presetSubtype="2" fill="hold" nodeType="after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wipe(right)">
                                      <p:cBhvr>
                                        <p:cTn id="59" dur="500"/>
                                        <p:tgtEl>
                                          <p:spTgt spid="8"/>
                                        </p:tgtEl>
                                      </p:cBhvr>
                                    </p:animEffect>
                                  </p:childTnLst>
                                </p:cTn>
                              </p:par>
                            </p:childTnLst>
                          </p:cTn>
                        </p:par>
                        <p:par>
                          <p:cTn id="60" fill="hold">
                            <p:stCondLst>
                              <p:cond delay="2000"/>
                            </p:stCondLst>
                            <p:childTnLst>
                              <p:par>
                                <p:cTn id="61" presetID="22" presetClass="entr" presetSubtype="2" fill="hold" nodeType="after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right)">
                                      <p:cBhvr>
                                        <p:cTn id="63" dur="500"/>
                                        <p:tgtEl>
                                          <p:spTgt spid="7"/>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2" fill="hold" nodeType="clickEffect">
                                  <p:stCondLst>
                                    <p:cond delay="0"/>
                                  </p:stCondLst>
                                  <p:childTnLst>
                                    <p:set>
                                      <p:cBhvr>
                                        <p:cTn id="67" dur="1" fill="hold">
                                          <p:stCondLst>
                                            <p:cond delay="0"/>
                                          </p:stCondLst>
                                        </p:cTn>
                                        <p:tgtEl>
                                          <p:spTgt spid="6"/>
                                        </p:tgtEl>
                                        <p:attrNameLst>
                                          <p:attrName>style.visibility</p:attrName>
                                        </p:attrNameLst>
                                      </p:cBhvr>
                                      <p:to>
                                        <p:strVal val="visible"/>
                                      </p:to>
                                    </p:set>
                                    <p:animEffect transition="in" filter="wipe(right)">
                                      <p:cBhvr>
                                        <p:cTn id="68" dur="500"/>
                                        <p:tgtEl>
                                          <p:spTgt spid="6"/>
                                        </p:tgtEl>
                                      </p:cBhvr>
                                    </p:animEffect>
                                  </p:childTnLst>
                                </p:cTn>
                              </p:par>
                            </p:childTnLst>
                          </p:cTn>
                        </p:par>
                        <p:par>
                          <p:cTn id="69" fill="hold">
                            <p:stCondLst>
                              <p:cond delay="500"/>
                            </p:stCondLst>
                            <p:childTnLst>
                              <p:par>
                                <p:cTn id="70" presetID="22" presetClass="entr" presetSubtype="2" fill="hold" nodeType="afterEffect">
                                  <p:stCondLst>
                                    <p:cond delay="0"/>
                                  </p:stCondLst>
                                  <p:childTnLst>
                                    <p:set>
                                      <p:cBhvr>
                                        <p:cTn id="71" dur="1" fill="hold">
                                          <p:stCondLst>
                                            <p:cond delay="0"/>
                                          </p:stCondLst>
                                        </p:cTn>
                                        <p:tgtEl>
                                          <p:spTgt spid="5"/>
                                        </p:tgtEl>
                                        <p:attrNameLst>
                                          <p:attrName>style.visibility</p:attrName>
                                        </p:attrNameLst>
                                      </p:cBhvr>
                                      <p:to>
                                        <p:strVal val="visible"/>
                                      </p:to>
                                    </p:set>
                                    <p:animEffect transition="in" filter="wipe(right)">
                                      <p:cBhvr>
                                        <p:cTn id="72" dur="500"/>
                                        <p:tgtEl>
                                          <p:spTgt spid="5"/>
                                        </p:tgtEl>
                                      </p:cBhvr>
                                    </p:animEffect>
                                  </p:childTnLst>
                                </p:cTn>
                              </p:par>
                            </p:childTnLst>
                          </p:cTn>
                        </p:par>
                        <p:par>
                          <p:cTn id="73" fill="hold">
                            <p:stCondLst>
                              <p:cond delay="1000"/>
                            </p:stCondLst>
                            <p:childTnLst>
                              <p:par>
                                <p:cTn id="74" presetID="22" presetClass="entr" presetSubtype="2" fill="hold" nodeType="afterEffect">
                                  <p:stCondLst>
                                    <p:cond delay="0"/>
                                  </p:stCondLst>
                                  <p:childTnLst>
                                    <p:set>
                                      <p:cBhvr>
                                        <p:cTn id="75" dur="1" fill="hold">
                                          <p:stCondLst>
                                            <p:cond delay="0"/>
                                          </p:stCondLst>
                                        </p:cTn>
                                        <p:tgtEl>
                                          <p:spTgt spid="4"/>
                                        </p:tgtEl>
                                        <p:attrNameLst>
                                          <p:attrName>style.visibility</p:attrName>
                                        </p:attrNameLst>
                                      </p:cBhvr>
                                      <p:to>
                                        <p:strVal val="visible"/>
                                      </p:to>
                                    </p:set>
                                    <p:animEffect transition="in" filter="wipe(right)">
                                      <p:cBhvr>
                                        <p:cTn id="76" dur="500"/>
                                        <p:tgtEl>
                                          <p:spTgt spid="4"/>
                                        </p:tgtEl>
                                      </p:cBhvr>
                                    </p:animEffect>
                                  </p:childTnLst>
                                </p:cTn>
                              </p:par>
                            </p:childTnLst>
                          </p:cTn>
                        </p:par>
                        <p:par>
                          <p:cTn id="77" fill="hold">
                            <p:stCondLst>
                              <p:cond delay="1500"/>
                            </p:stCondLst>
                            <p:childTnLst>
                              <p:par>
                                <p:cTn id="78" presetID="22" presetClass="entr" presetSubtype="2" fill="hold" nodeType="afterEffect">
                                  <p:stCondLst>
                                    <p:cond delay="0"/>
                                  </p:stCondLst>
                                  <p:childTnLst>
                                    <p:set>
                                      <p:cBhvr>
                                        <p:cTn id="79" dur="1" fill="hold">
                                          <p:stCondLst>
                                            <p:cond delay="0"/>
                                          </p:stCondLst>
                                        </p:cTn>
                                        <p:tgtEl>
                                          <p:spTgt spid="3"/>
                                        </p:tgtEl>
                                        <p:attrNameLst>
                                          <p:attrName>style.visibility</p:attrName>
                                        </p:attrNameLst>
                                      </p:cBhvr>
                                      <p:to>
                                        <p:strVal val="visible"/>
                                      </p:to>
                                    </p:set>
                                    <p:animEffect transition="in" filter="wipe(right)">
                                      <p:cBhvr>
                                        <p:cTn id="8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pic>
        <p:nvPicPr>
          <p:cNvPr id="10" name="Picture 2">
            <a:extLst>
              <a:ext uri="{FF2B5EF4-FFF2-40B4-BE49-F238E27FC236}">
                <a16:creationId xmlns:a16="http://schemas.microsoft.com/office/drawing/2014/main" id="{B976CBC3-C98E-4648-B4BD-0E168E577C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42"/>
          <a:stretch/>
        </p:blipFill>
        <p:spPr bwMode="auto">
          <a:xfrm>
            <a:off x="266699" y="1177756"/>
            <a:ext cx="8610601" cy="4270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910338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8202571" y="285750"/>
            <a:ext cx="941429" cy="703143"/>
          </a:xfrm>
          <a:prstGeom prst="rect">
            <a:avLst/>
          </a:prstGeom>
        </p:spPr>
      </p:pic>
      <p:pic>
        <p:nvPicPr>
          <p:cNvPr id="6" name="图片 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174" y="362729"/>
            <a:ext cx="3270674"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ORCHID"/>
          <p:cNvPicPr>
            <a:picLocks noChangeAspect="1" noChangeArrowheads="1"/>
          </p:cNvPicPr>
          <p:nvPr/>
        </p:nvPicPr>
        <p:blipFill>
          <a:blip r:embed="rId4"/>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4"/>
          <a:srcRect/>
          <a:stretch>
            <a:fillRect/>
          </a:stretch>
        </p:blipFill>
        <p:spPr bwMode="auto">
          <a:xfrm rot="418027" flipH="1">
            <a:off x="7929589" y="3984224"/>
            <a:ext cx="929867" cy="1166337"/>
          </a:xfrm>
          <a:prstGeom prst="rect">
            <a:avLst/>
          </a:prstGeom>
          <a:noFill/>
          <a:ln w="9525">
            <a:noFill/>
            <a:miter lim="800000"/>
            <a:headEnd/>
            <a:tailEnd/>
          </a:ln>
        </p:spPr>
      </p:pic>
      <p:sp>
        <p:nvSpPr>
          <p:cNvPr id="10" name="TextBox 7"/>
          <p:cNvSpPr txBox="1">
            <a:spLocks noChangeArrowheads="1"/>
          </p:cNvSpPr>
          <p:nvPr/>
        </p:nvSpPr>
        <p:spPr bwMode="auto">
          <a:xfrm>
            <a:off x="1130968" y="867174"/>
            <a:ext cx="26790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a:spcBef>
                <a:spcPts val="0"/>
              </a:spcBef>
            </a:pPr>
            <a:r>
              <a:rPr lang="vi-VN" sz="1600" b="1" dirty="0">
                <a:solidFill>
                  <a:srgbClr val="0000FF"/>
                </a:solidFill>
                <a:cs typeface="Arial" pitchFamily="34" charset="0"/>
              </a:rPr>
              <a:t>K</a:t>
            </a:r>
            <a:r>
              <a:rPr lang="en-US" sz="1600" b="1" dirty="0" err="1">
                <a:solidFill>
                  <a:srgbClr val="0000FF"/>
                </a:solidFill>
                <a:cs typeface="Arial" pitchFamily="34" charset="0"/>
              </a:rPr>
              <a:t>hám</a:t>
            </a:r>
            <a:r>
              <a:rPr lang="en-US" sz="1600" b="1" dirty="0">
                <a:solidFill>
                  <a:srgbClr val="0000FF"/>
                </a:solidFill>
                <a:cs typeface="Arial" pitchFamily="34" charset="0"/>
              </a:rPr>
              <a:t> </a:t>
            </a:r>
            <a:r>
              <a:rPr lang="en-US" sz="1600" b="1" dirty="0" err="1">
                <a:solidFill>
                  <a:srgbClr val="0000FF"/>
                </a:solidFill>
                <a:cs typeface="Arial" pitchFamily="34" charset="0"/>
              </a:rPr>
              <a:t>phá</a:t>
            </a:r>
            <a:r>
              <a:rPr lang="en-US" sz="1600" b="1" dirty="0">
                <a:solidFill>
                  <a:srgbClr val="0000FF"/>
                </a:solidFill>
                <a:cs typeface="Arial" pitchFamily="34" charset="0"/>
              </a:rPr>
              <a:t> </a:t>
            </a:r>
            <a:r>
              <a:rPr lang="en-US" sz="1600" b="1" dirty="0" err="1">
                <a:solidFill>
                  <a:srgbClr val="0000FF"/>
                </a:solidFill>
                <a:cs typeface="Arial" pitchFamily="34" charset="0"/>
              </a:rPr>
              <a:t>chính</a:t>
            </a:r>
            <a:r>
              <a:rPr lang="en-US" sz="1600" b="1" dirty="0">
                <a:solidFill>
                  <a:srgbClr val="0000FF"/>
                </a:solidFill>
                <a:cs typeface="Arial" pitchFamily="34" charset="0"/>
              </a:rPr>
              <a:t> </a:t>
            </a:r>
            <a:r>
              <a:rPr lang="en-US" sz="1600" b="1" dirty="0" err="1">
                <a:solidFill>
                  <a:srgbClr val="0000FF"/>
                </a:solidFill>
                <a:cs typeface="Arial" pitchFamily="34" charset="0"/>
              </a:rPr>
              <a:t>mình</a:t>
            </a:r>
            <a:endParaRPr lang="vi-VN" sz="1600" b="1" dirty="0">
              <a:solidFill>
                <a:srgbClr val="0000FF"/>
              </a:solidFill>
              <a:cs typeface="Arial" pitchFamily="34" charset="0"/>
            </a:endParaRPr>
          </a:p>
          <a:p>
            <a:pPr>
              <a:spcBef>
                <a:spcPts val="0"/>
              </a:spcBef>
            </a:pPr>
            <a:r>
              <a:rPr lang="vi-VN" sz="1600" b="1" i="1" dirty="0">
                <a:solidFill>
                  <a:srgbClr val="0000FF"/>
                </a:solidFill>
              </a:rPr>
              <a:t>(thảo luận đôi)</a:t>
            </a:r>
            <a:endParaRPr lang="en-US" sz="1600" b="1" i="1" dirty="0">
              <a:solidFill>
                <a:srgbClr val="0000FF"/>
              </a:solidFill>
            </a:endParaRPr>
          </a:p>
        </p:txBody>
      </p:sp>
      <p:sp>
        <p:nvSpPr>
          <p:cNvPr id="15" name="TextBox 14"/>
          <p:cNvSpPr txBox="1"/>
          <p:nvPr/>
        </p:nvSpPr>
        <p:spPr>
          <a:xfrm>
            <a:off x="541421" y="1609225"/>
            <a:ext cx="3874169" cy="784830"/>
          </a:xfrm>
          <a:prstGeom prst="rect">
            <a:avLst/>
          </a:prstGeom>
          <a:noFill/>
        </p:spPr>
        <p:txBody>
          <a:bodyPr wrap="square" rtlCol="0">
            <a:spAutoFit/>
          </a:bodyPr>
          <a:lstStyle/>
          <a:p>
            <a:pPr algn="just"/>
            <a:r>
              <a:rPr lang="en-US" sz="1500" b="1" dirty="0" err="1">
                <a:solidFill>
                  <a:srgbClr val="0070C0"/>
                </a:solidFill>
                <a:latin typeface="Arial" pitchFamily="34" charset="0"/>
                <a:cs typeface="Arial" pitchFamily="34" charset="0"/>
              </a:rPr>
              <a:t>Tự</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viết</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lời</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giới</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thiệu</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về</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thân</a:t>
            </a:r>
            <a:r>
              <a:rPr lang="vi-VN" sz="1500" b="1" dirty="0">
                <a:solidFill>
                  <a:srgbClr val="0070C0"/>
                </a:solidFill>
                <a:latin typeface="Arial" pitchFamily="34" charset="0"/>
                <a:cs typeface="Arial" pitchFamily="34" charset="0"/>
              </a:rPr>
              <a:t> và nhờ bạn </a:t>
            </a:r>
            <a:r>
              <a:rPr lang="en-US" sz="1500" b="1" dirty="0" err="1">
                <a:solidFill>
                  <a:srgbClr val="0070C0"/>
                </a:solidFill>
                <a:latin typeface="Arial" pitchFamily="34" charset="0"/>
                <a:cs typeface="Arial" pitchFamily="34" charset="0"/>
              </a:rPr>
              <a:t>viết</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về</a:t>
            </a:r>
            <a:r>
              <a:rPr lang="en-US" sz="1500" b="1" dirty="0">
                <a:solidFill>
                  <a:srgbClr val="0070C0"/>
                </a:solidFill>
                <a:latin typeface="Arial" pitchFamily="34" charset="0"/>
                <a:cs typeface="Arial" pitchFamily="34" charset="0"/>
              </a:rPr>
              <a:t> </a:t>
            </a:r>
            <a:r>
              <a:rPr lang="vi-VN" sz="1500" b="1" dirty="0">
                <a:solidFill>
                  <a:srgbClr val="0070C0"/>
                </a:solidFill>
                <a:latin typeface="Arial" pitchFamily="34" charset="0"/>
                <a:cs typeface="Arial" pitchFamily="34" charset="0"/>
              </a:rPr>
              <a:t>mình theo</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bảng</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mô</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tả</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về</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thân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theo</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mẫu</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sau</a:t>
            </a:r>
            <a:r>
              <a:rPr lang="en-US" sz="1500" b="1" dirty="0">
                <a:solidFill>
                  <a:srgbClr val="0070C0"/>
                </a:solidFill>
                <a:latin typeface="Arial" pitchFamily="34" charset="0"/>
                <a:cs typeface="Arial" pitchFamily="34" charset="0"/>
              </a:rPr>
              <a:t>:</a:t>
            </a:r>
            <a:r>
              <a:rPr lang="en-US" sz="1200" b="1" dirty="0">
                <a:solidFill>
                  <a:srgbClr val="0070C0"/>
                </a:solidFill>
              </a:rPr>
              <a:t> </a:t>
            </a:r>
          </a:p>
        </p:txBody>
      </p:sp>
      <p:graphicFrame>
        <p:nvGraphicFramePr>
          <p:cNvPr id="16" name="Table 15"/>
          <p:cNvGraphicFramePr>
            <a:graphicFrameLocks noGrp="1"/>
          </p:cNvGraphicFramePr>
          <p:nvPr>
            <p:extLst>
              <p:ext uri="{D42A27DB-BD31-4B8C-83A1-F6EECF244321}">
                <p14:modId xmlns:p14="http://schemas.microsoft.com/office/powerpoint/2010/main" val="3670932301"/>
              </p:ext>
            </p:extLst>
          </p:nvPr>
        </p:nvGraphicFramePr>
        <p:xfrm>
          <a:off x="511906" y="2698382"/>
          <a:ext cx="3891653" cy="2160212"/>
        </p:xfrm>
        <a:graphic>
          <a:graphicData uri="http://schemas.openxmlformats.org/drawingml/2006/table">
            <a:tbl>
              <a:tblPr/>
              <a:tblGrid>
                <a:gridCol w="1588044">
                  <a:extLst>
                    <a:ext uri="{9D8B030D-6E8A-4147-A177-3AD203B41FA5}">
                      <a16:colId xmlns:a16="http://schemas.microsoft.com/office/drawing/2014/main" val="20000"/>
                    </a:ext>
                  </a:extLst>
                </a:gridCol>
                <a:gridCol w="1073925">
                  <a:extLst>
                    <a:ext uri="{9D8B030D-6E8A-4147-A177-3AD203B41FA5}">
                      <a16:colId xmlns:a16="http://schemas.microsoft.com/office/drawing/2014/main" val="20001"/>
                    </a:ext>
                  </a:extLst>
                </a:gridCol>
                <a:gridCol w="1229684">
                  <a:extLst>
                    <a:ext uri="{9D8B030D-6E8A-4147-A177-3AD203B41FA5}">
                      <a16:colId xmlns:a16="http://schemas.microsoft.com/office/drawing/2014/main" val="20002"/>
                    </a:ext>
                  </a:extLst>
                </a:gridCol>
              </a:tblGrid>
              <a:tr h="318536">
                <a:tc>
                  <a:txBody>
                    <a:bodyPr/>
                    <a:lstStyle/>
                    <a:p>
                      <a:pPr algn="ctr">
                        <a:spcAft>
                          <a:spcPts val="0"/>
                        </a:spcAft>
                        <a:tabLst>
                          <a:tab pos="3868420" algn="l"/>
                        </a:tabLst>
                      </a:pPr>
                      <a:r>
                        <a:rPr lang="en-US" sz="1300" b="1" dirty="0" err="1">
                          <a:solidFill>
                            <a:srgbClr val="C00000"/>
                          </a:solidFill>
                          <a:latin typeface="Arial" pitchFamily="34" charset="0"/>
                          <a:ea typeface="Times New Roman"/>
                          <a:cs typeface="Arial" pitchFamily="34" charset="0"/>
                        </a:rPr>
                        <a:t>Thông</a:t>
                      </a:r>
                      <a:r>
                        <a:rPr lang="en-US" sz="1300" b="1" dirty="0">
                          <a:solidFill>
                            <a:srgbClr val="C00000"/>
                          </a:solidFill>
                          <a:latin typeface="Arial" pitchFamily="34" charset="0"/>
                          <a:ea typeface="Times New Roman"/>
                          <a:cs typeface="Arial" pitchFamily="34" charset="0"/>
                        </a:rPr>
                        <a:t> tin </a:t>
                      </a:r>
                      <a:r>
                        <a:rPr lang="en-US" sz="1300" b="1" dirty="0" err="1">
                          <a:solidFill>
                            <a:srgbClr val="C00000"/>
                          </a:solidFill>
                          <a:latin typeface="Arial" pitchFamily="34" charset="0"/>
                          <a:ea typeface="Times New Roman"/>
                          <a:cs typeface="Arial" pitchFamily="34" charset="0"/>
                        </a:rPr>
                        <a:t>cá</a:t>
                      </a:r>
                      <a:r>
                        <a:rPr lang="en-US" sz="1300" b="1" dirty="0">
                          <a:solidFill>
                            <a:srgbClr val="C00000"/>
                          </a:solidFill>
                          <a:latin typeface="Arial" pitchFamily="34" charset="0"/>
                          <a:ea typeface="Times New Roman"/>
                          <a:cs typeface="Arial" pitchFamily="34" charset="0"/>
                        </a:rPr>
                        <a:t> </a:t>
                      </a:r>
                      <a:r>
                        <a:rPr lang="en-US" sz="1300" b="1" dirty="0" err="1">
                          <a:solidFill>
                            <a:srgbClr val="C00000"/>
                          </a:solidFill>
                          <a:latin typeface="Arial" pitchFamily="34" charset="0"/>
                          <a:ea typeface="Times New Roman"/>
                          <a:cs typeface="Arial" pitchFamily="34" charset="0"/>
                        </a:rPr>
                        <a:t>nhân</a:t>
                      </a:r>
                      <a:endParaRPr lang="en-US" sz="1300" dirty="0">
                        <a:solidFill>
                          <a:srgbClr val="C00000"/>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3868420" algn="l"/>
                        </a:tabLst>
                      </a:pPr>
                      <a:r>
                        <a:rPr lang="vi-VN" sz="1300" b="1" dirty="0">
                          <a:solidFill>
                            <a:srgbClr val="C00000"/>
                          </a:solidFill>
                          <a:latin typeface="Arial" pitchFamily="34" charset="0"/>
                          <a:ea typeface="Times New Roman"/>
                          <a:cs typeface="Arial" pitchFamily="34" charset="0"/>
                        </a:rPr>
                        <a:t>Tự đánh giá</a:t>
                      </a:r>
                      <a:endParaRPr lang="en-US" sz="1300" dirty="0">
                        <a:solidFill>
                          <a:srgbClr val="C00000"/>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3868420" algn="l"/>
                        </a:tabLst>
                      </a:pPr>
                      <a:r>
                        <a:rPr lang="vi-VN" sz="1300" b="1" dirty="0">
                          <a:solidFill>
                            <a:srgbClr val="C00000"/>
                          </a:solidFill>
                          <a:latin typeface="Arial" pitchFamily="34" charset="0"/>
                          <a:ea typeface="Times New Roman"/>
                          <a:cs typeface="Arial" pitchFamily="34" charset="0"/>
                        </a:rPr>
                        <a:t>Bạn đánh giá</a:t>
                      </a:r>
                      <a:endParaRPr lang="en-US" sz="1300" dirty="0">
                        <a:solidFill>
                          <a:srgbClr val="C00000"/>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Ngoại</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hình</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Tính</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cách</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Sở</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thích</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Thói</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quen</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Điểm</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mạnh</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06946">
                <a:tc>
                  <a:txBody>
                    <a:bodyPr/>
                    <a:lstStyle/>
                    <a:p>
                      <a:pPr algn="just">
                        <a:spcAft>
                          <a:spcPts val="0"/>
                        </a:spcAft>
                        <a:tabLst>
                          <a:tab pos="3868420" algn="l"/>
                        </a:tabLst>
                      </a:pPr>
                      <a:r>
                        <a:rPr lang="en-US" sz="1300" dirty="0" err="1">
                          <a:solidFill>
                            <a:srgbClr val="0000FF"/>
                          </a:solidFill>
                          <a:latin typeface="Arial" pitchFamily="34" charset="0"/>
                          <a:ea typeface="Times New Roman"/>
                          <a:cs typeface="Arial" pitchFamily="34" charset="0"/>
                        </a:rPr>
                        <a:t>Điểm</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cần</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cố</a:t>
                      </a:r>
                      <a:r>
                        <a:rPr lang="en-US" sz="1300" dirty="0">
                          <a:solidFill>
                            <a:srgbClr val="0000FF"/>
                          </a:solidFill>
                          <a:latin typeface="Arial" pitchFamily="34" charset="0"/>
                          <a:ea typeface="Times New Roman"/>
                          <a:cs typeface="Arial" pitchFamily="34" charset="0"/>
                        </a:rPr>
                        <a:t> </a:t>
                      </a:r>
                      <a:r>
                        <a:rPr lang="en-US" sz="1300" dirty="0" err="1">
                          <a:solidFill>
                            <a:srgbClr val="0000FF"/>
                          </a:solidFill>
                          <a:latin typeface="Arial" pitchFamily="34" charset="0"/>
                          <a:ea typeface="Times New Roman"/>
                          <a:cs typeface="Arial" pitchFamily="34" charset="0"/>
                        </a:rPr>
                        <a:t>gắng</a:t>
                      </a:r>
                      <a:endParaRPr lang="en-US" sz="1300" dirty="0">
                        <a:solidFill>
                          <a:srgbClr val="0000FF"/>
                        </a:solidFill>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300" dirty="0">
                        <a:latin typeface="Arial" pitchFamily="34" charset="0"/>
                        <a:ea typeface="Times New Roman"/>
                        <a:cs typeface="Arial" pitchFamily="34" charset="0"/>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7" name="TextBox 16"/>
          <p:cNvSpPr txBox="1"/>
          <p:nvPr/>
        </p:nvSpPr>
        <p:spPr>
          <a:xfrm>
            <a:off x="4734427" y="1146010"/>
            <a:ext cx="3874169" cy="1246495"/>
          </a:xfrm>
          <a:prstGeom prst="rect">
            <a:avLst/>
          </a:prstGeom>
          <a:noFill/>
        </p:spPr>
        <p:txBody>
          <a:bodyPr wrap="square" rtlCol="0">
            <a:spAutoFit/>
          </a:bodyPr>
          <a:lstStyle/>
          <a:p>
            <a:pPr algn="just"/>
            <a:r>
              <a:rPr lang="en-US" sz="1500" b="1" dirty="0" err="1">
                <a:solidFill>
                  <a:srgbClr val="0070C0"/>
                </a:solidFill>
                <a:latin typeface="Arial" pitchFamily="34" charset="0"/>
                <a:cs typeface="Arial" pitchFamily="34" charset="0"/>
              </a:rPr>
              <a:t>Căn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cứ</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vào</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bảng</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mô</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tả</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thân</a:t>
            </a:r>
            <a:r>
              <a:rPr lang="vi-VN" sz="1500" b="1" dirty="0">
                <a:solidFill>
                  <a:srgbClr val="0070C0"/>
                </a:solidFill>
                <a:latin typeface="Arial" pitchFamily="34" charset="0"/>
                <a:cs typeface="Arial" pitchFamily="34" charset="0"/>
              </a:rPr>
              <a:t> vừa lập</a:t>
            </a:r>
            <a:r>
              <a:rPr lang="en-US" sz="1500" b="1" dirty="0">
                <a:solidFill>
                  <a:srgbClr val="0070C0"/>
                </a:solidFill>
                <a:latin typeface="Arial" pitchFamily="34" charset="0"/>
                <a:cs typeface="Arial" pitchFamily="34" charset="0"/>
              </a:rPr>
              <a:t> </a:t>
            </a:r>
            <a:r>
              <a:rPr lang="vi-VN" sz="1500" b="1" dirty="0">
                <a:solidFill>
                  <a:srgbClr val="0070C0"/>
                </a:solidFill>
                <a:latin typeface="Arial" pitchFamily="34" charset="0"/>
                <a:cs typeface="Arial" pitchFamily="34" charset="0"/>
              </a:rPr>
              <a:t>hãy </a:t>
            </a:r>
            <a:r>
              <a:rPr lang="en-US" sz="1500" b="1" dirty="0" err="1">
                <a:solidFill>
                  <a:srgbClr val="0070C0"/>
                </a:solidFill>
                <a:latin typeface="Arial" pitchFamily="34" charset="0"/>
                <a:cs typeface="Arial" pitchFamily="34" charset="0"/>
              </a:rPr>
              <a:t>liệt</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kê</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nh</a:t>
            </a:r>
            <a:r>
              <a:rPr lang="en-AU" sz="1500" b="1" dirty="0">
                <a:solidFill>
                  <a:srgbClr val="0070C0"/>
                </a:solidFill>
                <a:latin typeface="Arial" pitchFamily="34" charset="0"/>
                <a:cs typeface="Arial" pitchFamily="34" charset="0"/>
              </a:rPr>
              <a:t>ữ</a:t>
            </a:r>
            <a:r>
              <a:rPr lang="en-US" sz="1500" b="1" dirty="0">
                <a:solidFill>
                  <a:srgbClr val="0070C0"/>
                </a:solidFill>
                <a:latin typeface="Arial" pitchFamily="34" charset="0"/>
                <a:cs typeface="Arial" pitchFamily="34" charset="0"/>
              </a:rPr>
              <a:t>ng </a:t>
            </a:r>
            <a:r>
              <a:rPr lang="en-US" sz="1500" b="1" dirty="0" err="1">
                <a:solidFill>
                  <a:srgbClr val="0070C0"/>
                </a:solidFill>
                <a:latin typeface="Arial" pitchFamily="34" charset="0"/>
                <a:cs typeface="Arial" pitchFamily="34" charset="0"/>
              </a:rPr>
              <a:t>ưu</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điểm</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hạn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chế</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của</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thân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và</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đề</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xuất</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các</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biện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pháp</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phát</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huy</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ưu</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điểm</a:t>
            </a:r>
            <a:r>
              <a:rPr lang="en-US" sz="1500" b="1" dirty="0">
                <a:solidFill>
                  <a:srgbClr val="0070C0"/>
                </a:solidFill>
                <a:latin typeface="Arial" pitchFamily="34" charset="0"/>
                <a:cs typeface="Arial" pitchFamily="34" charset="0"/>
              </a:rPr>
              <a:t>/</a:t>
            </a:r>
            <a:r>
              <a:rPr lang="en-US" sz="1500" b="1" dirty="0" err="1">
                <a:solidFill>
                  <a:srgbClr val="0070C0"/>
                </a:solidFill>
                <a:latin typeface="Arial" pitchFamily="34" charset="0"/>
                <a:cs typeface="Arial" pitchFamily="34" charset="0"/>
              </a:rPr>
              <a:t>khắc</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phục</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hạn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chế</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của</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bản</a:t>
            </a:r>
            <a:r>
              <a:rPr lang="en-US" sz="1500" b="1" dirty="0">
                <a:solidFill>
                  <a:srgbClr val="0070C0"/>
                </a:solidFill>
                <a:latin typeface="Arial" pitchFamily="34" charset="0"/>
                <a:cs typeface="Arial" pitchFamily="34" charset="0"/>
              </a:rPr>
              <a:t> </a:t>
            </a:r>
            <a:r>
              <a:rPr lang="en-US" sz="1500" b="1" dirty="0" err="1">
                <a:solidFill>
                  <a:srgbClr val="0070C0"/>
                </a:solidFill>
                <a:latin typeface="Arial" pitchFamily="34" charset="0"/>
                <a:cs typeface="Arial" pitchFamily="34" charset="0"/>
              </a:rPr>
              <a:t>thân</a:t>
            </a:r>
            <a:r>
              <a:rPr lang="vi-VN" sz="1500" b="1" dirty="0">
                <a:solidFill>
                  <a:srgbClr val="0070C0"/>
                </a:solidFill>
                <a:latin typeface="Arial" pitchFamily="34" charset="0"/>
                <a:cs typeface="Arial" pitchFamily="34" charset="0"/>
              </a:rPr>
              <a:t> theo mẫu</a:t>
            </a:r>
            <a:r>
              <a:rPr lang="en-US" sz="1500" b="1" dirty="0">
                <a:solidFill>
                  <a:srgbClr val="0070C0"/>
                </a:solidFill>
                <a:latin typeface="Arial" pitchFamily="34" charset="0"/>
                <a:cs typeface="Arial" pitchFamily="34" charset="0"/>
              </a:rPr>
              <a:t>:</a:t>
            </a:r>
          </a:p>
        </p:txBody>
      </p:sp>
      <p:graphicFrame>
        <p:nvGraphicFramePr>
          <p:cNvPr id="18" name="Table 17"/>
          <p:cNvGraphicFramePr>
            <a:graphicFrameLocks noGrp="1"/>
          </p:cNvGraphicFramePr>
          <p:nvPr>
            <p:extLst>
              <p:ext uri="{D42A27DB-BD31-4B8C-83A1-F6EECF244321}">
                <p14:modId xmlns:p14="http://schemas.microsoft.com/office/powerpoint/2010/main" val="898489660"/>
              </p:ext>
            </p:extLst>
          </p:nvPr>
        </p:nvGraphicFramePr>
        <p:xfrm>
          <a:off x="4927495" y="2692666"/>
          <a:ext cx="3626957" cy="2116956"/>
        </p:xfrm>
        <a:graphic>
          <a:graphicData uri="http://schemas.openxmlformats.org/drawingml/2006/table">
            <a:tbl>
              <a:tblPr/>
              <a:tblGrid>
                <a:gridCol w="1337300">
                  <a:extLst>
                    <a:ext uri="{9D8B030D-6E8A-4147-A177-3AD203B41FA5}">
                      <a16:colId xmlns:a16="http://schemas.microsoft.com/office/drawing/2014/main" val="20000"/>
                    </a:ext>
                  </a:extLst>
                </a:gridCol>
                <a:gridCol w="2289657">
                  <a:extLst>
                    <a:ext uri="{9D8B030D-6E8A-4147-A177-3AD203B41FA5}">
                      <a16:colId xmlns:a16="http://schemas.microsoft.com/office/drawing/2014/main" val="20001"/>
                    </a:ext>
                  </a:extLst>
                </a:gridCol>
              </a:tblGrid>
              <a:tr h="529239">
                <a:tc>
                  <a:txBody>
                    <a:bodyPr/>
                    <a:lstStyle/>
                    <a:p>
                      <a:pPr algn="ctr">
                        <a:spcAft>
                          <a:spcPts val="0"/>
                        </a:spcAft>
                        <a:tabLst>
                          <a:tab pos="3868420" algn="l"/>
                        </a:tabLst>
                      </a:pPr>
                      <a:r>
                        <a:rPr lang="en-US" sz="1600" b="1" dirty="0" err="1">
                          <a:solidFill>
                            <a:srgbClr val="C00000"/>
                          </a:solidFill>
                          <a:latin typeface="+mj-lt"/>
                          <a:ea typeface="Times New Roman"/>
                          <a:cs typeface="Times New Roman"/>
                        </a:rPr>
                        <a:t>Ưu</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điểm</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hạn</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chế</a:t>
                      </a:r>
                      <a:endParaRPr lang="en-US" sz="1600" dirty="0">
                        <a:solidFill>
                          <a:srgbClr val="C00000"/>
                        </a:solidFill>
                        <a:latin typeface="+mj-lt"/>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tabLst>
                          <a:tab pos="3868420" algn="l"/>
                        </a:tabLst>
                      </a:pPr>
                      <a:r>
                        <a:rPr lang="en-US" sz="1600" b="1" dirty="0" err="1">
                          <a:solidFill>
                            <a:srgbClr val="C00000"/>
                          </a:solidFill>
                          <a:latin typeface="+mj-lt"/>
                          <a:ea typeface="Times New Roman"/>
                          <a:cs typeface="Times New Roman"/>
                        </a:rPr>
                        <a:t>Biện</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pháp</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phát</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huy</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khắc</a:t>
                      </a:r>
                      <a:r>
                        <a:rPr lang="en-US" sz="1600" b="1" dirty="0">
                          <a:solidFill>
                            <a:srgbClr val="C00000"/>
                          </a:solidFill>
                          <a:latin typeface="+mj-lt"/>
                          <a:ea typeface="Times New Roman"/>
                          <a:cs typeface="Times New Roman"/>
                        </a:rPr>
                        <a:t> </a:t>
                      </a:r>
                      <a:r>
                        <a:rPr lang="en-US" sz="1600" b="1" dirty="0" err="1">
                          <a:solidFill>
                            <a:srgbClr val="C00000"/>
                          </a:solidFill>
                          <a:latin typeface="+mj-lt"/>
                          <a:ea typeface="Times New Roman"/>
                          <a:cs typeface="Times New Roman"/>
                        </a:rPr>
                        <a:t>phục</a:t>
                      </a:r>
                      <a:endParaRPr lang="en-US" sz="1600" dirty="0">
                        <a:solidFill>
                          <a:srgbClr val="C00000"/>
                        </a:solidFill>
                        <a:latin typeface="+mj-lt"/>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29239">
                <a:tc>
                  <a:txBody>
                    <a:bodyPr/>
                    <a:lstStyle/>
                    <a:p>
                      <a:pPr algn="just">
                        <a:spcAft>
                          <a:spcPts val="0"/>
                        </a:spcAft>
                        <a:tabLst>
                          <a:tab pos="3868420" algn="l"/>
                        </a:tabLst>
                      </a:pPr>
                      <a:endParaRPr lang="en-US" sz="100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00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529239">
                <a:tc>
                  <a:txBody>
                    <a:bodyPr/>
                    <a:lstStyle/>
                    <a:p>
                      <a:pPr algn="just">
                        <a:spcAft>
                          <a:spcPts val="0"/>
                        </a:spcAft>
                        <a:tabLst>
                          <a:tab pos="3868420" algn="l"/>
                        </a:tabLst>
                      </a:pPr>
                      <a:endParaRPr lang="en-US" sz="100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000" dirty="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529239">
                <a:tc>
                  <a:txBody>
                    <a:bodyPr/>
                    <a:lstStyle/>
                    <a:p>
                      <a:pPr algn="just">
                        <a:spcAft>
                          <a:spcPts val="0"/>
                        </a:spcAft>
                        <a:tabLst>
                          <a:tab pos="3868420" algn="l"/>
                        </a:tabLst>
                      </a:pPr>
                      <a:endParaRPr lang="en-US" sz="100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spcAft>
                          <a:spcPts val="0"/>
                        </a:spcAft>
                        <a:tabLst>
                          <a:tab pos="3868420" algn="l"/>
                        </a:tabLst>
                      </a:pPr>
                      <a:endParaRPr lang="en-US" sz="1000" dirty="0">
                        <a:latin typeface="Times New Roman"/>
                        <a:ea typeface="Times New Roman"/>
                        <a:cs typeface="Times New Roman"/>
                      </a:endParaRP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2406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ox(in)">
                                      <p:cBhvr>
                                        <p:cTn id="7" dur="500"/>
                                        <p:tgtEl>
                                          <p:spTgt spid="6"/>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ox(in)">
                                      <p:cBhvr>
                                        <p:cTn id="10" dur="500"/>
                                        <p:tgtEl>
                                          <p:spTgt spid="10"/>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ox(in)">
                                      <p:cBhvr>
                                        <p:cTn id="13" dur="500"/>
                                        <p:tgtEl>
                                          <p:spTgt spid="15"/>
                                        </p:tgtEl>
                                      </p:cBhvr>
                                    </p:animEffect>
                                  </p:childTnLst>
                                </p:cTn>
                              </p:par>
                              <p:par>
                                <p:cTn id="14" presetID="4" presetClass="entr" presetSubtype="16"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ox(in)">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4"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ox(in)">
                                      <p:cBhvr>
                                        <p:cTn id="21" dur="500"/>
                                        <p:tgtEl>
                                          <p:spTgt spid="13"/>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ox(in)">
                                      <p:cBhvr>
                                        <p:cTn id="24" dur="500"/>
                                        <p:tgtEl>
                                          <p:spTgt spid="17"/>
                                        </p:tgtEl>
                                      </p:cBhvr>
                                    </p:animEffect>
                                  </p:childTnLst>
                                </p:cTn>
                              </p:par>
                              <p:par>
                                <p:cTn id="25" presetID="4" presetClass="entr" presetSubtype="16"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box(in)">
                                      <p:cBhvr>
                                        <p:cTn id="2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5" name="Rectangle 4">
            <a:extLst>
              <a:ext uri="{FF2B5EF4-FFF2-40B4-BE49-F238E27FC236}">
                <a16:creationId xmlns:a16="http://schemas.microsoft.com/office/drawing/2014/main" id="{F3564921-1296-4F72-A8B8-BF0AA1B2B709}"/>
              </a:ext>
            </a:extLst>
          </p:cNvPr>
          <p:cNvSpPr/>
          <p:nvPr/>
        </p:nvSpPr>
        <p:spPr>
          <a:xfrm>
            <a:off x="3857993" y="266700"/>
            <a:ext cx="5133607"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a:solidFill>
                  <a:srgbClr val="FFFF00"/>
                </a:solidFill>
                <a:latin typeface="+mj-lt"/>
                <a:cs typeface="Times New Roman" pitchFamily="18" charset="0"/>
              </a:rPr>
              <a:t>Quan </a:t>
            </a:r>
            <a:r>
              <a:rPr lang="en-US" sz="2400" b="1" dirty="0" err="1">
                <a:solidFill>
                  <a:srgbClr val="FFFF00"/>
                </a:solidFill>
                <a:latin typeface="+mj-lt"/>
                <a:cs typeface="Times New Roman" pitchFamily="18" charset="0"/>
              </a:rPr>
              <a:t>sát</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tranh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và</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trả</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lời</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câu</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hỏi</a:t>
            </a:r>
            <a:endParaRPr lang="en-US" sz="2400" b="1" dirty="0">
              <a:solidFill>
                <a:srgbClr val="FFFF00"/>
              </a:solidFill>
              <a:latin typeface="+mj-lt"/>
              <a:cs typeface="Times New Roman" pitchFamily="18" charset="0"/>
            </a:endParaRPr>
          </a:p>
        </p:txBody>
      </p:sp>
      <p:sp>
        <p:nvSpPr>
          <p:cNvPr id="6" name="Star: 8 Points 5">
            <a:extLst>
              <a:ext uri="{FF2B5EF4-FFF2-40B4-BE49-F238E27FC236}">
                <a16:creationId xmlns:a16="http://schemas.microsoft.com/office/drawing/2014/main" id="{B664C6D1-DA3B-43ED-9E78-7208DC309970}"/>
              </a:ext>
            </a:extLst>
          </p:cNvPr>
          <p:cNvSpPr/>
          <p:nvPr/>
        </p:nvSpPr>
        <p:spPr bwMode="auto">
          <a:xfrm>
            <a:off x="152400" y="4351699"/>
            <a:ext cx="8839200" cy="1457682"/>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r>
              <a:rPr lang="en-US" b="1" dirty="0" err="1">
                <a:solidFill>
                  <a:srgbClr val="FFFF00"/>
                </a:solidFill>
              </a:rPr>
              <a:t>Để</a:t>
            </a:r>
            <a:r>
              <a:rPr lang="en-US" b="1" dirty="0">
                <a:solidFill>
                  <a:srgbClr val="FFFF00"/>
                </a:solidFill>
              </a:rPr>
              <a:t> </a:t>
            </a:r>
            <a:r>
              <a:rPr lang="en-US" b="1" dirty="0" err="1">
                <a:solidFill>
                  <a:srgbClr val="FFFF00"/>
                </a:solidFill>
              </a:rPr>
              <a:t>người</a:t>
            </a:r>
            <a:r>
              <a:rPr lang="en-US" b="1" dirty="0">
                <a:solidFill>
                  <a:srgbClr val="FFFF00"/>
                </a:solidFill>
              </a:rPr>
              <a:t> </a:t>
            </a:r>
            <a:r>
              <a:rPr lang="en-US" b="1" dirty="0" err="1">
                <a:solidFill>
                  <a:srgbClr val="FFFF00"/>
                </a:solidFill>
              </a:rPr>
              <a:t>khác</a:t>
            </a:r>
            <a:r>
              <a:rPr lang="en-US" b="1" dirty="0">
                <a:solidFill>
                  <a:srgbClr val="FFFF00"/>
                </a:solidFill>
              </a:rPr>
              <a:t> </a:t>
            </a:r>
            <a:r>
              <a:rPr lang="en-US" b="1" dirty="0" err="1">
                <a:solidFill>
                  <a:srgbClr val="FFFF00"/>
                </a:solidFill>
              </a:rPr>
              <a:t>nói</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đúng</a:t>
            </a:r>
            <a:r>
              <a:rPr lang="en-US" b="1" dirty="0">
                <a:solidFill>
                  <a:srgbClr val="FFFF00"/>
                </a:solidFill>
              </a:rPr>
              <a:t> </a:t>
            </a:r>
            <a:r>
              <a:rPr lang="en-US" b="1" dirty="0" err="1">
                <a:solidFill>
                  <a:srgbClr val="FFFF00"/>
                </a:solidFill>
              </a:rPr>
              <a:t>về</a:t>
            </a:r>
            <a:r>
              <a:rPr lang="en-US" b="1" dirty="0">
                <a:solidFill>
                  <a:srgbClr val="FFFF00"/>
                </a:solidFill>
              </a:rPr>
              <a:t> </a:t>
            </a:r>
            <a:r>
              <a:rPr lang="en-US" b="1" dirty="0" err="1">
                <a:solidFill>
                  <a:srgbClr val="FFFF00"/>
                </a:solidFill>
              </a:rPr>
              <a:t>mình</a:t>
            </a:r>
            <a:r>
              <a:rPr lang="en-US" b="1" dirty="0">
                <a:solidFill>
                  <a:srgbClr val="FFFF00"/>
                </a:solidFill>
              </a:rPr>
              <a:t> </a:t>
            </a:r>
            <a:r>
              <a:rPr lang="en-US" b="1" dirty="0" err="1">
                <a:solidFill>
                  <a:srgbClr val="FFFF00"/>
                </a:solidFill>
              </a:rPr>
              <a:t>mà</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giải</a:t>
            </a:r>
            <a:r>
              <a:rPr lang="en-US" b="1" dirty="0">
                <a:solidFill>
                  <a:srgbClr val="FFFF00"/>
                </a:solidFill>
              </a:rPr>
              <a:t> </a:t>
            </a:r>
            <a:r>
              <a:rPr lang="en-US" b="1" dirty="0" err="1">
                <a:solidFill>
                  <a:srgbClr val="FFFF00"/>
                </a:solidFill>
              </a:rPr>
              <a:t>thích</a:t>
            </a:r>
            <a:r>
              <a:rPr lang="en-US" b="1" dirty="0">
                <a:solidFill>
                  <a:srgbClr val="FFFF00"/>
                </a:solidFill>
              </a:rPr>
              <a:t> </a:t>
            </a:r>
            <a:r>
              <a:rPr lang="en-US" b="1" dirty="0" err="1">
                <a:solidFill>
                  <a:srgbClr val="FFFF00"/>
                </a:solidFill>
              </a:rPr>
              <a:t>cho</a:t>
            </a:r>
            <a:r>
              <a:rPr lang="en-US" b="1" dirty="0">
                <a:solidFill>
                  <a:srgbClr val="FFFF00"/>
                </a:solidFill>
              </a:rPr>
              <a:t> </a:t>
            </a:r>
            <a:r>
              <a:rPr lang="en-US" b="1" dirty="0" err="1">
                <a:solidFill>
                  <a:srgbClr val="FFFF00"/>
                </a:solidFill>
              </a:rPr>
              <a:t>họ</a:t>
            </a:r>
            <a:r>
              <a:rPr lang="en-US" b="1" dirty="0">
                <a:solidFill>
                  <a:srgbClr val="FFFF00"/>
                </a:solidFill>
              </a:rPr>
              <a:t> </a:t>
            </a:r>
            <a:r>
              <a:rPr lang="en-US" b="1" dirty="0" err="1">
                <a:solidFill>
                  <a:srgbClr val="FFFF00"/>
                </a:solidFill>
              </a:rPr>
              <a:t>biết</a:t>
            </a:r>
            <a:r>
              <a:rPr lang="en-US" b="1" dirty="0">
                <a:solidFill>
                  <a:srgbClr val="FFFF00"/>
                </a:solidFill>
              </a:rPr>
              <a:t> </a:t>
            </a:r>
            <a:r>
              <a:rPr lang="en-US" b="1" dirty="0" err="1">
                <a:solidFill>
                  <a:srgbClr val="FFFF00"/>
                </a:solidFill>
              </a:rPr>
              <a:t>thì</a:t>
            </a:r>
            <a:r>
              <a:rPr lang="en-US" b="1" dirty="0">
                <a:solidFill>
                  <a:srgbClr val="FFFF00"/>
                </a:solidFill>
              </a:rPr>
              <a:t> </a:t>
            </a:r>
            <a:r>
              <a:rPr lang="en-US" b="1" dirty="0" err="1">
                <a:solidFill>
                  <a:srgbClr val="FFFF00"/>
                </a:solidFill>
              </a:rPr>
              <a:t>mọi</a:t>
            </a:r>
            <a:r>
              <a:rPr lang="en-US" b="1" dirty="0">
                <a:solidFill>
                  <a:srgbClr val="FFFF00"/>
                </a:solidFill>
              </a:rPr>
              <a:t> </a:t>
            </a:r>
            <a:r>
              <a:rPr lang="en-US" b="1" dirty="0" err="1">
                <a:solidFill>
                  <a:srgbClr val="FFFF00"/>
                </a:solidFill>
              </a:rPr>
              <a:t>người</a:t>
            </a:r>
            <a:r>
              <a:rPr lang="en-US" b="1" dirty="0">
                <a:solidFill>
                  <a:srgbClr val="FFFF00"/>
                </a:solidFill>
              </a:rPr>
              <a:t> </a:t>
            </a:r>
            <a:r>
              <a:rPr lang="en-US" b="1" dirty="0" err="1">
                <a:solidFill>
                  <a:srgbClr val="FFFF00"/>
                </a:solidFill>
              </a:rPr>
              <a:t>sẽ</a:t>
            </a:r>
            <a:r>
              <a:rPr lang="en-US" b="1" dirty="0">
                <a:solidFill>
                  <a:srgbClr val="FFFF00"/>
                </a:solidFill>
              </a:rPr>
              <a:t> </a:t>
            </a:r>
            <a:r>
              <a:rPr lang="en-US" b="1" dirty="0" err="1">
                <a:solidFill>
                  <a:srgbClr val="FFFF00"/>
                </a:solidFill>
              </a:rPr>
              <a:t>có</a:t>
            </a:r>
            <a:r>
              <a:rPr lang="en-US" b="1" dirty="0">
                <a:solidFill>
                  <a:srgbClr val="FFFF00"/>
                </a:solidFill>
              </a:rPr>
              <a:t> </a:t>
            </a:r>
            <a:r>
              <a:rPr lang="en-US" b="1" dirty="0" err="1">
                <a:solidFill>
                  <a:srgbClr val="FFFF00"/>
                </a:solidFill>
              </a:rPr>
              <a:t>cái</a:t>
            </a:r>
            <a:r>
              <a:rPr lang="en-US" b="1" dirty="0">
                <a:solidFill>
                  <a:srgbClr val="FFFF00"/>
                </a:solidFill>
              </a:rPr>
              <a:t> </a:t>
            </a:r>
            <a:r>
              <a:rPr lang="en-US" b="1" dirty="0" err="1">
                <a:solidFill>
                  <a:srgbClr val="FFFF00"/>
                </a:solidFill>
              </a:rPr>
              <a:t>nhìn</a:t>
            </a:r>
            <a:r>
              <a:rPr lang="en-US" b="1" dirty="0">
                <a:solidFill>
                  <a:srgbClr val="FFFF00"/>
                </a:solidFill>
              </a:rPr>
              <a:t> </a:t>
            </a:r>
            <a:r>
              <a:rPr lang="en-US" b="1" dirty="0" err="1">
                <a:solidFill>
                  <a:srgbClr val="FFFF00"/>
                </a:solidFill>
              </a:rPr>
              <a:t>sai</a:t>
            </a:r>
            <a:r>
              <a:rPr lang="en-US" b="1" dirty="0">
                <a:solidFill>
                  <a:srgbClr val="FFFF00"/>
                </a:solidFill>
              </a:rPr>
              <a:t> </a:t>
            </a:r>
            <a:r>
              <a:rPr lang="en-US" b="1" dirty="0" err="1">
                <a:solidFill>
                  <a:srgbClr val="FFFF00"/>
                </a:solidFill>
              </a:rPr>
              <a:t>về</a:t>
            </a:r>
            <a:r>
              <a:rPr lang="en-US" b="1" dirty="0">
                <a:solidFill>
                  <a:srgbClr val="FFFF00"/>
                </a:solidFill>
              </a:rPr>
              <a:t> </a:t>
            </a:r>
            <a:r>
              <a:rPr lang="en-US" b="1" dirty="0" err="1">
                <a:solidFill>
                  <a:srgbClr val="FFFF00"/>
                </a:solidFill>
              </a:rPr>
              <a:t>mình</a:t>
            </a:r>
            <a:endParaRPr lang="en-US" b="1" dirty="0">
              <a:solidFill>
                <a:srgbClr val="FFFF00"/>
              </a:solidFill>
              <a:effectLst/>
              <a:latin typeface="+mj-lt"/>
              <a:ea typeface="Calibri" panose="020F0502020204030204" pitchFamily="34" charset="0"/>
              <a:cs typeface="Times New Roman" panose="02020603050405020304" pitchFamily="18" charset="0"/>
            </a:endParaRPr>
          </a:p>
        </p:txBody>
      </p:sp>
      <p:pic>
        <p:nvPicPr>
          <p:cNvPr id="7" name="Picture 2" descr="C:\Users\DELL\Downloads\20210716_130556.jpg">
            <a:extLst>
              <a:ext uri="{FF2B5EF4-FFF2-40B4-BE49-F238E27FC236}">
                <a16:creationId xmlns:a16="http://schemas.microsoft.com/office/drawing/2014/main" id="{DECB2DB3-E0F6-409A-A0A5-AE0DD8CFC6D8}"/>
              </a:ext>
            </a:extLst>
          </p:cNvPr>
          <p:cNvPicPr>
            <a:picLocks noChangeAspect="1" noChangeArrowheads="1"/>
          </p:cNvPicPr>
          <p:nvPr/>
        </p:nvPicPr>
        <p:blipFill>
          <a:blip r:embed="rId4"/>
          <a:srcRect/>
          <a:stretch>
            <a:fillRect/>
          </a:stretch>
        </p:blipFill>
        <p:spPr bwMode="auto">
          <a:xfrm>
            <a:off x="2133600" y="997032"/>
            <a:ext cx="5060718" cy="3354667"/>
          </a:xfrm>
          <a:prstGeom prst="rect">
            <a:avLst/>
          </a:prstGeom>
          <a:noFill/>
        </p:spPr>
      </p:pic>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85336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6" name="Star: 8 Points 5">
            <a:extLst>
              <a:ext uri="{FF2B5EF4-FFF2-40B4-BE49-F238E27FC236}">
                <a16:creationId xmlns:a16="http://schemas.microsoft.com/office/drawing/2014/main" id="{B664C6D1-DA3B-43ED-9E78-7208DC309970}"/>
              </a:ext>
            </a:extLst>
          </p:cNvPr>
          <p:cNvSpPr/>
          <p:nvPr/>
        </p:nvSpPr>
        <p:spPr bwMode="auto">
          <a:xfrm>
            <a:off x="152400" y="4351699"/>
            <a:ext cx="8839200" cy="1015960"/>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r>
              <a:rPr lang="en-US" b="1" dirty="0">
                <a:solidFill>
                  <a:srgbClr val="FFFF00"/>
                </a:solidFill>
              </a:rPr>
              <a:t>Lan </a:t>
            </a:r>
            <a:r>
              <a:rPr lang="en-US" b="1" dirty="0" err="1">
                <a:solidFill>
                  <a:srgbClr val="FFFF00"/>
                </a:solidFill>
              </a:rPr>
              <a:t>không</a:t>
            </a:r>
            <a:r>
              <a:rPr lang="en-US" b="1" dirty="0">
                <a:solidFill>
                  <a:srgbClr val="FFFF00"/>
                </a:solidFill>
              </a:rPr>
              <a:t> </a:t>
            </a:r>
            <a:r>
              <a:rPr lang="en-US" b="1" dirty="0" err="1">
                <a:solidFill>
                  <a:srgbClr val="FFFF00"/>
                </a:solidFill>
              </a:rPr>
              <a:t>hỏi</a:t>
            </a:r>
            <a:r>
              <a:rPr lang="en-US" b="1" dirty="0">
                <a:solidFill>
                  <a:srgbClr val="FFFF00"/>
                </a:solidFill>
              </a:rPr>
              <a:t> </a:t>
            </a:r>
            <a:r>
              <a:rPr lang="en-US" b="1" dirty="0" err="1">
                <a:solidFill>
                  <a:srgbClr val="FFFF00"/>
                </a:solidFill>
              </a:rPr>
              <a:t>bài</a:t>
            </a:r>
            <a:r>
              <a:rPr lang="en-US" b="1" dirty="0">
                <a:solidFill>
                  <a:srgbClr val="FFFF00"/>
                </a:solidFill>
              </a:rPr>
              <a:t> </a:t>
            </a:r>
            <a:r>
              <a:rPr lang="en-US" b="1" dirty="0" err="1">
                <a:solidFill>
                  <a:srgbClr val="FFFF00"/>
                </a:solidFill>
              </a:rPr>
              <a:t>cô</a:t>
            </a:r>
            <a:r>
              <a:rPr lang="en-US" b="1" dirty="0">
                <a:solidFill>
                  <a:srgbClr val="FFFF00"/>
                </a:solidFill>
              </a:rPr>
              <a:t> </a:t>
            </a:r>
            <a:r>
              <a:rPr lang="en-US" b="1" dirty="0" err="1">
                <a:solidFill>
                  <a:srgbClr val="FFFF00"/>
                </a:solidFill>
              </a:rPr>
              <a:t>giáo</a:t>
            </a:r>
            <a:r>
              <a:rPr lang="en-US" b="1" dirty="0">
                <a:solidFill>
                  <a:srgbClr val="FFFF00"/>
                </a:solidFill>
              </a:rPr>
              <a:t>, Lan </a:t>
            </a:r>
            <a:r>
              <a:rPr lang="en-US" b="1" dirty="0" err="1">
                <a:solidFill>
                  <a:srgbClr val="FFFF00"/>
                </a:solidFill>
              </a:rPr>
              <a:t>sẽ</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hiều</a:t>
            </a:r>
            <a:r>
              <a:rPr lang="en-US" b="1" dirty="0">
                <a:solidFill>
                  <a:srgbClr val="FFFF00"/>
                </a:solidFill>
              </a:rPr>
              <a:t> </a:t>
            </a:r>
            <a:r>
              <a:rPr lang="en-US" b="1" dirty="0" err="1">
                <a:solidFill>
                  <a:srgbClr val="FFFF00"/>
                </a:solidFill>
              </a:rPr>
              <a:t>bài</a:t>
            </a:r>
            <a:r>
              <a:rPr lang="en-US" b="1" dirty="0">
                <a:solidFill>
                  <a:srgbClr val="FFFF00"/>
                </a:solidFill>
              </a:rPr>
              <a:t> </a:t>
            </a:r>
            <a:r>
              <a:rPr lang="en-US" b="1" dirty="0" err="1">
                <a:solidFill>
                  <a:srgbClr val="FFFF00"/>
                </a:solidFill>
              </a:rPr>
              <a:t>và</a:t>
            </a:r>
            <a:r>
              <a:rPr lang="en-US" b="1" dirty="0">
                <a:solidFill>
                  <a:srgbClr val="FFFF00"/>
                </a:solidFill>
              </a:rPr>
              <a:t> </a:t>
            </a:r>
            <a:r>
              <a:rPr lang="en-US" b="1" dirty="0" err="1">
                <a:solidFill>
                  <a:srgbClr val="FFFF00"/>
                </a:solidFill>
              </a:rPr>
              <a:t>đem</a:t>
            </a:r>
            <a:r>
              <a:rPr lang="en-US" b="1" dirty="0">
                <a:solidFill>
                  <a:srgbClr val="FFFF00"/>
                </a:solidFill>
              </a:rPr>
              <a:t> </a:t>
            </a:r>
            <a:r>
              <a:rPr lang="en-US" b="1" dirty="0" err="1">
                <a:solidFill>
                  <a:srgbClr val="FFFF00"/>
                </a:solidFill>
              </a:rPr>
              <a:t>lại</a:t>
            </a:r>
            <a:r>
              <a:rPr lang="en-US" b="1" dirty="0">
                <a:solidFill>
                  <a:srgbClr val="FFFF00"/>
                </a:solidFill>
              </a:rPr>
              <a:t> </a:t>
            </a:r>
            <a:r>
              <a:rPr lang="en-US" b="1" dirty="0" err="1">
                <a:solidFill>
                  <a:srgbClr val="FFFF00"/>
                </a:solidFill>
              </a:rPr>
              <a:t>kết</a:t>
            </a:r>
            <a:r>
              <a:rPr lang="en-US" b="1" dirty="0">
                <a:solidFill>
                  <a:srgbClr val="FFFF00"/>
                </a:solidFill>
              </a:rPr>
              <a:t> </a:t>
            </a:r>
            <a:r>
              <a:rPr lang="en-US" b="1" dirty="0" err="1">
                <a:solidFill>
                  <a:srgbClr val="FFFF00"/>
                </a:solidFill>
              </a:rPr>
              <a:t>quả</a:t>
            </a:r>
            <a:r>
              <a:rPr lang="en-US" b="1" dirty="0">
                <a:solidFill>
                  <a:srgbClr val="FFFF00"/>
                </a:solidFill>
              </a:rPr>
              <a:t> </a:t>
            </a:r>
            <a:r>
              <a:rPr lang="en-US" b="1" dirty="0" err="1">
                <a:solidFill>
                  <a:srgbClr val="FFFF00"/>
                </a:solidFill>
              </a:rPr>
              <a:t>học</a:t>
            </a:r>
            <a:r>
              <a:rPr lang="en-US" b="1" dirty="0">
                <a:solidFill>
                  <a:srgbClr val="FFFF00"/>
                </a:solidFill>
              </a:rPr>
              <a:t> </a:t>
            </a:r>
            <a:r>
              <a:rPr lang="en-US" b="1" dirty="0" err="1">
                <a:solidFill>
                  <a:srgbClr val="FFFF00"/>
                </a:solidFill>
              </a:rPr>
              <a:t>tập</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tốt</a:t>
            </a:r>
            <a:r>
              <a:rPr lang="en-US" b="1" dirty="0">
                <a:solidFill>
                  <a:srgbClr val="FFFF00"/>
                </a:solidFill>
              </a:rPr>
              <a:t>.</a:t>
            </a:r>
            <a:endParaRPr lang="en-US" b="1" dirty="0">
              <a:solidFill>
                <a:srgbClr val="FFFF00"/>
              </a:solidFill>
              <a:effectLst/>
              <a:latin typeface="+mj-lt"/>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9" name="Picture 3" descr="C:\Users\DELL\Downloads\20210716_130530.jpg">
            <a:extLst>
              <a:ext uri="{FF2B5EF4-FFF2-40B4-BE49-F238E27FC236}">
                <a16:creationId xmlns:a16="http://schemas.microsoft.com/office/drawing/2014/main" id="{2144B137-109B-408A-8F3D-CB0DF4140C58}"/>
              </a:ext>
            </a:extLst>
          </p:cNvPr>
          <p:cNvPicPr>
            <a:picLocks noChangeAspect="1" noChangeArrowheads="1"/>
          </p:cNvPicPr>
          <p:nvPr/>
        </p:nvPicPr>
        <p:blipFill>
          <a:blip r:embed="rId4"/>
          <a:srcRect/>
          <a:stretch>
            <a:fillRect/>
          </a:stretch>
        </p:blipFill>
        <p:spPr bwMode="auto">
          <a:xfrm>
            <a:off x="2286000" y="990600"/>
            <a:ext cx="5029200" cy="3316916"/>
          </a:xfrm>
          <a:prstGeom prst="rect">
            <a:avLst/>
          </a:prstGeom>
          <a:noFill/>
        </p:spPr>
      </p:pic>
    </p:spTree>
    <p:extLst>
      <p:ext uri="{BB962C8B-B14F-4D97-AF65-F5344CB8AC3E}">
        <p14:creationId xmlns:p14="http://schemas.microsoft.com/office/powerpoint/2010/main" val="135378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3"/>
          <a:stretch>
            <a:fillRect/>
          </a:stretch>
        </p:blipFill>
        <p:spPr>
          <a:xfrm>
            <a:off x="2275" y="0"/>
            <a:ext cx="3855718" cy="990600"/>
          </a:xfrm>
          <a:prstGeom prst="rect">
            <a:avLst/>
          </a:prstGeom>
        </p:spPr>
      </p:pic>
      <p:sp>
        <p:nvSpPr>
          <p:cNvPr id="5" name="Rectangle 4">
            <a:extLst>
              <a:ext uri="{FF2B5EF4-FFF2-40B4-BE49-F238E27FC236}">
                <a16:creationId xmlns:a16="http://schemas.microsoft.com/office/drawing/2014/main" id="{F3564921-1296-4F72-A8B8-BF0AA1B2B709}"/>
              </a:ext>
            </a:extLst>
          </p:cNvPr>
          <p:cNvSpPr/>
          <p:nvPr/>
        </p:nvSpPr>
        <p:spPr>
          <a:xfrm>
            <a:off x="4191000" y="226992"/>
            <a:ext cx="2895600" cy="536616"/>
          </a:xfrm>
          <a:prstGeom prst="rect">
            <a:avLst/>
          </a:prstGeom>
          <a:solidFill>
            <a:srgbClr val="000000">
              <a:alpha val="67843"/>
            </a:srgbClr>
          </a:solidFill>
          <a:ln w="57150">
            <a:solidFill>
              <a:srgbClr val="0070C0"/>
            </a:solidFill>
          </a:ln>
        </p:spPr>
        <p:style>
          <a:lnRef idx="2">
            <a:schemeClr val="accent1"/>
          </a:lnRef>
          <a:fillRef idx="1">
            <a:schemeClr val="lt1"/>
          </a:fillRef>
          <a:effectRef idx="0">
            <a:schemeClr val="accent1"/>
          </a:effectRef>
          <a:fontRef idx="minor">
            <a:schemeClr val="dk1"/>
          </a:fontRef>
        </p:style>
        <p:txBody>
          <a:bodyPr rtlCol="0" anchor="ctr"/>
          <a:lstStyle/>
          <a:p>
            <a:pPr algn="ctr">
              <a:lnSpc>
                <a:spcPct val="150000"/>
              </a:lnSpc>
            </a:pPr>
            <a:r>
              <a:rPr lang="en-US" sz="2400" b="1" dirty="0" err="1">
                <a:solidFill>
                  <a:srgbClr val="FFFF00"/>
                </a:solidFill>
                <a:latin typeface="+mj-lt"/>
                <a:cs typeface="Times New Roman" pitchFamily="18" charset="0"/>
              </a:rPr>
              <a:t>Xử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lí</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tình</a:t>
            </a:r>
            <a:r>
              <a:rPr lang="en-US" sz="2400" b="1" dirty="0">
                <a:solidFill>
                  <a:srgbClr val="FFFF00"/>
                </a:solidFill>
                <a:latin typeface="+mj-lt"/>
                <a:cs typeface="Times New Roman" pitchFamily="18" charset="0"/>
              </a:rPr>
              <a:t> </a:t>
            </a:r>
            <a:r>
              <a:rPr lang="en-US" sz="2400" b="1" dirty="0" err="1">
                <a:solidFill>
                  <a:srgbClr val="FFFF00"/>
                </a:solidFill>
                <a:latin typeface="+mj-lt"/>
                <a:cs typeface="Times New Roman" pitchFamily="18" charset="0"/>
              </a:rPr>
              <a:t>huống</a:t>
            </a:r>
            <a:endParaRPr lang="en-US" sz="2400" b="1" dirty="0">
              <a:solidFill>
                <a:srgbClr val="FFFF00"/>
              </a:solidFill>
              <a:latin typeface="+mj-lt"/>
              <a:cs typeface="Times New Roman" pitchFamily="18" charset="0"/>
            </a:endParaRPr>
          </a:p>
        </p:txBody>
      </p:sp>
      <p:sp>
        <p:nvSpPr>
          <p:cNvPr id="6" name="Star: 8 Points 5">
            <a:extLst>
              <a:ext uri="{FF2B5EF4-FFF2-40B4-BE49-F238E27FC236}">
                <a16:creationId xmlns:a16="http://schemas.microsoft.com/office/drawing/2014/main" id="{B664C6D1-DA3B-43ED-9E78-7208DC309970}"/>
              </a:ext>
            </a:extLst>
          </p:cNvPr>
          <p:cNvSpPr/>
          <p:nvPr/>
        </p:nvSpPr>
        <p:spPr bwMode="auto">
          <a:xfrm>
            <a:off x="152400" y="4351699"/>
            <a:ext cx="8839200" cy="1015960"/>
          </a:xfrm>
          <a:prstGeom prst="star8">
            <a:avLst/>
          </a:prstGeom>
          <a:solidFill>
            <a:srgbClr val="006600"/>
          </a:solidFill>
          <a:ln w="9525" cap="flat" cmpd="sng" algn="ctr">
            <a:noFill/>
            <a:prstDash val="solid"/>
            <a:round/>
            <a:headEnd type="none" w="med" len="med"/>
            <a:tailEnd type="none" w="med" len="med"/>
          </a:ln>
          <a:effectLst/>
          <a:scene3d>
            <a:camera prst="orthographicFront"/>
            <a:lightRig rig="threePt" dir="t"/>
          </a:scene3d>
          <a:sp3d>
            <a:bevelT prst="convex"/>
          </a:sp3d>
        </p:spPr>
        <p:txBody>
          <a:bodyPr vert="horz" wrap="square" lIns="91440" tIns="45720" rIns="91440" bIns="45720" numCol="1" rtlCol="0" anchor="t" anchorCtr="0" compatLnSpc="1">
            <a:prstTxWarp prst="textNoShape">
              <a:avLst/>
            </a:prstTxWarp>
            <a:spAutoFit/>
          </a:bodyPr>
          <a:lstStyle/>
          <a:p>
            <a:pPr algn="ctr"/>
            <a:r>
              <a:rPr lang="en-US" b="1" dirty="0" err="1">
                <a:solidFill>
                  <a:srgbClr val="FFFF00"/>
                </a:solidFill>
              </a:rPr>
              <a:t>Vy</a:t>
            </a:r>
            <a:r>
              <a:rPr lang="en-US" b="1" dirty="0">
                <a:solidFill>
                  <a:srgbClr val="FFFF00"/>
                </a:solidFill>
              </a:rPr>
              <a:t> </a:t>
            </a:r>
            <a:r>
              <a:rPr lang="en-US" b="1" dirty="0" err="1">
                <a:solidFill>
                  <a:srgbClr val="FFFF00"/>
                </a:solidFill>
              </a:rPr>
              <a:t>học</a:t>
            </a:r>
            <a:r>
              <a:rPr lang="en-US" b="1" dirty="0">
                <a:solidFill>
                  <a:srgbClr val="FFFF00"/>
                </a:solidFill>
              </a:rPr>
              <a:t> </a:t>
            </a:r>
            <a:r>
              <a:rPr lang="en-US" b="1" dirty="0" err="1">
                <a:solidFill>
                  <a:srgbClr val="FFFF00"/>
                </a:solidFill>
              </a:rPr>
              <a:t>vì</a:t>
            </a:r>
            <a:r>
              <a:rPr lang="en-US" b="1" dirty="0">
                <a:solidFill>
                  <a:srgbClr val="FFFF00"/>
                </a:solidFill>
              </a:rPr>
              <a:t> </a:t>
            </a:r>
            <a:r>
              <a:rPr lang="en-US" b="1" dirty="0" err="1">
                <a:solidFill>
                  <a:srgbClr val="FFFF00"/>
                </a:solidFill>
              </a:rPr>
              <a:t>bố</a:t>
            </a:r>
            <a:r>
              <a:rPr lang="en-US" b="1" dirty="0">
                <a:solidFill>
                  <a:srgbClr val="FFFF00"/>
                </a:solidFill>
              </a:rPr>
              <a:t> </a:t>
            </a:r>
            <a:r>
              <a:rPr lang="en-US" b="1" dirty="0" err="1">
                <a:solidFill>
                  <a:srgbClr val="FFFF00"/>
                </a:solidFill>
              </a:rPr>
              <a:t>mẹ</a:t>
            </a:r>
            <a:r>
              <a:rPr lang="en-US" b="1" dirty="0">
                <a:solidFill>
                  <a:srgbClr val="FFFF00"/>
                </a:solidFill>
              </a:rPr>
              <a:t> </a:t>
            </a:r>
            <a:r>
              <a:rPr lang="en-US" b="1" dirty="0" err="1">
                <a:solidFill>
                  <a:srgbClr val="FFFF00"/>
                </a:solidFill>
              </a:rPr>
              <a:t>mà</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đam</a:t>
            </a:r>
            <a:r>
              <a:rPr lang="en-US" b="1" dirty="0">
                <a:solidFill>
                  <a:srgbClr val="FFFF00"/>
                </a:solidFill>
              </a:rPr>
              <a:t> </a:t>
            </a:r>
            <a:r>
              <a:rPr lang="en-US" b="1" dirty="0" err="1">
                <a:solidFill>
                  <a:srgbClr val="FFFF00"/>
                </a:solidFill>
              </a:rPr>
              <a:t>mê</a:t>
            </a:r>
            <a:r>
              <a:rPr lang="en-US" b="1" dirty="0">
                <a:solidFill>
                  <a:srgbClr val="FFFF00"/>
                </a:solidFill>
              </a:rPr>
              <a:t>, </a:t>
            </a:r>
            <a:r>
              <a:rPr lang="en-US" b="1" dirty="0" err="1">
                <a:solidFill>
                  <a:srgbClr val="FFFF00"/>
                </a:solidFill>
              </a:rPr>
              <a:t>một</a:t>
            </a:r>
            <a:r>
              <a:rPr lang="en-US" b="1" dirty="0">
                <a:solidFill>
                  <a:srgbClr val="FFFF00"/>
                </a:solidFill>
              </a:rPr>
              <a:t> </a:t>
            </a:r>
            <a:r>
              <a:rPr lang="en-US" b="1" dirty="0" err="1">
                <a:solidFill>
                  <a:srgbClr val="FFFF00"/>
                </a:solidFill>
              </a:rPr>
              <a:t>thời</a:t>
            </a:r>
            <a:r>
              <a:rPr lang="en-US" b="1" dirty="0">
                <a:solidFill>
                  <a:srgbClr val="FFFF00"/>
                </a:solidFill>
              </a:rPr>
              <a:t> </a:t>
            </a:r>
            <a:r>
              <a:rPr lang="en-US" b="1" dirty="0" err="1">
                <a:solidFill>
                  <a:srgbClr val="FFFF00"/>
                </a:solidFill>
              </a:rPr>
              <a:t>gian</a:t>
            </a:r>
            <a:r>
              <a:rPr lang="en-US" b="1" dirty="0">
                <a:solidFill>
                  <a:srgbClr val="FFFF00"/>
                </a:solidFill>
              </a:rPr>
              <a:t> </a:t>
            </a:r>
            <a:r>
              <a:rPr lang="en-US" b="1" dirty="0" err="1">
                <a:solidFill>
                  <a:srgbClr val="FFFF00"/>
                </a:solidFill>
              </a:rPr>
              <a:t>sẽ</a:t>
            </a:r>
            <a:r>
              <a:rPr lang="en-US" b="1" dirty="0">
                <a:solidFill>
                  <a:srgbClr val="FFFF00"/>
                </a:solidFill>
              </a:rPr>
              <a:t> </a:t>
            </a:r>
            <a:r>
              <a:rPr lang="en-US" b="1" dirty="0" err="1">
                <a:solidFill>
                  <a:srgbClr val="FFFF00"/>
                </a:solidFill>
              </a:rPr>
              <a:t>nhàm</a:t>
            </a:r>
            <a:r>
              <a:rPr lang="en-US" b="1" dirty="0">
                <a:solidFill>
                  <a:srgbClr val="FFFF00"/>
                </a:solidFill>
              </a:rPr>
              <a:t> </a:t>
            </a:r>
            <a:r>
              <a:rPr lang="en-US" b="1" dirty="0" err="1">
                <a:solidFill>
                  <a:srgbClr val="FFFF00"/>
                </a:solidFill>
              </a:rPr>
              <a:t>chán</a:t>
            </a:r>
            <a:r>
              <a:rPr lang="en-US" b="1" dirty="0">
                <a:solidFill>
                  <a:srgbClr val="FFFF00"/>
                </a:solidFill>
              </a:rPr>
              <a:t> </a:t>
            </a:r>
            <a:r>
              <a:rPr lang="en-US" b="1" dirty="0" err="1">
                <a:solidFill>
                  <a:srgbClr val="FFFF00"/>
                </a:solidFill>
              </a:rPr>
              <a:t>và</a:t>
            </a:r>
            <a:r>
              <a:rPr lang="en-US" b="1" dirty="0">
                <a:solidFill>
                  <a:srgbClr val="FFFF00"/>
                </a:solidFill>
              </a:rPr>
              <a:t> </a:t>
            </a:r>
            <a:r>
              <a:rPr lang="en-US" b="1" dirty="0" err="1">
                <a:solidFill>
                  <a:srgbClr val="FFFF00"/>
                </a:solidFill>
              </a:rPr>
              <a:t>có</a:t>
            </a:r>
            <a:r>
              <a:rPr lang="en-US" b="1" dirty="0">
                <a:solidFill>
                  <a:srgbClr val="FFFF00"/>
                </a:solidFill>
              </a:rPr>
              <a:t> </a:t>
            </a:r>
            <a:r>
              <a:rPr lang="en-US" b="1" dirty="0" err="1">
                <a:solidFill>
                  <a:srgbClr val="FFFF00"/>
                </a:solidFill>
              </a:rPr>
              <a:t>kết</a:t>
            </a:r>
            <a:r>
              <a:rPr lang="en-US" b="1" dirty="0">
                <a:solidFill>
                  <a:srgbClr val="FFFF00"/>
                </a:solidFill>
              </a:rPr>
              <a:t> </a:t>
            </a:r>
            <a:r>
              <a:rPr lang="en-US" b="1" dirty="0" err="1">
                <a:solidFill>
                  <a:srgbClr val="FFFF00"/>
                </a:solidFill>
              </a:rPr>
              <a:t>quả</a:t>
            </a:r>
            <a:r>
              <a:rPr lang="en-US" b="1" dirty="0">
                <a:solidFill>
                  <a:srgbClr val="FFFF00"/>
                </a:solidFill>
              </a:rPr>
              <a:t> </a:t>
            </a:r>
            <a:r>
              <a:rPr lang="en-US" b="1" dirty="0" err="1">
                <a:solidFill>
                  <a:srgbClr val="FFFF00"/>
                </a:solidFill>
              </a:rPr>
              <a:t>không</a:t>
            </a:r>
            <a:r>
              <a:rPr lang="en-US" b="1" dirty="0">
                <a:solidFill>
                  <a:srgbClr val="FFFF00"/>
                </a:solidFill>
              </a:rPr>
              <a:t> </a:t>
            </a:r>
            <a:r>
              <a:rPr lang="en-US" b="1" dirty="0" err="1">
                <a:solidFill>
                  <a:srgbClr val="FFFF00"/>
                </a:solidFill>
              </a:rPr>
              <a:t>tốt</a:t>
            </a:r>
            <a:r>
              <a:rPr lang="en-US" b="1" dirty="0">
                <a:solidFill>
                  <a:srgbClr val="FFFF00"/>
                </a:solidFill>
              </a:rPr>
              <a:t>.</a:t>
            </a:r>
            <a:endParaRPr lang="en-US" b="1" dirty="0">
              <a:solidFill>
                <a:srgbClr val="FFFF00"/>
              </a:solidFill>
              <a:effectLst/>
              <a:latin typeface="+mj-lt"/>
              <a:ea typeface="Calibri" panose="020F0502020204030204" pitchFamily="34" charset="0"/>
              <a:cs typeface="Times New Roman" panose="02020603050405020304" pitchFamily="18" charset="0"/>
            </a:endParaRPr>
          </a:p>
        </p:txBody>
      </p:sp>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 name="Picture 4" descr="C:\Users\DELL\Downloads\20210716_130453.jpg">
            <a:extLst>
              <a:ext uri="{FF2B5EF4-FFF2-40B4-BE49-F238E27FC236}">
                <a16:creationId xmlns:a16="http://schemas.microsoft.com/office/drawing/2014/main" id="{DC33D927-5C29-4838-A9FA-D1CFF8D315C2}"/>
              </a:ext>
            </a:extLst>
          </p:cNvPr>
          <p:cNvPicPr>
            <a:picLocks noChangeAspect="1" noChangeArrowheads="1"/>
          </p:cNvPicPr>
          <p:nvPr/>
        </p:nvPicPr>
        <p:blipFill>
          <a:blip r:embed="rId4"/>
          <a:srcRect/>
          <a:stretch>
            <a:fillRect/>
          </a:stretch>
        </p:blipFill>
        <p:spPr bwMode="auto">
          <a:xfrm>
            <a:off x="2221992" y="1092935"/>
            <a:ext cx="4800600" cy="3156429"/>
          </a:xfrm>
          <a:prstGeom prst="rect">
            <a:avLst/>
          </a:prstGeom>
          <a:noFill/>
        </p:spPr>
      </p:pic>
    </p:spTree>
    <p:extLst>
      <p:ext uri="{BB962C8B-B14F-4D97-AF65-F5344CB8AC3E}">
        <p14:creationId xmlns:p14="http://schemas.microsoft.com/office/powerpoint/2010/main" val="19389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16E71A-386B-4693-BE7D-7ED468254444}"/>
              </a:ext>
            </a:extLst>
          </p:cNvPr>
          <p:cNvPicPr>
            <a:picLocks noChangeAspect="1"/>
          </p:cNvPicPr>
          <p:nvPr/>
        </p:nvPicPr>
        <p:blipFill>
          <a:blip r:embed="rId4"/>
          <a:stretch>
            <a:fillRect/>
          </a:stretch>
        </p:blipFill>
        <p:spPr>
          <a:xfrm>
            <a:off x="2275" y="0"/>
            <a:ext cx="3855718" cy="990600"/>
          </a:xfrm>
          <a:prstGeom prst="rect">
            <a:avLst/>
          </a:prstGeom>
        </p:spPr>
      </p:pic>
      <p:sp>
        <p:nvSpPr>
          <p:cNvPr id="4" name="Rectangle 2">
            <a:extLst>
              <a:ext uri="{FF2B5EF4-FFF2-40B4-BE49-F238E27FC236}">
                <a16:creationId xmlns:a16="http://schemas.microsoft.com/office/drawing/2014/main" id="{4D79274D-7EFF-4DC0-9A6C-AE090095269D}"/>
              </a:ext>
            </a:extLst>
          </p:cNvPr>
          <p:cNvSpPr>
            <a:spLocks noChangeArrowheads="1"/>
          </p:cNvSpPr>
          <p:nvPr/>
        </p:nvSpPr>
        <p:spPr bwMode="auto">
          <a:xfrm>
            <a:off x="-1" y="-1"/>
            <a:ext cx="1308192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3" name="Picture 2">
            <a:extLst>
              <a:ext uri="{FF2B5EF4-FFF2-40B4-BE49-F238E27FC236}">
                <a16:creationId xmlns:a16="http://schemas.microsoft.com/office/drawing/2014/main" id="{57FFF8D7-C83D-438E-B3BC-BBB24F0090E0}"/>
              </a:ext>
            </a:extLst>
          </p:cNvPr>
          <p:cNvPicPr>
            <a:picLocks noChangeAspect="1"/>
          </p:cNvPicPr>
          <p:nvPr/>
        </p:nvPicPr>
        <p:blipFill>
          <a:blip r:embed="rId5"/>
          <a:stretch>
            <a:fillRect/>
          </a:stretch>
        </p:blipFill>
        <p:spPr>
          <a:xfrm>
            <a:off x="198655" y="970662"/>
            <a:ext cx="5867400" cy="2187498"/>
          </a:xfrm>
          <a:prstGeom prst="rect">
            <a:avLst/>
          </a:prstGeom>
        </p:spPr>
      </p:pic>
      <p:pic>
        <p:nvPicPr>
          <p:cNvPr id="7" name="Picture 6">
            <a:extLst>
              <a:ext uri="{FF2B5EF4-FFF2-40B4-BE49-F238E27FC236}">
                <a16:creationId xmlns:a16="http://schemas.microsoft.com/office/drawing/2014/main" id="{179D11EF-6EC1-44A4-AB29-E3D36D3B0191}"/>
              </a:ext>
            </a:extLst>
          </p:cNvPr>
          <p:cNvPicPr>
            <a:picLocks noChangeAspect="1"/>
          </p:cNvPicPr>
          <p:nvPr/>
        </p:nvPicPr>
        <p:blipFill>
          <a:blip r:embed="rId6"/>
          <a:stretch>
            <a:fillRect/>
          </a:stretch>
        </p:blipFill>
        <p:spPr>
          <a:xfrm>
            <a:off x="6086437" y="990601"/>
            <a:ext cx="2905163" cy="2187498"/>
          </a:xfrm>
          <a:prstGeom prst="rect">
            <a:avLst/>
          </a:prstGeom>
        </p:spPr>
      </p:pic>
      <p:sp>
        <p:nvSpPr>
          <p:cNvPr id="13" name="Rectangle 2">
            <a:extLst>
              <a:ext uri="{FF2B5EF4-FFF2-40B4-BE49-F238E27FC236}">
                <a16:creationId xmlns:a16="http://schemas.microsoft.com/office/drawing/2014/main" id="{CA54A754-34AB-4F39-9429-FA0FA286B061}"/>
              </a:ext>
            </a:extLst>
          </p:cNvPr>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5" name="Rounded Rectangle 9">
            <a:extLst>
              <a:ext uri="{FF2B5EF4-FFF2-40B4-BE49-F238E27FC236}">
                <a16:creationId xmlns:a16="http://schemas.microsoft.com/office/drawing/2014/main" id="{C1D28B80-6946-40F7-991B-EDF2A04ED6E0}"/>
              </a:ext>
            </a:extLst>
          </p:cNvPr>
          <p:cNvSpPr/>
          <p:nvPr>
            <p:custDataLst>
              <p:tags r:id="rId1"/>
            </p:custDataLst>
          </p:nvPr>
        </p:nvSpPr>
        <p:spPr>
          <a:xfrm>
            <a:off x="198655" y="3355538"/>
            <a:ext cx="8792945" cy="2187497"/>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nên</a:t>
            </a:r>
            <a:r>
              <a:rPr lang="en-US" dirty="0">
                <a:solidFill>
                  <a:schemeClr val="bg1"/>
                </a:solidFill>
              </a:rPr>
              <a:t>: </a:t>
            </a:r>
            <a:r>
              <a:rPr lang="en-US" dirty="0" err="1">
                <a:solidFill>
                  <a:schemeClr val="bg1"/>
                </a:solidFill>
              </a:rPr>
              <a:t>Chấp</a:t>
            </a:r>
            <a:r>
              <a:rPr lang="en-US" dirty="0">
                <a:solidFill>
                  <a:schemeClr val="bg1"/>
                </a:solidFill>
              </a:rPr>
              <a:t> </a:t>
            </a:r>
            <a:r>
              <a:rPr lang="en-US" dirty="0" err="1">
                <a:solidFill>
                  <a:schemeClr val="bg1"/>
                </a:solidFill>
              </a:rPr>
              <a:t>nhận</a:t>
            </a:r>
            <a:r>
              <a:rPr lang="en-US" dirty="0">
                <a:solidFill>
                  <a:schemeClr val="bg1"/>
                </a:solidFill>
              </a:rPr>
              <a:t> </a:t>
            </a:r>
            <a:r>
              <a:rPr lang="en-US" dirty="0" err="1">
                <a:solidFill>
                  <a:schemeClr val="bg1"/>
                </a:solidFill>
              </a:rPr>
              <a:t>hoặc</a:t>
            </a:r>
            <a:r>
              <a:rPr lang="en-US" dirty="0">
                <a:solidFill>
                  <a:schemeClr val="bg1"/>
                </a:solidFill>
              </a:rPr>
              <a:t> </a:t>
            </a:r>
            <a:r>
              <a:rPr lang="en-US" dirty="0" err="1">
                <a:solidFill>
                  <a:schemeClr val="bg1"/>
                </a:solidFill>
              </a:rPr>
              <a:t>thực</a:t>
            </a:r>
            <a:r>
              <a:rPr lang="en-US" dirty="0">
                <a:solidFill>
                  <a:schemeClr val="bg1"/>
                </a:solidFill>
              </a:rPr>
              <a:t> </a:t>
            </a:r>
            <a:r>
              <a:rPr lang="en-US" dirty="0" err="1">
                <a:solidFill>
                  <a:schemeClr val="bg1"/>
                </a:solidFill>
              </a:rPr>
              <a:t>hiện</a:t>
            </a:r>
            <a:r>
              <a:rPr lang="en-US" dirty="0">
                <a:solidFill>
                  <a:schemeClr val="bg1"/>
                </a:solidFill>
              </a:rPr>
              <a:t> </a:t>
            </a:r>
            <a:r>
              <a:rPr lang="en-US" dirty="0" err="1">
                <a:solidFill>
                  <a:schemeClr val="bg1"/>
                </a:solidFill>
              </a:rPr>
              <a:t>các</a:t>
            </a:r>
            <a:r>
              <a:rPr lang="en-US" dirty="0">
                <a:solidFill>
                  <a:schemeClr val="bg1"/>
                </a:solidFill>
              </a:rPr>
              <a:t> </a:t>
            </a:r>
            <a:r>
              <a:rPr lang="en-US" dirty="0" err="1">
                <a:solidFill>
                  <a:schemeClr val="bg1"/>
                </a:solidFill>
              </a:rPr>
              <a:t>việc</a:t>
            </a:r>
            <a:r>
              <a:rPr lang="en-US" dirty="0">
                <a:solidFill>
                  <a:schemeClr val="bg1"/>
                </a:solidFill>
              </a:rPr>
              <a:t> </a:t>
            </a:r>
            <a:r>
              <a:rPr lang="en-US" dirty="0" err="1">
                <a:solidFill>
                  <a:schemeClr val="bg1"/>
                </a:solidFill>
              </a:rPr>
              <a:t>làm</a:t>
            </a:r>
            <a:r>
              <a:rPr lang="en-US" dirty="0">
                <a:solidFill>
                  <a:schemeClr val="bg1"/>
                </a:solidFill>
              </a:rPr>
              <a:t>, </a:t>
            </a:r>
            <a:r>
              <a:rPr lang="en-US" dirty="0" err="1">
                <a:solidFill>
                  <a:schemeClr val="bg1"/>
                </a:solidFill>
              </a:rPr>
              <a:t>hành</a:t>
            </a:r>
            <a:r>
              <a:rPr lang="en-US" dirty="0">
                <a:solidFill>
                  <a:schemeClr val="bg1"/>
                </a:solidFill>
              </a:rPr>
              <a:t> </a:t>
            </a:r>
            <a:r>
              <a:rPr lang="en-US" dirty="0" err="1">
                <a:solidFill>
                  <a:schemeClr val="bg1"/>
                </a:solidFill>
              </a:rPr>
              <a:t>động</a:t>
            </a:r>
            <a:r>
              <a:rPr lang="en-US" dirty="0">
                <a:solidFill>
                  <a:schemeClr val="bg1"/>
                </a:solidFill>
              </a:rPr>
              <a:t> </a:t>
            </a:r>
            <a:r>
              <a:rPr lang="en-US" dirty="0" err="1">
                <a:solidFill>
                  <a:schemeClr val="bg1"/>
                </a:solidFill>
              </a:rPr>
              <a:t>theo</a:t>
            </a:r>
            <a:r>
              <a:rPr lang="en-US" dirty="0">
                <a:solidFill>
                  <a:schemeClr val="bg1"/>
                </a:solidFill>
              </a:rPr>
              <a:t> </a:t>
            </a:r>
            <a:r>
              <a:rPr lang="en-US" dirty="0" err="1">
                <a:solidFill>
                  <a:schemeClr val="bg1"/>
                </a:solidFill>
              </a:rPr>
              <a:t>mong</a:t>
            </a:r>
            <a:r>
              <a:rPr lang="en-US" dirty="0">
                <a:solidFill>
                  <a:schemeClr val="bg1"/>
                </a:solidFill>
              </a:rPr>
              <a:t> </a:t>
            </a:r>
            <a:r>
              <a:rPr lang="en-US" dirty="0" err="1">
                <a:solidFill>
                  <a:schemeClr val="bg1"/>
                </a:solidFill>
              </a:rPr>
              <a:t>muốn</a:t>
            </a:r>
            <a:r>
              <a:rPr lang="en-US" dirty="0">
                <a:solidFill>
                  <a:schemeClr val="bg1"/>
                </a:solidFill>
              </a:rPr>
              <a:t> </a:t>
            </a:r>
            <a:r>
              <a:rPr lang="en-US" dirty="0" err="1">
                <a:solidFill>
                  <a:schemeClr val="bg1"/>
                </a:solidFill>
              </a:rPr>
              <a:t>của</a:t>
            </a:r>
            <a:r>
              <a:rPr lang="en-US" dirty="0">
                <a:solidFill>
                  <a:schemeClr val="bg1"/>
                </a:solidFill>
              </a:rPr>
              <a:t> </a:t>
            </a:r>
            <a:r>
              <a:rPr lang="en-US" dirty="0" err="1">
                <a:solidFill>
                  <a:schemeClr val="bg1"/>
                </a:solidFill>
              </a:rPr>
              <a:t>người</a:t>
            </a:r>
            <a:r>
              <a:rPr lang="en-US" dirty="0">
                <a:solidFill>
                  <a:schemeClr val="bg1"/>
                </a:solidFill>
              </a:rPr>
              <a:t> </a:t>
            </a:r>
            <a:r>
              <a:rPr lang="en-US" dirty="0" err="1">
                <a:solidFill>
                  <a:schemeClr val="bg1"/>
                </a:solidFill>
              </a:rPr>
              <a:t>khác</a:t>
            </a:r>
            <a:r>
              <a:rPr lang="en-US" dirty="0">
                <a:solidFill>
                  <a:schemeClr val="bg1"/>
                </a:solidFill>
              </a:rPr>
              <a:t>, </a:t>
            </a:r>
            <a:r>
              <a:rPr lang="en-US" dirty="0" err="1">
                <a:solidFill>
                  <a:schemeClr val="bg1"/>
                </a:solidFill>
              </a:rPr>
              <a:t>không</a:t>
            </a:r>
            <a:r>
              <a:rPr lang="en-US" dirty="0">
                <a:solidFill>
                  <a:schemeClr val="bg1"/>
                </a:solidFill>
              </a:rPr>
              <a:t> </a:t>
            </a:r>
            <a:r>
              <a:rPr lang="en-US" dirty="0" err="1">
                <a:solidFill>
                  <a:schemeClr val="bg1"/>
                </a:solidFill>
              </a:rPr>
              <a:t>dám</a:t>
            </a:r>
            <a:r>
              <a:rPr lang="en-US" dirty="0">
                <a:solidFill>
                  <a:schemeClr val="bg1"/>
                </a:solidFill>
              </a:rPr>
              <a:t> </a:t>
            </a:r>
            <a:r>
              <a:rPr lang="en-US" dirty="0" err="1">
                <a:solidFill>
                  <a:schemeClr val="bg1"/>
                </a:solidFill>
              </a:rPr>
              <a:t>hỏi</a:t>
            </a:r>
            <a:r>
              <a:rPr lang="en-US" dirty="0">
                <a:solidFill>
                  <a:schemeClr val="bg1"/>
                </a:solidFill>
              </a:rPr>
              <a:t> </a:t>
            </a:r>
            <a:r>
              <a:rPr lang="en-US" dirty="0" err="1">
                <a:solidFill>
                  <a:schemeClr val="bg1"/>
                </a:solidFill>
              </a:rPr>
              <a:t>điều</a:t>
            </a:r>
            <a:r>
              <a:rPr lang="en-US" dirty="0">
                <a:solidFill>
                  <a:schemeClr val="bg1"/>
                </a:solidFill>
              </a:rPr>
              <a:t> </a:t>
            </a:r>
            <a:r>
              <a:rPr lang="en-US" dirty="0" err="1">
                <a:solidFill>
                  <a:schemeClr val="bg1"/>
                </a:solidFill>
              </a:rPr>
              <a:t>mình</a:t>
            </a:r>
            <a:r>
              <a:rPr lang="en-US" dirty="0">
                <a:solidFill>
                  <a:schemeClr val="bg1"/>
                </a:solidFill>
              </a:rPr>
              <a:t> </a:t>
            </a:r>
            <a:r>
              <a:rPr lang="en-US" dirty="0" err="1">
                <a:solidFill>
                  <a:schemeClr val="bg1"/>
                </a:solidFill>
              </a:rPr>
              <a:t>mong</a:t>
            </a:r>
            <a:r>
              <a:rPr lang="en-US" dirty="0">
                <a:solidFill>
                  <a:schemeClr val="bg1"/>
                </a:solidFill>
              </a:rPr>
              <a:t> </a:t>
            </a:r>
            <a:r>
              <a:rPr lang="en-US" dirty="0" err="1">
                <a:solidFill>
                  <a:schemeClr val="bg1"/>
                </a:solidFill>
              </a:rPr>
              <a:t>muốn</a:t>
            </a:r>
            <a:r>
              <a:rPr lang="en-US" dirty="0">
                <a:solidFill>
                  <a:schemeClr val="bg1"/>
                </a:solidFill>
              </a:rPr>
              <a:t>, </a:t>
            </a:r>
            <a:r>
              <a:rPr lang="en-US" dirty="0" err="1">
                <a:solidFill>
                  <a:schemeClr val="bg1"/>
                </a:solidFill>
              </a:rPr>
              <a:t>băn</a:t>
            </a:r>
            <a:r>
              <a:rPr lang="en-US" dirty="0">
                <a:solidFill>
                  <a:schemeClr val="bg1"/>
                </a:solidFill>
              </a:rPr>
              <a:t> </a:t>
            </a:r>
            <a:r>
              <a:rPr lang="en-US" dirty="0" err="1">
                <a:solidFill>
                  <a:schemeClr val="bg1"/>
                </a:solidFill>
              </a:rPr>
              <a:t>khoăn</a:t>
            </a:r>
            <a:r>
              <a:rPr lang="en-US" dirty="0">
                <a:solidFill>
                  <a:schemeClr val="bg1"/>
                </a:solidFill>
              </a:rPr>
              <a:t>.</a:t>
            </a:r>
          </a:p>
          <a:p>
            <a:pPr algn="just"/>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Nên</a:t>
            </a:r>
            <a:r>
              <a:rPr lang="en-US" dirty="0">
                <a:solidFill>
                  <a:schemeClr val="bg1"/>
                </a:solidFill>
                <a:latin typeface="Arial" pitchFamily="34" charset="0"/>
                <a:ea typeface="Times New Roman" panose="02020603050405020304" pitchFamily="18" charset="0"/>
                <a:cs typeface="Arial" pitchFamily="34" charset="0"/>
              </a:rPr>
              <a:t> chia </a:t>
            </a:r>
            <a:r>
              <a:rPr lang="en-US" dirty="0" err="1">
                <a:solidFill>
                  <a:schemeClr val="bg1"/>
                </a:solidFill>
                <a:latin typeface="Arial" pitchFamily="34" charset="0"/>
                <a:ea typeface="Times New Roman" panose="02020603050405020304" pitchFamily="18" charset="0"/>
                <a:cs typeface="Arial" pitchFamily="34" charset="0"/>
              </a:rPr>
              <a:t>sẻ</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với</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bố</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mẹ</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người</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thân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mong</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muốn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của</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bản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thân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và</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nhờ</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bố</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mẹ</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người</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thân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tư</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vấn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hỗ</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trợ</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cách</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thực</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hiện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những</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ước</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muốn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của</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bản</a:t>
            </a:r>
            <a:r>
              <a:rPr lang="en-US" dirty="0">
                <a:solidFill>
                  <a:schemeClr val="bg1"/>
                </a:solidFill>
                <a:latin typeface="Arial" pitchFamily="34" charset="0"/>
                <a:ea typeface="Times New Roman" panose="02020603050405020304" pitchFamily="18" charset="0"/>
                <a:cs typeface="Arial" pitchFamily="34" charset="0"/>
              </a:rPr>
              <a:t> </a:t>
            </a:r>
            <a:r>
              <a:rPr lang="en-US" dirty="0" err="1">
                <a:solidFill>
                  <a:schemeClr val="bg1"/>
                </a:solidFill>
                <a:latin typeface="Arial" pitchFamily="34" charset="0"/>
                <a:ea typeface="Times New Roman" panose="02020603050405020304" pitchFamily="18" charset="0"/>
                <a:cs typeface="Arial" pitchFamily="34" charset="0"/>
              </a:rPr>
              <a:t>thân</a:t>
            </a:r>
            <a:r>
              <a:rPr lang="en-US" dirty="0">
                <a:solidFill>
                  <a:schemeClr val="bg1"/>
                </a:solidFill>
                <a:latin typeface="Arial" pitchFamily="34" charset="0"/>
                <a:ea typeface="Times New Roman" panose="02020603050405020304" pitchFamily="18" charset="0"/>
                <a:cs typeface="Arial" pitchFamily="34" charset="0"/>
              </a:rPr>
              <a:t>.</a:t>
            </a:r>
          </a:p>
        </p:txBody>
      </p:sp>
    </p:spTree>
    <p:extLst>
      <p:ext uri="{BB962C8B-B14F-4D97-AF65-F5344CB8AC3E}">
        <p14:creationId xmlns:p14="http://schemas.microsoft.com/office/powerpoint/2010/main" val="4032232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ỹ năng tự nhận thức bản thân là gì? Tác dụng của kỹ năng tự nhận thức">
            <a:extLst>
              <a:ext uri="{FF2B5EF4-FFF2-40B4-BE49-F238E27FC236}">
                <a16:creationId xmlns:a16="http://schemas.microsoft.com/office/drawing/2014/main" id="{5F685824-1456-42D1-83BD-8A933DEFA0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76300"/>
            <a:ext cx="9144000" cy="4826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CD0A51-0B02-4240-AD12-C74113462EDB}"/>
              </a:ext>
            </a:extLst>
          </p:cNvPr>
          <p:cNvPicPr>
            <a:picLocks noChangeAspect="1"/>
          </p:cNvPicPr>
          <p:nvPr/>
        </p:nvPicPr>
        <p:blipFill rotWithShape="1">
          <a:blip r:embed="rId3">
            <a:extLst>
              <a:ext uri="{28A0092B-C50C-407E-A947-70E740481C1C}">
                <a14:useLocalDpi xmlns:a14="http://schemas.microsoft.com/office/drawing/2010/main" val="0"/>
              </a:ext>
            </a:extLst>
          </a:blip>
          <a:srcRect b="84587"/>
          <a:stretch/>
        </p:blipFill>
        <p:spPr>
          <a:xfrm>
            <a:off x="0" y="-40080"/>
            <a:ext cx="9167484" cy="916380"/>
          </a:xfrm>
          <a:prstGeom prst="rect">
            <a:avLst/>
          </a:prstGeom>
        </p:spPr>
      </p:pic>
      <p:pic>
        <p:nvPicPr>
          <p:cNvPr id="9" name="Picture 8">
            <a:extLst>
              <a:ext uri="{FF2B5EF4-FFF2-40B4-BE49-F238E27FC236}">
                <a16:creationId xmlns:a16="http://schemas.microsoft.com/office/drawing/2014/main" id="{B9E34899-6E58-4234-8741-C822E470E874}"/>
              </a:ext>
            </a:extLst>
          </p:cNvPr>
          <p:cNvPicPr>
            <a:picLocks noChangeAspect="1"/>
          </p:cNvPicPr>
          <p:nvPr/>
        </p:nvPicPr>
        <p:blipFill>
          <a:blip r:embed="rId4"/>
          <a:stretch>
            <a:fillRect/>
          </a:stretch>
        </p:blipFill>
        <p:spPr>
          <a:xfrm>
            <a:off x="0" y="0"/>
            <a:ext cx="3554276" cy="755970"/>
          </a:xfrm>
          <a:prstGeom prst="rect">
            <a:avLst/>
          </a:prstGeom>
        </p:spPr>
      </p:pic>
      <p:pic>
        <p:nvPicPr>
          <p:cNvPr id="3" name="Picture 2">
            <a:extLst>
              <a:ext uri="{FF2B5EF4-FFF2-40B4-BE49-F238E27FC236}">
                <a16:creationId xmlns:a16="http://schemas.microsoft.com/office/drawing/2014/main" id="{6203FBCA-C7D2-4391-BE63-6497CB19F6AD}"/>
              </a:ext>
            </a:extLst>
          </p:cNvPr>
          <p:cNvPicPr>
            <a:picLocks noChangeAspect="1"/>
          </p:cNvPicPr>
          <p:nvPr/>
        </p:nvPicPr>
        <p:blipFill>
          <a:blip r:embed="rId5"/>
          <a:stretch>
            <a:fillRect/>
          </a:stretch>
        </p:blipFill>
        <p:spPr>
          <a:xfrm>
            <a:off x="-76200" y="1072765"/>
            <a:ext cx="2591025" cy="1072989"/>
          </a:xfrm>
          <a:prstGeom prst="rect">
            <a:avLst/>
          </a:prstGeom>
        </p:spPr>
      </p:pic>
      <p:pic>
        <p:nvPicPr>
          <p:cNvPr id="4" name="Picture 3">
            <a:extLst>
              <a:ext uri="{FF2B5EF4-FFF2-40B4-BE49-F238E27FC236}">
                <a16:creationId xmlns:a16="http://schemas.microsoft.com/office/drawing/2014/main" id="{7DC96F5A-3F61-44AA-B5B5-25BF525999E4}"/>
              </a:ext>
            </a:extLst>
          </p:cNvPr>
          <p:cNvPicPr>
            <a:picLocks noChangeAspect="1"/>
          </p:cNvPicPr>
          <p:nvPr/>
        </p:nvPicPr>
        <p:blipFill>
          <a:blip r:embed="rId6"/>
          <a:stretch>
            <a:fillRect/>
          </a:stretch>
        </p:blipFill>
        <p:spPr>
          <a:xfrm>
            <a:off x="1069093" y="2342219"/>
            <a:ext cx="7029297" cy="1182727"/>
          </a:xfrm>
          <a:prstGeom prst="rect">
            <a:avLst/>
          </a:prstGeom>
        </p:spPr>
      </p:pic>
    </p:spTree>
    <p:extLst>
      <p:ext uri="{BB962C8B-B14F-4D97-AF65-F5344CB8AC3E}">
        <p14:creationId xmlns:p14="http://schemas.microsoft.com/office/powerpoint/2010/main" val="37180272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5833"/>
            <a:ext cx="9296400" cy="6058238"/>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874" y="1893887"/>
            <a:ext cx="6919913"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2582902"/>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0"/>
            <a:ext cx="9215528" cy="552926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6685" y="481734"/>
            <a:ext cx="8417689" cy="923330"/>
          </a:xfrm>
          <a:prstGeom prst="rect">
            <a:avLst/>
          </a:prstGeom>
          <a:noFill/>
        </p:spPr>
        <p:txBody>
          <a:bodyPr wrap="none" rtlCol="0">
            <a:spAutoFit/>
          </a:bodyPr>
          <a:lstStyle/>
          <a:p>
            <a:r>
              <a:rPr lang="en-US" sz="5400" b="1" dirty="0">
                <a:solidFill>
                  <a:srgbClr val="006600"/>
                </a:solidFill>
                <a:latin typeface="Arial" panose="020B0604020202020204" pitchFamily="34" charset="0"/>
                <a:cs typeface="Arial" panose="020B0604020202020204" pitchFamily="34" charset="0"/>
              </a:rPr>
              <a:t>CHUẨN BỊ HÀNH TRANG</a:t>
            </a:r>
          </a:p>
        </p:txBody>
      </p:sp>
      <p:pic>
        <p:nvPicPr>
          <p:cNvPr id="4" name="Picture 11" descr="C:\Users\ADMIN\Desktop\Tai nguyen thiet ke tro choi\Angry birds epic birds\1505573783630 (2).png">
            <a:hlinkClick r:id="" action="ppaction://hlinkshowjump?jump=nextslide"/>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522" y="1474313"/>
            <a:ext cx="949427" cy="51981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400000">
            <a:off x="2951221" y="262684"/>
            <a:ext cx="3395573" cy="6936671"/>
          </a:xfrm>
          <a:prstGeom prst="rect">
            <a:avLst/>
          </a:prstGeom>
        </p:spPr>
      </p:pic>
      <p:sp>
        <p:nvSpPr>
          <p:cNvPr id="6" name="TextBox 5"/>
          <p:cNvSpPr txBox="1"/>
          <p:nvPr/>
        </p:nvSpPr>
        <p:spPr>
          <a:xfrm>
            <a:off x="1647832" y="2255528"/>
            <a:ext cx="6089229" cy="2677656"/>
          </a:xfrm>
          <a:prstGeom prst="rect">
            <a:avLst/>
          </a:prstGeom>
          <a:noFill/>
        </p:spPr>
        <p:txBody>
          <a:bodyPr wrap="square" rtlCol="0">
            <a:spAutoFit/>
          </a:bodyPr>
          <a:lstStyle/>
          <a:p>
            <a:pPr algn="ctr"/>
            <a:r>
              <a:rPr lang="en-US" sz="2100" b="1" dirty="0">
                <a:solidFill>
                  <a:srgbClr val="0033CC"/>
                </a:solidFill>
                <a:latin typeface="Arial" panose="020B0604020202020204" pitchFamily="34" charset="0"/>
                <a:cs typeface="Arial" panose="020B0604020202020204" pitchFamily="34" charset="0"/>
              </a:rPr>
              <a:t>HƯỚNG DẪN</a:t>
            </a:r>
          </a:p>
          <a:p>
            <a:pPr marL="342900" indent="-342900" algn="just">
              <a:buFont typeface="Wingdings" panose="05000000000000000000" pitchFamily="2" charset="2"/>
              <a:buChar char="ü"/>
            </a:pPr>
            <a:r>
              <a:rPr lang="en-US" sz="2100" dirty="0" err="1">
                <a:solidFill>
                  <a:srgbClr val="0033CC"/>
                </a:solidFill>
                <a:latin typeface="Arial" panose="020B0604020202020204" pitchFamily="34" charset="0"/>
                <a:cs typeface="Arial" panose="020B0604020202020204" pitchFamily="34" charset="0"/>
              </a:rPr>
              <a:t>Nhấn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chọn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tên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các</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đồ</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dùng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để</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đến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với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câu</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hỏi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tương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ứng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Nếu</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trả</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lời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đúng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sẽ</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nhận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phần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quà</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trả</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lời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sai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bạn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khác</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sẽ</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giành</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quyền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trả</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lời</a:t>
            </a:r>
            <a:r>
              <a:rPr lang="en-US" sz="2100" dirty="0">
                <a:solidFill>
                  <a:srgbClr val="0033CC"/>
                </a:solidFill>
                <a:latin typeface="Arial" panose="020B0604020202020204" pitchFamily="34" charset="0"/>
                <a:cs typeface="Arial" panose="020B0604020202020204" pitchFamily="34" charset="0"/>
              </a:rPr>
              <a:t>.</a:t>
            </a:r>
          </a:p>
          <a:p>
            <a:pPr marL="342900" indent="-342900" algn="just">
              <a:buFont typeface="Wingdings" panose="05000000000000000000" pitchFamily="2" charset="2"/>
              <a:buChar char="ü"/>
            </a:pPr>
            <a:r>
              <a:rPr lang="en-US" sz="2100" dirty="0">
                <a:solidFill>
                  <a:srgbClr val="0033CC"/>
                </a:solidFill>
                <a:latin typeface="Arial" panose="020B0604020202020204" pitchFamily="34" charset="0"/>
                <a:cs typeface="Arial" panose="020B0604020202020204" pitchFamily="34" charset="0"/>
              </a:rPr>
              <a:t>Sau </a:t>
            </a:r>
            <a:r>
              <a:rPr lang="en-US" sz="2100" dirty="0" err="1">
                <a:solidFill>
                  <a:srgbClr val="0033CC"/>
                </a:solidFill>
                <a:latin typeface="Arial" panose="020B0604020202020204" pitchFamily="34" charset="0"/>
                <a:cs typeface="Arial" panose="020B0604020202020204" pitchFamily="34" charset="0"/>
              </a:rPr>
              <a:t>khi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trả</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lời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đúng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nhấn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nút</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mũi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tên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để</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trở</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về</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trang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chủ</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nhấn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chọn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tư</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trang</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rồi</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chuyển</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câu</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tiếp</a:t>
            </a:r>
            <a:r>
              <a:rPr lang="en-US" sz="2100" dirty="0">
                <a:solidFill>
                  <a:srgbClr val="0033CC"/>
                </a:solidFill>
                <a:latin typeface="Arial" panose="020B0604020202020204" pitchFamily="34" charset="0"/>
                <a:cs typeface="Arial" panose="020B0604020202020204" pitchFamily="34" charset="0"/>
              </a:rPr>
              <a:t> </a:t>
            </a:r>
            <a:r>
              <a:rPr lang="en-US" sz="2100" dirty="0" err="1">
                <a:solidFill>
                  <a:srgbClr val="0033CC"/>
                </a:solidFill>
                <a:latin typeface="Arial" panose="020B0604020202020204" pitchFamily="34" charset="0"/>
                <a:cs typeface="Arial" panose="020B0604020202020204" pitchFamily="34" charset="0"/>
              </a:rPr>
              <a:t>theo.</a:t>
            </a:r>
            <a:endParaRPr lang="en-US" sz="2100" dirty="0">
              <a:solidFill>
                <a:srgbClr val="0033CC"/>
              </a:solidFill>
              <a:latin typeface="Arial" panose="020B0604020202020204" pitchFamily="34" charset="0"/>
              <a:cs typeface="Arial" panose="020B0604020202020204" pitchFamily="34" charset="0"/>
            </a:endParaRPr>
          </a:p>
        </p:txBody>
      </p:sp>
      <p:pic>
        <p:nvPicPr>
          <p:cNvPr id="7" name="Nhac Comandos (mp3cut.ne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53645" y="3502419"/>
            <a:ext cx="457200" cy="457200"/>
          </a:xfrm>
          <a:prstGeom prst="rect">
            <a:avLst/>
          </a:prstGeom>
        </p:spPr>
      </p:pic>
    </p:spTree>
    <p:extLst>
      <p:ext uri="{BB962C8B-B14F-4D97-AF65-F5344CB8AC3E}">
        <p14:creationId xmlns:p14="http://schemas.microsoft.com/office/powerpoint/2010/main" val="2482521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8">
                <p:cTn id="25" fill="hold" display="0">
                  <p:stCondLst>
                    <p:cond delay="indefinite"/>
                  </p:stCondLst>
                  <p:endCondLst>
                    <p:cond evt="onStopAudio" delay="0">
                      <p:tgtEl>
                        <p:sldTgt/>
                      </p:tgtEl>
                    </p:cond>
                  </p:endCondLst>
                </p:cTn>
                <p:tgtEl>
                  <p:spTgt spid="7"/>
                </p:tgtEl>
              </p:cMediaNode>
            </p:audio>
          </p:childTnLst>
        </p:cTn>
      </p:par>
    </p:tnLst>
    <p:bldLst>
      <p:bldP spid="2"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1528" y="0"/>
            <a:ext cx="9215528"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0467" y1="28692" x2="13465" y2="78481"/>
                      </a14:backgroundRemoval>
                    </a14:imgEffect>
                  </a14:imgLayer>
                </a14:imgProps>
              </a:ext>
              <a:ext uri="{28A0092B-C50C-407E-A947-70E740481C1C}">
                <a14:useLocalDpi xmlns:a14="http://schemas.microsoft.com/office/drawing/2010/main" val="0"/>
              </a:ext>
            </a:extLst>
          </a:blip>
          <a:stretch>
            <a:fillRect/>
          </a:stretch>
        </p:blipFill>
        <p:spPr>
          <a:xfrm>
            <a:off x="2743200" y="4898136"/>
            <a:ext cx="1351530" cy="575067"/>
          </a:xfrm>
          <a:prstGeom prst="rect">
            <a:avLst/>
          </a:prstGeom>
        </p:spPr>
      </p:pic>
      <p:pic>
        <p:nvPicPr>
          <p:cNvPr id="31" name="Picture 3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800358">
            <a:off x="2770173" y="2418975"/>
            <a:ext cx="1160438" cy="1333107"/>
          </a:xfrm>
          <a:prstGeom prst="rect">
            <a:avLst/>
          </a:prstGeom>
        </p:spPr>
      </p:pic>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0611272">
            <a:off x="3124751" y="3857005"/>
            <a:ext cx="535017" cy="618614"/>
          </a:xfrm>
          <a:prstGeom prst="rect">
            <a:avLst/>
          </a:prstGeom>
        </p:spPr>
      </p:pic>
      <p:pic>
        <p:nvPicPr>
          <p:cNvPr id="33" name="Picture 32"/>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2971800" y="748258"/>
            <a:ext cx="779477" cy="448466"/>
          </a:xfrm>
          <a:prstGeom prst="rect">
            <a:avLst/>
          </a:prstGeom>
        </p:spPr>
      </p:pic>
      <p:pic>
        <p:nvPicPr>
          <p:cNvPr id="34" name="Picture 33"/>
          <p:cNvPicPr>
            <a:picLocks noChangeAspect="1"/>
          </p:cNvPicPr>
          <p:nvPr/>
        </p:nvPicPr>
        <p:blipFill>
          <a:blip r:embed="rId12" cstate="print">
            <a:extLst>
              <a:ext uri="{BEBA8EAE-BF5A-486C-A8C5-ECC9F3942E4B}">
                <a14:imgProps xmlns:a14="http://schemas.microsoft.com/office/drawing/2010/main">
                  <a14:imgLayer r:embed="rId13">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2971800" y="1684702"/>
            <a:ext cx="756533" cy="667746"/>
          </a:xfrm>
          <a:prstGeom prst="rect">
            <a:avLst/>
          </a:prstGeom>
        </p:spPr>
      </p:pic>
      <p:pic>
        <p:nvPicPr>
          <p:cNvPr id="35" name="Picture 34"/>
          <p:cNvPicPr>
            <a:picLocks noChangeAspect="1"/>
          </p:cNvPicPr>
          <p:nvPr/>
        </p:nvPicPr>
        <p:blipFill>
          <a:blip r:embed="rId14" cstate="print">
            <a:extLst>
              <a:ext uri="{BEBA8EAE-BF5A-486C-A8C5-ECC9F3942E4B}">
                <a14:imgProps xmlns:a14="http://schemas.microsoft.com/office/drawing/2010/main">
                  <a14:imgLayer r:embed="rId15">
                    <a14:imgEffect>
                      <a14:backgroundRemoval t="1662" b="100000" l="0" r="100000"/>
                    </a14:imgEffect>
                  </a14:imgLayer>
                </a14:imgProps>
              </a:ext>
              <a:ext uri="{28A0092B-C50C-407E-A947-70E740481C1C}">
                <a14:useLocalDpi xmlns:a14="http://schemas.microsoft.com/office/drawing/2010/main" val="0"/>
              </a:ext>
            </a:extLst>
          </a:blip>
          <a:stretch>
            <a:fillRect/>
          </a:stretch>
        </p:blipFill>
        <p:spPr>
          <a:xfrm>
            <a:off x="4882715" y="2810148"/>
            <a:ext cx="1498338" cy="1322494"/>
          </a:xfrm>
          <a:prstGeom prst="rect">
            <a:avLst/>
          </a:prstGeom>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00235" y="2224785"/>
            <a:ext cx="1318787" cy="2932439"/>
          </a:xfrm>
          <a:prstGeom prst="rect">
            <a:avLst/>
          </a:prstGeom>
        </p:spPr>
      </p:pic>
      <p:pic>
        <p:nvPicPr>
          <p:cNvPr id="37" name="Picture 3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rot="20611272">
            <a:off x="5981179" y="3821553"/>
            <a:ext cx="411639" cy="475958"/>
          </a:xfrm>
          <a:prstGeom prst="rect">
            <a:avLst/>
          </a:prstGeom>
        </p:spPr>
      </p:pic>
      <p:pic>
        <p:nvPicPr>
          <p:cNvPr id="38" name="Picture 37"/>
          <p:cNvPicPr>
            <a:picLocks noChangeAspect="1"/>
          </p:cNvPicPr>
          <p:nvPr/>
        </p:nvPicPr>
        <p:blipFill>
          <a:blip r:embed="rId18" cstate="print">
            <a:extLst>
              <a:ext uri="{BEBA8EAE-BF5A-486C-A8C5-ECC9F3942E4B}">
                <a14:imgProps xmlns:a14="http://schemas.microsoft.com/office/drawing/2010/main">
                  <a14:imgLayer r:embed="rId19">
                    <a14:imgEffect>
                      <a14:backgroundRemoval t="762" b="93905" l="0" r="89716">
                        <a14:backgroundMark x1="51860" y1="50095" x2="61269" y2="57524"/>
                      </a14:backgroundRemoval>
                    </a14:imgEffect>
                  </a14:imgLayer>
                </a14:imgProps>
              </a:ext>
              <a:ext uri="{28A0092B-C50C-407E-A947-70E740481C1C}">
                <a14:useLocalDpi xmlns:a14="http://schemas.microsoft.com/office/drawing/2010/main" val="0"/>
              </a:ext>
            </a:extLst>
          </a:blip>
          <a:stretch>
            <a:fillRect/>
          </a:stretch>
        </p:blipFill>
        <p:spPr>
          <a:xfrm rot="1800358">
            <a:off x="5126065" y="2837366"/>
            <a:ext cx="1628798" cy="1871158"/>
          </a:xfrm>
          <a:prstGeom prst="rect">
            <a:avLst/>
          </a:prstGeom>
        </p:spPr>
      </p:pic>
      <p:pic>
        <p:nvPicPr>
          <p:cNvPr id="39" name="Picture 38"/>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100235" y="2011525"/>
            <a:ext cx="1318498" cy="758588"/>
          </a:xfrm>
          <a:prstGeom prst="rect">
            <a:avLst/>
          </a:prstGeom>
        </p:spPr>
      </p:pic>
      <p:pic>
        <p:nvPicPr>
          <p:cNvPr id="40" name="Picture 39"/>
          <p:cNvPicPr>
            <a:picLocks noChangeAspect="1"/>
          </p:cNvPicPr>
          <p:nvPr/>
        </p:nvPicPr>
        <p:blipFill>
          <a:blip r:embed="rId22" cstate="print">
            <a:extLst>
              <a:ext uri="{BEBA8EAE-BF5A-486C-A8C5-ECC9F3942E4B}">
                <a14:imgProps xmlns:a14="http://schemas.microsoft.com/office/drawing/2010/main">
                  <a14:imgLayer r:embed="rId23">
                    <a14:imgEffect>
                      <a14:backgroundRemoval t="0" b="95960" l="0" r="100000">
                        <a14:foregroundMark x1="18621" y1="29293" x2="25747" y2="56566"/>
                        <a14:foregroundMark x1="91264" y1="95960" x2="91264" y2="95960"/>
                      </a14:backgroundRemoval>
                    </a14:imgEffect>
                  </a14:imgLayer>
                </a14:imgProps>
              </a:ext>
              <a:ext uri="{28A0092B-C50C-407E-A947-70E740481C1C}">
                <a14:useLocalDpi xmlns:a14="http://schemas.microsoft.com/office/drawing/2010/main" val="0"/>
              </a:ext>
            </a:extLst>
          </a:blip>
          <a:stretch>
            <a:fillRect/>
          </a:stretch>
        </p:blipFill>
        <p:spPr>
          <a:xfrm>
            <a:off x="5039874" y="4559595"/>
            <a:ext cx="1516776" cy="710309"/>
          </a:xfrm>
          <a:prstGeom prst="rect">
            <a:avLst/>
          </a:prstGeom>
        </p:spPr>
      </p:pic>
      <p:sp>
        <p:nvSpPr>
          <p:cNvPr id="2" name="Rounded Rectangle 1">
            <a:hlinkClick r:id="rId24" action="ppaction://hlinksldjump"/>
          </p:cNvPr>
          <p:cNvSpPr/>
          <p:nvPr/>
        </p:nvSpPr>
        <p:spPr>
          <a:xfrm>
            <a:off x="2595920" y="343718"/>
            <a:ext cx="1539135" cy="40454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006600"/>
                </a:solidFill>
              </a:rPr>
              <a:t>Mũ</a:t>
            </a:r>
            <a:endParaRPr lang="en-US" sz="2100" dirty="0">
              <a:solidFill>
                <a:srgbClr val="006600"/>
              </a:solidFill>
            </a:endParaRPr>
          </a:p>
        </p:txBody>
      </p:sp>
      <p:sp>
        <p:nvSpPr>
          <p:cNvPr id="15" name="Rounded Rectangle 14">
            <a:hlinkClick r:id="rId25" action="ppaction://hlinksldjump"/>
          </p:cNvPr>
          <p:cNvSpPr/>
          <p:nvPr/>
        </p:nvSpPr>
        <p:spPr>
          <a:xfrm>
            <a:off x="2595920" y="1258965"/>
            <a:ext cx="1539135" cy="404540"/>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a:solidFill>
                  <a:srgbClr val="006600"/>
                </a:solidFill>
              </a:rPr>
              <a:t>Ba </a:t>
            </a:r>
            <a:r>
              <a:rPr lang="en-US" sz="2100" dirty="0" err="1">
                <a:solidFill>
                  <a:srgbClr val="006600"/>
                </a:solidFill>
              </a:rPr>
              <a:t>lô</a:t>
            </a:r>
            <a:endParaRPr lang="en-US" sz="2100" dirty="0">
              <a:solidFill>
                <a:srgbClr val="006600"/>
              </a:solidFill>
            </a:endParaRPr>
          </a:p>
        </p:txBody>
      </p:sp>
      <p:sp>
        <p:nvSpPr>
          <p:cNvPr id="16" name="Rounded Rectangle 15">
            <a:hlinkClick r:id="rId26" action="ppaction://hlinksldjump"/>
          </p:cNvPr>
          <p:cNvSpPr/>
          <p:nvPr/>
        </p:nvSpPr>
        <p:spPr>
          <a:xfrm>
            <a:off x="2595920" y="2376122"/>
            <a:ext cx="1539135" cy="405178"/>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006600"/>
                </a:solidFill>
              </a:rPr>
              <a:t>Vũ</a:t>
            </a:r>
            <a:r>
              <a:rPr lang="en-US" sz="2100" dirty="0">
                <a:solidFill>
                  <a:srgbClr val="006600"/>
                </a:solidFill>
              </a:rPr>
              <a:t> </a:t>
            </a:r>
            <a:r>
              <a:rPr lang="en-US" sz="2100" dirty="0" err="1">
                <a:solidFill>
                  <a:srgbClr val="006600"/>
                </a:solidFill>
              </a:rPr>
              <a:t>khí</a:t>
            </a:r>
            <a:endParaRPr lang="en-US" sz="2100" dirty="0">
              <a:solidFill>
                <a:srgbClr val="006600"/>
              </a:solidFill>
            </a:endParaRPr>
          </a:p>
        </p:txBody>
      </p:sp>
      <p:sp>
        <p:nvSpPr>
          <p:cNvPr id="17" name="Rounded Rectangle 16">
            <a:hlinkClick r:id="rId27" action="ppaction://hlinksldjump"/>
          </p:cNvPr>
          <p:cNvSpPr/>
          <p:nvPr/>
        </p:nvSpPr>
        <p:spPr>
          <a:xfrm>
            <a:off x="2595920" y="3490049"/>
            <a:ext cx="1605198" cy="405177"/>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006600"/>
                </a:solidFill>
              </a:rPr>
              <a:t>Bình</a:t>
            </a:r>
            <a:r>
              <a:rPr lang="en-US" sz="2100" dirty="0">
                <a:solidFill>
                  <a:srgbClr val="006600"/>
                </a:solidFill>
              </a:rPr>
              <a:t> </a:t>
            </a:r>
            <a:r>
              <a:rPr lang="en-US" sz="2100" dirty="0" err="1">
                <a:solidFill>
                  <a:srgbClr val="006600"/>
                </a:solidFill>
              </a:rPr>
              <a:t>nước</a:t>
            </a:r>
            <a:r>
              <a:rPr lang="en-US" sz="2100" dirty="0">
                <a:solidFill>
                  <a:srgbClr val="006600"/>
                </a:solidFill>
              </a:rPr>
              <a:t> </a:t>
            </a:r>
          </a:p>
        </p:txBody>
      </p:sp>
      <p:sp>
        <p:nvSpPr>
          <p:cNvPr id="18" name="Rounded Rectangle 17">
            <a:hlinkClick r:id="rId28" action="ppaction://hlinksldjump"/>
          </p:cNvPr>
          <p:cNvSpPr/>
          <p:nvPr/>
        </p:nvSpPr>
        <p:spPr>
          <a:xfrm>
            <a:off x="2595920" y="4457700"/>
            <a:ext cx="1605198" cy="440436"/>
          </a:xfrm>
          <a:prstGeom prst="roundRec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rgbClr val="006600"/>
                </a:solidFill>
              </a:rPr>
              <a:t>Giày</a:t>
            </a:r>
            <a:r>
              <a:rPr lang="en-US" sz="2100" dirty="0">
                <a:solidFill>
                  <a:srgbClr val="006600"/>
                </a:solidFill>
              </a:rPr>
              <a:t> </a:t>
            </a:r>
          </a:p>
        </p:txBody>
      </p:sp>
      <p:sp>
        <p:nvSpPr>
          <p:cNvPr id="3" name="Right Arrow Callout 2">
            <a:hlinkClick r:id="" action="ppaction://hlinkshowjump?jump=nextslide"/>
          </p:cNvPr>
          <p:cNvSpPr/>
          <p:nvPr/>
        </p:nvSpPr>
        <p:spPr>
          <a:xfrm>
            <a:off x="6556650" y="443580"/>
            <a:ext cx="2426657" cy="538844"/>
          </a:xfrm>
          <a:prstGeom prst="rightArrowCallout">
            <a:avLst/>
          </a:prstGeom>
          <a:solidFill>
            <a:srgbClr val="FFFF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solidFill>
                  <a:srgbClr val="006600"/>
                </a:solidFill>
              </a:rPr>
              <a:t>LÊN ĐƯỜNG</a:t>
            </a:r>
          </a:p>
        </p:txBody>
      </p:sp>
      <p:pic>
        <p:nvPicPr>
          <p:cNvPr id="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476136" y="343718"/>
            <a:ext cx="457200" cy="457200"/>
          </a:xfrm>
          <a:prstGeom prst="rect">
            <a:avLst/>
          </a:prstGeom>
        </p:spPr>
      </p:pic>
      <p:pic>
        <p:nvPicPr>
          <p:cNvPr id="21"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590436" y="458018"/>
            <a:ext cx="457200" cy="457200"/>
          </a:xfrm>
          <a:prstGeom prst="rect">
            <a:avLst/>
          </a:prstGeom>
        </p:spPr>
      </p:pic>
      <p:pic>
        <p:nvPicPr>
          <p:cNvPr id="22"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704736" y="572318"/>
            <a:ext cx="457200" cy="457200"/>
          </a:xfrm>
          <a:prstGeom prst="rect">
            <a:avLst/>
          </a:prstGeom>
        </p:spPr>
      </p:pic>
      <p:pic>
        <p:nvPicPr>
          <p:cNvPr id="23"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819036" y="686618"/>
            <a:ext cx="457200" cy="457200"/>
          </a:xfrm>
          <a:prstGeom prst="rect">
            <a:avLst/>
          </a:prstGeom>
        </p:spPr>
      </p:pic>
      <p:pic>
        <p:nvPicPr>
          <p:cNvPr id="24" name="Dung-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9933336" y="800918"/>
            <a:ext cx="457200" cy="457200"/>
          </a:xfrm>
          <a:prstGeom prst="rect">
            <a:avLst/>
          </a:prstGeom>
        </p:spPr>
      </p:pic>
      <p:pic>
        <p:nvPicPr>
          <p:cNvPr id="25" name="Picture 24">
            <a:hlinkClick r:id="rId30" action="ppaction://hlinksldjump"/>
          </p:cNvPr>
          <p:cNvPicPr>
            <a:picLocks noChangeAspect="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6895" y1="38930" x2="71768" y2="37461"/>
                        <a14:foregroundMark x1="28232" y1="30745" x2="41159" y2="47639"/>
                      </a14:backgroundRemoval>
                    </a14:imgEffect>
                  </a14:imgLayer>
                </a14:imgProps>
              </a:ext>
              <a:ext uri="{28A0092B-C50C-407E-A947-70E740481C1C}">
                <a14:useLocalDpi xmlns:a14="http://schemas.microsoft.com/office/drawing/2010/main" val="0"/>
              </a:ext>
            </a:extLst>
          </a:blip>
          <a:stretch>
            <a:fillRect/>
          </a:stretch>
        </p:blipFill>
        <p:spPr>
          <a:xfrm flipH="1">
            <a:off x="8458200" y="4728982"/>
            <a:ext cx="685800" cy="950854"/>
          </a:xfrm>
          <a:prstGeom prst="rect">
            <a:avLst/>
          </a:prstGeom>
        </p:spPr>
      </p:pic>
    </p:spTree>
    <p:extLst>
      <p:ext uri="{BB962C8B-B14F-4D97-AF65-F5344CB8AC3E}">
        <p14:creationId xmlns:p14="http://schemas.microsoft.com/office/powerpoint/2010/main" val="154884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25"/>
                                        </p:tgtEl>
                                        <p:attrNameLst>
                                          <p:attrName>r</p:attrName>
                                        </p:attrNameLst>
                                      </p:cBhvr>
                                    </p:animRot>
                                    <p:animRot by="-240000">
                                      <p:cBhvr>
                                        <p:cTn id="7" dur="400" fill="hold">
                                          <p:stCondLst>
                                            <p:cond delay="400"/>
                                          </p:stCondLst>
                                        </p:cTn>
                                        <p:tgtEl>
                                          <p:spTgt spid="25"/>
                                        </p:tgtEl>
                                        <p:attrNameLst>
                                          <p:attrName>r</p:attrName>
                                        </p:attrNameLst>
                                      </p:cBhvr>
                                    </p:animRot>
                                    <p:animRot by="240000">
                                      <p:cBhvr>
                                        <p:cTn id="8" dur="400" fill="hold">
                                          <p:stCondLst>
                                            <p:cond delay="800"/>
                                          </p:stCondLst>
                                        </p:cTn>
                                        <p:tgtEl>
                                          <p:spTgt spid="25"/>
                                        </p:tgtEl>
                                        <p:attrNameLst>
                                          <p:attrName>r</p:attrName>
                                        </p:attrNameLst>
                                      </p:cBhvr>
                                    </p:animRot>
                                    <p:animRot by="-240000">
                                      <p:cBhvr>
                                        <p:cTn id="9" dur="400" fill="hold">
                                          <p:stCondLst>
                                            <p:cond delay="1200"/>
                                          </p:stCondLst>
                                        </p:cTn>
                                        <p:tgtEl>
                                          <p:spTgt spid="25"/>
                                        </p:tgtEl>
                                        <p:attrNameLst>
                                          <p:attrName>r</p:attrName>
                                        </p:attrNameLst>
                                      </p:cBhvr>
                                    </p:animRot>
                                    <p:animRot by="120000">
                                      <p:cBhvr>
                                        <p:cTn id="10" dur="400" fill="hold">
                                          <p:stCondLst>
                                            <p:cond delay="16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4"/>
                    </p:tgtEl>
                  </p:cond>
                </p:stCondLst>
                <p:endSync evt="end" delay="0">
                  <p:rtn val="all"/>
                </p:endSync>
                <p:childTnLst>
                  <p:par>
                    <p:cTn id="12" fill="hold">
                      <p:stCondLst>
                        <p:cond delay="0"/>
                      </p:stCondLst>
                      <p:childTnLst>
                        <p:par>
                          <p:cTn id="13" fill="hold">
                            <p:stCondLst>
                              <p:cond delay="0"/>
                            </p:stCondLst>
                            <p:childTnLst>
                              <p:par>
                                <p:cTn id="14" presetID="2" presetClass="entr" presetSubtype="8"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0-#ppt_w/2"/>
                                          </p:val>
                                        </p:tav>
                                        <p:tav tm="100000">
                                          <p:val>
                                            <p:strVal val="#ppt_x"/>
                                          </p:val>
                                        </p:tav>
                                      </p:tavLst>
                                    </p:anim>
                                    <p:anim calcmode="lin" valueType="num">
                                      <p:cBhvr additive="base">
                                        <p:cTn id="17" dur="500" fill="hold"/>
                                        <p:tgtEl>
                                          <p:spTgt spid="35"/>
                                        </p:tgtEl>
                                        <p:attrNameLst>
                                          <p:attrName>ppt_y</p:attrName>
                                        </p:attrNameLst>
                                      </p:cBhvr>
                                      <p:tavLst>
                                        <p:tav tm="0">
                                          <p:val>
                                            <p:strVal val="#ppt_y"/>
                                          </p:val>
                                        </p:tav>
                                        <p:tav tm="100000">
                                          <p:val>
                                            <p:strVal val="#ppt_y"/>
                                          </p:val>
                                        </p:tav>
                                      </p:tavLst>
                                    </p:anim>
                                  </p:childTnLst>
                                </p:cTn>
                              </p:par>
                              <p:par>
                                <p:cTn id="18" presetID="1" presetClass="mediacall" presetSubtype="0" fill="hold" nodeType="withEffect">
                                  <p:stCondLst>
                                    <p:cond delay="0"/>
                                  </p:stCondLst>
                                  <p:childTnLst>
                                    <p:cmd type="call" cmd="playFrom(0.0)">
                                      <p:cBhvr>
                                        <p:cTn id="19" dur="1252" fill="hold"/>
                                        <p:tgtEl>
                                          <p:spTgt spid="21"/>
                                        </p:tgtEl>
                                      </p:cBhvr>
                                    </p:cmd>
                                  </p:childTnLst>
                                </p:cTn>
                              </p:par>
                              <p:par>
                                <p:cTn id="20" presetID="1" presetClass="exit" presetSubtype="0" fill="hold" nodeType="withEffect">
                                  <p:stCondLst>
                                    <p:cond delay="0"/>
                                  </p:stCondLst>
                                  <p:childTnLst>
                                    <p:set>
                                      <p:cBhvr>
                                        <p:cTn id="21" dur="1" fill="hold">
                                          <p:stCondLst>
                                            <p:cond delay="0"/>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3"/>
                    </p:tgtEl>
                  </p:cond>
                </p:stCondLst>
                <p:endSync evt="end" delay="0">
                  <p:rtn val="all"/>
                </p:endSync>
                <p:childTnLst>
                  <p:par>
                    <p:cTn id="23" fill="hold">
                      <p:stCondLst>
                        <p:cond delay="0"/>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additive="base">
                                        <p:cTn id="27" dur="500" fill="hold"/>
                                        <p:tgtEl>
                                          <p:spTgt spid="39"/>
                                        </p:tgtEl>
                                        <p:attrNameLst>
                                          <p:attrName>ppt_x</p:attrName>
                                        </p:attrNameLst>
                                      </p:cBhvr>
                                      <p:tavLst>
                                        <p:tav tm="0">
                                          <p:val>
                                            <p:strVal val="0-#ppt_w/2"/>
                                          </p:val>
                                        </p:tav>
                                        <p:tav tm="100000">
                                          <p:val>
                                            <p:strVal val="#ppt_x"/>
                                          </p:val>
                                        </p:tav>
                                      </p:tavLst>
                                    </p:anim>
                                    <p:anim calcmode="lin" valueType="num">
                                      <p:cBhvr additive="base">
                                        <p:cTn id="28" dur="500" fill="hold"/>
                                        <p:tgtEl>
                                          <p:spTgt spid="39"/>
                                        </p:tgtEl>
                                        <p:attrNameLst>
                                          <p:attrName>ppt_y</p:attrName>
                                        </p:attrNameLst>
                                      </p:cBhvr>
                                      <p:tavLst>
                                        <p:tav tm="0">
                                          <p:val>
                                            <p:strVal val="#ppt_y"/>
                                          </p:val>
                                        </p:tav>
                                        <p:tav tm="100000">
                                          <p:val>
                                            <p:strVal val="#ppt_y"/>
                                          </p:val>
                                        </p:tav>
                                      </p:tavLst>
                                    </p:anim>
                                  </p:childTnLst>
                                </p:cTn>
                              </p:par>
                              <p:par>
                                <p:cTn id="29" presetID="1" presetClass="mediacall" presetSubtype="0" fill="hold" nodeType="withEffect">
                                  <p:stCondLst>
                                    <p:cond delay="0"/>
                                  </p:stCondLst>
                                  <p:childTnLst>
                                    <p:cmd type="call" cmd="playFrom(0.0)">
                                      <p:cBhvr>
                                        <p:cTn id="30" dur="1526" fill="hold"/>
                                        <p:tgtEl>
                                          <p:spTgt spid="22"/>
                                        </p:tgtEl>
                                      </p:cBhvr>
                                    </p:cmd>
                                  </p:childTnLst>
                                </p:cTn>
                              </p:par>
                              <p:par>
                                <p:cTn id="31" presetID="1" presetClass="exit" presetSubtype="0" fill="hold" nodeType="withEffect">
                                  <p:stCondLst>
                                    <p:cond delay="0"/>
                                  </p:stCondLst>
                                  <p:childTnLst>
                                    <p:set>
                                      <p:cBhvr>
                                        <p:cTn id="3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33" restart="whenNotActive" fill="hold" evtFilter="cancelBubble" nodeType="interactiveSeq">
                <p:stCondLst>
                  <p:cond evt="onClick" delay="0">
                    <p:tgtEl>
                      <p:spTgt spid="31"/>
                    </p:tgtEl>
                  </p:cond>
                </p:stCondLst>
                <p:endSync evt="end" delay="0">
                  <p:rtn val="all"/>
                </p:endSync>
                <p:childTnLst>
                  <p:par>
                    <p:cTn id="34" fill="hold">
                      <p:stCondLst>
                        <p:cond delay="0"/>
                      </p:stCondLst>
                      <p:childTnLst>
                        <p:par>
                          <p:cTn id="35" fill="hold">
                            <p:stCondLst>
                              <p:cond delay="0"/>
                            </p:stCondLst>
                            <p:childTnLst>
                              <p:par>
                                <p:cTn id="36" presetID="2" presetClass="entr" presetSubtype="8" fill="hold"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additive="base">
                                        <p:cTn id="38" dur="500" fill="hold"/>
                                        <p:tgtEl>
                                          <p:spTgt spid="38"/>
                                        </p:tgtEl>
                                        <p:attrNameLst>
                                          <p:attrName>ppt_x</p:attrName>
                                        </p:attrNameLst>
                                      </p:cBhvr>
                                      <p:tavLst>
                                        <p:tav tm="0">
                                          <p:val>
                                            <p:strVal val="0-#ppt_w/2"/>
                                          </p:val>
                                        </p:tav>
                                        <p:tav tm="100000">
                                          <p:val>
                                            <p:strVal val="#ppt_x"/>
                                          </p:val>
                                        </p:tav>
                                      </p:tavLst>
                                    </p:anim>
                                    <p:anim calcmode="lin" valueType="num">
                                      <p:cBhvr additive="base">
                                        <p:cTn id="39" dur="500" fill="hold"/>
                                        <p:tgtEl>
                                          <p:spTgt spid="38"/>
                                        </p:tgtEl>
                                        <p:attrNameLst>
                                          <p:attrName>ppt_y</p:attrName>
                                        </p:attrNameLst>
                                      </p:cBhvr>
                                      <p:tavLst>
                                        <p:tav tm="0">
                                          <p:val>
                                            <p:strVal val="#ppt_y"/>
                                          </p:val>
                                        </p:tav>
                                        <p:tav tm="100000">
                                          <p:val>
                                            <p:strVal val="#ppt_y"/>
                                          </p:val>
                                        </p:tav>
                                      </p:tavLst>
                                    </p:anim>
                                  </p:childTnLst>
                                </p:cTn>
                              </p:par>
                              <p:par>
                                <p:cTn id="40" presetID="1" presetClass="mediacall" presetSubtype="0" fill="hold" nodeType="withEffect">
                                  <p:stCondLst>
                                    <p:cond delay="0"/>
                                  </p:stCondLst>
                                  <p:childTnLst>
                                    <p:cmd type="call" cmd="playFrom(0.0)">
                                      <p:cBhvr>
                                        <p:cTn id="41" dur="1252" fill="hold"/>
                                        <p:tgtEl>
                                          <p:spTgt spid="23"/>
                                        </p:tgtEl>
                                      </p:cBhvr>
                                    </p:cmd>
                                  </p:childTnLst>
                                </p:cTn>
                              </p:par>
                              <p:par>
                                <p:cTn id="42" presetID="1" presetClass="exit" presetSubtype="0" fill="hold" nodeType="withEffect">
                                  <p:stCondLst>
                                    <p:cond delay="0"/>
                                  </p:stCondLst>
                                  <p:childTnLst>
                                    <p:set>
                                      <p:cBhvr>
                                        <p:cTn id="43" dur="1" fill="hold">
                                          <p:stCondLst>
                                            <p:cond delay="0"/>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44" restart="whenNotActive" fill="hold" evtFilter="cancelBubble" nodeType="interactiveSeq">
                <p:stCondLst>
                  <p:cond evt="onClick" delay="0">
                    <p:tgtEl>
                      <p:spTgt spid="32"/>
                    </p:tgtEl>
                  </p:cond>
                </p:stCondLst>
                <p:endSync evt="end" delay="0">
                  <p:rtn val="all"/>
                </p:endSync>
                <p:childTnLst>
                  <p:par>
                    <p:cTn id="45" fill="hold">
                      <p:stCondLst>
                        <p:cond delay="0"/>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0-#ppt_w/2"/>
                                          </p:val>
                                        </p:tav>
                                        <p:tav tm="100000">
                                          <p:val>
                                            <p:strVal val="#ppt_x"/>
                                          </p:val>
                                        </p:tav>
                                      </p:tavLst>
                                    </p:anim>
                                    <p:anim calcmode="lin" valueType="num">
                                      <p:cBhvr additive="base">
                                        <p:cTn id="50" dur="500" fill="hold"/>
                                        <p:tgtEl>
                                          <p:spTgt spid="37"/>
                                        </p:tgtEl>
                                        <p:attrNameLst>
                                          <p:attrName>ppt_y</p:attrName>
                                        </p:attrNameLst>
                                      </p:cBhvr>
                                      <p:tavLst>
                                        <p:tav tm="0">
                                          <p:val>
                                            <p:strVal val="#ppt_y"/>
                                          </p:val>
                                        </p:tav>
                                        <p:tav tm="100000">
                                          <p:val>
                                            <p:strVal val="#ppt_y"/>
                                          </p:val>
                                        </p:tav>
                                      </p:tavLst>
                                    </p:anim>
                                  </p:childTnLst>
                                </p:cTn>
                              </p:par>
                              <p:par>
                                <p:cTn id="51" presetID="1" presetClass="mediacall" presetSubtype="0" fill="hold" nodeType="withEffect">
                                  <p:stCondLst>
                                    <p:cond delay="0"/>
                                  </p:stCondLst>
                                  <p:childTnLst>
                                    <p:cmd type="call" cmd="playFrom(0.0)">
                                      <p:cBhvr>
                                        <p:cTn id="52" dur="1252" fill="hold"/>
                                        <p:tgtEl>
                                          <p:spTgt spid="24"/>
                                        </p:tgtEl>
                                      </p:cBhvr>
                                    </p:cmd>
                                  </p:childTnLst>
                                </p:cTn>
                              </p:par>
                              <p:par>
                                <p:cTn id="53" presetID="1" presetClass="exit" presetSubtype="0" fill="hold" nodeType="withEffect">
                                  <p:stCondLst>
                                    <p:cond delay="0"/>
                                  </p:stCondLst>
                                  <p:childTnLst>
                                    <p:set>
                                      <p:cBhvr>
                                        <p:cTn id="54"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55" restart="whenNotActive" fill="hold" evtFilter="cancelBubble" nodeType="interactiveSeq">
                <p:stCondLst>
                  <p:cond evt="onClick" delay="0">
                    <p:tgtEl>
                      <p:spTgt spid="30"/>
                    </p:tgtEl>
                  </p:cond>
                </p:stCondLst>
                <p:endSync evt="end" delay="0">
                  <p:rtn val="all"/>
                </p:endSync>
                <p:childTnLst>
                  <p:par>
                    <p:cTn id="56" fill="hold">
                      <p:stCondLst>
                        <p:cond delay="0"/>
                      </p:stCondLst>
                      <p:childTnLst>
                        <p:par>
                          <p:cTn id="57" fill="hold">
                            <p:stCondLst>
                              <p:cond delay="0"/>
                            </p:stCondLst>
                            <p:childTnLst>
                              <p:par>
                                <p:cTn id="58" presetID="2" presetClass="entr" presetSubtype="8" fill="hold" nodeType="clickEffect">
                                  <p:stCondLst>
                                    <p:cond delay="0"/>
                                  </p:stCondLst>
                                  <p:childTnLst>
                                    <p:set>
                                      <p:cBhvr>
                                        <p:cTn id="59" dur="1" fill="hold">
                                          <p:stCondLst>
                                            <p:cond delay="0"/>
                                          </p:stCondLst>
                                        </p:cTn>
                                        <p:tgtEl>
                                          <p:spTgt spid="40"/>
                                        </p:tgtEl>
                                        <p:attrNameLst>
                                          <p:attrName>style.visibility</p:attrName>
                                        </p:attrNameLst>
                                      </p:cBhvr>
                                      <p:to>
                                        <p:strVal val="visible"/>
                                      </p:to>
                                    </p:set>
                                    <p:anim calcmode="lin" valueType="num">
                                      <p:cBhvr additive="base">
                                        <p:cTn id="60" dur="500" fill="hold"/>
                                        <p:tgtEl>
                                          <p:spTgt spid="40"/>
                                        </p:tgtEl>
                                        <p:attrNameLst>
                                          <p:attrName>ppt_x</p:attrName>
                                        </p:attrNameLst>
                                      </p:cBhvr>
                                      <p:tavLst>
                                        <p:tav tm="0">
                                          <p:val>
                                            <p:strVal val="0-#ppt_w/2"/>
                                          </p:val>
                                        </p:tav>
                                        <p:tav tm="100000">
                                          <p:val>
                                            <p:strVal val="#ppt_x"/>
                                          </p:val>
                                        </p:tav>
                                      </p:tavLst>
                                    </p:anim>
                                    <p:anim calcmode="lin" valueType="num">
                                      <p:cBhvr additive="base">
                                        <p:cTn id="61" dur="500" fill="hold"/>
                                        <p:tgtEl>
                                          <p:spTgt spid="40"/>
                                        </p:tgtEl>
                                        <p:attrNameLst>
                                          <p:attrName>ppt_y</p:attrName>
                                        </p:attrNameLst>
                                      </p:cBhvr>
                                      <p:tavLst>
                                        <p:tav tm="0">
                                          <p:val>
                                            <p:strVal val="#ppt_y"/>
                                          </p:val>
                                        </p:tav>
                                        <p:tav tm="100000">
                                          <p:val>
                                            <p:strVal val="#ppt_y"/>
                                          </p:val>
                                        </p:tav>
                                      </p:tavLst>
                                    </p:anim>
                                  </p:childTnLst>
                                </p:cTn>
                              </p:par>
                              <p:par>
                                <p:cTn id="62" presetID="1" presetClass="mediacall" presetSubtype="0" fill="hold" nodeType="withEffect">
                                  <p:stCondLst>
                                    <p:cond delay="0"/>
                                  </p:stCondLst>
                                  <p:childTnLst>
                                    <p:cmd type="call" cmd="playFrom(0.0)">
                                      <p:cBhvr>
                                        <p:cTn id="63" dur="1526" fill="hold"/>
                                        <p:tgtEl>
                                          <p:spTgt spid="4"/>
                                        </p:tgtEl>
                                      </p:cBhvr>
                                    </p:cmd>
                                  </p:childTnLst>
                                </p:cTn>
                              </p:par>
                              <p:par>
                                <p:cTn id="64" presetID="1" presetClass="exit" presetSubtype="0" fill="hold" nodeType="withEffect">
                                  <p:stCondLst>
                                    <p:cond delay="0"/>
                                  </p:stCondLst>
                                  <p:childTnLst>
                                    <p:set>
                                      <p:cBhvr>
                                        <p:cTn id="65"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66" restart="whenNotActive" fill="hold" evtFilter="cancelBubble" nodeType="interactiveSeq">
                <p:stCondLst>
                  <p:cond evt="onClick" delay="0">
                    <p:tgtEl>
                      <p:spTgt spid="2"/>
                    </p:tgtEl>
                  </p:cond>
                </p:stCondLst>
                <p:endSync evt="end" delay="0">
                  <p:rtn val="all"/>
                </p:endSync>
                <p:childTnLst>
                  <p:par>
                    <p:cTn id="67" fill="hold">
                      <p:stCondLst>
                        <p:cond delay="0"/>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1" restart="whenNotActive" fill="hold" evtFilter="cancelBubble" nodeType="interactiveSeq">
                <p:stCondLst>
                  <p:cond evt="onClick" delay="0">
                    <p:tgtEl>
                      <p:spTgt spid="15"/>
                    </p:tgtEl>
                  </p:cond>
                </p:stCondLst>
                <p:endSync evt="end" delay="0">
                  <p:rtn val="all"/>
                </p:endSync>
                <p:childTnLst>
                  <p:par>
                    <p:cTn id="72" fill="hold">
                      <p:stCondLst>
                        <p:cond delay="0"/>
                      </p:stCondLst>
                      <p:childTnLst>
                        <p:par>
                          <p:cTn id="73" fill="hold">
                            <p:stCondLst>
                              <p:cond delay="0"/>
                            </p:stCondLst>
                            <p:childTnLst>
                              <p:par>
                                <p:cTn id="74" presetID="1" presetClass="exit" presetSubtype="0" fill="hold" grpId="0" nodeType="clickEffect">
                                  <p:stCondLst>
                                    <p:cond delay="0"/>
                                  </p:stCondLst>
                                  <p:childTnLst>
                                    <p:set>
                                      <p:cBhvr>
                                        <p:cTn id="7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6" restart="whenNotActive" fill="hold" evtFilter="cancelBubble" nodeType="interactiveSeq">
                <p:stCondLst>
                  <p:cond evt="onClick" delay="0">
                    <p:tgtEl>
                      <p:spTgt spid="16"/>
                    </p:tgtEl>
                  </p:cond>
                </p:stCondLst>
                <p:endSync evt="end" delay="0">
                  <p:rtn val="all"/>
                </p:endSync>
                <p:childTnLst>
                  <p:par>
                    <p:cTn id="77" fill="hold">
                      <p:stCondLst>
                        <p:cond delay="0"/>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1" restart="whenNotActive" fill="hold" evtFilter="cancelBubble" nodeType="interactiveSeq">
                <p:stCondLst>
                  <p:cond evt="onClick" delay="0">
                    <p:tgtEl>
                      <p:spTgt spid="17"/>
                    </p:tgtEl>
                  </p:cond>
                </p:stCondLst>
                <p:endSync evt="end" delay="0">
                  <p:rtn val="all"/>
                </p:endSync>
                <p:childTnLst>
                  <p:par>
                    <p:cTn id="82" fill="hold">
                      <p:stCondLst>
                        <p:cond delay="0"/>
                      </p:stCondLst>
                      <p:childTnLst>
                        <p:par>
                          <p:cTn id="83" fill="hold">
                            <p:stCondLst>
                              <p:cond delay="0"/>
                            </p:stCondLst>
                            <p:childTnLst>
                              <p:par>
                                <p:cTn id="84" presetID="1" presetClass="exit" presetSubtype="0" fill="hold" grpId="0" nodeType="clickEffect">
                                  <p:stCondLst>
                                    <p:cond delay="0"/>
                                  </p:stCondLst>
                                  <p:childTnLst>
                                    <p:set>
                                      <p:cBhvr>
                                        <p:cTn id="85"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grpId="0" nodeType="clickEffect">
                                  <p:stCondLst>
                                    <p:cond delay="0"/>
                                  </p:stCondLst>
                                  <p:childTnLst>
                                    <p:set>
                                      <p:cBhvr>
                                        <p:cTn id="90"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audio>
              <p:cMediaNode vol="80000">
                <p:cTn id="91" fill="hold" display="0">
                  <p:stCondLst>
                    <p:cond delay="indefinite"/>
                  </p:stCondLst>
                  <p:endCondLst>
                    <p:cond evt="onStopAudio" delay="0">
                      <p:tgtEl>
                        <p:sldTgt/>
                      </p:tgtEl>
                    </p:cond>
                  </p:endCondLst>
                </p:cTn>
                <p:tgtEl>
                  <p:spTgt spid="4"/>
                </p:tgtEl>
              </p:cMediaNode>
            </p:audio>
            <p:audio>
              <p:cMediaNode vol="80000">
                <p:cTn id="92" fill="hold" display="0">
                  <p:stCondLst>
                    <p:cond delay="indefinite"/>
                  </p:stCondLst>
                  <p:endCondLst>
                    <p:cond evt="onStopAudio" delay="0">
                      <p:tgtEl>
                        <p:sldTgt/>
                      </p:tgtEl>
                    </p:cond>
                  </p:endCondLst>
                </p:cTn>
                <p:tgtEl>
                  <p:spTgt spid="21"/>
                </p:tgtEl>
              </p:cMediaNode>
            </p:audio>
            <p:audio>
              <p:cMediaNode vol="80000">
                <p:cTn id="93" fill="hold" display="0">
                  <p:stCondLst>
                    <p:cond delay="indefinite"/>
                  </p:stCondLst>
                  <p:endCondLst>
                    <p:cond evt="onStopAudio" delay="0">
                      <p:tgtEl>
                        <p:sldTgt/>
                      </p:tgtEl>
                    </p:cond>
                  </p:endCondLst>
                </p:cTn>
                <p:tgtEl>
                  <p:spTgt spid="22"/>
                </p:tgtEl>
              </p:cMediaNode>
            </p:audio>
            <p:audio>
              <p:cMediaNode vol="80000">
                <p:cTn id="94" fill="hold" display="0">
                  <p:stCondLst>
                    <p:cond delay="indefinite"/>
                  </p:stCondLst>
                  <p:endCondLst>
                    <p:cond evt="onStopAudio" delay="0">
                      <p:tgtEl>
                        <p:sldTgt/>
                      </p:tgtEl>
                    </p:cond>
                  </p:endCondLst>
                </p:cTn>
                <p:tgtEl>
                  <p:spTgt spid="23"/>
                </p:tgtEl>
              </p:cMediaNode>
            </p:audio>
            <p:audio>
              <p:cMediaNode vol="80000">
                <p:cTn id="95" fill="hold" display="0">
                  <p:stCondLst>
                    <p:cond delay="indefinite"/>
                  </p:stCondLst>
                  <p:endCondLst>
                    <p:cond evt="onStopAudio" delay="0">
                      <p:tgtEl>
                        <p:sldTgt/>
                      </p:tgtEl>
                    </p:cond>
                  </p:endCondLst>
                </p:cTn>
                <p:tgtEl>
                  <p:spTgt spid="24"/>
                </p:tgtEl>
              </p:cMediaNode>
            </p:audio>
          </p:childTnLst>
        </p:cTn>
      </p:par>
    </p:tnLst>
    <p:bldLst>
      <p:bldP spid="2" grpId="0" animBg="1"/>
      <p:bldP spid="15" grpId="0" animBg="1"/>
      <p:bldP spid="16" grpId="0" animBg="1"/>
      <p:bldP spid="17" grpId="0" animBg="1"/>
      <p:bldP spid="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714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60738" y="5009770"/>
            <a:ext cx="1320758" cy="561374"/>
          </a:xfrm>
          <a:prstGeom prst="rect">
            <a:avLst/>
          </a:prstGeo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290783" y="-1639938"/>
            <a:ext cx="4735663" cy="8676194"/>
          </a:xfrm>
          <a:prstGeom prst="rect">
            <a:avLst/>
          </a:prstGeom>
        </p:spPr>
      </p:pic>
      <p:sp>
        <p:nvSpPr>
          <p:cNvPr id="9" name="TextBox 8"/>
          <p:cNvSpPr txBox="1"/>
          <p:nvPr/>
        </p:nvSpPr>
        <p:spPr>
          <a:xfrm>
            <a:off x="855013" y="691944"/>
            <a:ext cx="7681366" cy="1200329"/>
          </a:xfrm>
          <a:prstGeom prst="rect">
            <a:avLst/>
          </a:prstGeom>
          <a:noFill/>
        </p:spPr>
        <p:txBody>
          <a:bodyPr wrap="square" rtlCol="0">
            <a:spAutoFit/>
          </a:bodyPr>
          <a:lstStyle/>
          <a:p>
            <a:pPr algn="just"/>
            <a:r>
              <a:rPr lang="en-US" sz="2400" dirty="0" err="1">
                <a:solidFill>
                  <a:srgbClr val="FF0000"/>
                </a:solidFill>
                <a:effectLst/>
                <a:latin typeface="+mj-lt"/>
                <a:ea typeface="Times New Roman" panose="02020603050405020304" pitchFamily="18" charset="0"/>
              </a:rPr>
              <a:t>Tự</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nhận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thức</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bản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thân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là</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tự</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nhận</a:t>
            </a:r>
            <a:r>
              <a:rPr lang="en-US" sz="2400" dirty="0">
                <a:solidFill>
                  <a:srgbClr val="FF0000"/>
                </a:solidFill>
                <a:effectLst/>
                <a:latin typeface="+mj-lt"/>
                <a:ea typeface="Times New Roman" panose="02020603050405020304" pitchFamily="18" charset="0"/>
              </a:rPr>
              <a:t> ra </a:t>
            </a:r>
            <a:r>
              <a:rPr lang="en-US" sz="2400" dirty="0" err="1">
                <a:solidFill>
                  <a:srgbClr val="FF0000"/>
                </a:solidFill>
                <a:effectLst/>
                <a:latin typeface="+mj-lt"/>
                <a:ea typeface="Times New Roman" panose="02020603050405020304" pitchFamily="18" charset="0"/>
              </a:rPr>
              <a:t>những</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điểm</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mạnh</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điểm</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yếu</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đặc</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điểm</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riêng</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của</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mình</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để</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từ</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đó</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hoàn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thiện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bản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thân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Đúng</a:t>
            </a:r>
            <a:r>
              <a:rPr lang="en-US" sz="2400" dirty="0">
                <a:solidFill>
                  <a:srgbClr val="FF0000"/>
                </a:solidFill>
                <a:effectLst/>
                <a:latin typeface="+mj-lt"/>
                <a:ea typeface="Times New Roman" panose="02020603050405020304" pitchFamily="18" charset="0"/>
              </a:rPr>
              <a:t> hay </a:t>
            </a:r>
            <a:r>
              <a:rPr lang="en-US" sz="2400" dirty="0" err="1">
                <a:solidFill>
                  <a:srgbClr val="FF0000"/>
                </a:solidFill>
                <a:effectLst/>
                <a:latin typeface="+mj-lt"/>
                <a:ea typeface="Times New Roman" panose="02020603050405020304" pitchFamily="18" charset="0"/>
              </a:rPr>
              <a:t>sai</a:t>
            </a:r>
            <a:r>
              <a:rPr lang="en-US" sz="2400" dirty="0">
                <a:solidFill>
                  <a:srgbClr val="FF0000"/>
                </a:solidFill>
                <a:effectLst/>
                <a:latin typeface="+mj-lt"/>
                <a:ea typeface="Times New Roman" panose="02020603050405020304" pitchFamily="18" charset="0"/>
              </a:rPr>
              <a:t>?</a:t>
            </a:r>
            <a:endParaRPr lang="en-US" sz="3200" dirty="0">
              <a:solidFill>
                <a:srgbClr val="FF0000"/>
              </a:solidFill>
              <a:latin typeface="+mj-lt"/>
            </a:endParaRPr>
          </a:p>
        </p:txBody>
      </p:sp>
      <p:sp>
        <p:nvSpPr>
          <p:cNvPr id="10" name="Rounded Rectangle 9"/>
          <p:cNvSpPr/>
          <p:nvPr/>
        </p:nvSpPr>
        <p:spPr>
          <a:xfrm>
            <a:off x="1331259" y="2400300"/>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A. ĐÚNG</a:t>
            </a:r>
          </a:p>
        </p:txBody>
      </p:sp>
      <p:sp>
        <p:nvSpPr>
          <p:cNvPr id="11" name="Rounded Rectangle 10"/>
          <p:cNvSpPr/>
          <p:nvPr/>
        </p:nvSpPr>
        <p:spPr>
          <a:xfrm>
            <a:off x="4965327" y="2400300"/>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B. SAI</a:t>
            </a:r>
          </a:p>
        </p:txBody>
      </p:sp>
    </p:spTree>
    <p:extLst>
      <p:ext uri="{BB962C8B-B14F-4D97-AF65-F5344CB8AC3E}">
        <p14:creationId xmlns:p14="http://schemas.microsoft.com/office/powerpoint/2010/main" val="18078424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0"/>
                                        </p:tgtEl>
                                      </p:cBhvr>
                                    </p:animEffect>
                                    <p:animScale>
                                      <p:cBhvr>
                                        <p:cTn id="7" dur="250" autoRev="1" fill="hold"/>
                                        <p:tgtEl>
                                          <p:spTgt spid="10"/>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0"/>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1"/>
                                        </p:tgtEl>
                                        <p:attrNameLst>
                                          <p:attrName>ppt_w</p:attrName>
                                        </p:attrNameLst>
                                      </p:cBhvr>
                                      <p:tavLst>
                                        <p:tav tm="0">
                                          <p:val>
                                            <p:strVal val="ppt_w"/>
                                          </p:val>
                                        </p:tav>
                                        <p:tav tm="100000">
                                          <p:val>
                                            <p:fltVal val="0"/>
                                          </p:val>
                                        </p:tav>
                                      </p:tavLst>
                                    </p:anim>
                                    <p:anim calcmode="lin" valueType="num">
                                      <p:cBhvr>
                                        <p:cTn id="13" dur="500"/>
                                        <p:tgtEl>
                                          <p:spTgt spid="11"/>
                                        </p:tgtEl>
                                        <p:attrNameLst>
                                          <p:attrName>ppt_h</p:attrName>
                                        </p:attrNameLst>
                                      </p:cBhvr>
                                      <p:tavLst>
                                        <p:tav tm="0">
                                          <p:val>
                                            <p:strVal val="ppt_h"/>
                                          </p:val>
                                        </p:tav>
                                        <p:tav tm="100000">
                                          <p:val>
                                            <p:fltVal val="0"/>
                                          </p:val>
                                        </p:tav>
                                      </p:tavLst>
                                    </p:anim>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1"/>
                  </p:tgtEl>
                </p:cond>
              </p:nextCondLst>
            </p:seq>
          </p:childTnLst>
        </p:cTn>
      </p:par>
    </p:tnLst>
    <p:bldLst>
      <p:bldP spid="10" grpId="0" animBg="1"/>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714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86376" y="5147688"/>
            <a:ext cx="1320758" cy="56137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249935" y="-1599089"/>
            <a:ext cx="4817360" cy="8676194"/>
          </a:xfrm>
          <a:prstGeom prst="rect">
            <a:avLst/>
          </a:prstGeom>
        </p:spPr>
      </p:pic>
      <p:sp>
        <p:nvSpPr>
          <p:cNvPr id="11" name="TextBox 10"/>
          <p:cNvSpPr txBox="1"/>
          <p:nvPr/>
        </p:nvSpPr>
        <p:spPr>
          <a:xfrm>
            <a:off x="855013" y="691944"/>
            <a:ext cx="7681366" cy="830997"/>
          </a:xfrm>
          <a:prstGeom prst="rect">
            <a:avLst/>
          </a:prstGeom>
          <a:noFill/>
        </p:spPr>
        <p:txBody>
          <a:bodyPr wrap="square" rtlCol="0">
            <a:spAutoFit/>
          </a:bodyPr>
          <a:lstStyle/>
          <a:p>
            <a:r>
              <a:rPr lang="en-US" sz="2400" dirty="0" err="1">
                <a:solidFill>
                  <a:srgbClr val="FF0000"/>
                </a:solidFill>
                <a:effectLst/>
                <a:latin typeface="+mj-lt"/>
                <a:ea typeface="Times New Roman" panose="02020603050405020304" pitchFamily="18" charset="0"/>
              </a:rPr>
              <a:t>Tự</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nhận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thức</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bản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thân</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giúp</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chúng</a:t>
            </a:r>
            <a:r>
              <a:rPr lang="en-US" sz="2400" dirty="0">
                <a:solidFill>
                  <a:srgbClr val="FF0000"/>
                </a:solidFill>
                <a:effectLst/>
                <a:latin typeface="+mj-lt"/>
                <a:ea typeface="Times New Roman" panose="02020603050405020304" pitchFamily="18" charset="0"/>
              </a:rPr>
              <a:t> ta tin </a:t>
            </a:r>
            <a:r>
              <a:rPr lang="en-US" sz="2400" dirty="0" err="1">
                <a:solidFill>
                  <a:srgbClr val="FF0000"/>
                </a:solidFill>
                <a:effectLst/>
                <a:latin typeface="+mj-lt"/>
                <a:ea typeface="Times New Roman" panose="02020603050405020304" pitchFamily="18" charset="0"/>
              </a:rPr>
              <a:t>tưởng</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vào</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những</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giá</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trị</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của</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mình</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để</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phát</a:t>
            </a:r>
            <a:r>
              <a:rPr lang="en-US" sz="2400" dirty="0">
                <a:solidFill>
                  <a:srgbClr val="FF0000"/>
                </a:solidFill>
                <a:effectLst/>
                <a:latin typeface="+mj-lt"/>
                <a:ea typeface="Times New Roman" panose="02020603050405020304" pitchFamily="18" charset="0"/>
              </a:rPr>
              <a:t> </a:t>
            </a:r>
            <a:r>
              <a:rPr lang="en-US" sz="2400" dirty="0" err="1">
                <a:solidFill>
                  <a:srgbClr val="FF0000"/>
                </a:solidFill>
                <a:effectLst/>
                <a:latin typeface="+mj-lt"/>
                <a:ea typeface="Times New Roman" panose="02020603050405020304" pitchFamily="18" charset="0"/>
              </a:rPr>
              <a:t>huy</a:t>
            </a:r>
            <a:endParaRPr lang="en-US" sz="4000" dirty="0">
              <a:solidFill>
                <a:srgbClr val="FF0000"/>
              </a:solidFill>
              <a:latin typeface="+mj-lt"/>
            </a:endParaRPr>
          </a:p>
        </p:txBody>
      </p:sp>
      <p:sp>
        <p:nvSpPr>
          <p:cNvPr id="12" name="Rounded Rectangle 11"/>
          <p:cNvSpPr/>
          <p:nvPr/>
        </p:nvSpPr>
        <p:spPr>
          <a:xfrm>
            <a:off x="4965327" y="1897156"/>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B. ƯU ĐIỂM HẠN CHẾ NHƯỢC ĐIỂM</a:t>
            </a:r>
          </a:p>
        </p:txBody>
      </p:sp>
      <p:sp>
        <p:nvSpPr>
          <p:cNvPr id="13" name="Rounded Rectangle 12"/>
          <p:cNvSpPr/>
          <p:nvPr/>
        </p:nvSpPr>
        <p:spPr>
          <a:xfrm>
            <a:off x="1331259" y="1897156"/>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A. HẠN CHẾ BẢN THÂN</a:t>
            </a:r>
          </a:p>
        </p:txBody>
      </p:sp>
      <p:sp>
        <p:nvSpPr>
          <p:cNvPr id="14" name="Rounded Rectangle 13"/>
          <p:cNvSpPr/>
          <p:nvPr/>
        </p:nvSpPr>
        <p:spPr>
          <a:xfrm>
            <a:off x="1331259"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C. SỞ TRƯỜNG</a:t>
            </a:r>
          </a:p>
        </p:txBody>
      </p:sp>
      <p:sp>
        <p:nvSpPr>
          <p:cNvPr id="16" name="Rounded Rectangle 15"/>
          <p:cNvSpPr/>
          <p:nvPr/>
        </p:nvSpPr>
        <p:spPr>
          <a:xfrm>
            <a:off x="4965327"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a:t>D. QUYỀN LÀM CHỦ</a:t>
            </a:r>
          </a:p>
        </p:txBody>
      </p:sp>
    </p:spTree>
    <p:extLst>
      <p:ext uri="{BB962C8B-B14F-4D97-AF65-F5344CB8AC3E}">
        <p14:creationId xmlns:p14="http://schemas.microsoft.com/office/powerpoint/2010/main" val="23030766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37089" y="4997946"/>
            <a:ext cx="1320758" cy="56137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097073" y="-1446226"/>
            <a:ext cx="5041773" cy="8594884"/>
          </a:xfrm>
          <a:prstGeom prst="rect">
            <a:avLst/>
          </a:prstGeom>
        </p:spPr>
      </p:pic>
      <p:sp>
        <p:nvSpPr>
          <p:cNvPr id="11" name="TextBox 10"/>
          <p:cNvSpPr txBox="1"/>
          <p:nvPr/>
        </p:nvSpPr>
        <p:spPr>
          <a:xfrm>
            <a:off x="685800" y="691944"/>
            <a:ext cx="7850579" cy="461665"/>
          </a:xfrm>
          <a:prstGeom prst="rect">
            <a:avLst/>
          </a:prstGeom>
          <a:noFill/>
        </p:spPr>
        <p:txBody>
          <a:bodyPr wrap="square" rtlCol="0">
            <a:spAutoFit/>
          </a:bodyPr>
          <a:lstStyle/>
          <a:p>
            <a:pPr algn="ctr"/>
            <a:r>
              <a:rPr lang="en-US" sz="2400" dirty="0" err="1">
                <a:solidFill>
                  <a:srgbClr val="FF0000"/>
                </a:solidFill>
              </a:rPr>
              <a:t>Đâu</a:t>
            </a:r>
            <a:r>
              <a:rPr lang="en-US" sz="2400" dirty="0">
                <a:solidFill>
                  <a:srgbClr val="FF0000"/>
                </a:solidFill>
              </a:rPr>
              <a:t> </a:t>
            </a:r>
            <a:r>
              <a:rPr lang="en-US" sz="2400" dirty="0" err="1">
                <a:solidFill>
                  <a:srgbClr val="FF0000"/>
                </a:solidFill>
              </a:rPr>
              <a:t>là</a:t>
            </a:r>
            <a:r>
              <a:rPr lang="en-US" sz="2400" dirty="0">
                <a:solidFill>
                  <a:srgbClr val="FF0000"/>
                </a:solidFill>
              </a:rPr>
              <a:t> </a:t>
            </a:r>
            <a:r>
              <a:rPr lang="en-US" sz="2400" dirty="0" err="1">
                <a:solidFill>
                  <a:srgbClr val="FF0000"/>
                </a:solidFill>
              </a:rPr>
              <a:t>biểu</a:t>
            </a:r>
            <a:r>
              <a:rPr lang="en-US" sz="2400" dirty="0">
                <a:solidFill>
                  <a:srgbClr val="FF0000"/>
                </a:solidFill>
              </a:rPr>
              <a:t> </a:t>
            </a:r>
            <a:r>
              <a:rPr lang="en-US" sz="2400" dirty="0" err="1">
                <a:solidFill>
                  <a:srgbClr val="FF0000"/>
                </a:solidFill>
              </a:rPr>
              <a:t>hiện</a:t>
            </a:r>
            <a:r>
              <a:rPr lang="en-US" sz="2400" dirty="0">
                <a:solidFill>
                  <a:srgbClr val="FF0000"/>
                </a:solidFill>
              </a:rPr>
              <a:t> </a:t>
            </a:r>
            <a:r>
              <a:rPr lang="en-US" sz="2400" dirty="0" err="1">
                <a:solidFill>
                  <a:srgbClr val="FF0000"/>
                </a:solidFill>
              </a:rPr>
              <a:t>của</a:t>
            </a:r>
            <a:r>
              <a:rPr lang="en-US" sz="2400" dirty="0">
                <a:solidFill>
                  <a:srgbClr val="FF0000"/>
                </a:solidFill>
              </a:rPr>
              <a:t> </a:t>
            </a:r>
            <a:r>
              <a:rPr lang="en-US" sz="2400" dirty="0" err="1">
                <a:solidFill>
                  <a:srgbClr val="FF0000"/>
                </a:solidFill>
              </a:rPr>
              <a:t>tự</a:t>
            </a:r>
            <a:r>
              <a:rPr lang="en-US" sz="2400" dirty="0">
                <a:solidFill>
                  <a:srgbClr val="FF0000"/>
                </a:solidFill>
              </a:rPr>
              <a:t> </a:t>
            </a:r>
            <a:r>
              <a:rPr lang="en-US" sz="2400" dirty="0" err="1">
                <a:solidFill>
                  <a:srgbClr val="FF0000"/>
                </a:solidFill>
              </a:rPr>
              <a:t>nhận</a:t>
            </a:r>
            <a:r>
              <a:rPr lang="en-US" sz="2400" dirty="0">
                <a:solidFill>
                  <a:srgbClr val="FF0000"/>
                </a:solidFill>
              </a:rPr>
              <a:t> </a:t>
            </a:r>
            <a:r>
              <a:rPr lang="en-US" sz="2400" dirty="0" err="1">
                <a:solidFill>
                  <a:srgbClr val="FF0000"/>
                </a:solidFill>
              </a:rPr>
              <a:t>thức</a:t>
            </a:r>
            <a:r>
              <a:rPr lang="en-US" sz="2400" dirty="0">
                <a:solidFill>
                  <a:srgbClr val="FF0000"/>
                </a:solidFill>
              </a:rPr>
              <a:t> </a:t>
            </a:r>
            <a:r>
              <a:rPr lang="en-US" sz="2400" dirty="0" err="1">
                <a:solidFill>
                  <a:srgbClr val="FF0000"/>
                </a:solidFill>
              </a:rPr>
              <a:t>bản</a:t>
            </a:r>
            <a:r>
              <a:rPr lang="en-US" sz="2400" dirty="0">
                <a:solidFill>
                  <a:srgbClr val="FF0000"/>
                </a:solidFill>
              </a:rPr>
              <a:t> </a:t>
            </a:r>
            <a:r>
              <a:rPr lang="en-US" sz="2400" dirty="0" err="1">
                <a:solidFill>
                  <a:srgbClr val="FF0000"/>
                </a:solidFill>
              </a:rPr>
              <a:t>thân</a:t>
            </a:r>
            <a:r>
              <a:rPr lang="en-US" sz="2400" dirty="0">
                <a:solidFill>
                  <a:srgbClr val="FF0000"/>
                </a:solidFill>
              </a:rPr>
              <a:t>?</a:t>
            </a:r>
          </a:p>
        </p:txBody>
      </p:sp>
      <p:sp>
        <p:nvSpPr>
          <p:cNvPr id="12" name="Rounded Rectangle 11"/>
          <p:cNvSpPr/>
          <p:nvPr/>
        </p:nvSpPr>
        <p:spPr>
          <a:xfrm>
            <a:off x="1331259"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C. TỰ TIN</a:t>
            </a:r>
          </a:p>
        </p:txBody>
      </p:sp>
      <p:sp>
        <p:nvSpPr>
          <p:cNvPr id="13" name="Rounded Rectangle 12"/>
          <p:cNvSpPr/>
          <p:nvPr/>
        </p:nvSpPr>
        <p:spPr>
          <a:xfrm>
            <a:off x="1331259"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A. TỰ TI</a:t>
            </a:r>
          </a:p>
        </p:txBody>
      </p:sp>
      <p:sp>
        <p:nvSpPr>
          <p:cNvPr id="14" name="Rounded Rectangle 13"/>
          <p:cNvSpPr/>
          <p:nvPr/>
        </p:nvSpPr>
        <p:spPr>
          <a:xfrm>
            <a:off x="4965327"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B. TỰ CAO</a:t>
            </a:r>
          </a:p>
        </p:txBody>
      </p:sp>
      <p:sp>
        <p:nvSpPr>
          <p:cNvPr id="16" name="Rounded Rectangle 15"/>
          <p:cNvSpPr/>
          <p:nvPr/>
        </p:nvSpPr>
        <p:spPr>
          <a:xfrm>
            <a:off x="4965327"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D. TỰ PHỤ</a:t>
            </a:r>
          </a:p>
        </p:txBody>
      </p:sp>
    </p:spTree>
    <p:extLst>
      <p:ext uri="{BB962C8B-B14F-4D97-AF65-F5344CB8AC3E}">
        <p14:creationId xmlns:p14="http://schemas.microsoft.com/office/powerpoint/2010/main" val="13849550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0"/>
            <a:ext cx="9144000" cy="57149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3242" y="5146921"/>
            <a:ext cx="1320758" cy="56137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250317" y="-1599471"/>
            <a:ext cx="4816595" cy="8676194"/>
          </a:xfrm>
          <a:prstGeom prst="rect">
            <a:avLst/>
          </a:prstGeom>
        </p:spPr>
      </p:pic>
      <p:sp>
        <p:nvSpPr>
          <p:cNvPr id="11" name="TextBox 10"/>
          <p:cNvSpPr txBox="1"/>
          <p:nvPr/>
        </p:nvSpPr>
        <p:spPr>
          <a:xfrm>
            <a:off x="855013" y="691944"/>
            <a:ext cx="7681366" cy="830997"/>
          </a:xfrm>
          <a:prstGeom prst="rect">
            <a:avLst/>
          </a:prstGeom>
          <a:noFill/>
        </p:spPr>
        <p:txBody>
          <a:bodyPr wrap="square" rtlCol="0">
            <a:spAutoFit/>
          </a:bodyPr>
          <a:lstStyle/>
          <a:p>
            <a:pPr algn="ctr"/>
            <a:r>
              <a:rPr lang="en-US" sz="2400" dirty="0">
                <a:solidFill>
                  <a:srgbClr val="FF0000"/>
                </a:solidFill>
              </a:rPr>
              <a:t>Con </a:t>
            </a:r>
            <a:r>
              <a:rPr lang="en-US" sz="2400" dirty="0" err="1">
                <a:solidFill>
                  <a:srgbClr val="FF0000"/>
                </a:solidFill>
              </a:rPr>
              <a:t>gà</a:t>
            </a:r>
            <a:r>
              <a:rPr lang="en-US" sz="2400" dirty="0">
                <a:solidFill>
                  <a:srgbClr val="FF0000"/>
                </a:solidFill>
              </a:rPr>
              <a:t> – </a:t>
            </a:r>
            <a:r>
              <a:rPr lang="en-US" sz="2400" dirty="0" err="1">
                <a:solidFill>
                  <a:srgbClr val="FF0000"/>
                </a:solidFill>
              </a:rPr>
              <a:t>Đại</a:t>
            </a:r>
            <a:r>
              <a:rPr lang="en-US" sz="2400" dirty="0">
                <a:solidFill>
                  <a:srgbClr val="FF0000"/>
                </a:solidFill>
              </a:rPr>
              <a:t> </a:t>
            </a:r>
            <a:r>
              <a:rPr lang="en-US" sz="2400" dirty="0" err="1">
                <a:solidFill>
                  <a:srgbClr val="FF0000"/>
                </a:solidFill>
              </a:rPr>
              <a:t>bàng</a:t>
            </a:r>
            <a:r>
              <a:rPr lang="en-US" sz="2400" dirty="0">
                <a:solidFill>
                  <a:srgbClr val="FF0000"/>
                </a:solidFill>
              </a:rPr>
              <a:t> </a:t>
            </a:r>
            <a:r>
              <a:rPr lang="en-US" sz="2400" dirty="0" err="1">
                <a:solidFill>
                  <a:srgbClr val="FF0000"/>
                </a:solidFill>
              </a:rPr>
              <a:t>trong</a:t>
            </a:r>
            <a:r>
              <a:rPr lang="en-US" sz="2400" dirty="0">
                <a:solidFill>
                  <a:srgbClr val="FF0000"/>
                </a:solidFill>
              </a:rPr>
              <a:t> </a:t>
            </a:r>
            <a:r>
              <a:rPr lang="en-US" sz="2400" dirty="0" err="1">
                <a:solidFill>
                  <a:srgbClr val="FF0000"/>
                </a:solidFill>
              </a:rPr>
              <a:t>câu</a:t>
            </a:r>
            <a:r>
              <a:rPr lang="en-US" sz="2400" dirty="0">
                <a:solidFill>
                  <a:srgbClr val="FF0000"/>
                </a:solidFill>
              </a:rPr>
              <a:t> </a:t>
            </a:r>
            <a:r>
              <a:rPr lang="en-US" sz="2400" dirty="0" err="1">
                <a:solidFill>
                  <a:srgbClr val="FF0000"/>
                </a:solidFill>
              </a:rPr>
              <a:t>chuyện</a:t>
            </a:r>
            <a:r>
              <a:rPr lang="en-US" sz="2400" dirty="0">
                <a:solidFill>
                  <a:srgbClr val="FF0000"/>
                </a:solidFill>
              </a:rPr>
              <a:t> </a:t>
            </a:r>
            <a:r>
              <a:rPr lang="en-US" sz="2400" dirty="0" err="1">
                <a:solidFill>
                  <a:srgbClr val="FF0000"/>
                </a:solidFill>
              </a:rPr>
              <a:t>trên</a:t>
            </a:r>
            <a:r>
              <a:rPr lang="en-US" sz="2400" dirty="0">
                <a:solidFill>
                  <a:srgbClr val="FF0000"/>
                </a:solidFill>
              </a:rPr>
              <a:t> </a:t>
            </a:r>
            <a:r>
              <a:rPr lang="en-US" sz="2400" dirty="0" err="1">
                <a:solidFill>
                  <a:srgbClr val="FF0000"/>
                </a:solidFill>
              </a:rPr>
              <a:t>là</a:t>
            </a:r>
            <a:r>
              <a:rPr lang="en-US" sz="2400" dirty="0">
                <a:solidFill>
                  <a:srgbClr val="FF0000"/>
                </a:solidFill>
              </a:rPr>
              <a:t> con </a:t>
            </a:r>
            <a:r>
              <a:rPr lang="en-US" sz="2400" dirty="0" err="1">
                <a:solidFill>
                  <a:srgbClr val="FF0000"/>
                </a:solidFill>
              </a:rPr>
              <a:t>vật</a:t>
            </a:r>
            <a:r>
              <a:rPr lang="en-US" sz="2400" dirty="0">
                <a:solidFill>
                  <a:srgbClr val="FF0000"/>
                </a:solidFill>
              </a:rPr>
              <a:t> </a:t>
            </a:r>
            <a:r>
              <a:rPr lang="en-US" sz="2400" dirty="0" err="1">
                <a:solidFill>
                  <a:srgbClr val="FF0000"/>
                </a:solidFill>
              </a:rPr>
              <a:t>như</a:t>
            </a:r>
            <a:r>
              <a:rPr lang="en-US" sz="2400" dirty="0">
                <a:solidFill>
                  <a:srgbClr val="FF0000"/>
                </a:solidFill>
              </a:rPr>
              <a:t> </a:t>
            </a:r>
            <a:r>
              <a:rPr lang="en-US" sz="2400" dirty="0" err="1">
                <a:solidFill>
                  <a:srgbClr val="FF0000"/>
                </a:solidFill>
              </a:rPr>
              <a:t>thế</a:t>
            </a:r>
            <a:r>
              <a:rPr lang="en-US" sz="2400" dirty="0">
                <a:solidFill>
                  <a:srgbClr val="FF0000"/>
                </a:solidFill>
              </a:rPr>
              <a:t> </a:t>
            </a:r>
            <a:r>
              <a:rPr lang="en-US" sz="2400" dirty="0" err="1">
                <a:solidFill>
                  <a:srgbClr val="FF0000"/>
                </a:solidFill>
              </a:rPr>
              <a:t>nào</a:t>
            </a:r>
            <a:r>
              <a:rPr lang="en-US" sz="2400" dirty="0">
                <a:solidFill>
                  <a:srgbClr val="FF0000"/>
                </a:solidFill>
              </a:rPr>
              <a:t>?</a:t>
            </a:r>
          </a:p>
        </p:txBody>
      </p:sp>
      <p:sp>
        <p:nvSpPr>
          <p:cNvPr id="12" name="Rounded Rectangle 11"/>
          <p:cNvSpPr/>
          <p:nvPr/>
        </p:nvSpPr>
        <p:spPr>
          <a:xfrm>
            <a:off x="4958604"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D. KHÔNG TỰ TIN</a:t>
            </a:r>
          </a:p>
        </p:txBody>
      </p:sp>
      <p:sp>
        <p:nvSpPr>
          <p:cNvPr id="13" name="Rounded Rectangle 12"/>
          <p:cNvSpPr/>
          <p:nvPr/>
        </p:nvSpPr>
        <p:spPr>
          <a:xfrm>
            <a:off x="1331259"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A. TỰ CAO</a:t>
            </a:r>
          </a:p>
        </p:txBody>
      </p:sp>
      <p:sp>
        <p:nvSpPr>
          <p:cNvPr id="14" name="Rounded Rectangle 13"/>
          <p:cNvSpPr/>
          <p:nvPr/>
        </p:nvSpPr>
        <p:spPr>
          <a:xfrm>
            <a:off x="1331259"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C. TỰ ÁI</a:t>
            </a:r>
          </a:p>
        </p:txBody>
      </p:sp>
      <p:sp>
        <p:nvSpPr>
          <p:cNvPr id="16" name="Rounded Rectangle 15"/>
          <p:cNvSpPr/>
          <p:nvPr/>
        </p:nvSpPr>
        <p:spPr>
          <a:xfrm>
            <a:off x="4958604"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t>B. TỰ TRỌNG</a:t>
            </a:r>
          </a:p>
        </p:txBody>
      </p:sp>
    </p:spTree>
    <p:extLst>
      <p:ext uri="{BB962C8B-B14F-4D97-AF65-F5344CB8AC3E}">
        <p14:creationId xmlns:p14="http://schemas.microsoft.com/office/powerpoint/2010/main" val="61280141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Ã¬nh áº£nh cÃ³ liÃªn quan"/>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0" y="1"/>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3242" y="5237751"/>
            <a:ext cx="1320758" cy="561374"/>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5400000">
            <a:off x="2204903" y="-1554057"/>
            <a:ext cx="4907423" cy="8676194"/>
          </a:xfrm>
          <a:prstGeom prst="rect">
            <a:avLst/>
          </a:prstGeom>
        </p:spPr>
      </p:pic>
      <p:sp>
        <p:nvSpPr>
          <p:cNvPr id="11" name="TextBox 10"/>
          <p:cNvSpPr txBox="1"/>
          <p:nvPr/>
        </p:nvSpPr>
        <p:spPr>
          <a:xfrm>
            <a:off x="855013" y="691944"/>
            <a:ext cx="7681366" cy="461665"/>
          </a:xfrm>
          <a:prstGeom prst="rect">
            <a:avLst/>
          </a:prstGeom>
          <a:noFill/>
        </p:spPr>
        <p:txBody>
          <a:bodyPr wrap="square" rtlCol="0">
            <a:spAutoFit/>
          </a:bodyPr>
          <a:lstStyle/>
          <a:p>
            <a:pPr algn="ctr"/>
            <a:r>
              <a:rPr lang="en-US" sz="2400" dirty="0" err="1">
                <a:solidFill>
                  <a:srgbClr val="FF0000"/>
                </a:solidFill>
              </a:rPr>
              <a:t>Đâu</a:t>
            </a:r>
            <a:r>
              <a:rPr lang="en-US" sz="2400" dirty="0">
                <a:solidFill>
                  <a:srgbClr val="FF0000"/>
                </a:solidFill>
              </a:rPr>
              <a:t> </a:t>
            </a:r>
            <a:r>
              <a:rPr lang="en-US" sz="2400" dirty="0" err="1">
                <a:solidFill>
                  <a:srgbClr val="FF0000"/>
                </a:solidFill>
              </a:rPr>
              <a:t>là</a:t>
            </a:r>
            <a:r>
              <a:rPr lang="en-US" sz="2400" dirty="0">
                <a:solidFill>
                  <a:srgbClr val="FF0000"/>
                </a:solidFill>
              </a:rPr>
              <a:t> </a:t>
            </a:r>
            <a:r>
              <a:rPr lang="en-US" sz="2400" dirty="0" err="1">
                <a:solidFill>
                  <a:srgbClr val="FF0000"/>
                </a:solidFill>
              </a:rPr>
              <a:t>cách</a:t>
            </a:r>
            <a:r>
              <a:rPr lang="en-US" sz="2400" dirty="0">
                <a:solidFill>
                  <a:srgbClr val="FF0000"/>
                </a:solidFill>
              </a:rPr>
              <a:t> </a:t>
            </a:r>
            <a:r>
              <a:rPr lang="en-US" sz="2400" dirty="0" err="1">
                <a:solidFill>
                  <a:srgbClr val="FF0000"/>
                </a:solidFill>
              </a:rPr>
              <a:t>tự</a:t>
            </a:r>
            <a:r>
              <a:rPr lang="en-US" sz="2400" dirty="0">
                <a:solidFill>
                  <a:srgbClr val="FF0000"/>
                </a:solidFill>
              </a:rPr>
              <a:t> </a:t>
            </a:r>
            <a:r>
              <a:rPr lang="en-US" sz="2400" dirty="0" err="1">
                <a:solidFill>
                  <a:srgbClr val="FF0000"/>
                </a:solidFill>
              </a:rPr>
              <a:t>nhận</a:t>
            </a:r>
            <a:r>
              <a:rPr lang="en-US" sz="2400" dirty="0">
                <a:solidFill>
                  <a:srgbClr val="FF0000"/>
                </a:solidFill>
              </a:rPr>
              <a:t> </a:t>
            </a:r>
            <a:r>
              <a:rPr lang="en-US" sz="2400" dirty="0" err="1">
                <a:solidFill>
                  <a:srgbClr val="FF0000"/>
                </a:solidFill>
              </a:rPr>
              <a:t>thức</a:t>
            </a:r>
            <a:r>
              <a:rPr lang="en-US" sz="2400" dirty="0">
                <a:solidFill>
                  <a:srgbClr val="FF0000"/>
                </a:solidFill>
              </a:rPr>
              <a:t> </a:t>
            </a:r>
            <a:r>
              <a:rPr lang="en-US" sz="2400" dirty="0" err="1">
                <a:solidFill>
                  <a:srgbClr val="FF0000"/>
                </a:solidFill>
              </a:rPr>
              <a:t>về</a:t>
            </a:r>
            <a:r>
              <a:rPr lang="en-US" sz="2400" dirty="0">
                <a:solidFill>
                  <a:srgbClr val="FF0000"/>
                </a:solidFill>
              </a:rPr>
              <a:t> </a:t>
            </a:r>
            <a:r>
              <a:rPr lang="en-US" sz="2400" dirty="0" err="1">
                <a:solidFill>
                  <a:srgbClr val="FF0000"/>
                </a:solidFill>
              </a:rPr>
              <a:t>bản</a:t>
            </a:r>
            <a:r>
              <a:rPr lang="en-US" sz="2400" dirty="0">
                <a:solidFill>
                  <a:srgbClr val="FF0000"/>
                </a:solidFill>
              </a:rPr>
              <a:t> </a:t>
            </a:r>
            <a:r>
              <a:rPr lang="en-US" sz="2400" dirty="0" err="1">
                <a:solidFill>
                  <a:srgbClr val="FF0000"/>
                </a:solidFill>
              </a:rPr>
              <a:t>thân</a:t>
            </a:r>
            <a:r>
              <a:rPr lang="en-US" sz="2400" dirty="0">
                <a:solidFill>
                  <a:srgbClr val="FF0000"/>
                </a:solidFill>
              </a:rPr>
              <a:t>?</a:t>
            </a:r>
          </a:p>
        </p:txBody>
      </p:sp>
      <p:sp>
        <p:nvSpPr>
          <p:cNvPr id="12" name="Rounded Rectangle 11"/>
          <p:cNvSpPr/>
          <p:nvPr/>
        </p:nvSpPr>
        <p:spPr>
          <a:xfrm>
            <a:off x="1331259"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A. ĐÁNH GIÁ ƯU NHƯỢC ĐIỂM</a:t>
            </a:r>
          </a:p>
        </p:txBody>
      </p:sp>
      <p:sp>
        <p:nvSpPr>
          <p:cNvPr id="13" name="Rounded Rectangle 12"/>
          <p:cNvSpPr/>
          <p:nvPr/>
        </p:nvSpPr>
        <p:spPr>
          <a:xfrm>
            <a:off x="4965327" y="1717861"/>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 THẦN TƯỢNG NGƯỜI KHÁC</a:t>
            </a:r>
          </a:p>
        </p:txBody>
      </p:sp>
      <p:sp>
        <p:nvSpPr>
          <p:cNvPr id="14" name="Rounded Rectangle 13"/>
          <p:cNvSpPr/>
          <p:nvPr/>
        </p:nvSpPr>
        <p:spPr>
          <a:xfrm>
            <a:off x="1331259"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C. THẤY MÌNH GIỎI</a:t>
            </a:r>
          </a:p>
        </p:txBody>
      </p:sp>
      <p:sp>
        <p:nvSpPr>
          <p:cNvPr id="16" name="Rounded Rectangle 15"/>
          <p:cNvSpPr/>
          <p:nvPr/>
        </p:nvSpPr>
        <p:spPr>
          <a:xfrm>
            <a:off x="4965327" y="3123079"/>
            <a:ext cx="2874309" cy="655544"/>
          </a:xfrm>
          <a:prstGeom prst="roundRect">
            <a:avLst/>
          </a:prstGeom>
          <a:solidFill>
            <a:srgbClr val="CC00CC"/>
          </a:solidFill>
          <a:ln>
            <a:noFill/>
          </a:ln>
          <a:effectLst>
            <a:glow rad="1397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D. LUÔN TỰ TIN THÁI QUÁ</a:t>
            </a:r>
          </a:p>
        </p:txBody>
      </p:sp>
    </p:spTree>
    <p:extLst>
      <p:ext uri="{BB962C8B-B14F-4D97-AF65-F5344CB8AC3E}">
        <p14:creationId xmlns:p14="http://schemas.microsoft.com/office/powerpoint/2010/main" val="278708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2"/>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53" presetClass="exit" presetSubtype="32" fill="hold" grpId="0" nodeType="clickEffect">
                                  <p:stCondLst>
                                    <p:cond delay="0"/>
                                  </p:stCondLst>
                                  <p:childTnLst>
                                    <p:anim calcmode="lin" valueType="num">
                                      <p:cBhvr>
                                        <p:cTn id="12" dur="500"/>
                                        <p:tgtEl>
                                          <p:spTgt spid="13"/>
                                        </p:tgtEl>
                                        <p:attrNameLst>
                                          <p:attrName>ppt_w</p:attrName>
                                        </p:attrNameLst>
                                      </p:cBhvr>
                                      <p:tavLst>
                                        <p:tav tm="0">
                                          <p:val>
                                            <p:strVal val="ppt_w"/>
                                          </p:val>
                                        </p:tav>
                                        <p:tav tm="100000">
                                          <p:val>
                                            <p:fltVal val="0"/>
                                          </p:val>
                                        </p:tav>
                                      </p:tavLst>
                                    </p:anim>
                                    <p:anim calcmode="lin" valueType="num">
                                      <p:cBhvr>
                                        <p:cTn id="13" dur="500"/>
                                        <p:tgtEl>
                                          <p:spTgt spid="13"/>
                                        </p:tgtEl>
                                        <p:attrNameLst>
                                          <p:attrName>ppt_h</p:attrName>
                                        </p:attrNameLst>
                                      </p:cBhvr>
                                      <p:tavLst>
                                        <p:tav tm="0">
                                          <p:val>
                                            <p:strVal val="ppt_h"/>
                                          </p:val>
                                        </p:tav>
                                        <p:tav tm="100000">
                                          <p:val>
                                            <p:fltVal val="0"/>
                                          </p:val>
                                        </p:tav>
                                      </p:tavLst>
                                    </p:anim>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3"/>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53" presetClass="exit" presetSubtype="32" fill="hold" grpId="0" nodeType="clickEffect">
                                  <p:stCondLst>
                                    <p:cond delay="0"/>
                                  </p:stCondLst>
                                  <p:childTnLst>
                                    <p:anim calcmode="lin" valueType="num">
                                      <p:cBhvr>
                                        <p:cTn id="20" dur="500"/>
                                        <p:tgtEl>
                                          <p:spTgt spid="14"/>
                                        </p:tgtEl>
                                        <p:attrNameLst>
                                          <p:attrName>ppt_w</p:attrName>
                                        </p:attrNameLst>
                                      </p:cBhvr>
                                      <p:tavLst>
                                        <p:tav tm="0">
                                          <p:val>
                                            <p:strVal val="ppt_w"/>
                                          </p:val>
                                        </p:tav>
                                        <p:tav tm="100000">
                                          <p:val>
                                            <p:fltVal val="0"/>
                                          </p:val>
                                        </p:tav>
                                      </p:tavLst>
                                    </p:anim>
                                    <p:anim calcmode="lin" valueType="num">
                                      <p:cBhvr>
                                        <p:cTn id="21" dur="500"/>
                                        <p:tgtEl>
                                          <p:spTgt spid="14"/>
                                        </p:tgtEl>
                                        <p:attrNameLst>
                                          <p:attrName>ppt_h</p:attrName>
                                        </p:attrNameLst>
                                      </p:cBhvr>
                                      <p:tavLst>
                                        <p:tav tm="0">
                                          <p:val>
                                            <p:strVal val="ppt_h"/>
                                          </p:val>
                                        </p:tav>
                                        <p:tav tm="100000">
                                          <p:val>
                                            <p:fltVal val="0"/>
                                          </p:val>
                                        </p:tav>
                                      </p:tavLst>
                                    </p:anim>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9"/>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4"/>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53" presetClass="exit" presetSubtype="32" fill="hold" grpId="0" nodeType="clickEffect">
                                  <p:stCondLst>
                                    <p:cond delay="0"/>
                                  </p:stCondLst>
                                  <p:childTnLst>
                                    <p:anim calcmode="lin" valueType="num">
                                      <p:cBhvr>
                                        <p:cTn id="28" dur="500"/>
                                        <p:tgtEl>
                                          <p:spTgt spid="16"/>
                                        </p:tgtEl>
                                        <p:attrNameLst>
                                          <p:attrName>ppt_w</p:attrName>
                                        </p:attrNameLst>
                                      </p:cBhvr>
                                      <p:tavLst>
                                        <p:tav tm="0">
                                          <p:val>
                                            <p:strVal val="ppt_w"/>
                                          </p:val>
                                        </p:tav>
                                        <p:tav tm="100000">
                                          <p:val>
                                            <p:fltVal val="0"/>
                                          </p:val>
                                        </p:tav>
                                      </p:tavLst>
                                    </p:anim>
                                    <p:anim calcmode="lin" valueType="num">
                                      <p:cBhvr>
                                        <p:cTn id="29" dur="500"/>
                                        <p:tgtEl>
                                          <p:spTgt spid="16"/>
                                        </p:tgtEl>
                                        <p:attrNameLst>
                                          <p:attrName>ppt_h</p:attrName>
                                        </p:attrNameLst>
                                      </p:cBhvr>
                                      <p:tavLst>
                                        <p:tav tm="0">
                                          <p:val>
                                            <p:strVal val="ppt_h"/>
                                          </p:val>
                                        </p:tav>
                                        <p:tav tm="100000">
                                          <p:val>
                                            <p:fltVal val="0"/>
                                          </p:val>
                                        </p:tav>
                                      </p:tavLst>
                                    </p:anim>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Nhac hieu thua cuoc.wav"/>
                                        </p:tgtEl>
                                      </p:cMediaNode>
                                    </p:audio>
                                  </p:subTnLst>
                                </p:cTn>
                              </p:par>
                            </p:childTnLst>
                          </p:cTn>
                        </p:par>
                      </p:childTnLst>
                    </p:cTn>
                  </p:par>
                </p:childTnLst>
              </p:cTn>
              <p:nextCondLst>
                <p:cond evt="onClick" delay="0">
                  <p:tgtEl>
                    <p:spTgt spid="16"/>
                  </p:tgtEl>
                </p:cond>
              </p:nextCondLst>
            </p:seq>
          </p:childTnLst>
        </p:cTn>
      </p:par>
    </p:tnLst>
    <p:bldLst>
      <p:bldP spid="12" grpId="0" animBg="1"/>
      <p:bldP spid="13" grpId="0" animBg="1"/>
      <p:bldP spid="14" grpId="0" animBg="1"/>
      <p:bldP spid="16"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89833409-A31E-4CCD-909B-178EED4D8C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a:extLst>
              <a:ext uri="{FF2B5EF4-FFF2-40B4-BE49-F238E27FC236}">
                <a16:creationId xmlns:a16="http://schemas.microsoft.com/office/drawing/2014/main" id="{AEEEAB40-8898-4CC9-9CDE-018236F9890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26262" y="1267692"/>
            <a:ext cx="2951019" cy="1894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a:extLst>
              <a:ext uri="{FF2B5EF4-FFF2-40B4-BE49-F238E27FC236}">
                <a16:creationId xmlns:a16="http://schemas.microsoft.com/office/drawing/2014/main" id="{16F6C6DA-C5FB-4FC6-86D9-23962B4CE031}"/>
              </a:ext>
            </a:extLst>
          </p:cNvPr>
          <p:cNvSpPr/>
          <p:nvPr/>
        </p:nvSpPr>
        <p:spPr>
          <a:xfrm>
            <a:off x="1371600" y="2822019"/>
            <a:ext cx="3806172" cy="1323439"/>
          </a:xfrm>
          <a:prstGeom prst="rect">
            <a:avLst/>
          </a:prstGeom>
        </p:spPr>
        <p:txBody>
          <a:bodyPr wrap="square">
            <a:spAutoFit/>
          </a:bodyPr>
          <a:lstStyle/>
          <a:p>
            <a:pPr algn="just">
              <a:spcBef>
                <a:spcPts val="600"/>
              </a:spcBef>
            </a:pPr>
            <a:r>
              <a:rPr lang="vi-VN" sz="1600" b="1" i="1" dirty="0">
                <a:solidFill>
                  <a:srgbClr val="0000FF"/>
                </a:solidFill>
              </a:rPr>
              <a:t>Em hãy </a:t>
            </a:r>
            <a:r>
              <a:rPr lang="en-AU" sz="1600" b="1" i="1" dirty="0" err="1">
                <a:solidFill>
                  <a:srgbClr val="0000FF"/>
                </a:solidFill>
              </a:rPr>
              <a:t>ghi</a:t>
            </a:r>
            <a:r>
              <a:rPr lang="en-AU" sz="1600" b="1" i="1" dirty="0">
                <a:solidFill>
                  <a:srgbClr val="0000FF"/>
                </a:solidFill>
              </a:rPr>
              <a:t> </a:t>
            </a:r>
            <a:r>
              <a:rPr lang="en-AU" sz="1600" b="1" i="1" dirty="0" err="1">
                <a:solidFill>
                  <a:srgbClr val="0000FF"/>
                </a:solidFill>
              </a:rPr>
              <a:t>chép</a:t>
            </a:r>
            <a:r>
              <a:rPr lang="en-AU" sz="1600" b="1" i="1" dirty="0">
                <a:solidFill>
                  <a:srgbClr val="0000FF"/>
                </a:solidFill>
              </a:rPr>
              <a:t> </a:t>
            </a:r>
            <a:r>
              <a:rPr lang="en-AU" sz="1600" b="1" i="1" dirty="0" err="1">
                <a:solidFill>
                  <a:srgbClr val="0000FF"/>
                </a:solidFill>
              </a:rPr>
              <a:t>lại</a:t>
            </a:r>
            <a:r>
              <a:rPr lang="en-AU" sz="1600" b="1" i="1" dirty="0">
                <a:solidFill>
                  <a:srgbClr val="0000FF"/>
                </a:solidFill>
              </a:rPr>
              <a:t> </a:t>
            </a:r>
            <a:r>
              <a:rPr lang="en-US" sz="1600" b="1" i="1" dirty="0" err="1">
                <a:solidFill>
                  <a:srgbClr val="0000FF"/>
                </a:solidFill>
              </a:rPr>
              <a:t>những</a:t>
            </a:r>
            <a:r>
              <a:rPr lang="en-US" sz="1600" b="1" i="1" dirty="0">
                <a:solidFill>
                  <a:srgbClr val="0000FF"/>
                </a:solidFill>
              </a:rPr>
              <a:t> </a:t>
            </a:r>
            <a:r>
              <a:rPr lang="en-US" sz="1600" b="1" i="1" dirty="0" err="1">
                <a:solidFill>
                  <a:srgbClr val="0000FF"/>
                </a:solidFill>
              </a:rPr>
              <a:t>lời</a:t>
            </a:r>
            <a:r>
              <a:rPr lang="en-US" sz="1600" b="1" i="1" dirty="0">
                <a:solidFill>
                  <a:srgbClr val="0000FF"/>
                </a:solidFill>
              </a:rPr>
              <a:t> </a:t>
            </a:r>
            <a:r>
              <a:rPr lang="en-US" sz="1600" b="1" i="1" dirty="0" err="1">
                <a:solidFill>
                  <a:srgbClr val="0000FF"/>
                </a:solidFill>
              </a:rPr>
              <a:t>nói</a:t>
            </a:r>
            <a:r>
              <a:rPr lang="en-US" sz="1600" b="1" i="1" dirty="0">
                <a:solidFill>
                  <a:srgbClr val="0000FF"/>
                </a:solidFill>
              </a:rPr>
              <a:t>, </a:t>
            </a:r>
            <a:r>
              <a:rPr lang="en-US" sz="1600" b="1" i="1" dirty="0" err="1">
                <a:solidFill>
                  <a:srgbClr val="0000FF"/>
                </a:solidFill>
              </a:rPr>
              <a:t>việc</a:t>
            </a:r>
            <a:r>
              <a:rPr lang="en-US" sz="1600" b="1" i="1" dirty="0">
                <a:solidFill>
                  <a:srgbClr val="0000FF"/>
                </a:solidFill>
              </a:rPr>
              <a:t> </a:t>
            </a:r>
            <a:r>
              <a:rPr lang="en-US" sz="1600" b="1" i="1" dirty="0" err="1">
                <a:solidFill>
                  <a:srgbClr val="0000FF"/>
                </a:solidFill>
              </a:rPr>
              <a:t>làm</a:t>
            </a:r>
            <a:r>
              <a:rPr lang="en-US" sz="1600" b="1" i="1" dirty="0">
                <a:solidFill>
                  <a:srgbClr val="0000FF"/>
                </a:solidFill>
              </a:rPr>
              <a:t> </a:t>
            </a:r>
            <a:r>
              <a:rPr lang="en-US" sz="1600" b="1" i="1" dirty="0" err="1">
                <a:solidFill>
                  <a:srgbClr val="0000FF"/>
                </a:solidFill>
              </a:rPr>
              <a:t>tốt</a:t>
            </a:r>
            <a:r>
              <a:rPr lang="en-US" sz="1600" b="1" i="1" dirty="0">
                <a:solidFill>
                  <a:srgbClr val="0000FF"/>
                </a:solidFill>
              </a:rPr>
              <a:t> </a:t>
            </a:r>
            <a:r>
              <a:rPr lang="en-US" sz="1600" b="1" i="1" dirty="0" err="1">
                <a:solidFill>
                  <a:srgbClr val="0000FF"/>
                </a:solidFill>
              </a:rPr>
              <a:t>hoặc</a:t>
            </a:r>
            <a:r>
              <a:rPr lang="en-US" sz="1600" b="1" i="1" dirty="0">
                <a:solidFill>
                  <a:srgbClr val="0000FF"/>
                </a:solidFill>
              </a:rPr>
              <a:t> </a:t>
            </a:r>
            <a:r>
              <a:rPr lang="en-US" sz="1600" b="1" i="1" dirty="0" err="1">
                <a:solidFill>
                  <a:srgbClr val="0000FF"/>
                </a:solidFill>
              </a:rPr>
              <a:t>chưa</a:t>
            </a:r>
            <a:r>
              <a:rPr lang="en-US" sz="1600" b="1" i="1" dirty="0">
                <a:solidFill>
                  <a:srgbClr val="0000FF"/>
                </a:solidFill>
              </a:rPr>
              <a:t> </a:t>
            </a:r>
            <a:r>
              <a:rPr lang="en-US" sz="1600" b="1" i="1" dirty="0" err="1">
                <a:solidFill>
                  <a:srgbClr val="0000FF"/>
                </a:solidFill>
              </a:rPr>
              <a:t>tốt</a:t>
            </a:r>
            <a:r>
              <a:rPr lang="en-US" sz="1600" b="1" i="1" dirty="0">
                <a:solidFill>
                  <a:srgbClr val="0000FF"/>
                </a:solidFill>
              </a:rPr>
              <a:t> </a:t>
            </a:r>
            <a:r>
              <a:rPr lang="en-US" sz="1600" b="1" i="1" dirty="0" err="1">
                <a:solidFill>
                  <a:srgbClr val="0000FF"/>
                </a:solidFill>
              </a:rPr>
              <a:t>của</a:t>
            </a:r>
            <a:r>
              <a:rPr lang="en-US" sz="1600" b="1" i="1" dirty="0">
                <a:solidFill>
                  <a:srgbClr val="0000FF"/>
                </a:solidFill>
              </a:rPr>
              <a:t> </a:t>
            </a:r>
            <a:r>
              <a:rPr lang="en-US" sz="1600" b="1" i="1" dirty="0" err="1">
                <a:solidFill>
                  <a:srgbClr val="0000FF"/>
                </a:solidFill>
              </a:rPr>
              <a:t>bản</a:t>
            </a:r>
            <a:r>
              <a:rPr lang="en-US" sz="1600" b="1" i="1" dirty="0">
                <a:solidFill>
                  <a:srgbClr val="0000FF"/>
                </a:solidFill>
              </a:rPr>
              <a:t> </a:t>
            </a:r>
            <a:r>
              <a:rPr lang="en-US" sz="1600" b="1" i="1" dirty="0" err="1">
                <a:solidFill>
                  <a:srgbClr val="0000FF"/>
                </a:solidFill>
              </a:rPr>
              <a:t>thân</a:t>
            </a:r>
            <a:r>
              <a:rPr lang="en-US" sz="1600" b="1" i="1" dirty="0">
                <a:solidFill>
                  <a:srgbClr val="0000FF"/>
                </a:solidFill>
              </a:rPr>
              <a:t>; </a:t>
            </a:r>
            <a:r>
              <a:rPr lang="en-US" sz="1600" b="1" i="1" dirty="0" err="1">
                <a:solidFill>
                  <a:srgbClr val="0000FF"/>
                </a:solidFill>
              </a:rPr>
              <a:t>cách</a:t>
            </a:r>
            <a:r>
              <a:rPr lang="en-US" sz="1600" b="1" i="1" dirty="0">
                <a:solidFill>
                  <a:srgbClr val="0000FF"/>
                </a:solidFill>
              </a:rPr>
              <a:t> </a:t>
            </a:r>
            <a:r>
              <a:rPr lang="en-US" sz="1600" b="1" i="1" dirty="0" err="1">
                <a:solidFill>
                  <a:srgbClr val="0000FF"/>
                </a:solidFill>
              </a:rPr>
              <a:t>khắc</a:t>
            </a:r>
            <a:r>
              <a:rPr lang="en-US" sz="1600" b="1" i="1" dirty="0">
                <a:solidFill>
                  <a:srgbClr val="0000FF"/>
                </a:solidFill>
              </a:rPr>
              <a:t> </a:t>
            </a:r>
            <a:r>
              <a:rPr lang="en-US" sz="1600" b="1" i="1" dirty="0" err="1">
                <a:solidFill>
                  <a:srgbClr val="0000FF"/>
                </a:solidFill>
              </a:rPr>
              <a:t>phục</a:t>
            </a:r>
            <a:r>
              <a:rPr lang="en-US" sz="1600" b="1" i="1" dirty="0">
                <a:solidFill>
                  <a:srgbClr val="0000FF"/>
                </a:solidFill>
              </a:rPr>
              <a:t> </a:t>
            </a:r>
            <a:r>
              <a:rPr lang="en-US" sz="1600" b="1" i="1" dirty="0" err="1">
                <a:solidFill>
                  <a:srgbClr val="0000FF"/>
                </a:solidFill>
              </a:rPr>
              <a:t>những</a:t>
            </a:r>
            <a:r>
              <a:rPr lang="en-US" sz="1600" b="1" i="1" dirty="0">
                <a:solidFill>
                  <a:srgbClr val="0000FF"/>
                </a:solidFill>
              </a:rPr>
              <a:t> </a:t>
            </a:r>
            <a:r>
              <a:rPr lang="en-US" sz="1600" b="1" i="1" dirty="0" err="1">
                <a:solidFill>
                  <a:srgbClr val="0000FF"/>
                </a:solidFill>
              </a:rPr>
              <a:t>điểm</a:t>
            </a:r>
            <a:r>
              <a:rPr lang="en-US" sz="1600" b="1" i="1" dirty="0">
                <a:solidFill>
                  <a:srgbClr val="0000FF"/>
                </a:solidFill>
              </a:rPr>
              <a:t> </a:t>
            </a:r>
            <a:r>
              <a:rPr lang="en-US" sz="1600" b="1" i="1" dirty="0" err="1">
                <a:solidFill>
                  <a:srgbClr val="0000FF"/>
                </a:solidFill>
              </a:rPr>
              <a:t>chưa</a:t>
            </a:r>
            <a:r>
              <a:rPr lang="en-US" sz="1600" b="1" i="1" dirty="0">
                <a:solidFill>
                  <a:srgbClr val="0000FF"/>
                </a:solidFill>
              </a:rPr>
              <a:t> </a:t>
            </a:r>
            <a:r>
              <a:rPr lang="en-US" sz="1600" b="1" i="1" dirty="0" err="1">
                <a:solidFill>
                  <a:srgbClr val="0000FF"/>
                </a:solidFill>
              </a:rPr>
              <a:t>tốt</a:t>
            </a:r>
            <a:r>
              <a:rPr lang="en-US" sz="1600" b="1" i="1" dirty="0">
                <a:solidFill>
                  <a:srgbClr val="0000FF"/>
                </a:solidFill>
              </a:rPr>
              <a:t> </a:t>
            </a:r>
            <a:r>
              <a:rPr lang="en-US" sz="1600" b="1" i="1" dirty="0" err="1">
                <a:solidFill>
                  <a:srgbClr val="0000FF"/>
                </a:solidFill>
              </a:rPr>
              <a:t>trong</a:t>
            </a:r>
            <a:r>
              <a:rPr lang="en-US" sz="1600" b="1" i="1" dirty="0">
                <a:solidFill>
                  <a:srgbClr val="0000FF"/>
                </a:solidFill>
              </a:rPr>
              <a:t> </a:t>
            </a:r>
            <a:r>
              <a:rPr lang="en-US" sz="1600" b="1" i="1" dirty="0" err="1">
                <a:solidFill>
                  <a:srgbClr val="0000FF"/>
                </a:solidFill>
              </a:rPr>
              <a:t>cuộc</a:t>
            </a:r>
            <a:r>
              <a:rPr lang="en-US" sz="1600" b="1" i="1" dirty="0">
                <a:solidFill>
                  <a:srgbClr val="0000FF"/>
                </a:solidFill>
              </a:rPr>
              <a:t> </a:t>
            </a:r>
            <a:r>
              <a:rPr lang="en-US" sz="1600" b="1" i="1" dirty="0" err="1">
                <a:solidFill>
                  <a:srgbClr val="0000FF"/>
                </a:solidFill>
              </a:rPr>
              <a:t>sống</a:t>
            </a:r>
            <a:r>
              <a:rPr lang="en-US" sz="1600" b="1" i="1" dirty="0">
                <a:solidFill>
                  <a:srgbClr val="0000FF"/>
                </a:solidFill>
              </a:rPr>
              <a:t> </a:t>
            </a:r>
            <a:r>
              <a:rPr lang="en-US" sz="1600" b="1" i="1" dirty="0" err="1">
                <a:solidFill>
                  <a:srgbClr val="0000FF"/>
                </a:solidFill>
              </a:rPr>
              <a:t>hàng</a:t>
            </a:r>
            <a:r>
              <a:rPr lang="en-US" sz="1600" b="1" i="1" dirty="0">
                <a:solidFill>
                  <a:srgbClr val="0000FF"/>
                </a:solidFill>
              </a:rPr>
              <a:t> </a:t>
            </a:r>
            <a:r>
              <a:rPr lang="en-US" sz="1600" b="1" i="1" dirty="0" err="1">
                <a:solidFill>
                  <a:srgbClr val="0000FF"/>
                </a:solidFill>
              </a:rPr>
              <a:t>ngày</a:t>
            </a:r>
            <a:r>
              <a:rPr lang="en-US" sz="1600" b="1" i="1" dirty="0">
                <a:solidFill>
                  <a:srgbClr val="0000FF"/>
                </a:solidFill>
              </a:rPr>
              <a:t> </a:t>
            </a:r>
            <a:r>
              <a:rPr lang="en-US" sz="1600" b="1" i="1" dirty="0" err="1">
                <a:solidFill>
                  <a:srgbClr val="0000FF"/>
                </a:solidFill>
              </a:rPr>
              <a:t>của</a:t>
            </a:r>
            <a:r>
              <a:rPr lang="en-US" sz="1600" b="1" i="1" dirty="0">
                <a:solidFill>
                  <a:srgbClr val="0000FF"/>
                </a:solidFill>
              </a:rPr>
              <a:t> </a:t>
            </a:r>
            <a:r>
              <a:rPr lang="en-US" sz="1600" b="1" i="1" dirty="0" err="1">
                <a:solidFill>
                  <a:srgbClr val="0000FF"/>
                </a:solidFill>
              </a:rPr>
              <a:t>chính</a:t>
            </a:r>
            <a:r>
              <a:rPr lang="en-US" sz="1600" b="1" i="1" dirty="0">
                <a:solidFill>
                  <a:srgbClr val="0000FF"/>
                </a:solidFill>
              </a:rPr>
              <a:t> </a:t>
            </a:r>
            <a:r>
              <a:rPr lang="en-US" sz="1600" b="1" i="1" dirty="0" err="1">
                <a:solidFill>
                  <a:srgbClr val="0000FF"/>
                </a:solidFill>
              </a:rPr>
              <a:t>bản</a:t>
            </a:r>
            <a:r>
              <a:rPr lang="en-US" sz="1600" b="1" i="1" dirty="0">
                <a:solidFill>
                  <a:srgbClr val="0000FF"/>
                </a:solidFill>
              </a:rPr>
              <a:t> </a:t>
            </a:r>
            <a:r>
              <a:rPr lang="en-US" sz="1600" b="1" i="1" dirty="0" err="1">
                <a:solidFill>
                  <a:srgbClr val="0000FF"/>
                </a:solidFill>
              </a:rPr>
              <a:t>thân</a:t>
            </a:r>
            <a:r>
              <a:rPr lang="en-US" sz="1600" b="1" i="1" dirty="0">
                <a:solidFill>
                  <a:srgbClr val="0000FF"/>
                </a:solidFill>
              </a:rPr>
              <a:t> </a:t>
            </a:r>
            <a:r>
              <a:rPr lang="en-US" sz="1600" b="1" i="1" dirty="0" err="1">
                <a:solidFill>
                  <a:srgbClr val="0000FF"/>
                </a:solidFill>
              </a:rPr>
              <a:t>các</a:t>
            </a:r>
            <a:r>
              <a:rPr lang="en-US" sz="1600" b="1" i="1" dirty="0">
                <a:solidFill>
                  <a:srgbClr val="0000FF"/>
                </a:solidFill>
              </a:rPr>
              <a:t> </a:t>
            </a:r>
            <a:r>
              <a:rPr lang="en-US" sz="1600" b="1" i="1" dirty="0" err="1">
                <a:solidFill>
                  <a:srgbClr val="0000FF"/>
                </a:solidFill>
              </a:rPr>
              <a:t>em</a:t>
            </a:r>
            <a:r>
              <a:rPr lang="en-US" sz="1600" b="1" i="1" dirty="0">
                <a:solidFill>
                  <a:srgbClr val="0000FF"/>
                </a:solidFill>
              </a:rPr>
              <a:t>.</a:t>
            </a:r>
          </a:p>
        </p:txBody>
      </p:sp>
      <p:sp>
        <p:nvSpPr>
          <p:cNvPr id="6" name="Cloud 5">
            <a:extLst>
              <a:ext uri="{FF2B5EF4-FFF2-40B4-BE49-F238E27FC236}">
                <a16:creationId xmlns:a16="http://schemas.microsoft.com/office/drawing/2014/main" id="{A994EDCB-7D49-45A0-8025-F1CDF90F18E4}"/>
              </a:ext>
            </a:extLst>
          </p:cNvPr>
          <p:cNvSpPr/>
          <p:nvPr/>
        </p:nvSpPr>
        <p:spPr>
          <a:xfrm>
            <a:off x="1343890" y="1295400"/>
            <a:ext cx="3532909" cy="1433945"/>
          </a:xfrm>
          <a:prstGeom prst="cloud">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itchFamily="18" charset="0"/>
                <a:cs typeface="Times New Roman" pitchFamily="18" charset="0"/>
              </a:rPr>
              <a:t>VẬN DỤNG</a:t>
            </a:r>
          </a:p>
        </p:txBody>
      </p:sp>
      <p:sp>
        <p:nvSpPr>
          <p:cNvPr id="7" name="Rectangle 6">
            <a:extLst>
              <a:ext uri="{FF2B5EF4-FFF2-40B4-BE49-F238E27FC236}">
                <a16:creationId xmlns:a16="http://schemas.microsoft.com/office/drawing/2014/main" id="{1C5C7E6B-3D62-44E1-8413-ADB32E93FB7A}"/>
              </a:ext>
            </a:extLst>
          </p:cNvPr>
          <p:cNvSpPr/>
          <p:nvPr/>
        </p:nvSpPr>
        <p:spPr>
          <a:xfrm>
            <a:off x="4406735" y="4142482"/>
            <a:ext cx="3806172" cy="1077218"/>
          </a:xfrm>
          <a:prstGeom prst="rect">
            <a:avLst/>
          </a:prstGeom>
        </p:spPr>
        <p:txBody>
          <a:bodyPr wrap="square">
            <a:spAutoFit/>
          </a:bodyPr>
          <a:lstStyle/>
          <a:p>
            <a:pPr algn="just"/>
            <a:r>
              <a:rPr lang="vi-VN" sz="1600" b="1" i="1" dirty="0">
                <a:solidFill>
                  <a:srgbClr val="0000FF"/>
                </a:solidFill>
                <a:latin typeface="Arial" pitchFamily="34" charset="0"/>
                <a:cs typeface="Arial" pitchFamily="34" charset="0"/>
              </a:rPr>
              <a:t>Em hãy </a:t>
            </a:r>
            <a:r>
              <a:rPr lang="en-AU" sz="1600" b="1" i="1" dirty="0" err="1">
                <a:solidFill>
                  <a:srgbClr val="0000FF"/>
                </a:solidFill>
                <a:latin typeface="Arial" pitchFamily="34" charset="0"/>
                <a:cs typeface="Arial" pitchFamily="34" charset="0"/>
              </a:rPr>
              <a:t>ghi</a:t>
            </a:r>
            <a:r>
              <a:rPr lang="en-AU" sz="1600" b="1" i="1" dirty="0">
                <a:solidFill>
                  <a:srgbClr val="0000FF"/>
                </a:solidFill>
                <a:latin typeface="Arial" pitchFamily="34" charset="0"/>
                <a:cs typeface="Arial" pitchFamily="34" charset="0"/>
              </a:rPr>
              <a:t> </a:t>
            </a:r>
            <a:r>
              <a:rPr lang="en-AU" sz="1600" b="1" i="1" dirty="0" err="1">
                <a:solidFill>
                  <a:srgbClr val="0000FF"/>
                </a:solidFill>
                <a:latin typeface="Arial" pitchFamily="34" charset="0"/>
                <a:cs typeface="Arial" pitchFamily="34" charset="0"/>
              </a:rPr>
              <a:t>lại</a:t>
            </a:r>
            <a:r>
              <a:rPr lang="en-AU" sz="1600" b="1" i="1" dirty="0">
                <a:solidFill>
                  <a:srgbClr val="0000FF"/>
                </a:solidFill>
                <a:latin typeface="Arial" pitchFamily="34" charset="0"/>
                <a:cs typeface="Arial" pitchFamily="34" charset="0"/>
              </a:rPr>
              <a:t> </a:t>
            </a:r>
            <a:r>
              <a:rPr lang="en-AU" sz="1600" b="1" i="1" dirty="0" err="1">
                <a:solidFill>
                  <a:srgbClr val="0000FF"/>
                </a:solidFill>
                <a:latin typeface="Arial" pitchFamily="34" charset="0"/>
                <a:cs typeface="Arial" pitchFamily="34" charset="0"/>
              </a:rPr>
              <a:t>những</a:t>
            </a:r>
            <a:r>
              <a:rPr lang="en-AU" sz="1600" b="1" i="1" dirty="0">
                <a:solidFill>
                  <a:srgbClr val="0000FF"/>
                </a:solidFill>
                <a:latin typeface="Arial" pitchFamily="34" charset="0"/>
                <a:cs typeface="Arial" pitchFamily="34" charset="0"/>
              </a:rPr>
              <a:t> </a:t>
            </a:r>
            <a:r>
              <a:rPr lang="en-AU" sz="1600" b="1" i="1" dirty="0" err="1">
                <a:solidFill>
                  <a:srgbClr val="0000FF"/>
                </a:solidFill>
                <a:latin typeface="Arial" pitchFamily="34" charset="0"/>
                <a:cs typeface="Arial" pitchFamily="34" charset="0"/>
              </a:rPr>
              <a:t>trải</a:t>
            </a:r>
            <a:r>
              <a:rPr lang="en-AU" sz="1600" b="1" i="1" dirty="0">
                <a:solidFill>
                  <a:srgbClr val="0000FF"/>
                </a:solidFill>
                <a:latin typeface="Arial" pitchFamily="34" charset="0"/>
                <a:cs typeface="Arial" pitchFamily="34" charset="0"/>
              </a:rPr>
              <a:t> </a:t>
            </a:r>
            <a:r>
              <a:rPr lang="en-AU" sz="1600" b="1" i="1" dirty="0" err="1">
                <a:solidFill>
                  <a:srgbClr val="0000FF"/>
                </a:solidFill>
                <a:latin typeface="Arial" pitchFamily="34" charset="0"/>
                <a:cs typeface="Arial" pitchFamily="34" charset="0"/>
              </a:rPr>
              <a:t>nghiệm</a:t>
            </a:r>
            <a:r>
              <a:rPr lang="en-AU"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đặc</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điểm</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khả</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năng</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mới</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mà</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em</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khám</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phá</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được</a:t>
            </a:r>
            <a:r>
              <a:rPr lang="en-US" sz="1600" b="1" i="1" dirty="0">
                <a:solidFill>
                  <a:srgbClr val="0000FF"/>
                </a:solidFill>
                <a:latin typeface="Arial" pitchFamily="34" charset="0"/>
                <a:cs typeface="Arial" pitchFamily="34" charset="0"/>
              </a:rPr>
              <a:t> ở </a:t>
            </a:r>
            <a:r>
              <a:rPr lang="en-US" sz="1600" b="1" i="1" dirty="0" err="1">
                <a:solidFill>
                  <a:srgbClr val="0000FF"/>
                </a:solidFill>
                <a:latin typeface="Arial" pitchFamily="34" charset="0"/>
                <a:cs typeface="Arial" pitchFamily="34" charset="0"/>
              </a:rPr>
              <a:t>chính</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mình</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khi</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tham</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gia</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các</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hoạt</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động</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tập</a:t>
            </a:r>
            <a:r>
              <a:rPr lang="en-US" sz="1600" b="1" i="1" dirty="0">
                <a:solidFill>
                  <a:srgbClr val="0000FF"/>
                </a:solidFill>
                <a:latin typeface="Arial" pitchFamily="34" charset="0"/>
                <a:cs typeface="Arial" pitchFamily="34" charset="0"/>
              </a:rPr>
              <a:t> </a:t>
            </a:r>
            <a:r>
              <a:rPr lang="en-US" sz="1600" b="1" i="1" dirty="0" err="1">
                <a:solidFill>
                  <a:srgbClr val="0000FF"/>
                </a:solidFill>
                <a:latin typeface="Arial" pitchFamily="34" charset="0"/>
                <a:cs typeface="Arial" pitchFamily="34" charset="0"/>
              </a:rPr>
              <a:t>thể</a:t>
            </a:r>
            <a:endParaRPr lang="en-US" sz="1600" b="1" dirty="0">
              <a:solidFill>
                <a:srgbClr val="0000FF"/>
              </a:solidFill>
              <a:latin typeface="Arial" pitchFamily="34" charset="0"/>
              <a:cs typeface="Arial" pitchFamily="34" charset="0"/>
            </a:endParaRPr>
          </a:p>
        </p:txBody>
      </p:sp>
    </p:spTree>
    <p:extLst>
      <p:ext uri="{BB962C8B-B14F-4D97-AF65-F5344CB8AC3E}">
        <p14:creationId xmlns:p14="http://schemas.microsoft.com/office/powerpoint/2010/main" val="1131853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4"/>
          <p:cNvSpPr>
            <a:spLocks noChangeArrowheads="1"/>
          </p:cNvSpPr>
          <p:nvPr/>
        </p:nvSpPr>
        <p:spPr bwMode="auto">
          <a:xfrm>
            <a:off x="152400" y="1143000"/>
            <a:ext cx="8839200" cy="3619500"/>
          </a:xfrm>
          <a:prstGeom prst="rect">
            <a:avLst/>
          </a:prstGeom>
          <a:noFill/>
          <a:ln w="76200" cmpd="tri">
            <a:solidFill>
              <a:srgbClr val="00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61445" name="Picture 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2222501"/>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7893" name="Group 7"/>
          <p:cNvGrpSpPr>
            <a:grpSpLocks/>
          </p:cNvGrpSpPr>
          <p:nvPr/>
        </p:nvGrpSpPr>
        <p:grpSpPr bwMode="auto">
          <a:xfrm>
            <a:off x="1447800" y="4484688"/>
            <a:ext cx="6324600" cy="1230313"/>
            <a:chOff x="1680" y="2880"/>
            <a:chExt cx="2976" cy="1266"/>
          </a:xfrm>
        </p:grpSpPr>
        <p:pic>
          <p:nvPicPr>
            <p:cNvPr id="37901" name="Picture 8" descr="tn_an100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680" y="2880"/>
              <a:ext cx="2976" cy="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902" name="Freeform 9"/>
            <p:cNvSpPr>
              <a:spLocks/>
            </p:cNvSpPr>
            <p:nvPr/>
          </p:nvSpPr>
          <p:spPr bwMode="auto">
            <a:xfrm>
              <a:off x="1928" y="3352"/>
              <a:ext cx="108" cy="192"/>
            </a:xfrm>
            <a:custGeom>
              <a:avLst/>
              <a:gdLst>
                <a:gd name="T0" fmla="*/ 37 w 100"/>
                <a:gd name="T1" fmla="*/ 0 h 155"/>
                <a:gd name="T2" fmla="*/ 21 w 100"/>
                <a:gd name="T3" fmla="*/ 152 h 155"/>
                <a:gd name="T4" fmla="*/ 37 w 100"/>
                <a:gd name="T5" fmla="*/ 0 h 155"/>
                <a:gd name="T6" fmla="*/ 0 60000 65536"/>
                <a:gd name="T7" fmla="*/ 0 60000 65536"/>
                <a:gd name="T8" fmla="*/ 0 60000 65536"/>
                <a:gd name="T9" fmla="*/ 0 w 100"/>
                <a:gd name="T10" fmla="*/ 0 h 155"/>
                <a:gd name="T11" fmla="*/ 100 w 100"/>
                <a:gd name="T12" fmla="*/ 155 h 155"/>
              </a:gdLst>
              <a:ahLst/>
              <a:cxnLst>
                <a:cxn ang="T6">
                  <a:pos x="T0" y="T1"/>
                </a:cxn>
                <a:cxn ang="T7">
                  <a:pos x="T2" y="T3"/>
                </a:cxn>
                <a:cxn ang="T8">
                  <a:pos x="T4" y="T5"/>
                </a:cxn>
              </a:cxnLst>
              <a:rect l="T9" t="T10" r="T11" b="T12"/>
              <a:pathLst>
                <a:path w="100" h="155">
                  <a:moveTo>
                    <a:pt x="37" y="0"/>
                  </a:moveTo>
                  <a:cubicBezTo>
                    <a:pt x="0" y="56"/>
                    <a:pt x="15" y="69"/>
                    <a:pt x="21" y="152"/>
                  </a:cubicBezTo>
                  <a:cubicBezTo>
                    <a:pt x="100" y="132"/>
                    <a:pt x="54" y="155"/>
                    <a:pt x="37"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3" name="Freeform 10"/>
            <p:cNvSpPr>
              <a:spLocks/>
            </p:cNvSpPr>
            <p:nvPr/>
          </p:nvSpPr>
          <p:spPr bwMode="auto">
            <a:xfrm>
              <a:off x="3856" y="3320"/>
              <a:ext cx="188" cy="196"/>
            </a:xfrm>
            <a:custGeom>
              <a:avLst/>
              <a:gdLst>
                <a:gd name="T0" fmla="*/ 40 w 188"/>
                <a:gd name="T1" fmla="*/ 0 h 196"/>
                <a:gd name="T2" fmla="*/ 86 w 188"/>
                <a:gd name="T3" fmla="*/ 196 h 196"/>
                <a:gd name="T4" fmla="*/ 40 w 188"/>
                <a:gd name="T5" fmla="*/ 0 h 196"/>
                <a:gd name="T6" fmla="*/ 0 60000 65536"/>
                <a:gd name="T7" fmla="*/ 0 60000 65536"/>
                <a:gd name="T8" fmla="*/ 0 60000 65536"/>
                <a:gd name="T9" fmla="*/ 0 w 188"/>
                <a:gd name="T10" fmla="*/ 0 h 196"/>
                <a:gd name="T11" fmla="*/ 188 w 188"/>
                <a:gd name="T12" fmla="*/ 196 h 196"/>
              </a:gdLst>
              <a:ahLst/>
              <a:cxnLst>
                <a:cxn ang="T6">
                  <a:pos x="T0" y="T1"/>
                </a:cxn>
                <a:cxn ang="T7">
                  <a:pos x="T2" y="T3"/>
                </a:cxn>
                <a:cxn ang="T8">
                  <a:pos x="T4" y="T5"/>
                </a:cxn>
              </a:cxnLst>
              <a:rect l="T9" t="T10" r="T11" b="T12"/>
              <a:pathLst>
                <a:path w="188" h="196">
                  <a:moveTo>
                    <a:pt x="40" y="0"/>
                  </a:moveTo>
                  <a:cubicBezTo>
                    <a:pt x="0" y="69"/>
                    <a:pt x="79" y="93"/>
                    <a:pt x="86" y="196"/>
                  </a:cubicBezTo>
                  <a:cubicBezTo>
                    <a:pt x="188" y="124"/>
                    <a:pt x="128" y="192"/>
                    <a:pt x="40"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4" name="Freeform 11"/>
            <p:cNvSpPr>
              <a:spLocks/>
            </p:cNvSpPr>
            <p:nvPr/>
          </p:nvSpPr>
          <p:spPr bwMode="auto">
            <a:xfrm>
              <a:off x="2130" y="3414"/>
              <a:ext cx="101" cy="188"/>
            </a:xfrm>
            <a:custGeom>
              <a:avLst/>
              <a:gdLst>
                <a:gd name="T0" fmla="*/ 36 w 101"/>
                <a:gd name="T1" fmla="*/ 0 h 188"/>
                <a:gd name="T2" fmla="*/ 0 w 101"/>
                <a:gd name="T3" fmla="*/ 150 h 188"/>
                <a:gd name="T4" fmla="*/ 36 w 101"/>
                <a:gd name="T5" fmla="*/ 0 h 188"/>
                <a:gd name="T6" fmla="*/ 0 60000 65536"/>
                <a:gd name="T7" fmla="*/ 0 60000 65536"/>
                <a:gd name="T8" fmla="*/ 0 60000 65536"/>
                <a:gd name="T9" fmla="*/ 0 w 101"/>
                <a:gd name="T10" fmla="*/ 0 h 188"/>
                <a:gd name="T11" fmla="*/ 101 w 101"/>
                <a:gd name="T12" fmla="*/ 188 h 188"/>
              </a:gdLst>
              <a:ahLst/>
              <a:cxnLst>
                <a:cxn ang="T6">
                  <a:pos x="T0" y="T1"/>
                </a:cxn>
                <a:cxn ang="T7">
                  <a:pos x="T2" y="T3"/>
                </a:cxn>
                <a:cxn ang="T8">
                  <a:pos x="T4" y="T5"/>
                </a:cxn>
              </a:cxnLst>
              <a:rect l="T9" t="T10" r="T11" b="T12"/>
              <a:pathLst>
                <a:path w="101" h="188">
                  <a:moveTo>
                    <a:pt x="36" y="0"/>
                  </a:moveTo>
                  <a:cubicBezTo>
                    <a:pt x="6" y="68"/>
                    <a:pt x="12" y="18"/>
                    <a:pt x="0" y="150"/>
                  </a:cubicBezTo>
                  <a:cubicBezTo>
                    <a:pt x="36" y="48"/>
                    <a:pt x="101" y="188"/>
                    <a:pt x="3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905" name="Freeform 12"/>
            <p:cNvSpPr>
              <a:spLocks/>
            </p:cNvSpPr>
            <p:nvPr/>
          </p:nvSpPr>
          <p:spPr bwMode="auto">
            <a:xfrm>
              <a:off x="2202" y="3570"/>
              <a:ext cx="126" cy="204"/>
            </a:xfrm>
            <a:custGeom>
              <a:avLst/>
              <a:gdLst>
                <a:gd name="T0" fmla="*/ 126 w 126"/>
                <a:gd name="T1" fmla="*/ 0 h 204"/>
                <a:gd name="T2" fmla="*/ 0 w 126"/>
                <a:gd name="T3" fmla="*/ 150 h 204"/>
                <a:gd name="T4" fmla="*/ 126 w 126"/>
                <a:gd name="T5" fmla="*/ 0 h 204"/>
                <a:gd name="T6" fmla="*/ 0 60000 65536"/>
                <a:gd name="T7" fmla="*/ 0 60000 65536"/>
                <a:gd name="T8" fmla="*/ 0 60000 65536"/>
                <a:gd name="T9" fmla="*/ 0 w 126"/>
                <a:gd name="T10" fmla="*/ 0 h 204"/>
                <a:gd name="T11" fmla="*/ 126 w 126"/>
                <a:gd name="T12" fmla="*/ 204 h 204"/>
              </a:gdLst>
              <a:ahLst/>
              <a:cxnLst>
                <a:cxn ang="T6">
                  <a:pos x="T0" y="T1"/>
                </a:cxn>
                <a:cxn ang="T7">
                  <a:pos x="T2" y="T3"/>
                </a:cxn>
                <a:cxn ang="T8">
                  <a:pos x="T4" y="T5"/>
                </a:cxn>
              </a:cxnLst>
              <a:rect l="T9" t="T10" r="T11" b="T12"/>
              <a:pathLst>
                <a:path w="126" h="204">
                  <a:moveTo>
                    <a:pt x="126" y="0"/>
                  </a:moveTo>
                  <a:cubicBezTo>
                    <a:pt x="96" y="68"/>
                    <a:pt x="12" y="18"/>
                    <a:pt x="0" y="150"/>
                  </a:cubicBezTo>
                  <a:cubicBezTo>
                    <a:pt x="36" y="48"/>
                    <a:pt x="54" y="204"/>
                    <a:pt x="126" y="0"/>
                  </a:cubicBez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pic>
        <p:nvPicPr>
          <p:cNvPr id="61454" name="Picture 14"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85801" y="13970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55" name="Picture 15" descr="bloem23"/>
          <p:cNvPicPr>
            <a:picLocks noChangeAspect="1" noChangeArrowheads="1" noCrop="1"/>
          </p:cNvPicPr>
          <p:nvPr/>
        </p:nvPicPr>
        <p:blipFill>
          <a:blip r:embed="rId4">
            <a:lum bright="-20000" contrast="32000"/>
            <a:extLst>
              <a:ext uri="{28A0092B-C50C-407E-A947-70E740481C1C}">
                <a14:useLocalDpi xmlns:a14="http://schemas.microsoft.com/office/drawing/2010/main" val="0"/>
              </a:ext>
            </a:extLst>
          </a:blip>
          <a:srcRect/>
          <a:stretch>
            <a:fillRect/>
          </a:stretch>
        </p:blipFill>
        <p:spPr bwMode="auto">
          <a:xfrm>
            <a:off x="609601" y="3073400"/>
            <a:ext cx="549275" cy="48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8" name="Rectangle 18"/>
          <p:cNvSpPr>
            <a:spLocks noChangeArrowheads="1"/>
          </p:cNvSpPr>
          <p:nvPr/>
        </p:nvSpPr>
        <p:spPr bwMode="auto">
          <a:xfrm>
            <a:off x="1447800" y="1333500"/>
            <a:ext cx="7239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eaLnBrk="1" hangingPunct="1">
              <a:spcBef>
                <a:spcPct val="0"/>
              </a:spcBef>
            </a:pPr>
            <a:r>
              <a:rPr lang="en-US" sz="2400" b="1" dirty="0" err="1">
                <a:solidFill>
                  <a:srgbClr val="0000CC"/>
                </a:solidFill>
                <a:latin typeface="+mj-lt"/>
                <a:ea typeface="Tahoma" panose="020B0604030504040204" pitchFamily="34" charset="0"/>
                <a:cs typeface="Tahoma" panose="020B0604030504040204" pitchFamily="34" charset="0"/>
              </a:rPr>
              <a:t>Vẽ</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sơ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đồ</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tư</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duy</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khái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quá</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kiến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thức</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bài</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học</a:t>
            </a:r>
            <a:r>
              <a:rPr lang="en-US" sz="2400" b="1" dirty="0">
                <a:solidFill>
                  <a:srgbClr val="0000CC"/>
                </a:solidFill>
                <a:latin typeface="+mj-lt"/>
                <a:ea typeface="Tahoma" panose="020B0604030504040204" pitchFamily="34" charset="0"/>
                <a:cs typeface="Tahoma" panose="020B0604030504040204" pitchFamily="34" charset="0"/>
              </a:rPr>
              <a:t>­</a:t>
            </a:r>
            <a:endParaRPr lang="ru-RU" sz="2400" b="1" dirty="0">
              <a:solidFill>
                <a:srgbClr val="0000CC"/>
              </a:solidFill>
              <a:latin typeface="+mj-lt"/>
              <a:ea typeface="Tahoma" panose="020B0604030504040204" pitchFamily="34" charset="0"/>
              <a:cs typeface="Tahoma" panose="020B0604030504040204" pitchFamily="34" charset="0"/>
            </a:endParaRPr>
          </a:p>
        </p:txBody>
      </p:sp>
      <p:sp>
        <p:nvSpPr>
          <p:cNvPr id="61459" name="Rectangle 19"/>
          <p:cNvSpPr>
            <a:spLocks noChangeArrowheads="1"/>
          </p:cNvSpPr>
          <p:nvPr/>
        </p:nvSpPr>
        <p:spPr bwMode="auto">
          <a:xfrm>
            <a:off x="1371600" y="2222501"/>
            <a:ext cx="7315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l"/>
            <a:r>
              <a:rPr lang="en-US" sz="2800" b="1" dirty="0" err="1">
                <a:solidFill>
                  <a:srgbClr val="0000CC"/>
                </a:solidFill>
                <a:latin typeface="+mj-lt"/>
              </a:rPr>
              <a:t>Chuẩn</a:t>
            </a:r>
            <a:r>
              <a:rPr lang="en-US" sz="2800" b="1" dirty="0">
                <a:solidFill>
                  <a:srgbClr val="0000CC"/>
                </a:solidFill>
                <a:latin typeface="+mj-lt"/>
              </a:rPr>
              <a:t> </a:t>
            </a:r>
            <a:r>
              <a:rPr lang="en-US" sz="2800" b="1" dirty="0" err="1">
                <a:solidFill>
                  <a:srgbClr val="0000CC"/>
                </a:solidFill>
                <a:latin typeface="+mj-lt"/>
              </a:rPr>
              <a:t>bị</a:t>
            </a:r>
            <a:r>
              <a:rPr lang="en-US" sz="2800" b="1" dirty="0">
                <a:solidFill>
                  <a:srgbClr val="0000CC"/>
                </a:solidFill>
                <a:latin typeface="+mj-lt"/>
              </a:rPr>
              <a:t> </a:t>
            </a:r>
            <a:r>
              <a:rPr lang="en-US" sz="2800" b="1" dirty="0" err="1">
                <a:solidFill>
                  <a:srgbClr val="0000CC"/>
                </a:solidFill>
                <a:latin typeface="+mj-lt"/>
              </a:rPr>
              <a:t>nội</a:t>
            </a:r>
            <a:r>
              <a:rPr lang="en-US" sz="2800" b="1" dirty="0">
                <a:solidFill>
                  <a:srgbClr val="0000CC"/>
                </a:solidFill>
                <a:latin typeface="+mj-lt"/>
              </a:rPr>
              <a:t> dung </a:t>
            </a:r>
            <a:r>
              <a:rPr lang="en-US" sz="2800" b="1" dirty="0" err="1">
                <a:solidFill>
                  <a:srgbClr val="0000CC"/>
                </a:solidFill>
                <a:latin typeface="+mj-lt"/>
              </a:rPr>
              <a:t>bài</a:t>
            </a:r>
            <a:r>
              <a:rPr lang="en-US" sz="2800" b="1" dirty="0">
                <a:solidFill>
                  <a:srgbClr val="0000CC"/>
                </a:solidFill>
                <a:latin typeface="+mj-lt"/>
              </a:rPr>
              <a:t> </a:t>
            </a:r>
            <a:r>
              <a:rPr lang="en-US" sz="2800" b="1" dirty="0" err="1">
                <a:solidFill>
                  <a:srgbClr val="0000CC"/>
                </a:solidFill>
                <a:latin typeface="+mj-lt"/>
              </a:rPr>
              <a:t>sau</a:t>
            </a:r>
            <a:endParaRPr lang="en-US" sz="2800" b="1" dirty="0">
              <a:solidFill>
                <a:srgbClr val="0000CC"/>
              </a:solidFill>
              <a:latin typeface="+mj-lt"/>
            </a:endParaRPr>
          </a:p>
        </p:txBody>
      </p:sp>
      <p:sp>
        <p:nvSpPr>
          <p:cNvPr id="61461" name="Rectangle 21"/>
          <p:cNvSpPr>
            <a:spLocks noChangeArrowheads="1"/>
          </p:cNvSpPr>
          <p:nvPr/>
        </p:nvSpPr>
        <p:spPr bwMode="auto">
          <a:xfrm>
            <a:off x="1447801" y="3009900"/>
            <a:ext cx="739139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en-US" sz="2400" b="1" dirty="0" err="1">
                <a:solidFill>
                  <a:srgbClr val="0000CC"/>
                </a:solidFill>
                <a:latin typeface="+mj-lt"/>
                <a:ea typeface="Tahoma" panose="020B0604030504040204" pitchFamily="34" charset="0"/>
                <a:cs typeface="Tahoma" panose="020B0604030504040204" pitchFamily="34" charset="0"/>
              </a:rPr>
              <a:t>Hoàn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thành</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nội</a:t>
            </a:r>
            <a:r>
              <a:rPr lang="en-US" sz="2400" b="1" dirty="0">
                <a:solidFill>
                  <a:srgbClr val="0000CC"/>
                </a:solidFill>
                <a:latin typeface="+mj-lt"/>
                <a:ea typeface="Tahoma" panose="020B0604030504040204" pitchFamily="34" charset="0"/>
                <a:cs typeface="Tahoma" panose="020B0604030504040204" pitchFamily="34" charset="0"/>
              </a:rPr>
              <a:t> dung </a:t>
            </a:r>
            <a:r>
              <a:rPr lang="en-US" sz="2400" b="1" dirty="0" err="1">
                <a:solidFill>
                  <a:srgbClr val="0000CC"/>
                </a:solidFill>
                <a:latin typeface="+mj-lt"/>
                <a:ea typeface="Tahoma" panose="020B0604030504040204" pitchFamily="34" charset="0"/>
                <a:cs typeface="Tahoma" panose="020B0604030504040204" pitchFamily="34" charset="0"/>
              </a:rPr>
              <a:t>phần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vận</a:t>
            </a:r>
            <a:r>
              <a:rPr lang="en-US" sz="2400" b="1" dirty="0">
                <a:solidFill>
                  <a:srgbClr val="0000CC"/>
                </a:solidFill>
                <a:latin typeface="+mj-lt"/>
                <a:ea typeface="Tahoma" panose="020B0604030504040204" pitchFamily="34" charset="0"/>
                <a:cs typeface="Tahoma" panose="020B0604030504040204" pitchFamily="34" charset="0"/>
              </a:rPr>
              <a:t> </a:t>
            </a:r>
            <a:r>
              <a:rPr lang="en-US" sz="2400" b="1" dirty="0" err="1">
                <a:solidFill>
                  <a:srgbClr val="0000CC"/>
                </a:solidFill>
                <a:latin typeface="+mj-lt"/>
                <a:ea typeface="Tahoma" panose="020B0604030504040204" pitchFamily="34" charset="0"/>
                <a:cs typeface="Tahoma" panose="020B0604030504040204" pitchFamily="34" charset="0"/>
              </a:rPr>
              <a:t>dụng</a:t>
            </a:r>
            <a:r>
              <a:rPr lang="en-US" sz="2400" b="1" dirty="0">
                <a:solidFill>
                  <a:srgbClr val="0000CC"/>
                </a:solidFill>
                <a:latin typeface="+mj-lt"/>
                <a:ea typeface="Tahoma" panose="020B0604030504040204" pitchFamily="34" charset="0"/>
                <a:cs typeface="Tahoma" panose="020B0604030504040204" pitchFamily="34" charset="0"/>
              </a:rPr>
              <a:t>.</a:t>
            </a:r>
            <a:endParaRPr lang="en-US" sz="2400" i="1" dirty="0">
              <a:solidFill>
                <a:srgbClr val="0000CC"/>
              </a:solidFill>
              <a:latin typeface="+mj-lt"/>
            </a:endParaRPr>
          </a:p>
        </p:txBody>
      </p:sp>
      <p:pic>
        <p:nvPicPr>
          <p:cNvPr id="286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11463" y="190500"/>
            <a:ext cx="4449763" cy="75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89425591"/>
      </p:ext>
    </p:extLst>
  </p:cSld>
  <p:clrMapOvr>
    <a:masterClrMapping/>
  </p:clrMapOvr>
  <p:transition>
    <p:sndAc>
      <p:stSnd>
        <p:snd r:embed="rId3" name="cashreg.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144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145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145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1" presetClass="entr" presetSubtype="4" fill="hold" grpId="0" nodeType="clickEffect">
                                  <p:stCondLst>
                                    <p:cond delay="0"/>
                                  </p:stCondLst>
                                  <p:childTnLst>
                                    <p:set>
                                      <p:cBhvr>
                                        <p:cTn id="14" dur="1" fill="hold">
                                          <p:stCondLst>
                                            <p:cond delay="0"/>
                                          </p:stCondLst>
                                        </p:cTn>
                                        <p:tgtEl>
                                          <p:spTgt spid="61458"/>
                                        </p:tgtEl>
                                        <p:attrNameLst>
                                          <p:attrName>style.visibility</p:attrName>
                                        </p:attrNameLst>
                                      </p:cBhvr>
                                      <p:to>
                                        <p:strVal val="visible"/>
                                      </p:to>
                                    </p:set>
                                    <p:animEffect transition="in" filter="wheel(4)">
                                      <p:cBhvr>
                                        <p:cTn id="15" dur="2000"/>
                                        <p:tgtEl>
                                          <p:spTgt spid="6145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1" presetClass="entr" presetSubtype="4" fill="hold" grpId="0" nodeType="clickEffect">
                                  <p:stCondLst>
                                    <p:cond delay="0"/>
                                  </p:stCondLst>
                                  <p:childTnLst>
                                    <p:set>
                                      <p:cBhvr>
                                        <p:cTn id="19" dur="1" fill="hold">
                                          <p:stCondLst>
                                            <p:cond delay="0"/>
                                          </p:stCondLst>
                                        </p:cTn>
                                        <p:tgtEl>
                                          <p:spTgt spid="61459"/>
                                        </p:tgtEl>
                                        <p:attrNameLst>
                                          <p:attrName>style.visibility</p:attrName>
                                        </p:attrNameLst>
                                      </p:cBhvr>
                                      <p:to>
                                        <p:strVal val="visible"/>
                                      </p:to>
                                    </p:set>
                                    <p:animEffect transition="in" filter="wheel(4)">
                                      <p:cBhvr>
                                        <p:cTn id="20" dur="2000"/>
                                        <p:tgtEl>
                                          <p:spTgt spid="6145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1" presetClass="entr" presetSubtype="4" fill="hold" grpId="0" nodeType="clickEffect">
                                  <p:stCondLst>
                                    <p:cond delay="0"/>
                                  </p:stCondLst>
                                  <p:childTnLst>
                                    <p:set>
                                      <p:cBhvr>
                                        <p:cTn id="24" dur="1" fill="hold">
                                          <p:stCondLst>
                                            <p:cond delay="0"/>
                                          </p:stCondLst>
                                        </p:cTn>
                                        <p:tgtEl>
                                          <p:spTgt spid="61461"/>
                                        </p:tgtEl>
                                        <p:attrNameLst>
                                          <p:attrName>style.visibility</p:attrName>
                                        </p:attrNameLst>
                                      </p:cBhvr>
                                      <p:to>
                                        <p:strVal val="visible"/>
                                      </p:to>
                                    </p:set>
                                    <p:animEffect transition="in" filter="wheel(4)">
                                      <p:cBhvr>
                                        <p:cTn id="25" dur="2000"/>
                                        <p:tgtEl>
                                          <p:spTgt spid="614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58" grpId="0"/>
      <p:bldP spid="61459" grpId="0"/>
      <p:bldP spid="6146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pic>
        <p:nvPicPr>
          <p:cNvPr id="2" name="Picture 1">
            <a:extLst>
              <a:ext uri="{FF2B5EF4-FFF2-40B4-BE49-F238E27FC236}">
                <a16:creationId xmlns:a16="http://schemas.microsoft.com/office/drawing/2014/main" id="{76C7C9D0-6EB4-43E2-9D02-1FA4138CA716}"/>
              </a:ext>
            </a:extLst>
          </p:cNvPr>
          <p:cNvPicPr>
            <a:picLocks noChangeAspect="1"/>
          </p:cNvPicPr>
          <p:nvPr/>
        </p:nvPicPr>
        <p:blipFill>
          <a:blip r:embed="rId2"/>
          <a:stretch>
            <a:fillRect/>
          </a:stretch>
        </p:blipFill>
        <p:spPr>
          <a:xfrm>
            <a:off x="0" y="841844"/>
            <a:ext cx="2143496" cy="773336"/>
          </a:xfrm>
          <a:prstGeom prst="rect">
            <a:avLst/>
          </a:prstGeom>
        </p:spPr>
      </p:pic>
      <p:sp>
        <p:nvSpPr>
          <p:cNvPr id="3" name="TextBox 2">
            <a:extLst>
              <a:ext uri="{FF2B5EF4-FFF2-40B4-BE49-F238E27FC236}">
                <a16:creationId xmlns:a16="http://schemas.microsoft.com/office/drawing/2014/main" id="{4A714810-F924-4DE3-9233-0A40681FA2E5}"/>
              </a:ext>
            </a:extLst>
          </p:cNvPr>
          <p:cNvSpPr txBox="1"/>
          <p:nvPr/>
        </p:nvSpPr>
        <p:spPr>
          <a:xfrm>
            <a:off x="304799" y="1615180"/>
            <a:ext cx="8240713" cy="523220"/>
          </a:xfrm>
          <a:prstGeom prst="rect">
            <a:avLst/>
          </a:prstGeom>
          <a:noFill/>
        </p:spPr>
        <p:txBody>
          <a:bodyPr wrap="square" rtlCol="0">
            <a:spAutoFit/>
          </a:bodyPr>
          <a:lstStyle/>
          <a:p>
            <a:r>
              <a:rPr lang="en-US" sz="2800" b="1" dirty="0">
                <a:solidFill>
                  <a:srgbClr val="C00000"/>
                </a:solidFill>
              </a:rPr>
              <a:t>1. </a:t>
            </a:r>
            <a:r>
              <a:rPr lang="en-US" sz="2800" b="1" dirty="0" err="1">
                <a:solidFill>
                  <a:srgbClr val="C00000"/>
                </a:solidFill>
              </a:rPr>
              <a:t>Thế</a:t>
            </a:r>
            <a:r>
              <a:rPr lang="en-US" sz="2800" b="1" dirty="0">
                <a:solidFill>
                  <a:srgbClr val="C00000"/>
                </a:solidFill>
              </a:rPr>
              <a:t> </a:t>
            </a:r>
            <a:r>
              <a:rPr lang="en-US" sz="2800" b="1" dirty="0" err="1">
                <a:solidFill>
                  <a:srgbClr val="C00000"/>
                </a:solidFill>
              </a:rPr>
              <a:t>nào</a:t>
            </a:r>
            <a:r>
              <a:rPr lang="en-US" sz="2800" b="1" dirty="0">
                <a:solidFill>
                  <a:srgbClr val="C00000"/>
                </a:solidFill>
              </a:rPr>
              <a:t> </a:t>
            </a:r>
            <a:r>
              <a:rPr lang="en-US" sz="2800" b="1" dirty="0" err="1">
                <a:solidFill>
                  <a:srgbClr val="C00000"/>
                </a:solidFill>
              </a:rPr>
              <a:t>là</a:t>
            </a:r>
            <a:r>
              <a:rPr lang="en-US" sz="2800" b="1" dirty="0">
                <a:solidFill>
                  <a:srgbClr val="C00000"/>
                </a:solidFill>
              </a:rPr>
              <a:t> </a:t>
            </a:r>
            <a:r>
              <a:rPr lang="en-US" sz="2800" b="1" dirty="0" err="1">
                <a:solidFill>
                  <a:srgbClr val="C00000"/>
                </a:solidFill>
              </a:rPr>
              <a:t>tự</a:t>
            </a:r>
            <a:r>
              <a:rPr lang="en-US" sz="2800" b="1" dirty="0">
                <a:solidFill>
                  <a:srgbClr val="C00000"/>
                </a:solidFill>
              </a:rPr>
              <a:t> </a:t>
            </a:r>
            <a:r>
              <a:rPr lang="en-US" sz="2800" b="1" dirty="0" err="1">
                <a:solidFill>
                  <a:srgbClr val="C00000"/>
                </a:solidFill>
              </a:rPr>
              <a:t>nhận</a:t>
            </a:r>
            <a:r>
              <a:rPr lang="en-US" sz="2800" b="1" dirty="0">
                <a:solidFill>
                  <a:srgbClr val="C00000"/>
                </a:solidFill>
              </a:rPr>
              <a:t> </a:t>
            </a:r>
            <a:r>
              <a:rPr lang="en-US" sz="2800" b="1" dirty="0" err="1">
                <a:solidFill>
                  <a:srgbClr val="C00000"/>
                </a:solidFill>
              </a:rPr>
              <a:t>thức</a:t>
            </a:r>
            <a:r>
              <a:rPr lang="en-US" sz="2800" b="1" dirty="0">
                <a:solidFill>
                  <a:srgbClr val="C00000"/>
                </a:solidFill>
              </a:rPr>
              <a:t> </a:t>
            </a:r>
            <a:r>
              <a:rPr lang="en-US" sz="2800" b="1" dirty="0" err="1">
                <a:solidFill>
                  <a:srgbClr val="C00000"/>
                </a:solidFill>
              </a:rPr>
              <a:t>bản</a:t>
            </a:r>
            <a:r>
              <a:rPr lang="en-US" sz="2800" b="1" dirty="0">
                <a:solidFill>
                  <a:srgbClr val="C00000"/>
                </a:solidFill>
              </a:rPr>
              <a:t> </a:t>
            </a:r>
            <a:r>
              <a:rPr lang="en-US" sz="2800" b="1" dirty="0" err="1">
                <a:solidFill>
                  <a:srgbClr val="C00000"/>
                </a:solidFill>
              </a:rPr>
              <a:t>thân</a:t>
            </a:r>
            <a:r>
              <a:rPr lang="en-US" sz="2800" b="1" dirty="0">
                <a:solidFill>
                  <a:srgbClr val="C00000"/>
                </a:solidFill>
              </a:rPr>
              <a:t>?</a:t>
            </a:r>
          </a:p>
        </p:txBody>
      </p:sp>
      <p:pic>
        <p:nvPicPr>
          <p:cNvPr id="7" name="Picture 6">
            <a:extLst>
              <a:ext uri="{FF2B5EF4-FFF2-40B4-BE49-F238E27FC236}">
                <a16:creationId xmlns:a16="http://schemas.microsoft.com/office/drawing/2014/main" id="{315400F3-14FA-4FC7-9FCA-9ACF94932E9A}"/>
              </a:ext>
            </a:extLst>
          </p:cNvPr>
          <p:cNvPicPr>
            <a:picLocks noChangeAspect="1"/>
          </p:cNvPicPr>
          <p:nvPr/>
        </p:nvPicPr>
        <p:blipFill>
          <a:blip r:embed="rId3"/>
          <a:stretch>
            <a:fillRect/>
          </a:stretch>
        </p:blipFill>
        <p:spPr>
          <a:xfrm>
            <a:off x="1638523" y="0"/>
            <a:ext cx="5943152" cy="999976"/>
          </a:xfrm>
          <a:prstGeom prst="rect">
            <a:avLst/>
          </a:prstGeom>
        </p:spPr>
      </p:pic>
      <p:pic>
        <p:nvPicPr>
          <p:cNvPr id="8" name="Picture 2">
            <a:extLst>
              <a:ext uri="{FF2B5EF4-FFF2-40B4-BE49-F238E27FC236}">
                <a16:creationId xmlns:a16="http://schemas.microsoft.com/office/drawing/2014/main" id="{05E02A8C-4113-41DD-97CE-28EA474F087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842"/>
          <a:stretch/>
        </p:blipFill>
        <p:spPr bwMode="auto">
          <a:xfrm>
            <a:off x="304799" y="2165014"/>
            <a:ext cx="8610601" cy="3359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998165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Mobile_SCRS (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3795" name="Picture 3"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20676" y="4778375"/>
            <a:ext cx="898525" cy="936625"/>
          </a:xfrm>
          <a:prstGeom prst="rect">
            <a:avLst/>
          </a:prstGeom>
          <a:noFill/>
          <a:extLst>
            <a:ext uri="{909E8E84-426E-40DD-AFC4-6F175D3DCCD1}">
              <a14:hiddenFill xmlns:a14="http://schemas.microsoft.com/office/drawing/2010/main">
                <a:solidFill>
                  <a:srgbClr val="FFFFFF"/>
                </a:solidFill>
              </a14:hiddenFill>
            </a:ext>
          </a:extLst>
        </p:spPr>
      </p:pic>
      <p:pic>
        <p:nvPicPr>
          <p:cNvPr id="33796" name="Picture 4"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030664" y="4681804"/>
            <a:ext cx="992187" cy="1033198"/>
          </a:xfrm>
          <a:prstGeom prst="rect">
            <a:avLst/>
          </a:prstGeom>
          <a:noFill/>
          <a:extLst>
            <a:ext uri="{909E8E84-426E-40DD-AFC4-6F175D3DCCD1}">
              <a14:hiddenFill xmlns:a14="http://schemas.microsoft.com/office/drawing/2010/main">
                <a:solidFill>
                  <a:srgbClr val="FFFFFF"/>
                </a:solidFill>
              </a14:hiddenFill>
            </a:ext>
          </a:extLst>
        </p:spPr>
      </p:pic>
      <p:pic>
        <p:nvPicPr>
          <p:cNvPr id="33797" name="Picture 5" descr="Mobile_SCRS (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61326" y="4745304"/>
            <a:ext cx="930275" cy="969698"/>
          </a:xfrm>
          <a:prstGeom prst="rect">
            <a:avLst/>
          </a:prstGeom>
          <a:noFill/>
          <a:extLst>
            <a:ext uri="{909E8E84-426E-40DD-AFC4-6F175D3DCCD1}">
              <a14:hiddenFill xmlns:a14="http://schemas.microsoft.com/office/drawing/2010/main">
                <a:solidFill>
                  <a:srgbClr val="FFFFFF"/>
                </a:solidFill>
              </a14:hiddenFill>
            </a:ext>
          </a:extLst>
        </p:spPr>
      </p:pic>
      <p:pic>
        <p:nvPicPr>
          <p:cNvPr id="33798" name="Picture 6"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525" y="41011"/>
            <a:ext cx="1066800" cy="1111250"/>
          </a:xfrm>
          <a:prstGeom prst="rect">
            <a:avLst/>
          </a:prstGeom>
          <a:noFill/>
          <a:extLst>
            <a:ext uri="{909E8E84-426E-40DD-AFC4-6F175D3DCCD1}">
              <a14:hiddenFill xmlns:a14="http://schemas.microsoft.com/office/drawing/2010/main">
                <a:solidFill>
                  <a:srgbClr val="FFFFFF"/>
                </a:solidFill>
              </a14:hiddenFill>
            </a:ext>
          </a:extLst>
        </p:spPr>
      </p:pic>
      <p:pic>
        <p:nvPicPr>
          <p:cNvPr id="33799" name="Picture 7" descr="Mobile_SCRS (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999413" y="41011"/>
            <a:ext cx="1066800" cy="1111250"/>
          </a:xfrm>
          <a:prstGeom prst="rect">
            <a:avLst/>
          </a:prstGeom>
          <a:noFill/>
          <a:extLst>
            <a:ext uri="{909E8E84-426E-40DD-AFC4-6F175D3DCCD1}">
              <a14:hiddenFill xmlns:a14="http://schemas.microsoft.com/office/drawing/2010/main">
                <a:solidFill>
                  <a:srgbClr val="FFFFFF"/>
                </a:solidFill>
              </a14:hiddenFill>
            </a:ext>
          </a:extLst>
        </p:spPr>
      </p:pic>
      <p:sp>
        <p:nvSpPr>
          <p:cNvPr id="33800" name="WordArt 8"/>
          <p:cNvSpPr>
            <a:spLocks noChangeArrowheads="1" noChangeShapeType="1" noTextEdit="1"/>
          </p:cNvSpPr>
          <p:nvPr/>
        </p:nvSpPr>
        <p:spPr bwMode="auto">
          <a:xfrm>
            <a:off x="914400" y="2313782"/>
            <a:ext cx="7619999" cy="793750"/>
          </a:xfrm>
          <a:prstGeom prst="rect">
            <a:avLst/>
          </a:prstGeom>
          <a:extLst>
            <a:ext uri="{AF507438-7753-43E0-B8FC-AC1667EBCBE1}">
              <a14:hiddenEffects xmlns:a14="http://schemas.microsoft.com/office/drawing/2010/main">
                <a:effectLst/>
              </a14:hiddenEffects>
            </a:ext>
          </a:extLst>
        </p:spPr>
        <p:txBody>
          <a:bodyPr wrap="none" lIns="71323" tIns="35662" rIns="71323" bIns="35662" fromWordArt="1">
            <a:prstTxWarp prst="textCascadeUp">
              <a:avLst>
                <a:gd name="adj" fmla="val 96731"/>
              </a:avLst>
            </a:prstTxWarp>
            <a:scene3d>
              <a:camera prst="legacyObliqueTopRight">
                <a:rot lat="21299999" lon="21299999" rev="0"/>
              </a:camera>
              <a:lightRig rig="legacyFlat3" dir="b"/>
            </a:scene3d>
            <a:sp3d extrusionH="430200" prstMaterial="legacyMatte">
              <a:extrusionClr>
                <a:srgbClr val="FDE9E3"/>
              </a:extrusionClr>
            </a:sp3d>
          </a:bodyPr>
          <a:lstStyle/>
          <a:p>
            <a:pPr algn="ctr"/>
            <a:r>
              <a:rPr lang="en-US" sz="2800" b="1" kern="10" dirty="0">
                <a:ln w="9525">
                  <a:round/>
                  <a:headEnd/>
                  <a:tailEnd/>
                </a:ln>
                <a:solidFill>
                  <a:srgbClr val="FF0000"/>
                </a:solidFill>
                <a:latin typeface="+mj-lt"/>
              </a:rPr>
              <a:t>CHÂN THÀNH CÁM ƠN CÁC THẦY CÔ GIÁO VÀ CÁC CON!</a:t>
            </a:r>
          </a:p>
        </p:txBody>
      </p:sp>
    </p:spTree>
    <p:extLst>
      <p:ext uri="{BB962C8B-B14F-4D97-AF65-F5344CB8AC3E}">
        <p14:creationId xmlns:p14="http://schemas.microsoft.com/office/powerpoint/2010/main" val="37373730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33800"/>
                                        </p:tgtEl>
                                        <p:attrNameLst>
                                          <p:attrName>style.visibility</p:attrName>
                                        </p:attrNameLst>
                                      </p:cBhvr>
                                      <p:to>
                                        <p:strVal val="visible"/>
                                      </p:to>
                                    </p:set>
                                    <p:anim calcmode="lin" valueType="num">
                                      <p:cBhvr>
                                        <p:cTn id="7" dur="1000" fill="hold"/>
                                        <p:tgtEl>
                                          <p:spTgt spid="33800"/>
                                        </p:tgtEl>
                                        <p:attrNameLst>
                                          <p:attrName>ppt_w</p:attrName>
                                        </p:attrNameLst>
                                      </p:cBhvr>
                                      <p:tavLst>
                                        <p:tav tm="0">
                                          <p:val>
                                            <p:fltVal val="0"/>
                                          </p:val>
                                        </p:tav>
                                        <p:tav tm="100000">
                                          <p:val>
                                            <p:strVal val="#ppt_w"/>
                                          </p:val>
                                        </p:tav>
                                      </p:tavLst>
                                    </p:anim>
                                    <p:anim calcmode="lin" valueType="num">
                                      <p:cBhvr>
                                        <p:cTn id="8" dur="1000" fill="hold"/>
                                        <p:tgtEl>
                                          <p:spTgt spid="33800"/>
                                        </p:tgtEl>
                                        <p:attrNameLst>
                                          <p:attrName>ppt_h</p:attrName>
                                        </p:attrNameLst>
                                      </p:cBhvr>
                                      <p:tavLst>
                                        <p:tav tm="0">
                                          <p:val>
                                            <p:fltVal val="0"/>
                                          </p:val>
                                        </p:tav>
                                        <p:tav tm="100000">
                                          <p:val>
                                            <p:strVal val="#ppt_h"/>
                                          </p:val>
                                        </p:tav>
                                      </p:tavLst>
                                    </p:anim>
                                    <p:anim calcmode="lin" valueType="num">
                                      <p:cBhvr>
                                        <p:cTn id="9" dur="1000" fill="hold"/>
                                        <p:tgtEl>
                                          <p:spTgt spid="33800"/>
                                        </p:tgtEl>
                                        <p:attrNameLst>
                                          <p:attrName>style.rotation</p:attrName>
                                        </p:attrNameLst>
                                      </p:cBhvr>
                                      <p:tavLst>
                                        <p:tav tm="0">
                                          <p:val>
                                            <p:fltVal val="90"/>
                                          </p:val>
                                        </p:tav>
                                        <p:tav tm="100000">
                                          <p:val>
                                            <p:fltVal val="0"/>
                                          </p:val>
                                        </p:tav>
                                      </p:tavLst>
                                    </p:anim>
                                    <p:animEffect transition="in" filter="fade">
                                      <p:cBhvr>
                                        <p:cTn id="10" dur="1000"/>
                                        <p:tgtEl>
                                          <p:spTgt spid="33800"/>
                                        </p:tgtEl>
                                      </p:cBhvr>
                                    </p:animEffect>
                                  </p:childTnLst>
                                </p:cTn>
                              </p:par>
                            </p:childTnLst>
                          </p:cTn>
                        </p:par>
                        <p:par>
                          <p:cTn id="11" fill="hold" nodeType="afterGroup">
                            <p:stCondLst>
                              <p:cond delay="2750"/>
                            </p:stCondLst>
                            <p:childTnLst>
                              <p:par>
                                <p:cTn id="12" presetID="27" presetClass="emph" presetSubtype="0" repeatCount="indefinite" fill="hold" grpId="1" nodeType="afterEffect">
                                  <p:stCondLst>
                                    <p:cond delay="0"/>
                                  </p:stCondLst>
                                  <p:iterate type="lt">
                                    <p:tmPct val="0"/>
                                  </p:iterate>
                                  <p:childTnLst>
                                    <p:animClr clrSpc="rgb" dir="cw">
                                      <p:cBhvr override="childStyle">
                                        <p:cTn id="13" dur="250" autoRev="1" fill="hold"/>
                                        <p:tgtEl>
                                          <p:spTgt spid="33800"/>
                                        </p:tgtEl>
                                        <p:attrNameLst>
                                          <p:attrName>style.color</p:attrName>
                                        </p:attrNameLst>
                                      </p:cBhvr>
                                      <p:to>
                                        <a:srgbClr val="FF0066"/>
                                      </p:to>
                                    </p:animClr>
                                    <p:animClr clrSpc="rgb" dir="cw">
                                      <p:cBhvr>
                                        <p:cTn id="14" dur="250" autoRev="1" fill="hold"/>
                                        <p:tgtEl>
                                          <p:spTgt spid="33800"/>
                                        </p:tgtEl>
                                        <p:attrNameLst>
                                          <p:attrName>fillcolor</p:attrName>
                                        </p:attrNameLst>
                                      </p:cBhvr>
                                      <p:to>
                                        <a:srgbClr val="FF0066"/>
                                      </p:to>
                                    </p:animClr>
                                    <p:set>
                                      <p:cBhvr>
                                        <p:cTn id="15" dur="250" autoRev="1" fill="hold"/>
                                        <p:tgtEl>
                                          <p:spTgt spid="33800"/>
                                        </p:tgtEl>
                                        <p:attrNameLst>
                                          <p:attrName>fill.type</p:attrName>
                                        </p:attrNameLst>
                                      </p:cBhvr>
                                      <p:to>
                                        <p:strVal val="solid"/>
                                      </p:to>
                                    </p:set>
                                    <p:set>
                                      <p:cBhvr>
                                        <p:cTn id="16" dur="250" autoRev="1" fill="hold"/>
                                        <p:tgtEl>
                                          <p:spTgt spid="33800"/>
                                        </p:tgtEl>
                                        <p:attrNameLst>
                                          <p:attrName>fill.on</p:attrName>
                                        </p:attrNameLst>
                                      </p:cBhvr>
                                      <p:to>
                                        <p:strVal val="true"/>
                                      </p:to>
                                    </p:set>
                                  </p:childTnLst>
                                </p:cTn>
                              </p:par>
                            </p:childTnLst>
                          </p:cTn>
                        </p:par>
                        <p:par>
                          <p:cTn id="17" fill="hold" nodeType="afterGroup">
                            <p:stCondLst>
                              <p:cond delay="3250"/>
                            </p:stCondLst>
                            <p:childTnLst>
                              <p:par>
                                <p:cTn id="18" presetID="22" presetClass="emph" presetSubtype="0" repeatCount="indefinite" fill="hold" grpId="2" nodeType="afterEffect">
                                  <p:stCondLst>
                                    <p:cond delay="0"/>
                                  </p:stCondLst>
                                  <p:iterate type="lt">
                                    <p:tmPct val="0"/>
                                  </p:iterate>
                                  <p:childTnLst>
                                    <p:animClr clrSpc="hsl" dir="cw">
                                      <p:cBhvr override="childStyle">
                                        <p:cTn id="19" dur="500" fill="hold"/>
                                        <p:tgtEl>
                                          <p:spTgt spid="33800"/>
                                        </p:tgtEl>
                                        <p:attrNameLst>
                                          <p:attrName>style.color</p:attrName>
                                        </p:attrNameLst>
                                      </p:cBhvr>
                                      <p:by>
                                        <p:hsl h="-7200000" s="0" l="0"/>
                                      </p:by>
                                    </p:animClr>
                                    <p:animClr clrSpc="hsl" dir="cw">
                                      <p:cBhvr>
                                        <p:cTn id="20" dur="500" fill="hold"/>
                                        <p:tgtEl>
                                          <p:spTgt spid="33800"/>
                                        </p:tgtEl>
                                        <p:attrNameLst>
                                          <p:attrName>fillcolor</p:attrName>
                                        </p:attrNameLst>
                                      </p:cBhvr>
                                      <p:by>
                                        <p:hsl h="-7200000" s="0" l="0"/>
                                      </p:by>
                                    </p:animClr>
                                    <p:animClr clrSpc="hsl" dir="cw">
                                      <p:cBhvr>
                                        <p:cTn id="21" dur="500" fill="hold"/>
                                        <p:tgtEl>
                                          <p:spTgt spid="33800"/>
                                        </p:tgtEl>
                                        <p:attrNameLst>
                                          <p:attrName>stroke.color</p:attrName>
                                        </p:attrNameLst>
                                      </p:cBhvr>
                                      <p:by>
                                        <p:hsl h="-7200000" s="0" l="0"/>
                                      </p:by>
                                    </p:animClr>
                                    <p:set>
                                      <p:cBhvr>
                                        <p:cTn id="22" dur="500" fill="hold"/>
                                        <p:tgtEl>
                                          <p:spTgt spid="338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800" grpId="0" animBg="1"/>
      <p:bldP spid="33800" grpId="1" animBg="1"/>
      <p:bldP spid="33800"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6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8172" y="483968"/>
            <a:ext cx="3399027"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7"/>
          <p:cNvSpPr txBox="1">
            <a:spLocks noChangeArrowheads="1"/>
          </p:cNvSpPr>
          <p:nvPr/>
        </p:nvSpPr>
        <p:spPr bwMode="auto">
          <a:xfrm>
            <a:off x="1022683" y="734825"/>
            <a:ext cx="3244515" cy="51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ctr">
              <a:spcBef>
                <a:spcPct val="50000"/>
              </a:spcBef>
              <a:defRPr sz="2400">
                <a:solidFill>
                  <a:srgbClr val="A50021"/>
                </a:solidFill>
                <a:latin typeface="Arial" panose="020B0604020202020204" pitchFamily="34" charset="0"/>
              </a:defRPr>
            </a:lvl1pPr>
            <a:lvl2pPr marL="742950" indent="-285750" algn="ctr">
              <a:spcBef>
                <a:spcPct val="50000"/>
              </a:spcBef>
              <a:defRPr sz="2400">
                <a:solidFill>
                  <a:srgbClr val="A50021"/>
                </a:solidFill>
                <a:latin typeface="Arial" panose="020B0604020202020204" pitchFamily="34" charset="0"/>
              </a:defRPr>
            </a:lvl2pPr>
            <a:lvl3pPr marL="1143000" indent="-228600" algn="ctr">
              <a:spcBef>
                <a:spcPct val="50000"/>
              </a:spcBef>
              <a:defRPr sz="2400">
                <a:solidFill>
                  <a:srgbClr val="A50021"/>
                </a:solidFill>
                <a:latin typeface="Arial" panose="020B0604020202020204" pitchFamily="34" charset="0"/>
              </a:defRPr>
            </a:lvl3pPr>
            <a:lvl4pPr marL="1600200" indent="-228600" algn="ctr">
              <a:spcBef>
                <a:spcPct val="50000"/>
              </a:spcBef>
              <a:defRPr sz="2400">
                <a:solidFill>
                  <a:srgbClr val="A50021"/>
                </a:solidFill>
                <a:latin typeface="Arial" panose="020B0604020202020204" pitchFamily="34" charset="0"/>
              </a:defRPr>
            </a:lvl4pPr>
            <a:lvl5pPr marL="2057400" indent="-228600" algn="ctr">
              <a:spcBef>
                <a:spcPct val="50000"/>
              </a:spcBef>
              <a:defRPr sz="2400">
                <a:solidFill>
                  <a:srgbClr val="A50021"/>
                </a:solidFill>
                <a:latin typeface="Arial" panose="020B0604020202020204" pitchFamily="34" charset="0"/>
              </a:defRPr>
            </a:lvl5pPr>
            <a:lvl6pPr marL="2514600" indent="-228600" algn="ctr" eaLnBrk="0" fontAlgn="base" hangingPunct="0">
              <a:spcBef>
                <a:spcPct val="50000"/>
              </a:spcBef>
              <a:spcAft>
                <a:spcPct val="0"/>
              </a:spcAft>
              <a:defRPr sz="2400">
                <a:solidFill>
                  <a:srgbClr val="A50021"/>
                </a:solidFill>
                <a:latin typeface="Arial" panose="020B0604020202020204" pitchFamily="34" charset="0"/>
              </a:defRPr>
            </a:lvl6pPr>
            <a:lvl7pPr marL="2971800" indent="-228600" algn="ctr" eaLnBrk="0" fontAlgn="base" hangingPunct="0">
              <a:spcBef>
                <a:spcPct val="50000"/>
              </a:spcBef>
              <a:spcAft>
                <a:spcPct val="0"/>
              </a:spcAft>
              <a:defRPr sz="2400">
                <a:solidFill>
                  <a:srgbClr val="A50021"/>
                </a:solidFill>
                <a:latin typeface="Arial" panose="020B0604020202020204" pitchFamily="34" charset="0"/>
              </a:defRPr>
            </a:lvl7pPr>
            <a:lvl8pPr marL="3429000" indent="-228600" algn="ctr" eaLnBrk="0" fontAlgn="base" hangingPunct="0">
              <a:spcBef>
                <a:spcPct val="50000"/>
              </a:spcBef>
              <a:spcAft>
                <a:spcPct val="0"/>
              </a:spcAft>
              <a:defRPr sz="2400">
                <a:solidFill>
                  <a:srgbClr val="A50021"/>
                </a:solidFill>
                <a:latin typeface="Arial" panose="020B0604020202020204" pitchFamily="34" charset="0"/>
              </a:defRPr>
            </a:lvl8pPr>
            <a:lvl9pPr marL="3886200" indent="-228600" algn="ctr" eaLnBrk="0" fontAlgn="base" hangingPunct="0">
              <a:spcBef>
                <a:spcPct val="50000"/>
              </a:spcBef>
              <a:spcAft>
                <a:spcPct val="0"/>
              </a:spcAft>
              <a:defRPr sz="2400">
                <a:solidFill>
                  <a:srgbClr val="A50021"/>
                </a:solidFill>
                <a:latin typeface="Arial" panose="020B0604020202020204" pitchFamily="34" charset="0"/>
              </a:defRPr>
            </a:lvl9pPr>
          </a:lstStyle>
          <a:p>
            <a:pPr fontAlgn="base">
              <a:lnSpc>
                <a:spcPct val="150000"/>
              </a:lnSpc>
              <a:spcBef>
                <a:spcPct val="0"/>
              </a:spcBef>
              <a:spcAft>
                <a:spcPct val="0"/>
              </a:spcAft>
            </a:pPr>
            <a:r>
              <a:rPr lang="en-US" altLang="en-US" sz="2100" b="1" dirty="0">
                <a:solidFill>
                  <a:srgbClr val="0070C0"/>
                </a:solidFill>
                <a:latin typeface="Times New Roman" panose="02020603050405020304" pitchFamily="18" charset="0"/>
                <a:cs typeface="Times New Roman" panose="02020603050405020304" pitchFamily="18" charset="0"/>
              </a:rPr>
              <a:t>ĐỌC CÂU CHUYỆN</a:t>
            </a:r>
            <a:endParaRPr lang="en-US" altLang="en-US" sz="1500" dirty="0">
              <a:solidFill>
                <a:srgbClr val="5F5F5F"/>
              </a:solidFill>
              <a:latin typeface="Times New Roman" panose="02020603050405020304" pitchFamily="18" charset="0"/>
              <a:cs typeface="Times New Roman" panose="02020603050405020304" pitchFamily="18" charset="0"/>
            </a:endParaRPr>
          </a:p>
        </p:txBody>
      </p:sp>
      <p:sp>
        <p:nvSpPr>
          <p:cNvPr id="9" name="Rectangle 8"/>
          <p:cNvSpPr/>
          <p:nvPr/>
        </p:nvSpPr>
        <p:spPr>
          <a:xfrm>
            <a:off x="457201" y="1460923"/>
            <a:ext cx="3982452" cy="3808735"/>
          </a:xfrm>
          <a:prstGeom prst="rect">
            <a:avLst/>
          </a:prstGeom>
        </p:spPr>
        <p:txBody>
          <a:bodyPr wrap="square">
            <a:spAutoFit/>
          </a:bodyPr>
          <a:lstStyle/>
          <a:p>
            <a:pPr algn="ctr"/>
            <a:r>
              <a:rPr lang="en-AU" sz="2400" dirty="0">
                <a:solidFill>
                  <a:srgbClr val="0070C0"/>
                </a:solidFill>
                <a:latin typeface="Arial" pitchFamily="34" charset="0"/>
                <a:cs typeface="Arial" pitchFamily="34" charset="0"/>
              </a:rPr>
              <a:t>“CON GÀ” ĐẠI BÀNG</a:t>
            </a:r>
            <a:endParaRPr lang="en-US" sz="2400" dirty="0">
              <a:solidFill>
                <a:srgbClr val="0070C0"/>
              </a:solidFill>
              <a:latin typeface="Arial" pitchFamily="34" charset="0"/>
              <a:cs typeface="Arial" pitchFamily="34" charset="0"/>
            </a:endParaRPr>
          </a:p>
          <a:p>
            <a:pPr algn="just"/>
            <a:r>
              <a:rPr lang="en-AU" sz="1425"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Ngày xưa, bên sườn núi có một </a:t>
            </a:r>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tổ</a:t>
            </a:r>
            <a:r>
              <a:rPr lang="vi-VN" sz="1500" dirty="0">
                <a:solidFill>
                  <a:srgbClr val="0070C0"/>
                </a:solidFill>
                <a:latin typeface="Arial" pitchFamily="34" charset="0"/>
                <a:cs typeface="Arial" pitchFamily="34" charset="0"/>
              </a:rPr>
              <a:t> chim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v</a:t>
            </a:r>
            <a:r>
              <a:rPr lang="en-AU" sz="1500" dirty="0">
                <a:solidFill>
                  <a:srgbClr val="0070C0"/>
                </a:solidFill>
                <a:latin typeface="Arial" pitchFamily="34" charset="0"/>
                <a:cs typeface="Arial" pitchFamily="34" charset="0"/>
              </a:rPr>
              <a:t>ớ</a:t>
            </a:r>
            <a:r>
              <a:rPr lang="vi-VN" sz="1500" dirty="0">
                <a:solidFill>
                  <a:srgbClr val="0070C0"/>
                </a:solidFill>
                <a:latin typeface="Arial" pitchFamily="34" charset="0"/>
                <a:cs typeface="Arial" pitchFamily="34" charset="0"/>
              </a:rPr>
              <a:t>i những quả trứng l</a:t>
            </a:r>
            <a:r>
              <a:rPr lang="en-AU" sz="1500" dirty="0">
                <a:solidFill>
                  <a:srgbClr val="0070C0"/>
                </a:solidFill>
                <a:latin typeface="Arial" pitchFamily="34" charset="0"/>
                <a:cs typeface="Arial" pitchFamily="34" charset="0"/>
              </a:rPr>
              <a:t>ớ</a:t>
            </a:r>
            <a:r>
              <a:rPr lang="vi-VN" sz="1500" dirty="0">
                <a:solidFill>
                  <a:srgbClr val="0070C0"/>
                </a:solidFill>
                <a:latin typeface="Arial" pitchFamily="34" charset="0"/>
                <a:cs typeface="Arial" pitchFamily="34" charset="0"/>
              </a:rPr>
              <a:t>n. Bỗng xảy ra tr</a:t>
            </a:r>
            <a:r>
              <a:rPr lang="en-AU" sz="1500" dirty="0">
                <a:solidFill>
                  <a:srgbClr val="0070C0"/>
                </a:solidFill>
                <a:latin typeface="Arial" pitchFamily="34" charset="0"/>
                <a:cs typeface="Arial" pitchFamily="34" charset="0"/>
              </a:rPr>
              <a:t>ậ</a:t>
            </a:r>
            <a:r>
              <a:rPr lang="vi-VN" sz="1500" dirty="0">
                <a:solidFill>
                  <a:srgbClr val="0070C0"/>
                </a:solidFill>
                <a:latin typeface="Arial" pitchFamily="34" charset="0"/>
                <a:cs typeface="Arial" pitchFamily="34" charset="0"/>
              </a:rPr>
              <a:t>n động đất khiến một quả trứng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l</a:t>
            </a:r>
            <a:r>
              <a:rPr lang="en-AU" sz="1500" dirty="0">
                <a:solidFill>
                  <a:srgbClr val="0070C0"/>
                </a:solidFill>
                <a:latin typeface="Arial" pitchFamily="34" charset="0"/>
                <a:cs typeface="Arial" pitchFamily="34" charset="0"/>
              </a:rPr>
              <a:t>ă</a:t>
            </a:r>
            <a:r>
              <a:rPr lang="vi-VN" sz="1500" dirty="0">
                <a:solidFill>
                  <a:srgbClr val="0070C0"/>
                </a:solidFill>
                <a:latin typeface="Arial" pitchFamily="34" charset="0"/>
                <a:cs typeface="Arial" pitchFamily="34" charset="0"/>
              </a:rPr>
              <a:t>n xuống ch</a:t>
            </a:r>
            <a:r>
              <a:rPr lang="en-AU" sz="1500" dirty="0">
                <a:solidFill>
                  <a:srgbClr val="0070C0"/>
                </a:solidFill>
                <a:latin typeface="Arial" pitchFamily="34" charset="0"/>
                <a:cs typeface="Arial" pitchFamily="34" charset="0"/>
              </a:rPr>
              <a:t>â</a:t>
            </a:r>
            <a:r>
              <a:rPr lang="vi-VN" sz="1500" dirty="0">
                <a:solidFill>
                  <a:srgbClr val="0070C0"/>
                </a:solidFill>
                <a:latin typeface="Arial" pitchFamily="34" charset="0"/>
                <a:cs typeface="Arial" pitchFamily="34" charset="0"/>
              </a:rPr>
              <a:t>n núi và rơi vào chỗ gà mẹ đang ấp. </a:t>
            </a:r>
            <a:r>
              <a:rPr lang="vi-VN" sz="1500" i="1" dirty="0">
                <a:solidFill>
                  <a:srgbClr val="0070C0"/>
                </a:solidFill>
                <a:latin typeface="Arial" pitchFamily="34" charset="0"/>
                <a:cs typeface="Arial" pitchFamily="34" charset="0"/>
              </a:rPr>
              <a:t>Gà</a:t>
            </a:r>
            <a:r>
              <a:rPr lang="vi-VN" sz="1500" dirty="0">
                <a:solidFill>
                  <a:srgbClr val="0070C0"/>
                </a:solidFill>
                <a:latin typeface="Arial" pitchFamily="34" charset="0"/>
                <a:cs typeface="Arial" pitchFamily="34" charset="0"/>
              </a:rPr>
              <a:t> mẹ đã ấp luôn cả quả trứng lớn ấy. </a:t>
            </a:r>
            <a:r>
              <a:rPr lang="en-AU" sz="1500" dirty="0">
                <a:solidFill>
                  <a:srgbClr val="0070C0"/>
                </a:solidFill>
                <a:latin typeface="Arial" pitchFamily="34" charset="0"/>
                <a:cs typeface="Arial" pitchFamily="34" charset="0"/>
              </a:rPr>
              <a:t>Ổ</a:t>
            </a:r>
            <a:r>
              <a:rPr lang="vi-VN" sz="1500" dirty="0">
                <a:solidFill>
                  <a:srgbClr val="0070C0"/>
                </a:solidFill>
                <a:latin typeface="Arial" pitchFamily="34" charset="0"/>
                <a:cs typeface="Arial" pitchFamily="34" charset="0"/>
              </a:rPr>
              <a:t> trứng gà mẹ ấp ủ đã n</a:t>
            </a:r>
            <a:r>
              <a:rPr lang="en-AU" sz="1500" dirty="0">
                <a:solidFill>
                  <a:srgbClr val="0070C0"/>
                </a:solidFill>
                <a:latin typeface="Arial" pitchFamily="34" charset="0"/>
                <a:cs typeface="Arial" pitchFamily="34" charset="0"/>
              </a:rPr>
              <a:t>ỏ</a:t>
            </a:r>
            <a:r>
              <a:rPr lang="vi-VN" sz="1500" dirty="0">
                <a:solidFill>
                  <a:srgbClr val="0070C0"/>
                </a:solidFill>
                <a:latin typeface="Arial" pitchFamily="34" charset="0"/>
                <a:cs typeface="Arial" pitchFamily="34" charset="0"/>
              </a:rPr>
              <a:t> ra một đàn gà và một chú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xinh đẹp. </a:t>
            </a:r>
            <a:r>
              <a:rPr lang="vi-VN" sz="1500" i="1" dirty="0">
                <a:solidFill>
                  <a:srgbClr val="0070C0"/>
                </a:solidFill>
                <a:latin typeface="Arial" pitchFamily="34" charset="0"/>
                <a:cs typeface="Arial" pitchFamily="34" charset="0"/>
              </a:rPr>
              <a:t>Gà</a:t>
            </a:r>
            <a:r>
              <a:rPr lang="vi-VN" sz="1500" dirty="0">
                <a:solidFill>
                  <a:srgbClr val="0070C0"/>
                </a:solidFill>
                <a:latin typeface="Arial" pitchFamily="34" charset="0"/>
                <a:cs typeface="Arial" pitchFamily="34" charset="0"/>
              </a:rPr>
              <a:t> mẹ yêu thương và nuôi d</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y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như các con của mình. –</a:t>
            </a:r>
            <a:r>
              <a:rPr lang="en-US" sz="1500"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Đ</a:t>
            </a:r>
            <a:r>
              <a:rPr lang="en-US"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yêu gia đình và ngôi nhà đang sống nhưng t</a:t>
            </a:r>
            <a:r>
              <a:rPr lang="en-AU" sz="1500" dirty="0">
                <a:solidFill>
                  <a:srgbClr val="0070C0"/>
                </a:solidFill>
                <a:latin typeface="Arial" pitchFamily="34" charset="0"/>
                <a:cs typeface="Arial" pitchFamily="34" charset="0"/>
              </a:rPr>
              <a:t>â</a:t>
            </a:r>
            <a:r>
              <a:rPr lang="vi-VN" sz="1500" dirty="0">
                <a:solidFill>
                  <a:srgbClr val="0070C0"/>
                </a:solidFill>
                <a:latin typeface="Arial" pitchFamily="34" charset="0"/>
                <a:cs typeface="Arial" pitchFamily="34" charset="0"/>
              </a:rPr>
              <a:t>m hồn nó vẫn khao khát một điều gì đó cao xa hơn. Cho đ</a:t>
            </a:r>
            <a:r>
              <a:rPr lang="en-AU" sz="1500" dirty="0">
                <a:solidFill>
                  <a:srgbClr val="0070C0"/>
                </a:solidFill>
                <a:latin typeface="Arial" pitchFamily="34" charset="0"/>
                <a:cs typeface="Arial" pitchFamily="34" charset="0"/>
              </a:rPr>
              <a:t>ế</a:t>
            </a:r>
            <a:r>
              <a:rPr lang="vi-VN" sz="1500" dirty="0">
                <a:solidFill>
                  <a:srgbClr val="0070C0"/>
                </a:solidFill>
                <a:latin typeface="Arial" pitchFamily="34" charset="0"/>
                <a:cs typeface="Arial" pitchFamily="34" charset="0"/>
              </a:rPr>
              <a:t>n một ngày, nó </a:t>
            </a:r>
            <a:r>
              <a:rPr lang="en-US" sz="1500" dirty="0" err="1">
                <a:solidFill>
                  <a:srgbClr val="0070C0"/>
                </a:solidFill>
                <a:latin typeface="Arial" pitchFamily="34" charset="0"/>
                <a:cs typeface="Arial" pitchFamily="34" charset="0"/>
              </a:rPr>
              <a:t>thấy</a:t>
            </a:r>
            <a:r>
              <a:rPr lang="en-US" sz="1500"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những chú chim có hình dáng giông mình đang sải cánh trên bầu trời.</a:t>
            </a:r>
            <a:endParaRPr lang="en-US" sz="1425" dirty="0">
              <a:solidFill>
                <a:srgbClr val="0070C0"/>
              </a:solidFill>
              <a:latin typeface="Arial" pitchFamily="34" charset="0"/>
              <a:cs typeface="Arial" pitchFamily="34" charset="0"/>
            </a:endParaRPr>
          </a:p>
        </p:txBody>
      </p:sp>
      <p:sp>
        <p:nvSpPr>
          <p:cNvPr id="11" name="Rectangle 10"/>
          <p:cNvSpPr/>
          <p:nvPr/>
        </p:nvSpPr>
        <p:spPr>
          <a:xfrm>
            <a:off x="4724400" y="946941"/>
            <a:ext cx="3874168" cy="4120359"/>
          </a:xfrm>
          <a:prstGeom prst="rect">
            <a:avLst/>
          </a:prstGeom>
        </p:spPr>
        <p:txBody>
          <a:bodyPr wrap="square">
            <a:spAutoFit/>
          </a:bodyPr>
          <a:lstStyle/>
          <a:p>
            <a:pPr algn="just"/>
            <a:r>
              <a:rPr lang="en-AU" sz="1425" dirty="0">
                <a:solidFill>
                  <a:srgbClr val="0070C0"/>
                </a:solidFill>
                <a:latin typeface="Arial" pitchFamily="34" charset="0"/>
                <a:cs typeface="Arial" pitchFamily="34" charset="0"/>
              </a:rPr>
              <a:t>        </a:t>
            </a:r>
            <a:endParaRPr lang="en-US" sz="1425" dirty="0">
              <a:solidFill>
                <a:srgbClr val="0070C0"/>
              </a:solidFill>
              <a:latin typeface="Arial" pitchFamily="34" charset="0"/>
              <a:cs typeface="Arial" pitchFamily="34" charset="0"/>
            </a:endParaRPr>
          </a:p>
          <a:p>
            <a:pPr algn="just"/>
            <a:r>
              <a:rPr lang="en-AU" sz="1425" dirty="0">
                <a:solidFill>
                  <a:srgbClr val="0070C0"/>
                </a:solidFill>
                <a:latin typeface="Arial" pitchFamily="34" charset="0"/>
                <a:cs typeface="Arial" pitchFamily="34" charset="0"/>
              </a:rPr>
              <a:t>        </a:t>
            </a:r>
            <a:r>
              <a:rPr lang="en-AU" sz="1500"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Ôi! </a:t>
            </a:r>
            <a:r>
              <a:rPr lang="en-AU" sz="1500" dirty="0" err="1">
                <a:solidFill>
                  <a:srgbClr val="0070C0"/>
                </a:solidFill>
                <a:latin typeface="Arial" pitchFamily="34" charset="0"/>
                <a:cs typeface="Arial" pitchFamily="34" charset="0"/>
              </a:rPr>
              <a:t>Đại</a:t>
            </a:r>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bàng</a:t>
            </a:r>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kêu</a:t>
            </a:r>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lên</a:t>
            </a:r>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Ước</a:t>
            </a:r>
            <a:r>
              <a:rPr lang="en-AU" sz="1500"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gì mình có thể bay như những chú chim đó.</a:t>
            </a:r>
            <a:endParaRPr lang="en-US" sz="1500" dirty="0">
              <a:solidFill>
                <a:srgbClr val="0070C0"/>
              </a:solidFill>
              <a:latin typeface="Arial" pitchFamily="34" charset="0"/>
              <a:cs typeface="Arial" pitchFamily="34" charset="0"/>
            </a:endParaRPr>
          </a:p>
          <a:p>
            <a:pPr algn="just"/>
            <a:r>
              <a:rPr lang="en-AU" sz="1500" dirty="0">
                <a:solidFill>
                  <a:srgbClr val="0070C0"/>
                </a:solidFill>
                <a:latin typeface="Arial" pitchFamily="34" charset="0"/>
                <a:cs typeface="Arial" pitchFamily="34" charset="0"/>
              </a:rPr>
              <a:t>        Đ</a:t>
            </a:r>
            <a:r>
              <a:rPr lang="vi-VN" sz="1500" dirty="0">
                <a:solidFill>
                  <a:srgbClr val="0070C0"/>
                </a:solidFill>
                <a:latin typeface="Arial" pitchFamily="34" charset="0"/>
                <a:cs typeface="Arial" pitchFamily="34" charset="0"/>
              </a:rPr>
              <a:t>àn gà cười ầm lên: “Anh không thể bay như những chú chim đó được. Anh là một con gà và gà không thể bay cao".</a:t>
            </a:r>
            <a:endParaRPr lang="en-US" sz="1500" dirty="0">
              <a:solidFill>
                <a:srgbClr val="0070C0"/>
              </a:solidFill>
              <a:latin typeface="Arial" pitchFamily="34" charset="0"/>
              <a:cs typeface="Arial" pitchFamily="34" charset="0"/>
            </a:endParaRPr>
          </a:p>
          <a:p>
            <a:pPr algn="just"/>
            <a:r>
              <a:rPr lang="en-AU" sz="1500" dirty="0">
                <a:solidFill>
                  <a:srgbClr val="0070C0"/>
                </a:solidFill>
                <a:latin typeface="Arial" pitchFamily="34" charset="0"/>
                <a:cs typeface="Arial" pitchFamily="34" charset="0"/>
              </a:rPr>
              <a:t>        </a:t>
            </a:r>
            <a:r>
              <a:rPr lang="en-AU" sz="1500" dirty="0" err="1">
                <a:solidFill>
                  <a:srgbClr val="0070C0"/>
                </a:solidFill>
                <a:latin typeface="Arial" pitchFamily="34" charset="0"/>
                <a:cs typeface="Arial" pitchFamily="34" charset="0"/>
              </a:rPr>
              <a:t>Đạ</a:t>
            </a:r>
            <a:r>
              <a:rPr lang="vi-VN" sz="1500" dirty="0">
                <a:solidFill>
                  <a:srgbClr val="0070C0"/>
                </a:solidFill>
                <a:latin typeface="Arial" pitchFamily="34" charset="0"/>
                <a:cs typeface="Arial" pitchFamily="34" charset="0"/>
              </a:rPr>
              <a:t>i bàng tiếp tục ngước nhìn gia đình th</a:t>
            </a:r>
            <a:r>
              <a:rPr lang="en-AU" sz="1500" dirty="0">
                <a:solidFill>
                  <a:srgbClr val="0070C0"/>
                </a:solidFill>
                <a:latin typeface="Arial" pitchFamily="34" charset="0"/>
                <a:cs typeface="Arial" pitchFamily="34" charset="0"/>
              </a:rPr>
              <a:t>ậ</a:t>
            </a:r>
            <a:r>
              <a:rPr lang="vi-VN" sz="1500" dirty="0">
                <a:solidFill>
                  <a:srgbClr val="0070C0"/>
                </a:solidFill>
                <a:latin typeface="Arial" pitchFamily="34" charset="0"/>
                <a:cs typeface="Arial" pitchFamily="34" charset="0"/>
              </a:rPr>
              <a:t>t của nó, mơ ưóc có thể bay cao cùng họ. Mỗi lần</a:t>
            </a:r>
            <a:r>
              <a:rPr lang="en-AU" sz="1500" dirty="0">
                <a:solidFill>
                  <a:srgbClr val="0070C0"/>
                </a:solidFill>
                <a:latin typeface="Arial" pitchFamily="34" charset="0"/>
                <a:cs typeface="Arial" pitchFamily="34" charset="0"/>
              </a:rPr>
              <a:t> </a:t>
            </a:r>
            <a:r>
              <a:rPr lang="vi-VN" sz="1500" dirty="0">
                <a:solidFill>
                  <a:srgbClr val="0070C0"/>
                </a:solidFill>
                <a:latin typeface="Arial" pitchFamily="34" charset="0"/>
                <a:cs typeface="Arial" pitchFamily="34" charset="0"/>
              </a:rPr>
              <a:t>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nói ra mơ ưóc của mình, đàn gà l</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bảo đó là điều không thể xảy ra. </a:t>
            </a:r>
            <a:r>
              <a:rPr lang="vi-VN" sz="1500" i="1" dirty="0">
                <a:solidFill>
                  <a:srgbClr val="0070C0"/>
                </a:solidFill>
                <a:latin typeface="Arial" pitchFamily="34" charset="0"/>
                <a:cs typeface="Arial" pitchFamily="34" charset="0"/>
              </a:rPr>
              <a:t>Cuối</a:t>
            </a:r>
            <a:r>
              <a:rPr lang="vi-VN" sz="1500" dirty="0">
                <a:solidFill>
                  <a:srgbClr val="0070C0"/>
                </a:solidFill>
                <a:latin typeface="Arial" pitchFamily="34" charset="0"/>
                <a:cs typeface="Arial" pitchFamily="34" charset="0"/>
              </a:rPr>
              <a:t> cùng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tin rằng đó là th</a:t>
            </a:r>
            <a:r>
              <a:rPr lang="en-AU" sz="1500" dirty="0">
                <a:solidFill>
                  <a:srgbClr val="0070C0"/>
                </a:solidFill>
                <a:latin typeface="Arial" pitchFamily="34" charset="0"/>
                <a:cs typeface="Arial" pitchFamily="34" charset="0"/>
              </a:rPr>
              <a:t>ậ</a:t>
            </a:r>
            <a:r>
              <a:rPr lang="vi-VN" sz="1500" dirty="0">
                <a:solidFill>
                  <a:srgbClr val="0070C0"/>
                </a:solidFill>
                <a:latin typeface="Arial" pitchFamily="34" charset="0"/>
                <a:cs typeface="Arial" pitchFamily="34" charset="0"/>
              </a:rPr>
              <a:t>t. Rồi đ</a:t>
            </a:r>
            <a:r>
              <a:rPr lang="en-AU" sz="1500" dirty="0">
                <a:solidFill>
                  <a:srgbClr val="0070C0"/>
                </a:solidFill>
                <a:latin typeface="Arial" pitchFamily="34" charset="0"/>
                <a:cs typeface="Arial" pitchFamily="34" charset="0"/>
              </a:rPr>
              <a:t>ạ</a:t>
            </a:r>
            <a:r>
              <a:rPr lang="vi-VN" sz="1500" dirty="0">
                <a:solidFill>
                  <a:srgbClr val="0070C0"/>
                </a:solidFill>
                <a:latin typeface="Arial" pitchFamily="34" charset="0"/>
                <a:cs typeface="Arial" pitchFamily="34" charset="0"/>
              </a:rPr>
              <a:t>i bàng không mơ ưóc nữa và tiếp tục sống như một con gà.</a:t>
            </a:r>
            <a:endParaRPr lang="en-AU" sz="1500" dirty="0">
              <a:solidFill>
                <a:srgbClr val="0070C0"/>
              </a:solidFill>
              <a:latin typeface="Arial" pitchFamily="34" charset="0"/>
              <a:cs typeface="Arial" pitchFamily="34" charset="0"/>
            </a:endParaRPr>
          </a:p>
          <a:p>
            <a:pPr algn="just"/>
            <a:endParaRPr lang="en-US" sz="1500" dirty="0">
              <a:solidFill>
                <a:srgbClr val="0070C0"/>
              </a:solidFill>
              <a:latin typeface="Arial" pitchFamily="34" charset="0"/>
              <a:cs typeface="Arial" pitchFamily="34" charset="0"/>
            </a:endParaRPr>
          </a:p>
          <a:p>
            <a:pPr algn="ctr"/>
            <a:r>
              <a:rPr lang="en-AU" sz="1500" i="1" dirty="0">
                <a:solidFill>
                  <a:srgbClr val="0070C0"/>
                </a:solidFill>
                <a:latin typeface="Arial" pitchFamily="34" charset="0"/>
                <a:cs typeface="Arial" pitchFamily="34" charset="0"/>
              </a:rPr>
              <a:t>          </a:t>
            </a:r>
            <a:r>
              <a:rPr lang="vi-VN" sz="1500" i="1" dirty="0">
                <a:solidFill>
                  <a:srgbClr val="0070C0"/>
                </a:solidFill>
                <a:latin typeface="Arial" pitchFamily="34" charset="0"/>
                <a:cs typeface="Arial" pitchFamily="34" charset="0"/>
              </a:rPr>
              <a:t>(Phỏng theo truyện dân gian Sudan)</a:t>
            </a:r>
            <a:endParaRPr lang="en-US" sz="1500" dirty="0">
              <a:solidFill>
                <a:srgbClr val="0070C0"/>
              </a:solidFill>
              <a:latin typeface="Arial" pitchFamily="34" charset="0"/>
              <a:cs typeface="Arial" pitchFamily="34" charset="0"/>
            </a:endParaRPr>
          </a:p>
        </p:txBody>
      </p:sp>
      <p:pic>
        <p:nvPicPr>
          <p:cNvPr id="12" name="Picture 7" descr="ORCHID"/>
          <p:cNvPicPr>
            <a:picLocks noChangeAspect="1" noChangeArrowheads="1"/>
          </p:cNvPicPr>
          <p:nvPr/>
        </p:nvPicPr>
        <p:blipFill>
          <a:blip r:embed="rId3"/>
          <a:srcRect/>
          <a:stretch>
            <a:fillRect/>
          </a:stretch>
        </p:blipFill>
        <p:spPr bwMode="auto">
          <a:xfrm rot="966278">
            <a:off x="311799" y="560822"/>
            <a:ext cx="850377" cy="1079172"/>
          </a:xfrm>
          <a:prstGeom prst="rect">
            <a:avLst/>
          </a:prstGeom>
          <a:noFill/>
          <a:ln w="9525">
            <a:noFill/>
            <a:miter lim="800000"/>
            <a:headEnd/>
            <a:tailEnd/>
          </a:ln>
        </p:spPr>
      </p:pic>
      <p:pic>
        <p:nvPicPr>
          <p:cNvPr id="14" name="Picture 7" descr="ORCHID"/>
          <p:cNvPicPr>
            <a:picLocks noChangeAspect="1" noChangeArrowheads="1"/>
          </p:cNvPicPr>
          <p:nvPr/>
        </p:nvPicPr>
        <p:blipFill>
          <a:blip r:embed="rId3"/>
          <a:srcRect/>
          <a:stretch>
            <a:fillRect/>
          </a:stretch>
        </p:blipFill>
        <p:spPr bwMode="auto">
          <a:xfrm rot="418027" flipH="1">
            <a:off x="7969107" y="4108691"/>
            <a:ext cx="929867" cy="1166337"/>
          </a:xfrm>
          <a:prstGeom prst="rect">
            <a:avLst/>
          </a:prstGeom>
          <a:noFill/>
          <a:ln w="9525">
            <a:noFill/>
            <a:miter lim="800000"/>
            <a:headEnd/>
            <a:tailEnd/>
          </a:ln>
        </p:spPr>
      </p:pic>
    </p:spTree>
    <p:extLst>
      <p:ext uri="{BB962C8B-B14F-4D97-AF65-F5344CB8AC3E}">
        <p14:creationId xmlns:p14="http://schemas.microsoft.com/office/powerpoint/2010/main" val="193398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 presetClass="entr" presetSubtype="1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par>
                                <p:cTn id="13" presetID="5" presetClass="entr" presetSubtype="1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checkerboard(across)">
                                      <p:cBhvr>
                                        <p:cTn id="15" dur="500"/>
                                        <p:tgtEl>
                                          <p:spTgt spid="7"/>
                                        </p:tgtEl>
                                      </p:cBhvr>
                                    </p:animEffect>
                                  </p:childTnLst>
                                </p:cTn>
                              </p:par>
                              <p:par>
                                <p:cTn id="16" presetID="5" presetClass="entr" presetSubtype="1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checkerboard(across)">
                                      <p:cBhvr>
                                        <p:cTn id="18" dur="500"/>
                                        <p:tgtEl>
                                          <p:spTgt spid="9"/>
                                        </p:tgtEl>
                                      </p:cBhvr>
                                    </p:animEffect>
                                  </p:childTnLst>
                                </p:cTn>
                              </p:par>
                              <p:par>
                                <p:cTn id="19" presetID="5"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heckerboard(across)">
                                      <p:cBhvr>
                                        <p:cTn id="21" dur="500"/>
                                        <p:tgtEl>
                                          <p:spTgt spid="11"/>
                                        </p:tgtEl>
                                      </p:cBhvr>
                                    </p:animEffect>
                                  </p:childTnLst>
                                </p:cTn>
                              </p:par>
                              <p:par>
                                <p:cTn id="22" presetID="5" presetClass="entr" presetSubtype="1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checkerboard(across)">
                                      <p:cBhvr>
                                        <p:cTn id="24" dur="500"/>
                                        <p:tgtEl>
                                          <p:spTgt spid="12"/>
                                        </p:tgtEl>
                                      </p:cBhvr>
                                    </p:animEffect>
                                  </p:childTnLst>
                                </p:cTn>
                              </p:par>
                              <p:par>
                                <p:cTn id="25" presetID="5" presetClass="entr" presetSubtype="1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checkerboard(across)">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0"/>
          <p:cNvSpPr>
            <a:spLocks noChangeArrowheads="1"/>
          </p:cNvSpPr>
          <p:nvPr>
            <p:custDataLst>
              <p:tags r:id="rId1"/>
            </p:custDataLst>
          </p:nvPr>
        </p:nvSpPr>
        <p:spPr bwMode="gray">
          <a:xfrm>
            <a:off x="304800" y="900906"/>
            <a:ext cx="8382000" cy="381000"/>
          </a:xfrm>
          <a:prstGeom prst="roundRect">
            <a:avLst>
              <a:gd name="adj" fmla="val 16667"/>
            </a:avLst>
          </a:prstGeom>
          <a:gradFill rotWithShape="1">
            <a:gsLst>
              <a:gs pos="0">
                <a:schemeClr val="accent2">
                  <a:lumMod val="50000"/>
                </a:schemeClr>
              </a:gs>
              <a:gs pos="100000">
                <a:srgbClr val="FF0000"/>
              </a:gs>
            </a:gsLst>
            <a:lin ang="0" scaled="1"/>
          </a:gradFill>
          <a:ln w="12700" algn="ctr">
            <a:solidFill>
              <a:schemeClr val="accent1">
                <a:lumMod val="20000"/>
                <a:lumOff val="80000"/>
              </a:schemeClr>
            </a:solidFill>
            <a:round/>
            <a:headEnd/>
            <a:tailEnd/>
          </a:ln>
          <a:effectLst>
            <a:glow rad="139700">
              <a:schemeClr val="accent1">
                <a:lumMod val="20000"/>
                <a:lumOff val="80000"/>
                <a:alpha val="40000"/>
              </a:schemeClr>
            </a:glow>
            <a:outerShdw dist="99190" dir="2388334" algn="ctr" rotWithShape="0">
              <a:srgbClr val="333333">
                <a:alpha val="50000"/>
              </a:srgbClr>
            </a:outerShdw>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fontAlgn="auto">
              <a:spcBef>
                <a:spcPts val="0"/>
              </a:spcBef>
              <a:spcAft>
                <a:spcPts val="0"/>
              </a:spcAft>
              <a:defRPr/>
            </a:pPr>
            <a:endParaRPr lang="en-US"/>
          </a:p>
        </p:txBody>
      </p:sp>
      <p:sp>
        <p:nvSpPr>
          <p:cNvPr id="6149" name="Text Box 5"/>
          <p:cNvSpPr txBox="1">
            <a:spLocks noChangeArrowheads="1"/>
          </p:cNvSpPr>
          <p:nvPr>
            <p:custDataLst>
              <p:tags r:id="rId2"/>
            </p:custDataLst>
          </p:nvPr>
        </p:nvSpPr>
        <p:spPr bwMode="auto">
          <a:xfrm>
            <a:off x="1044576" y="933390"/>
            <a:ext cx="71532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ct val="50000"/>
              </a:spcBef>
            </a:pPr>
            <a:r>
              <a:rPr lang="en-US" altLang="en-US" sz="2000" b="1" dirty="0">
                <a:solidFill>
                  <a:schemeClr val="bg1"/>
                </a:solidFill>
                <a:latin typeface="Arial" pitchFamily="34" charset="0"/>
                <a:cs typeface="Arial" pitchFamily="34" charset="0"/>
              </a:rPr>
              <a:t>BÁO CÁO BÀI TẬP DỰ ÁN</a:t>
            </a:r>
          </a:p>
        </p:txBody>
      </p:sp>
      <p:sp>
        <p:nvSpPr>
          <p:cNvPr id="6153" name="TextBox 5"/>
          <p:cNvSpPr txBox="1">
            <a:spLocks noChangeArrowheads="1"/>
          </p:cNvSpPr>
          <p:nvPr/>
        </p:nvSpPr>
        <p:spPr bwMode="auto">
          <a:xfrm>
            <a:off x="76200" y="4076700"/>
            <a:ext cx="8991600" cy="1569660"/>
          </a:xfrm>
          <a:prstGeom prst="rect">
            <a:avLst/>
          </a:prstGeom>
          <a:noFill/>
          <a:ln w="57150">
            <a:solidFill>
              <a:srgbClr val="FF0000"/>
            </a:solidFill>
            <a:prstDash val="sysDot"/>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ctr" eaLnBrk="1" hangingPunct="1">
              <a:spcBef>
                <a:spcPts val="0"/>
              </a:spcBef>
            </a:pP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Làm</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việc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nhóm</a:t>
            </a:r>
            <a:endParaRPr lang="en-US" altLang="en-US" sz="2400" b="1" dirty="0">
              <a:solidFill>
                <a:srgbClr val="006600"/>
              </a:solidFill>
              <a:latin typeface="Arial" pitchFamily="34" charset="0"/>
              <a:cs typeface="Arial" pitchFamily="34" charset="0"/>
            </a:endParaRP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Trình</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bày</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theo</a:t>
            </a:r>
            <a:r>
              <a:rPr lang="en-US" altLang="en-US" sz="2400" b="1" dirty="0">
                <a:solidFill>
                  <a:srgbClr val="006600"/>
                </a:solidFill>
                <a:latin typeface="Arial" pitchFamily="34" charset="0"/>
                <a:cs typeface="Arial" pitchFamily="34" charset="0"/>
              </a:rPr>
              <a:t> slide, </a:t>
            </a:r>
            <a:r>
              <a:rPr lang="en-US" altLang="en-US" sz="2400" b="1" dirty="0" err="1">
                <a:solidFill>
                  <a:srgbClr val="006600"/>
                </a:solidFill>
                <a:latin typeface="Arial" pitchFamily="34" charset="0"/>
                <a:cs typeface="Arial" pitchFamily="34" charset="0"/>
              </a:rPr>
              <a:t>sơ</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đồ</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tư</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duy</a:t>
            </a:r>
            <a:r>
              <a:rPr lang="en-US" altLang="en-US" sz="2400" b="1" dirty="0">
                <a:solidFill>
                  <a:srgbClr val="006600"/>
                </a:solidFill>
                <a:latin typeface="Arial" pitchFamily="34" charset="0"/>
                <a:cs typeface="Arial" pitchFamily="34" charset="0"/>
              </a:rPr>
              <a:t>, video clip, </a:t>
            </a:r>
            <a:r>
              <a:rPr lang="en-US" altLang="en-US" sz="2400" b="1" dirty="0" err="1">
                <a:solidFill>
                  <a:srgbClr val="006600"/>
                </a:solidFill>
                <a:latin typeface="Arial" pitchFamily="34" charset="0"/>
                <a:cs typeface="Arial" pitchFamily="34" charset="0"/>
              </a:rPr>
              <a:t>phóng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sự</a:t>
            </a:r>
            <a:r>
              <a:rPr lang="en-US" altLang="en-US" sz="2400" b="1" dirty="0">
                <a:solidFill>
                  <a:srgbClr val="006600"/>
                </a:solidFill>
                <a:latin typeface="Arial" pitchFamily="34" charset="0"/>
                <a:cs typeface="Arial" pitchFamily="34" charset="0"/>
              </a:rPr>
              <a:t>….</a:t>
            </a:r>
          </a:p>
          <a:p>
            <a:pPr algn="just" eaLnBrk="1" hangingPunct="1">
              <a:spcBef>
                <a:spcPts val="0"/>
              </a:spcBef>
            </a:pP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Nếu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xong</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trước</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thời</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gian</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yêu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cầu</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thì</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đặt</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cờ</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báo</a:t>
            </a:r>
            <a:r>
              <a:rPr lang="en-US" altLang="en-US" sz="2400" b="1" dirty="0">
                <a:solidFill>
                  <a:srgbClr val="006600"/>
                </a:solidFill>
                <a:latin typeface="Arial" pitchFamily="34" charset="0"/>
                <a:cs typeface="Arial" pitchFamily="34" charset="0"/>
              </a:rPr>
              <a:t> </a:t>
            </a:r>
            <a:r>
              <a:rPr lang="en-US" altLang="en-US" sz="2400" b="1" dirty="0" err="1">
                <a:solidFill>
                  <a:srgbClr val="006600"/>
                </a:solidFill>
                <a:latin typeface="Arial" pitchFamily="34" charset="0"/>
                <a:cs typeface="Arial" pitchFamily="34" charset="0"/>
              </a:rPr>
              <a:t>hiệu</a:t>
            </a:r>
            <a:endParaRPr lang="en-US" altLang="en-US" sz="2400" b="1" dirty="0">
              <a:solidFill>
                <a:srgbClr val="006600"/>
              </a:solidFill>
              <a:latin typeface="Arial" pitchFamily="34" charset="0"/>
              <a:cs typeface="Arial" pitchFamily="34" charset="0"/>
            </a:endParaRPr>
          </a:p>
        </p:txBody>
      </p:sp>
      <p:sp>
        <p:nvSpPr>
          <p:cNvPr id="6155" name="Line 12"/>
          <p:cNvSpPr>
            <a:spLocks noChangeShapeType="1"/>
          </p:cNvSpPr>
          <p:nvPr/>
        </p:nvSpPr>
        <p:spPr bwMode="auto">
          <a:xfrm>
            <a:off x="0" y="825500"/>
            <a:ext cx="9144000" cy="0"/>
          </a:xfrm>
          <a:prstGeom prst="line">
            <a:avLst/>
          </a:prstGeom>
          <a:noFill/>
          <a:ln w="127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56" name="Rectangle 13"/>
          <p:cNvSpPr>
            <a:spLocks noChangeArrowheads="1"/>
          </p:cNvSpPr>
          <p:nvPr/>
        </p:nvSpPr>
        <p:spPr bwMode="auto">
          <a:xfrm>
            <a:off x="0" y="0"/>
            <a:ext cx="9144000" cy="834170"/>
          </a:xfrm>
          <a:prstGeom prst="rect">
            <a:avLst/>
          </a:prstGeom>
          <a:solidFill>
            <a:srgbClr val="006600"/>
          </a:solidFill>
          <a:ln w="9525">
            <a:solidFill>
              <a:srgbClr val="FFFFFF"/>
            </a:solidFill>
            <a:miter lim="800000"/>
            <a:headEnd/>
            <a:tailEnd/>
          </a:ln>
          <a:effectLst/>
        </p:spPr>
        <p:txBody>
          <a:bodyPr wrap="none" anchor="ctr"/>
          <a:lstStyle/>
          <a:p>
            <a:pPr algn="ctr"/>
            <a:endParaRPr lang="en-US" altLang="en-US"/>
          </a:p>
        </p:txBody>
      </p:sp>
      <p:sp>
        <p:nvSpPr>
          <p:cNvPr id="13" name="Rounded Rectangle 9">
            <a:extLst>
              <a:ext uri="{FF2B5EF4-FFF2-40B4-BE49-F238E27FC236}">
                <a16:creationId xmlns:a16="http://schemas.microsoft.com/office/drawing/2014/main" id="{E05C524D-CB49-45BD-84D4-0BF25F908B76}"/>
              </a:ext>
            </a:extLst>
          </p:cNvPr>
          <p:cNvSpPr/>
          <p:nvPr>
            <p:custDataLst>
              <p:tags r:id="rId3"/>
            </p:custDataLst>
          </p:nvPr>
        </p:nvSpPr>
        <p:spPr>
          <a:xfrm>
            <a:off x="457200" y="1590413"/>
            <a:ext cx="4800600" cy="2209800"/>
          </a:xfrm>
          <a:prstGeom prst="roundRect">
            <a:avLst/>
          </a:prstGeom>
          <a:solidFill>
            <a:srgbClr val="002060"/>
          </a:solidFill>
        </p:spPr>
        <p:style>
          <a:lnRef idx="3">
            <a:schemeClr val="lt1"/>
          </a:lnRef>
          <a:fillRef idx="1">
            <a:schemeClr val="accent2"/>
          </a:fillRef>
          <a:effectRef idx="1">
            <a:schemeClr val="accent2"/>
          </a:effectRef>
          <a:fontRef idx="minor">
            <a:schemeClr val="lt1"/>
          </a:fontRef>
        </p:style>
        <p:txBody>
          <a:bodyPr anchor="ctr"/>
          <a:lstStyle/>
          <a:p>
            <a:pPr algn="just">
              <a:lnSpc>
                <a:spcPct val="150000"/>
              </a:lnSpc>
              <a:spcBef>
                <a:spcPts val="0"/>
              </a:spcBef>
              <a:defRPr/>
            </a:pPr>
            <a:r>
              <a:rPr lang="nl-NL" sz="2400" b="1" dirty="0">
                <a:solidFill>
                  <a:schemeClr val="bg1"/>
                </a:solidFill>
                <a:latin typeface="Arial" pitchFamily="34" charset="0"/>
                <a:cs typeface="Arial" pitchFamily="34" charset="0"/>
              </a:rPr>
              <a:t>“Con gà” đại bàng đã mong ước điều gì? </a:t>
            </a:r>
            <a:r>
              <a:rPr lang="en-US" sz="2400" b="1" dirty="0" err="1">
                <a:solidFill>
                  <a:schemeClr val="bg1"/>
                </a:solidFill>
                <a:latin typeface="Arial" pitchFamily="34" charset="0"/>
                <a:cs typeface="Arial" pitchFamily="34" charset="0"/>
              </a:rPr>
              <a:t>Vì</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sao</a:t>
            </a:r>
            <a:r>
              <a:rPr lang="en-US" sz="2400" b="1" dirty="0">
                <a:solidFill>
                  <a:schemeClr val="bg1"/>
                </a:solidFill>
                <a:latin typeface="Arial" pitchFamily="34" charset="0"/>
                <a:cs typeface="Arial" pitchFamily="34" charset="0"/>
              </a:rPr>
              <a:t> </a:t>
            </a:r>
            <a:r>
              <a:rPr lang="en-US" sz="2400" b="1" i="1" dirty="0">
                <a:solidFill>
                  <a:schemeClr val="bg1"/>
                </a:solidFill>
                <a:latin typeface="Arial" pitchFamily="34" charset="0"/>
                <a:cs typeface="Arial" pitchFamily="34" charset="0"/>
              </a:rPr>
              <a:t>“Con </a:t>
            </a:r>
            <a:r>
              <a:rPr lang="en-US" sz="2400" b="1" i="1" dirty="0" err="1">
                <a:solidFill>
                  <a:schemeClr val="bg1"/>
                </a:solidFill>
                <a:latin typeface="Arial" pitchFamily="34" charset="0"/>
                <a:cs typeface="Arial" pitchFamily="34" charset="0"/>
              </a:rPr>
              <a:t>gà</a:t>
            </a:r>
            <a:r>
              <a:rPr lang="en-US" sz="2400" b="1" i="1" dirty="0">
                <a:solidFill>
                  <a:schemeClr val="bg1"/>
                </a:solidFill>
                <a:latin typeface="Arial" pitchFamily="34" charset="0"/>
                <a:cs typeface="Arial" pitchFamily="34" charset="0"/>
              </a:rPr>
              <a:t>” </a:t>
            </a:r>
            <a:r>
              <a:rPr lang="en-US" sz="2400" b="1" i="1" dirty="0" err="1">
                <a:solidFill>
                  <a:schemeClr val="bg1"/>
                </a:solidFill>
                <a:latin typeface="Arial" pitchFamily="34" charset="0"/>
                <a:cs typeface="Arial" pitchFamily="34" charset="0"/>
              </a:rPr>
              <a:t>đại</a:t>
            </a:r>
            <a:r>
              <a:rPr lang="en-US" sz="2400" b="1" i="1" dirty="0">
                <a:solidFill>
                  <a:schemeClr val="bg1"/>
                </a:solidFill>
                <a:latin typeface="Arial" pitchFamily="34" charset="0"/>
                <a:cs typeface="Arial" pitchFamily="34" charset="0"/>
              </a:rPr>
              <a:t> </a:t>
            </a:r>
            <a:r>
              <a:rPr lang="en-US" sz="2400" b="1" i="1" dirty="0" err="1">
                <a:solidFill>
                  <a:schemeClr val="bg1"/>
                </a:solidFill>
                <a:latin typeface="Arial" pitchFamily="34" charset="0"/>
                <a:cs typeface="Arial" pitchFamily="34" charset="0"/>
              </a:rPr>
              <a:t>bàng</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không</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thực</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hiện</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được</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mong</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ước</a:t>
            </a:r>
            <a:r>
              <a:rPr lang="en-US" sz="2400" b="1" dirty="0">
                <a:solidFill>
                  <a:schemeClr val="bg1"/>
                </a:solidFill>
                <a:latin typeface="Arial" pitchFamily="34" charset="0"/>
                <a:cs typeface="Arial" pitchFamily="34" charset="0"/>
              </a:rPr>
              <a:t> </a:t>
            </a:r>
            <a:r>
              <a:rPr lang="en-US" sz="2400" b="1" dirty="0" err="1">
                <a:solidFill>
                  <a:schemeClr val="bg1"/>
                </a:solidFill>
                <a:latin typeface="Arial" pitchFamily="34" charset="0"/>
                <a:cs typeface="Arial" pitchFamily="34" charset="0"/>
              </a:rPr>
              <a:t>đó</a:t>
            </a:r>
            <a:r>
              <a:rPr lang="en-US" sz="2400" b="1" dirty="0">
                <a:solidFill>
                  <a:schemeClr val="bg1"/>
                </a:solidFill>
                <a:latin typeface="Arial" pitchFamily="34" charset="0"/>
                <a:cs typeface="Arial" pitchFamily="34" charset="0"/>
              </a:rPr>
              <a:t>?</a:t>
            </a:r>
            <a:endParaRPr lang="en-US" sz="2400" b="1" dirty="0">
              <a:solidFill>
                <a:schemeClr val="bg1"/>
              </a:solidFill>
              <a:latin typeface="Arial" pitchFamily="34" charset="0"/>
              <a:ea typeface="Times New Roman" panose="02020603050405020304" pitchFamily="18" charset="0"/>
              <a:cs typeface="Arial" pitchFamily="34" charset="0"/>
            </a:endParaRPr>
          </a:p>
        </p:txBody>
      </p:sp>
      <p:pic>
        <p:nvPicPr>
          <p:cNvPr id="10" name="Picture 9">
            <a:extLst>
              <a:ext uri="{FF2B5EF4-FFF2-40B4-BE49-F238E27FC236}">
                <a16:creationId xmlns:a16="http://schemas.microsoft.com/office/drawing/2014/main" id="{FE329D5E-3F72-4D8F-8CDB-92F33830D816}"/>
              </a:ext>
            </a:extLst>
          </p:cNvPr>
          <p:cNvPicPr>
            <a:picLocks noChangeAspect="1"/>
          </p:cNvPicPr>
          <p:nvPr/>
        </p:nvPicPr>
        <p:blipFill>
          <a:blip r:embed="rId5"/>
          <a:stretch>
            <a:fillRect/>
          </a:stretch>
        </p:blipFill>
        <p:spPr>
          <a:xfrm>
            <a:off x="1638523" y="0"/>
            <a:ext cx="5943152" cy="999976"/>
          </a:xfrm>
          <a:prstGeom prst="rect">
            <a:avLst/>
          </a:prstGeom>
        </p:spPr>
      </p:pic>
      <p:pic>
        <p:nvPicPr>
          <p:cNvPr id="1026" name="Picture 2" descr="Bài hoc từ chuyện của đại bàng và gà: Muốn thành công trước hết phải vượt  qua giới hạn bản thân">
            <a:extLst>
              <a:ext uri="{FF2B5EF4-FFF2-40B4-BE49-F238E27FC236}">
                <a16:creationId xmlns:a16="http://schemas.microsoft.com/office/drawing/2014/main" id="{094B958B-F798-4062-8E38-1F211FDEC5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8775" y="1596526"/>
            <a:ext cx="3248025" cy="21982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5964395"/>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6153"/>
                                        </p:tgtEl>
                                        <p:attrNameLst>
                                          <p:attrName>style.visibility</p:attrName>
                                        </p:attrNameLst>
                                      </p:cBhvr>
                                      <p:to>
                                        <p:strVal val="visible"/>
                                      </p:to>
                                    </p:set>
                                    <p:animEffect transition="in" filter="wheel(1)">
                                      <p:cBhvr>
                                        <p:cTn id="11" dur="2000"/>
                                        <p:tgtEl>
                                          <p:spTgt spid="6153"/>
                                        </p:tgtEl>
                                      </p:cBhvr>
                                    </p:animEffect>
                                  </p:childTnLst>
                                </p:cTn>
                              </p:par>
                            </p:childTnLst>
                          </p:cTn>
                        </p:par>
                        <p:par>
                          <p:cTn id="12" fill="hold">
                            <p:stCondLst>
                              <p:cond delay="4000"/>
                            </p:stCondLst>
                            <p:childTnLst>
                              <p:par>
                                <p:cTn id="13" presetID="31"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9661016A-ACC6-42C5-A502-28ED3A37D021}"/>
              </a:ext>
            </a:extLst>
          </p:cNvPr>
          <p:cNvCxnSpPr>
            <a:cxnSpLocks/>
            <a:endCxn id="22" idx="0"/>
          </p:cNvCxnSpPr>
          <p:nvPr/>
        </p:nvCxnSpPr>
        <p:spPr>
          <a:xfrm>
            <a:off x="4555273" y="1471243"/>
            <a:ext cx="2780318" cy="57562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2708614-0FF2-4E62-A678-E089C72AC34F}"/>
              </a:ext>
            </a:extLst>
          </p:cNvPr>
          <p:cNvCxnSpPr>
            <a:cxnSpLocks/>
          </p:cNvCxnSpPr>
          <p:nvPr/>
        </p:nvCxnSpPr>
        <p:spPr>
          <a:xfrm flipH="1">
            <a:off x="1638795" y="1475598"/>
            <a:ext cx="2780805" cy="555083"/>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C76D9141-C5C8-4EDF-8BAE-38C3C91A0D8B}"/>
              </a:ext>
            </a:extLst>
          </p:cNvPr>
          <p:cNvCxnSpPr>
            <a:cxnSpLocks/>
          </p:cNvCxnSpPr>
          <p:nvPr/>
        </p:nvCxnSpPr>
        <p:spPr>
          <a:xfrm>
            <a:off x="1676400" y="3087105"/>
            <a:ext cx="0" cy="608595"/>
          </a:xfrm>
          <a:prstGeom prst="line">
            <a:avLst/>
          </a:prstGeom>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20" name="Rectangle: Rounded Corners 13">
            <a:extLst>
              <a:ext uri="{FF2B5EF4-FFF2-40B4-BE49-F238E27FC236}">
                <a16:creationId xmlns:a16="http://schemas.microsoft.com/office/drawing/2014/main" id="{D57A15F4-FE97-4AD2-BA74-AA0DC8068413}"/>
              </a:ext>
            </a:extLst>
          </p:cNvPr>
          <p:cNvSpPr/>
          <p:nvPr/>
        </p:nvSpPr>
        <p:spPr>
          <a:xfrm>
            <a:off x="345582" y="2023499"/>
            <a:ext cx="2854818" cy="1062601"/>
          </a:xfrm>
          <a:prstGeom prst="roundRect">
            <a:avLst/>
          </a:prstGeom>
          <a:solidFill>
            <a:srgbClr val="6600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nl-NL" sz="1600" b="1" dirty="0">
                <a:solidFill>
                  <a:schemeClr val="bg1"/>
                </a:solidFill>
                <a:latin typeface="Arial" pitchFamily="34" charset="0"/>
                <a:cs typeface="Arial" pitchFamily="34" charset="0"/>
              </a:rPr>
              <a:t>“Con gà” đại bàng đã mong ước điều gì?</a:t>
            </a:r>
            <a:r>
              <a:rPr lang="en-US" sz="1600" b="1" dirty="0">
                <a:solidFill>
                  <a:schemeClr val="bg1"/>
                </a:solidFill>
                <a:latin typeface="Arial" pitchFamily="34" charset="0"/>
                <a:cs typeface="Arial" pitchFamily="34" charset="0"/>
              </a:rPr>
              <a:t> </a:t>
            </a:r>
          </a:p>
        </p:txBody>
      </p:sp>
      <p:sp>
        <p:nvSpPr>
          <p:cNvPr id="22" name="Rectangle: Rounded Corners 15">
            <a:extLst>
              <a:ext uri="{FF2B5EF4-FFF2-40B4-BE49-F238E27FC236}">
                <a16:creationId xmlns:a16="http://schemas.microsoft.com/office/drawing/2014/main" id="{F00E3249-ACD5-4D11-8D94-2D016D6532E8}"/>
              </a:ext>
            </a:extLst>
          </p:cNvPr>
          <p:cNvSpPr/>
          <p:nvPr/>
        </p:nvSpPr>
        <p:spPr>
          <a:xfrm>
            <a:off x="5908182" y="2046872"/>
            <a:ext cx="2854818" cy="1044075"/>
          </a:xfrm>
          <a:prstGeom prst="roundRect">
            <a:avLst/>
          </a:prstGeom>
          <a:solidFill>
            <a:srgbClr val="660066"/>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1500" b="1" dirty="0">
              <a:solidFill>
                <a:schemeClr val="bg1"/>
              </a:solidFill>
              <a:latin typeface="Arial" pitchFamily="34" charset="0"/>
              <a:ea typeface="Times New Roman" panose="02020603050405020304" pitchFamily="18" charset="0"/>
              <a:cs typeface="Arial" pitchFamily="34" charset="0"/>
            </a:endParaRPr>
          </a:p>
          <a:p>
            <a:pPr algn="just"/>
            <a:r>
              <a:rPr lang="en-US" sz="1500" b="1" dirty="0" err="1">
                <a:solidFill>
                  <a:schemeClr val="bg1"/>
                </a:solidFill>
                <a:latin typeface="Arial" pitchFamily="34" charset="0"/>
                <a:cs typeface="Arial" pitchFamily="34" charset="0"/>
              </a:rPr>
              <a:t>Vì</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sao</a:t>
            </a:r>
            <a:r>
              <a:rPr lang="en-US" sz="1500" b="1" dirty="0">
                <a:solidFill>
                  <a:schemeClr val="bg1"/>
                </a:solidFill>
                <a:latin typeface="Arial" pitchFamily="34" charset="0"/>
                <a:cs typeface="Arial" pitchFamily="34" charset="0"/>
              </a:rPr>
              <a:t> </a:t>
            </a:r>
            <a:r>
              <a:rPr lang="en-US" sz="1500" b="1" i="1" dirty="0">
                <a:solidFill>
                  <a:schemeClr val="bg1"/>
                </a:solidFill>
                <a:latin typeface="Arial" pitchFamily="34" charset="0"/>
                <a:cs typeface="Arial" pitchFamily="34" charset="0"/>
              </a:rPr>
              <a:t>“Con </a:t>
            </a:r>
            <a:r>
              <a:rPr lang="en-US" sz="1500" b="1" i="1" dirty="0" err="1">
                <a:solidFill>
                  <a:schemeClr val="bg1"/>
                </a:solidFill>
                <a:latin typeface="Arial" pitchFamily="34" charset="0"/>
                <a:cs typeface="Arial" pitchFamily="34" charset="0"/>
              </a:rPr>
              <a:t>gà</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đại</a:t>
            </a:r>
            <a:r>
              <a:rPr lang="en-US" sz="1500" b="1" i="1" dirty="0">
                <a:solidFill>
                  <a:schemeClr val="bg1"/>
                </a:solidFill>
                <a:latin typeface="Arial" pitchFamily="34" charset="0"/>
                <a:cs typeface="Arial" pitchFamily="34" charset="0"/>
              </a:rPr>
              <a:t> </a:t>
            </a:r>
            <a:r>
              <a:rPr lang="en-US" sz="1500" b="1" i="1" dirty="0" err="1">
                <a:solidFill>
                  <a:schemeClr val="bg1"/>
                </a:solidFill>
                <a:latin typeface="Arial" pitchFamily="34" charset="0"/>
                <a:cs typeface="Arial" pitchFamily="34" charset="0"/>
              </a:rPr>
              <a:t>bàng</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không</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thực</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hiện</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được</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mong</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ước</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có</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thể</a:t>
            </a:r>
            <a:r>
              <a:rPr lang="en-US" sz="1500" b="1" dirty="0">
                <a:solidFill>
                  <a:schemeClr val="bg1"/>
                </a:solidFill>
                <a:latin typeface="Arial" pitchFamily="34" charset="0"/>
                <a:cs typeface="Arial" pitchFamily="34" charset="0"/>
              </a:rPr>
              <a:t> bay </a:t>
            </a:r>
            <a:r>
              <a:rPr lang="en-US" sz="1500" b="1" dirty="0" err="1">
                <a:solidFill>
                  <a:schemeClr val="bg1"/>
                </a:solidFill>
                <a:latin typeface="Arial" pitchFamily="34" charset="0"/>
                <a:cs typeface="Arial" pitchFamily="34" charset="0"/>
              </a:rPr>
              <a:t>như</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những</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chú</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chim</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đại</a:t>
            </a:r>
            <a:r>
              <a:rPr lang="en-US" sz="1500" b="1" dirty="0">
                <a:solidFill>
                  <a:schemeClr val="bg1"/>
                </a:solidFill>
                <a:latin typeface="Arial" pitchFamily="34" charset="0"/>
                <a:cs typeface="Arial" pitchFamily="34" charset="0"/>
              </a:rPr>
              <a:t> </a:t>
            </a:r>
            <a:r>
              <a:rPr lang="en-US" sz="1500" b="1" dirty="0" err="1">
                <a:solidFill>
                  <a:schemeClr val="bg1"/>
                </a:solidFill>
                <a:latin typeface="Arial" pitchFamily="34" charset="0"/>
                <a:cs typeface="Arial" pitchFamily="34" charset="0"/>
              </a:rPr>
              <a:t>bàng</a:t>
            </a:r>
            <a:r>
              <a:rPr lang="en-US" sz="1500" b="1" dirty="0">
                <a:solidFill>
                  <a:schemeClr val="bg1"/>
                </a:solidFill>
                <a:latin typeface="Arial" pitchFamily="34" charset="0"/>
                <a:cs typeface="Arial" pitchFamily="34" charset="0"/>
              </a:rPr>
              <a:t>?</a:t>
            </a:r>
            <a:endParaRPr lang="en-US" sz="1500" b="1" dirty="0">
              <a:solidFill>
                <a:schemeClr val="bg1"/>
              </a:solidFill>
              <a:latin typeface="Arial" pitchFamily="34" charset="0"/>
              <a:ea typeface="Times New Roman" panose="02020603050405020304" pitchFamily="18" charset="0"/>
              <a:cs typeface="Arial" pitchFamily="34" charset="0"/>
            </a:endParaRPr>
          </a:p>
          <a:p>
            <a:pPr algn="just"/>
            <a:endParaRPr lang="en-US" sz="1500" b="1" dirty="0">
              <a:solidFill>
                <a:schemeClr val="bg1"/>
              </a:solidFill>
              <a:latin typeface="Arial" pitchFamily="34" charset="0"/>
              <a:ea typeface="Times New Roman" panose="02020603050405020304" pitchFamily="18" charset="0"/>
              <a:cs typeface="Arial" pitchFamily="34" charset="0"/>
            </a:endParaRPr>
          </a:p>
        </p:txBody>
      </p:sp>
      <p:grpSp>
        <p:nvGrpSpPr>
          <p:cNvPr id="26" name="Group 25">
            <a:extLst>
              <a:ext uri="{FF2B5EF4-FFF2-40B4-BE49-F238E27FC236}">
                <a16:creationId xmlns:a16="http://schemas.microsoft.com/office/drawing/2014/main" id="{D6B4C7B5-A318-43E6-9F22-6BD2B1D49641}"/>
              </a:ext>
            </a:extLst>
          </p:cNvPr>
          <p:cNvGrpSpPr/>
          <p:nvPr/>
        </p:nvGrpSpPr>
        <p:grpSpPr>
          <a:xfrm>
            <a:off x="2862207" y="104358"/>
            <a:ext cx="3114785" cy="1584551"/>
            <a:chOff x="2862207" y="104358"/>
            <a:chExt cx="3114785" cy="1584551"/>
          </a:xfrm>
        </p:grpSpPr>
        <p:pic>
          <p:nvPicPr>
            <p:cNvPr id="44" name="Picture 2" descr="F:\360安全浏览器下载\六一\Nipic_2531170_60e991fb751d3f8f\Nipic_2531170_20140501162158900000 [转换].png"/>
            <p:cNvPicPr>
              <a:picLocks noChangeAspect="1" noChangeArrowheads="1"/>
            </p:cNvPicPr>
            <p:nvPr/>
          </p:nvPicPr>
          <p:blipFill>
            <a:blip r:embed="rId4" cstate="print">
              <a:extLst>
                <a:ext uri="{BEBA8EAE-BF5A-486C-A8C5-ECC9F3942E4B}">
                  <a14:imgProps xmlns:a14="http://schemas.microsoft.com/office/drawing/2010/main">
                    <a14:imgLayer r:embed="rId5">
                      <a14:imgEffect>
                        <a14:artisticTexturizer/>
                      </a14:imgEffect>
                    </a14:imgLayer>
                  </a14:imgProps>
                </a:ext>
              </a:extLst>
            </a:blip>
            <a:srcRect/>
            <a:stretch>
              <a:fillRect/>
            </a:stretch>
          </p:blipFill>
          <p:spPr bwMode="auto">
            <a:xfrm>
              <a:off x="2862207" y="104358"/>
              <a:ext cx="3114785" cy="1584551"/>
            </a:xfrm>
            <a:prstGeom prst="rect">
              <a:avLst/>
            </a:prstGeom>
            <a:noFill/>
            <a:ln w="9525">
              <a:noFill/>
              <a:miter lim="800000"/>
              <a:headEnd/>
              <a:tailEnd/>
            </a:ln>
          </p:spPr>
        </p:pic>
        <p:sp>
          <p:nvSpPr>
            <p:cNvPr id="45" name="Rectangle 44"/>
            <p:cNvSpPr/>
            <p:nvPr/>
          </p:nvSpPr>
          <p:spPr>
            <a:xfrm>
              <a:off x="3453065" y="644299"/>
              <a:ext cx="1880935" cy="323165"/>
            </a:xfrm>
            <a:prstGeom prst="rect">
              <a:avLst/>
            </a:prstGeom>
          </p:spPr>
          <p:txBody>
            <a:bodyPr wrap="square">
              <a:spAutoFit/>
            </a:bodyPr>
            <a:lstStyle/>
            <a:p>
              <a:pPr algn="ctr"/>
              <a:r>
                <a:rPr lang="en-US" sz="1500" b="1" dirty="0">
                  <a:solidFill>
                    <a:srgbClr val="0000FF"/>
                  </a:solidFill>
                  <a:latin typeface="Arial" pitchFamily="34" charset="0"/>
                  <a:ea typeface="Times New Roman" panose="02020603050405020304" pitchFamily="18" charset="0"/>
                  <a:cs typeface="Arial" pitchFamily="34" charset="0"/>
                </a:rPr>
                <a:t>“Con </a:t>
              </a:r>
              <a:r>
                <a:rPr lang="en-US" sz="1500" b="1" dirty="0" err="1">
                  <a:solidFill>
                    <a:srgbClr val="0000FF"/>
                  </a:solidFill>
                  <a:latin typeface="Arial" pitchFamily="34" charset="0"/>
                  <a:ea typeface="Times New Roman" panose="02020603050405020304" pitchFamily="18" charset="0"/>
                  <a:cs typeface="Arial" pitchFamily="34" charset="0"/>
                </a:rPr>
                <a:t>gà</a:t>
              </a:r>
              <a:r>
                <a:rPr lang="en-US" sz="1500" b="1" dirty="0">
                  <a:solidFill>
                    <a:srgbClr val="0000FF"/>
                  </a:solidFill>
                  <a:latin typeface="Arial" pitchFamily="34" charset="0"/>
                  <a:ea typeface="Times New Roman" panose="02020603050405020304" pitchFamily="18" charset="0"/>
                  <a:cs typeface="Arial" pitchFamily="34" charset="0"/>
                </a:rPr>
                <a:t>” </a:t>
              </a:r>
              <a:r>
                <a:rPr lang="en-US" sz="1500" b="1" dirty="0" err="1">
                  <a:solidFill>
                    <a:srgbClr val="0000FF"/>
                  </a:solidFill>
                  <a:latin typeface="Arial" pitchFamily="34" charset="0"/>
                  <a:ea typeface="Times New Roman" panose="02020603050405020304" pitchFamily="18" charset="0"/>
                  <a:cs typeface="Arial" pitchFamily="34" charset="0"/>
                </a:rPr>
                <a:t>Đại</a:t>
              </a:r>
              <a:r>
                <a:rPr lang="en-US" sz="1500" b="1" dirty="0">
                  <a:solidFill>
                    <a:srgbClr val="0000FF"/>
                  </a:solidFill>
                  <a:latin typeface="Arial" pitchFamily="34" charset="0"/>
                  <a:ea typeface="Times New Roman" panose="02020603050405020304" pitchFamily="18" charset="0"/>
                  <a:cs typeface="Arial" pitchFamily="34" charset="0"/>
                </a:rPr>
                <a:t> </a:t>
              </a:r>
              <a:r>
                <a:rPr lang="en-US" sz="1500" b="1" dirty="0" err="1">
                  <a:solidFill>
                    <a:srgbClr val="0000FF"/>
                  </a:solidFill>
                  <a:latin typeface="Arial" pitchFamily="34" charset="0"/>
                  <a:ea typeface="Times New Roman" panose="02020603050405020304" pitchFamily="18" charset="0"/>
                  <a:cs typeface="Arial" pitchFamily="34" charset="0"/>
                </a:rPr>
                <a:t>bàng</a:t>
              </a:r>
              <a:endParaRPr lang="en-US" sz="1500" b="1" dirty="0">
                <a:solidFill>
                  <a:srgbClr val="0000FF"/>
                </a:solidFill>
                <a:latin typeface="Arial" pitchFamily="34" charset="0"/>
                <a:ea typeface="Times New Roman" panose="02020603050405020304" pitchFamily="18" charset="0"/>
                <a:cs typeface="Arial" pitchFamily="34" charset="0"/>
              </a:endParaRPr>
            </a:p>
          </p:txBody>
        </p:sp>
      </p:grpSp>
      <p:sp>
        <p:nvSpPr>
          <p:cNvPr id="31" name="Rounded Rectangle 9">
            <a:extLst>
              <a:ext uri="{FF2B5EF4-FFF2-40B4-BE49-F238E27FC236}">
                <a16:creationId xmlns:a16="http://schemas.microsoft.com/office/drawing/2014/main" id="{B0E7347D-460D-4370-B0AA-3CC098B05F9D}"/>
              </a:ext>
            </a:extLst>
          </p:cNvPr>
          <p:cNvSpPr/>
          <p:nvPr>
            <p:custDataLst>
              <p:tags r:id="rId1"/>
            </p:custDataLst>
          </p:nvPr>
        </p:nvSpPr>
        <p:spPr>
          <a:xfrm>
            <a:off x="152400" y="3674500"/>
            <a:ext cx="3194401" cy="1721043"/>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lnSpc>
                <a:spcPct val="150000"/>
              </a:lnSpc>
            </a:pPr>
            <a:r>
              <a:rPr lang="nl-NL" sz="1600" dirty="0">
                <a:latin typeface="Arial" pitchFamily="34" charset="0"/>
                <a:cs typeface="Arial" pitchFamily="34" charset="0"/>
              </a:rPr>
              <a:t>“Con gà” đại bàng đã mong ước có thể bay được như những chú chim </a:t>
            </a:r>
            <a:r>
              <a:rPr lang="en-US" sz="1600" dirty="0" err="1">
                <a:latin typeface="Arial" pitchFamily="34" charset="0"/>
                <a:cs typeface="Arial" pitchFamily="34" charset="0"/>
              </a:rPr>
              <a:t>đại</a:t>
            </a:r>
            <a:r>
              <a:rPr lang="en-US" sz="1600" dirty="0">
                <a:latin typeface="Arial" pitchFamily="34" charset="0"/>
                <a:cs typeface="Arial" pitchFamily="34" charset="0"/>
              </a:rPr>
              <a:t> </a:t>
            </a:r>
            <a:r>
              <a:rPr lang="en-US" sz="1600" dirty="0" err="1">
                <a:latin typeface="Arial" pitchFamily="34" charset="0"/>
                <a:cs typeface="Arial" pitchFamily="34" charset="0"/>
              </a:rPr>
              <a:t>bàng</a:t>
            </a:r>
            <a:r>
              <a:rPr lang="en-US" sz="1600" dirty="0">
                <a:latin typeface="Arial" pitchFamily="34" charset="0"/>
                <a:cs typeface="Arial" pitchFamily="34" charset="0"/>
              </a:rPr>
              <a:t> </a:t>
            </a:r>
            <a:r>
              <a:rPr lang="en-US" sz="1600" dirty="0" err="1">
                <a:latin typeface="Arial" pitchFamily="34" charset="0"/>
                <a:cs typeface="Arial" pitchFamily="34" charset="0"/>
              </a:rPr>
              <a:t>khác</a:t>
            </a:r>
            <a:endParaRPr lang="en-US" sz="1600" dirty="0">
              <a:solidFill>
                <a:srgbClr val="353635"/>
              </a:solidFill>
              <a:latin typeface="Arial" pitchFamily="34" charset="0"/>
              <a:ea typeface="Times New Roman" panose="02020603050405020304" pitchFamily="18" charset="0"/>
              <a:cs typeface="Arial" pitchFamily="34" charset="0"/>
            </a:endParaRPr>
          </a:p>
        </p:txBody>
      </p:sp>
      <p:sp>
        <p:nvSpPr>
          <p:cNvPr id="32" name="Rounded Rectangle 9">
            <a:extLst>
              <a:ext uri="{FF2B5EF4-FFF2-40B4-BE49-F238E27FC236}">
                <a16:creationId xmlns:a16="http://schemas.microsoft.com/office/drawing/2014/main" id="{44678D96-6C38-4C9B-B03A-EF89AE650295}"/>
              </a:ext>
            </a:extLst>
          </p:cNvPr>
          <p:cNvSpPr/>
          <p:nvPr>
            <p:custDataLst>
              <p:tags r:id="rId2"/>
            </p:custDataLst>
          </p:nvPr>
        </p:nvSpPr>
        <p:spPr>
          <a:xfrm>
            <a:off x="5638801" y="3687697"/>
            <a:ext cx="3352800" cy="1707845"/>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r>
              <a:rPr lang="en-US" sz="1600" dirty="0">
                <a:latin typeface="Arial" pitchFamily="34" charset="0"/>
                <a:cs typeface="Arial" pitchFamily="34" charset="0"/>
              </a:rPr>
              <a:t>“Con </a:t>
            </a:r>
            <a:r>
              <a:rPr lang="en-US" sz="1600" dirty="0" err="1">
                <a:latin typeface="Arial" pitchFamily="34" charset="0"/>
                <a:cs typeface="Arial" pitchFamily="34" charset="0"/>
              </a:rPr>
              <a:t>gà</a:t>
            </a:r>
            <a:r>
              <a:rPr lang="en-US" sz="1600" dirty="0">
                <a:latin typeface="Arial" pitchFamily="34" charset="0"/>
                <a:cs typeface="Arial" pitchFamily="34" charset="0"/>
              </a:rPr>
              <a:t>” </a:t>
            </a:r>
            <a:r>
              <a:rPr lang="en-US" sz="1600" dirty="0" err="1">
                <a:latin typeface="Arial" pitchFamily="34" charset="0"/>
                <a:cs typeface="Arial" pitchFamily="34" charset="0"/>
              </a:rPr>
              <a:t>đại</a:t>
            </a:r>
            <a:r>
              <a:rPr lang="en-US" sz="1600" dirty="0">
                <a:latin typeface="Arial" pitchFamily="34" charset="0"/>
                <a:cs typeface="Arial" pitchFamily="34" charset="0"/>
              </a:rPr>
              <a:t> </a:t>
            </a:r>
            <a:r>
              <a:rPr lang="en-US" sz="1600" dirty="0" err="1">
                <a:latin typeface="Arial" pitchFamily="34" charset="0"/>
                <a:cs typeface="Arial" pitchFamily="34" charset="0"/>
              </a:rPr>
              <a:t>bàng</a:t>
            </a:r>
            <a:r>
              <a:rPr lang="en-US" sz="1600" dirty="0">
                <a:latin typeface="Arial" pitchFamily="34" charset="0"/>
                <a:cs typeface="Arial" pitchFamily="34" charset="0"/>
              </a:rPr>
              <a:t> </a:t>
            </a:r>
            <a:r>
              <a:rPr lang="en-US" sz="1600" dirty="0" err="1">
                <a:latin typeface="Arial" pitchFamily="34" charset="0"/>
                <a:cs typeface="Arial" pitchFamily="34" charset="0"/>
              </a:rPr>
              <a:t>không</a:t>
            </a:r>
            <a:r>
              <a:rPr lang="en-US" sz="1600" dirty="0">
                <a:latin typeface="Arial" pitchFamily="34" charset="0"/>
                <a:cs typeface="Arial" pitchFamily="34" charset="0"/>
              </a:rPr>
              <a:t> </a:t>
            </a:r>
            <a:r>
              <a:rPr lang="en-US" sz="1600" dirty="0" err="1">
                <a:latin typeface="Arial" pitchFamily="34" charset="0"/>
                <a:cs typeface="Arial" pitchFamily="34" charset="0"/>
              </a:rPr>
              <a:t>thực</a:t>
            </a:r>
            <a:r>
              <a:rPr lang="en-US" sz="1600" dirty="0">
                <a:latin typeface="Arial" pitchFamily="34" charset="0"/>
                <a:cs typeface="Arial" pitchFamily="34" charset="0"/>
              </a:rPr>
              <a:t> </a:t>
            </a:r>
            <a:r>
              <a:rPr lang="en-US" sz="1600" dirty="0" err="1">
                <a:latin typeface="Arial" pitchFamily="34" charset="0"/>
                <a:cs typeface="Arial" pitchFamily="34" charset="0"/>
              </a:rPr>
              <a:t>hiện</a:t>
            </a:r>
            <a:r>
              <a:rPr lang="en-US" sz="1600" dirty="0">
                <a:latin typeface="Arial" pitchFamily="34" charset="0"/>
                <a:cs typeface="Arial" pitchFamily="34" charset="0"/>
              </a:rPr>
              <a:t> </a:t>
            </a:r>
            <a:r>
              <a:rPr lang="en-US" sz="1600" dirty="0" err="1">
                <a:latin typeface="Arial" pitchFamily="34" charset="0"/>
                <a:cs typeface="Arial" pitchFamily="34" charset="0"/>
              </a:rPr>
              <a:t>được</a:t>
            </a:r>
            <a:r>
              <a:rPr lang="en-US" sz="1600" dirty="0">
                <a:latin typeface="Arial" pitchFamily="34" charset="0"/>
                <a:cs typeface="Arial" pitchFamily="34" charset="0"/>
              </a:rPr>
              <a:t> </a:t>
            </a:r>
            <a:r>
              <a:rPr lang="en-US" sz="1600" dirty="0" err="1">
                <a:latin typeface="Arial" pitchFamily="34" charset="0"/>
                <a:cs typeface="Arial" pitchFamily="34" charset="0"/>
              </a:rPr>
              <a:t>mong</a:t>
            </a:r>
            <a:r>
              <a:rPr lang="en-US" sz="1600" dirty="0">
                <a:latin typeface="Arial" pitchFamily="34" charset="0"/>
                <a:cs typeface="Arial" pitchFamily="34" charset="0"/>
              </a:rPr>
              <a:t> </a:t>
            </a:r>
            <a:r>
              <a:rPr lang="en-US" sz="1600" dirty="0" err="1">
                <a:latin typeface="Arial" pitchFamily="34" charset="0"/>
                <a:cs typeface="Arial" pitchFamily="34" charset="0"/>
              </a:rPr>
              <a:t>ước</a:t>
            </a:r>
            <a:r>
              <a:rPr lang="en-US" sz="1600" dirty="0">
                <a:latin typeface="Arial" pitchFamily="34" charset="0"/>
                <a:cs typeface="Arial" pitchFamily="34" charset="0"/>
              </a:rPr>
              <a:t> </a:t>
            </a:r>
            <a:r>
              <a:rPr lang="en-US" sz="1600" dirty="0" err="1">
                <a:latin typeface="Arial" pitchFamily="34" charset="0"/>
                <a:cs typeface="Arial" pitchFamily="34" charset="0"/>
              </a:rPr>
              <a:t>vì</a:t>
            </a:r>
            <a:r>
              <a:rPr lang="en-US" sz="1600" dirty="0">
                <a:latin typeface="Arial" pitchFamily="34" charset="0"/>
                <a:cs typeface="Arial" pitchFamily="34" charset="0"/>
              </a:rPr>
              <a:t>: </a:t>
            </a:r>
            <a:r>
              <a:rPr lang="en-US" sz="1600" dirty="0" err="1">
                <a:latin typeface="Arial" pitchFamily="34" charset="0"/>
                <a:cs typeface="Arial" pitchFamily="34" charset="0"/>
              </a:rPr>
              <a:t>nó</a:t>
            </a:r>
            <a:r>
              <a:rPr lang="en-US" sz="1600" dirty="0">
                <a:latin typeface="Arial" pitchFamily="34" charset="0"/>
                <a:cs typeface="Arial" pitchFamily="34" charset="0"/>
              </a:rPr>
              <a:t> </a:t>
            </a:r>
            <a:r>
              <a:rPr lang="en-US" sz="1600" dirty="0" err="1">
                <a:latin typeface="Arial" pitchFamily="34" charset="0"/>
                <a:cs typeface="Arial" pitchFamily="34" charset="0"/>
              </a:rPr>
              <a:t>luôn</a:t>
            </a:r>
            <a:r>
              <a:rPr lang="en-US" sz="1600" dirty="0">
                <a:latin typeface="Arial" pitchFamily="34" charset="0"/>
                <a:cs typeface="Arial" pitchFamily="34" charset="0"/>
              </a:rPr>
              <a:t> </a:t>
            </a:r>
            <a:r>
              <a:rPr lang="en-US" sz="1600" dirty="0" err="1">
                <a:latin typeface="Arial" pitchFamily="34" charset="0"/>
                <a:cs typeface="Arial" pitchFamily="34" charset="0"/>
              </a:rPr>
              <a:t>nghĩ</a:t>
            </a:r>
            <a:r>
              <a:rPr lang="en-US" sz="1600" dirty="0">
                <a:latin typeface="Arial" pitchFamily="34" charset="0"/>
                <a:cs typeface="Arial" pitchFamily="34" charset="0"/>
              </a:rPr>
              <a:t> </a:t>
            </a:r>
            <a:r>
              <a:rPr lang="en-US" sz="1600" dirty="0" err="1">
                <a:latin typeface="Arial" pitchFamily="34" charset="0"/>
                <a:cs typeface="Arial" pitchFamily="34" charset="0"/>
              </a:rPr>
              <a:t>nó</a:t>
            </a:r>
            <a:r>
              <a:rPr lang="en-US" sz="1600" dirty="0">
                <a:latin typeface="Arial" pitchFamily="34" charset="0"/>
                <a:cs typeface="Arial" pitchFamily="34" charset="0"/>
              </a:rPr>
              <a:t> </a:t>
            </a:r>
            <a:r>
              <a:rPr lang="en-US" sz="1600" dirty="0" err="1">
                <a:latin typeface="Arial" pitchFamily="34" charset="0"/>
                <a:cs typeface="Arial" pitchFamily="34" charset="0"/>
              </a:rPr>
              <a:t>là</a:t>
            </a:r>
            <a:r>
              <a:rPr lang="en-US" sz="1600" dirty="0">
                <a:latin typeface="Arial" pitchFamily="34" charset="0"/>
                <a:cs typeface="Arial" pitchFamily="34" charset="0"/>
              </a:rPr>
              <a:t> </a:t>
            </a:r>
            <a:r>
              <a:rPr lang="en-US" sz="1600" dirty="0" err="1">
                <a:latin typeface="Arial" pitchFamily="34" charset="0"/>
                <a:cs typeface="Arial" pitchFamily="34" charset="0"/>
              </a:rPr>
              <a:t>gà</a:t>
            </a:r>
            <a:r>
              <a:rPr lang="en-US" sz="1600" dirty="0">
                <a:latin typeface="Arial" pitchFamily="34" charset="0"/>
                <a:cs typeface="Arial" pitchFamily="34" charset="0"/>
              </a:rPr>
              <a:t> </a:t>
            </a:r>
            <a:r>
              <a:rPr lang="en-US" sz="1600" dirty="0" err="1">
                <a:latin typeface="Arial" pitchFamily="34" charset="0"/>
                <a:cs typeface="Arial" pitchFamily="34" charset="0"/>
              </a:rPr>
              <a:t>chứ</a:t>
            </a:r>
            <a:r>
              <a:rPr lang="en-US" sz="1600" dirty="0">
                <a:latin typeface="Arial" pitchFamily="34" charset="0"/>
                <a:cs typeface="Arial" pitchFamily="34" charset="0"/>
              </a:rPr>
              <a:t> </a:t>
            </a:r>
            <a:r>
              <a:rPr lang="en-US" sz="1600" dirty="0" err="1">
                <a:latin typeface="Arial" pitchFamily="34" charset="0"/>
                <a:cs typeface="Arial" pitchFamily="34" charset="0"/>
              </a:rPr>
              <a:t>không</a:t>
            </a:r>
            <a:r>
              <a:rPr lang="en-US" sz="1600" dirty="0">
                <a:latin typeface="Arial" pitchFamily="34" charset="0"/>
                <a:cs typeface="Arial" pitchFamily="34" charset="0"/>
              </a:rPr>
              <a:t> </a:t>
            </a:r>
            <a:r>
              <a:rPr lang="en-US" sz="1600" dirty="0" err="1">
                <a:latin typeface="Arial" pitchFamily="34" charset="0"/>
                <a:cs typeface="Arial" pitchFamily="34" charset="0"/>
              </a:rPr>
              <a:t>phải</a:t>
            </a:r>
            <a:r>
              <a:rPr lang="en-US" sz="1600" dirty="0">
                <a:latin typeface="Arial" pitchFamily="34" charset="0"/>
                <a:cs typeface="Arial" pitchFamily="34" charset="0"/>
              </a:rPr>
              <a:t> </a:t>
            </a:r>
            <a:r>
              <a:rPr lang="en-US" sz="1600" dirty="0" err="1">
                <a:latin typeface="Arial" pitchFamily="34" charset="0"/>
                <a:cs typeface="Arial" pitchFamily="34" charset="0"/>
              </a:rPr>
              <a:t>là</a:t>
            </a:r>
            <a:r>
              <a:rPr lang="en-US" sz="1600" dirty="0">
                <a:latin typeface="Arial" pitchFamily="34" charset="0"/>
                <a:cs typeface="Arial" pitchFamily="34" charset="0"/>
              </a:rPr>
              <a:t> </a:t>
            </a:r>
            <a:r>
              <a:rPr lang="en-US" sz="1600" dirty="0" err="1">
                <a:latin typeface="Arial" pitchFamily="34" charset="0"/>
                <a:cs typeface="Arial" pitchFamily="34" charset="0"/>
              </a:rPr>
              <a:t>loài</a:t>
            </a:r>
            <a:r>
              <a:rPr lang="en-US" sz="1600" dirty="0">
                <a:latin typeface="Arial" pitchFamily="34" charset="0"/>
                <a:cs typeface="Arial" pitchFamily="34" charset="0"/>
              </a:rPr>
              <a:t> </a:t>
            </a:r>
            <a:r>
              <a:rPr lang="en-US" sz="1600" dirty="0" err="1">
                <a:latin typeface="Arial" pitchFamily="34" charset="0"/>
                <a:cs typeface="Arial" pitchFamily="34" charset="0"/>
              </a:rPr>
              <a:t>chim</a:t>
            </a:r>
            <a:r>
              <a:rPr lang="en-US" sz="1600" dirty="0">
                <a:latin typeface="Arial" pitchFamily="34" charset="0"/>
                <a:cs typeface="Arial" pitchFamily="34" charset="0"/>
              </a:rPr>
              <a:t> </a:t>
            </a:r>
            <a:r>
              <a:rPr lang="en-US" sz="1600" dirty="0" err="1">
                <a:latin typeface="Arial" pitchFamily="34" charset="0"/>
                <a:cs typeface="Arial" pitchFamily="34" charset="0"/>
              </a:rPr>
              <a:t>nên</a:t>
            </a:r>
            <a:r>
              <a:rPr lang="en-US" sz="1600" dirty="0">
                <a:latin typeface="Arial" pitchFamily="34" charset="0"/>
                <a:cs typeface="Arial" pitchFamily="34" charset="0"/>
              </a:rPr>
              <a:t> </a:t>
            </a:r>
            <a:r>
              <a:rPr lang="en-US" sz="1600" dirty="0" err="1">
                <a:latin typeface="Arial" pitchFamily="34" charset="0"/>
                <a:cs typeface="Arial" pitchFamily="34" charset="0"/>
              </a:rPr>
              <a:t>không</a:t>
            </a:r>
            <a:r>
              <a:rPr lang="en-US" sz="1600" dirty="0">
                <a:latin typeface="Arial" pitchFamily="34" charset="0"/>
                <a:cs typeface="Arial" pitchFamily="34" charset="0"/>
              </a:rPr>
              <a:t> </a:t>
            </a:r>
            <a:r>
              <a:rPr lang="en-US" sz="1600" dirty="0" err="1">
                <a:latin typeface="Arial" pitchFamily="34" charset="0"/>
                <a:cs typeface="Arial" pitchFamily="34" charset="0"/>
              </a:rPr>
              <a:t>thể</a:t>
            </a:r>
            <a:r>
              <a:rPr lang="en-US" sz="1600" dirty="0">
                <a:latin typeface="Arial" pitchFamily="34" charset="0"/>
                <a:cs typeface="Arial" pitchFamily="34" charset="0"/>
              </a:rPr>
              <a:t> bay; </a:t>
            </a:r>
            <a:r>
              <a:rPr lang="en-US" sz="1600" dirty="0" err="1">
                <a:latin typeface="Arial" pitchFamily="34" charset="0"/>
                <a:cs typeface="Arial" pitchFamily="34" charset="0"/>
              </a:rPr>
              <a:t>nó</a:t>
            </a:r>
            <a:r>
              <a:rPr lang="en-US" sz="1600" dirty="0">
                <a:latin typeface="Arial" pitchFamily="34" charset="0"/>
                <a:cs typeface="Arial" pitchFamily="34" charset="0"/>
              </a:rPr>
              <a:t> </a:t>
            </a:r>
            <a:r>
              <a:rPr lang="en-US" sz="1600" dirty="0" err="1">
                <a:latin typeface="Arial" pitchFamily="34" charset="0"/>
                <a:cs typeface="Arial" pitchFamily="34" charset="0"/>
              </a:rPr>
              <a:t>không</a:t>
            </a:r>
            <a:r>
              <a:rPr lang="en-US" sz="1600" dirty="0">
                <a:latin typeface="Arial" pitchFamily="34" charset="0"/>
                <a:cs typeface="Arial" pitchFamily="34" charset="0"/>
              </a:rPr>
              <a:t> </a:t>
            </a:r>
            <a:r>
              <a:rPr lang="en-US" sz="1600" dirty="0" err="1">
                <a:latin typeface="Arial" pitchFamily="34" charset="0"/>
                <a:cs typeface="Arial" pitchFamily="34" charset="0"/>
              </a:rPr>
              <a:t>nhận</a:t>
            </a:r>
            <a:r>
              <a:rPr lang="en-US" sz="1600" dirty="0">
                <a:latin typeface="Arial" pitchFamily="34" charset="0"/>
                <a:cs typeface="Arial" pitchFamily="34" charset="0"/>
              </a:rPr>
              <a:t> </a:t>
            </a:r>
            <a:r>
              <a:rPr lang="en-US" sz="1600" dirty="0" err="1">
                <a:latin typeface="Arial" pitchFamily="34" charset="0"/>
                <a:cs typeface="Arial" pitchFamily="34" charset="0"/>
              </a:rPr>
              <a:t>thức</a:t>
            </a:r>
            <a:r>
              <a:rPr lang="en-US" sz="1600" dirty="0">
                <a:latin typeface="Arial" pitchFamily="34" charset="0"/>
                <a:cs typeface="Arial" pitchFamily="34" charset="0"/>
              </a:rPr>
              <a:t> </a:t>
            </a:r>
            <a:r>
              <a:rPr lang="en-US" sz="1600" dirty="0" err="1">
                <a:latin typeface="Arial" pitchFamily="34" charset="0"/>
                <a:cs typeface="Arial" pitchFamily="34" charset="0"/>
              </a:rPr>
              <a:t>được</a:t>
            </a:r>
            <a:r>
              <a:rPr lang="en-US" sz="1600" dirty="0">
                <a:latin typeface="Arial" pitchFamily="34" charset="0"/>
                <a:cs typeface="Arial" pitchFamily="34" charset="0"/>
              </a:rPr>
              <a:t> </a:t>
            </a:r>
            <a:r>
              <a:rPr lang="en-US" sz="1600" dirty="0" err="1">
                <a:latin typeface="Arial" pitchFamily="34" charset="0"/>
                <a:cs typeface="Arial" pitchFamily="34" charset="0"/>
              </a:rPr>
              <a:t>khả</a:t>
            </a:r>
            <a:r>
              <a:rPr lang="en-US" sz="1600" dirty="0">
                <a:latin typeface="Arial" pitchFamily="34" charset="0"/>
                <a:cs typeface="Arial" pitchFamily="34" charset="0"/>
              </a:rPr>
              <a:t> </a:t>
            </a:r>
            <a:r>
              <a:rPr lang="en-US" sz="1600" dirty="0" err="1">
                <a:latin typeface="Arial" pitchFamily="34" charset="0"/>
                <a:cs typeface="Arial" pitchFamily="34" charset="0"/>
              </a:rPr>
              <a:t>năng</a:t>
            </a:r>
            <a:r>
              <a:rPr lang="en-US" sz="1600" dirty="0">
                <a:latin typeface="Arial" pitchFamily="34" charset="0"/>
                <a:cs typeface="Arial" pitchFamily="34" charset="0"/>
              </a:rPr>
              <a:t> </a:t>
            </a:r>
            <a:r>
              <a:rPr lang="en-US" sz="1600" dirty="0" err="1">
                <a:latin typeface="Arial" pitchFamily="34" charset="0"/>
                <a:cs typeface="Arial" pitchFamily="34" charset="0"/>
              </a:rPr>
              <a:t>của</a:t>
            </a:r>
            <a:r>
              <a:rPr lang="en-US" sz="1600" dirty="0">
                <a:latin typeface="Arial" pitchFamily="34" charset="0"/>
                <a:cs typeface="Arial" pitchFamily="34" charset="0"/>
              </a:rPr>
              <a:t> </a:t>
            </a:r>
            <a:r>
              <a:rPr lang="en-US" sz="1600" dirty="0" err="1">
                <a:latin typeface="Arial" pitchFamily="34" charset="0"/>
                <a:cs typeface="Arial" pitchFamily="34" charset="0"/>
              </a:rPr>
              <a:t>bản</a:t>
            </a:r>
            <a:r>
              <a:rPr lang="en-US" sz="1600" dirty="0">
                <a:latin typeface="Arial" pitchFamily="34" charset="0"/>
                <a:cs typeface="Arial" pitchFamily="34" charset="0"/>
              </a:rPr>
              <a:t> </a:t>
            </a:r>
            <a:r>
              <a:rPr lang="en-US" sz="1600" dirty="0" err="1">
                <a:latin typeface="Arial" pitchFamily="34" charset="0"/>
                <a:cs typeface="Arial" pitchFamily="34" charset="0"/>
              </a:rPr>
              <a:t>thân</a:t>
            </a:r>
            <a:r>
              <a:rPr lang="en-US" sz="1600" dirty="0">
                <a:latin typeface="Arial" pitchFamily="34" charset="0"/>
                <a:cs typeface="Arial" pitchFamily="34" charset="0"/>
              </a:rPr>
              <a:t> </a:t>
            </a:r>
            <a:r>
              <a:rPr lang="en-US" sz="1600" dirty="0" err="1">
                <a:latin typeface="Arial" pitchFamily="34" charset="0"/>
                <a:cs typeface="Arial" pitchFamily="34" charset="0"/>
              </a:rPr>
              <a:t>mình</a:t>
            </a:r>
            <a:r>
              <a:rPr lang="en-US" sz="1600" dirty="0">
                <a:latin typeface="Arial" pitchFamily="34" charset="0"/>
                <a:cs typeface="Arial" pitchFamily="34" charset="0"/>
              </a:rPr>
              <a:t>.</a:t>
            </a:r>
          </a:p>
        </p:txBody>
      </p:sp>
      <p:cxnSp>
        <p:nvCxnSpPr>
          <p:cNvPr id="34" name="Straight Connector 33">
            <a:extLst>
              <a:ext uri="{FF2B5EF4-FFF2-40B4-BE49-F238E27FC236}">
                <a16:creationId xmlns:a16="http://schemas.microsoft.com/office/drawing/2014/main" id="{ABEB14A3-19AA-45CC-BF12-3DDCBE278F65}"/>
              </a:ext>
            </a:extLst>
          </p:cNvPr>
          <p:cNvCxnSpPr>
            <a:cxnSpLocks/>
          </p:cNvCxnSpPr>
          <p:nvPr/>
        </p:nvCxnSpPr>
        <p:spPr>
          <a:xfrm>
            <a:off x="7391400" y="3087105"/>
            <a:ext cx="0" cy="608595"/>
          </a:xfrm>
          <a:prstGeom prst="line">
            <a:avLst/>
          </a:prstGeom>
          <a:ln w="3810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37" name="Picture 2" descr="Bài hoc từ chuyện của đại bàng và gà: Muốn thành công trước hết phải vượt  qua giới hạn bản thân">
            <a:extLst>
              <a:ext uri="{FF2B5EF4-FFF2-40B4-BE49-F238E27FC236}">
                <a16:creationId xmlns:a16="http://schemas.microsoft.com/office/drawing/2014/main" id="{FBC0AFB7-7652-4CB7-BBC5-BF8C882344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49878" y="1986978"/>
            <a:ext cx="2171880" cy="172104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436168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arn(inVertical)">
                                      <p:cBhvr>
                                        <p:cTn id="13" dur="500"/>
                                        <p:tgtEl>
                                          <p:spTgt spid="2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barn(inVertical)">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42"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outHorizontal)">
                                      <p:cBhvr>
                                        <p:cTn id="21" dur="500"/>
                                        <p:tgtEl>
                                          <p:spTgt spid="7"/>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barn(inVertical)">
                                      <p:cBhvr>
                                        <p:cTn id="27" dur="500"/>
                                        <p:tgtEl>
                                          <p:spTgt spid="32"/>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31" grpId="0" animBg="1"/>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Ket cuc cua dai bang">
            <a:hlinkClick r:id="" action="ppaction://media"/>
            <a:extLst>
              <a:ext uri="{FF2B5EF4-FFF2-40B4-BE49-F238E27FC236}">
                <a16:creationId xmlns:a16="http://schemas.microsoft.com/office/drawing/2014/main" id="{E2C68A26-A079-4B94-A162-A4F92D8137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854" y="800100"/>
            <a:ext cx="9130146" cy="4878532"/>
          </a:xfrm>
          <a:prstGeom prst="rect">
            <a:avLst/>
          </a:prstGeom>
        </p:spPr>
      </p:pic>
      <p:pic>
        <p:nvPicPr>
          <p:cNvPr id="15" name="Picture 4" descr="duong phan cach">
            <a:extLst>
              <a:ext uri="{FF2B5EF4-FFF2-40B4-BE49-F238E27FC236}">
                <a16:creationId xmlns:a16="http://schemas.microsoft.com/office/drawing/2014/main" id="{E4DBE15A-7E13-4436-8AA5-5E2ABBCF23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EB045324-D379-4516-B1D1-0C3119502E25}"/>
              </a:ext>
            </a:extLst>
          </p:cNvPr>
          <p:cNvSpPr txBox="1"/>
          <p:nvPr/>
        </p:nvSpPr>
        <p:spPr>
          <a:xfrm>
            <a:off x="2247900" y="114300"/>
            <a:ext cx="5829300" cy="461665"/>
          </a:xfrm>
          <a:prstGeom prst="rect">
            <a:avLst/>
          </a:prstGeom>
          <a:noFill/>
        </p:spPr>
        <p:txBody>
          <a:bodyPr wrap="square" rtlCol="0">
            <a:spAutoFit/>
          </a:bodyPr>
          <a:lstStyle/>
          <a:p>
            <a:pPr algn="ctr"/>
            <a:r>
              <a:rPr lang="en-US" sz="2400" b="1" dirty="0">
                <a:solidFill>
                  <a:srgbClr val="0000FF"/>
                </a:solidFill>
              </a:rPr>
              <a:t>CÂU CHUYỆN “CON GÀ” ĐẠI BÀNG</a:t>
            </a:r>
          </a:p>
        </p:txBody>
      </p:sp>
      <p:pic>
        <p:nvPicPr>
          <p:cNvPr id="18" name="Picture 17">
            <a:extLst>
              <a:ext uri="{FF2B5EF4-FFF2-40B4-BE49-F238E27FC236}">
                <a16:creationId xmlns:a16="http://schemas.microsoft.com/office/drawing/2014/main" id="{46B64C16-D473-43E0-BC7A-B195D36327A8}"/>
              </a:ext>
            </a:extLst>
          </p:cNvPr>
          <p:cNvPicPr>
            <a:picLocks noChangeAspect="1"/>
          </p:cNvPicPr>
          <p:nvPr/>
        </p:nvPicPr>
        <p:blipFill>
          <a:blip r:embed="rId6"/>
          <a:stretch>
            <a:fillRect/>
          </a:stretch>
        </p:blipFill>
        <p:spPr>
          <a:xfrm>
            <a:off x="0" y="0"/>
            <a:ext cx="1657143" cy="666667"/>
          </a:xfrm>
          <a:prstGeom prst="rect">
            <a:avLst/>
          </a:prstGeom>
        </p:spPr>
      </p:pic>
    </p:spTree>
    <p:extLst>
      <p:ext uri="{BB962C8B-B14F-4D97-AF65-F5344CB8AC3E}">
        <p14:creationId xmlns:p14="http://schemas.microsoft.com/office/powerpoint/2010/main" val="115545039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13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099" name="Picture 4" descr="duong phan cac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0" y="718165"/>
            <a:ext cx="9144000" cy="8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FF3F0789-30A7-427D-BCC2-40D309B8B77F}"/>
              </a:ext>
            </a:extLst>
          </p:cNvPr>
          <p:cNvPicPr>
            <a:picLocks noChangeAspect="1"/>
          </p:cNvPicPr>
          <p:nvPr/>
        </p:nvPicPr>
        <p:blipFill>
          <a:blip r:embed="rId6"/>
          <a:stretch>
            <a:fillRect/>
          </a:stretch>
        </p:blipFill>
        <p:spPr>
          <a:xfrm>
            <a:off x="0" y="0"/>
            <a:ext cx="1657143" cy="666667"/>
          </a:xfrm>
          <a:prstGeom prst="rect">
            <a:avLst/>
          </a:prstGeom>
        </p:spPr>
      </p:pic>
      <p:sp>
        <p:nvSpPr>
          <p:cNvPr id="5" name="Rounded Rectangle 9">
            <a:extLst>
              <a:ext uri="{FF2B5EF4-FFF2-40B4-BE49-F238E27FC236}">
                <a16:creationId xmlns:a16="http://schemas.microsoft.com/office/drawing/2014/main" id="{E4C1F8E3-7C08-48F7-B06C-56ED9B9BB035}"/>
              </a:ext>
            </a:extLst>
          </p:cNvPr>
          <p:cNvSpPr/>
          <p:nvPr>
            <p:custDataLst>
              <p:tags r:id="rId2"/>
            </p:custDataLst>
          </p:nvPr>
        </p:nvSpPr>
        <p:spPr>
          <a:xfrm>
            <a:off x="4495800" y="1257301"/>
            <a:ext cx="4339442" cy="2895600"/>
          </a:xfrm>
          <a:prstGeom prst="roundRect">
            <a:avLst/>
          </a:prstGeom>
          <a:solidFill>
            <a:srgbClr val="002060"/>
          </a:solidFill>
          <a:scene3d>
            <a:camera prst="orthographicFront"/>
            <a:lightRig rig="threePt" dir="t"/>
          </a:scene3d>
          <a:sp3d>
            <a:bevelT prst="angle"/>
          </a:sp3d>
        </p:spPr>
        <p:style>
          <a:lnRef idx="3">
            <a:schemeClr val="lt1"/>
          </a:lnRef>
          <a:fillRef idx="1">
            <a:schemeClr val="accent2"/>
          </a:fillRef>
          <a:effectRef idx="1">
            <a:schemeClr val="accent2"/>
          </a:effectRef>
          <a:fontRef idx="minor">
            <a:schemeClr val="lt1"/>
          </a:fontRef>
        </p:style>
        <p:txBody>
          <a:bodyPr lIns="71323" tIns="35662" rIns="71323" bIns="35662" anchor="ctr"/>
          <a:lstStyle/>
          <a:p>
            <a:pPr algn="just">
              <a:lnSpc>
                <a:spcPct val="130000"/>
              </a:lnSpc>
            </a:pPr>
            <a:r>
              <a:rPr lang="en-US" dirty="0">
                <a:latin typeface="Arial" pitchFamily="34" charset="0"/>
                <a:cs typeface="Arial" pitchFamily="34" charset="0"/>
              </a:rPr>
              <a:t>“Con </a:t>
            </a:r>
            <a:r>
              <a:rPr lang="en-US" dirty="0" err="1">
                <a:latin typeface="Arial" pitchFamily="34" charset="0"/>
                <a:cs typeface="Arial" pitchFamily="34" charset="0"/>
              </a:rPr>
              <a:t>gà</a:t>
            </a:r>
            <a:r>
              <a:rPr lang="en-US" dirty="0">
                <a:latin typeface="Arial" pitchFamily="34" charset="0"/>
                <a:cs typeface="Arial" pitchFamily="34" charset="0"/>
              </a:rPr>
              <a:t>” Qua </a:t>
            </a:r>
            <a:r>
              <a:rPr lang="en-US" dirty="0" err="1">
                <a:latin typeface="Arial" pitchFamily="34" charset="0"/>
                <a:cs typeface="Arial" pitchFamily="34" charset="0"/>
              </a:rPr>
              <a:t>câu</a:t>
            </a:r>
            <a:r>
              <a:rPr lang="en-US" dirty="0">
                <a:latin typeface="Arial" pitchFamily="34" charset="0"/>
                <a:cs typeface="Arial" pitchFamily="34" charset="0"/>
              </a:rPr>
              <a:t> </a:t>
            </a:r>
            <a:r>
              <a:rPr lang="en-US" dirty="0" err="1">
                <a:latin typeface="Arial" pitchFamily="34" charset="0"/>
                <a:cs typeface="Arial" pitchFamily="34" charset="0"/>
              </a:rPr>
              <a:t>chuyện</a:t>
            </a:r>
            <a:r>
              <a:rPr lang="en-US" dirty="0">
                <a:latin typeface="Arial" pitchFamily="34" charset="0"/>
                <a:cs typeface="Arial" pitchFamily="34" charset="0"/>
              </a:rPr>
              <a:t> </a:t>
            </a:r>
            <a:r>
              <a:rPr lang="en-US" dirty="0" err="1">
                <a:latin typeface="Arial" pitchFamily="34" charset="0"/>
                <a:cs typeface="Arial" pitchFamily="34" charset="0"/>
              </a:rPr>
              <a:t>em</a:t>
            </a:r>
            <a:r>
              <a:rPr lang="en-US" dirty="0">
                <a:latin typeface="Arial" pitchFamily="34" charset="0"/>
                <a:cs typeface="Arial" pitchFamily="34" charset="0"/>
              </a:rPr>
              <a:t> </a:t>
            </a:r>
            <a:r>
              <a:rPr lang="en-US" dirty="0" err="1">
                <a:latin typeface="Arial" pitchFamily="34" charset="0"/>
                <a:cs typeface="Arial" pitchFamily="34" charset="0"/>
              </a:rPr>
              <a:t>rút</a:t>
            </a:r>
            <a:r>
              <a:rPr lang="en-US" dirty="0">
                <a:latin typeface="Arial" pitchFamily="34" charset="0"/>
                <a:cs typeface="Arial" pitchFamily="34" charset="0"/>
              </a:rPr>
              <a:t> ra </a:t>
            </a:r>
            <a:r>
              <a:rPr lang="en-US" dirty="0" err="1">
                <a:latin typeface="Arial" pitchFamily="34" charset="0"/>
                <a:cs typeface="Arial" pitchFamily="34" charset="0"/>
              </a:rPr>
              <a:t>bài</a:t>
            </a:r>
            <a:r>
              <a:rPr lang="en-US" dirty="0">
                <a:latin typeface="Arial" pitchFamily="34" charset="0"/>
                <a:cs typeface="Arial" pitchFamily="34" charset="0"/>
              </a:rPr>
              <a:t> </a:t>
            </a:r>
            <a:r>
              <a:rPr lang="en-US" dirty="0" err="1">
                <a:latin typeface="Arial" pitchFamily="34" charset="0"/>
                <a:cs typeface="Arial" pitchFamily="34" charset="0"/>
              </a:rPr>
              <a:t>học</a:t>
            </a:r>
            <a:r>
              <a:rPr lang="en-US" dirty="0">
                <a:latin typeface="Arial" pitchFamily="34" charset="0"/>
                <a:cs typeface="Arial" pitchFamily="34" charset="0"/>
              </a:rPr>
              <a:t> </a:t>
            </a:r>
            <a:r>
              <a:rPr lang="en-US" dirty="0" err="1">
                <a:latin typeface="Arial" pitchFamily="34" charset="0"/>
                <a:cs typeface="Arial" pitchFamily="34" charset="0"/>
              </a:rPr>
              <a:t>cho</a:t>
            </a:r>
            <a:r>
              <a:rPr lang="en-US" dirty="0">
                <a:latin typeface="Arial" pitchFamily="34" charset="0"/>
                <a:cs typeface="Arial" pitchFamily="34" charset="0"/>
              </a:rPr>
              <a:t> </a:t>
            </a:r>
            <a:r>
              <a:rPr lang="en-US" dirty="0" err="1">
                <a:latin typeface="Arial" pitchFamily="34" charset="0"/>
                <a:cs typeface="Arial" pitchFamily="34" charset="0"/>
              </a:rPr>
              <a:t>bản</a:t>
            </a:r>
            <a:r>
              <a:rPr lang="en-US" dirty="0">
                <a:latin typeface="Arial" pitchFamily="34" charset="0"/>
                <a:cs typeface="Arial" pitchFamily="34" charset="0"/>
              </a:rPr>
              <a:t> </a:t>
            </a:r>
            <a:r>
              <a:rPr lang="en-US" dirty="0" err="1">
                <a:latin typeface="Arial" pitchFamily="34" charset="0"/>
                <a:cs typeface="Arial" pitchFamily="34" charset="0"/>
              </a:rPr>
              <a:t>thân</a:t>
            </a:r>
            <a:r>
              <a:rPr lang="en-US" dirty="0">
                <a:latin typeface="Arial" pitchFamily="34" charset="0"/>
                <a:cs typeface="Arial" pitchFamily="34" charset="0"/>
              </a:rPr>
              <a:t>: </a:t>
            </a:r>
            <a:r>
              <a:rPr lang="en-US" dirty="0" err="1">
                <a:latin typeface="Arial" pitchFamily="34" charset="0"/>
                <a:cs typeface="Arial" pitchFamily="34" charset="0"/>
              </a:rPr>
              <a:t>phải</a:t>
            </a:r>
            <a:r>
              <a:rPr lang="en-US" dirty="0">
                <a:latin typeface="Arial" pitchFamily="34" charset="0"/>
                <a:cs typeface="Arial" pitchFamily="34" charset="0"/>
              </a:rPr>
              <a:t> </a:t>
            </a:r>
            <a:r>
              <a:rPr lang="en-US" dirty="0" err="1">
                <a:latin typeface="Arial" pitchFamily="34" charset="0"/>
                <a:cs typeface="Arial" pitchFamily="34" charset="0"/>
              </a:rPr>
              <a:t>biết</a:t>
            </a:r>
            <a:r>
              <a:rPr lang="en-US" dirty="0">
                <a:latin typeface="Arial" pitchFamily="34" charset="0"/>
                <a:cs typeface="Arial" pitchFamily="34" charset="0"/>
              </a:rPr>
              <a:t> </a:t>
            </a:r>
            <a:r>
              <a:rPr lang="en-US" dirty="0" err="1">
                <a:latin typeface="Arial" pitchFamily="34" charset="0"/>
                <a:cs typeface="Arial" pitchFamily="34" charset="0"/>
              </a:rPr>
              <a:t>nhận</a:t>
            </a:r>
            <a:r>
              <a:rPr lang="en-US" dirty="0">
                <a:latin typeface="Arial" pitchFamily="34" charset="0"/>
                <a:cs typeface="Arial" pitchFamily="34" charset="0"/>
              </a:rPr>
              <a:t> </a:t>
            </a:r>
            <a:r>
              <a:rPr lang="en-US" dirty="0" err="1">
                <a:latin typeface="Arial" pitchFamily="34" charset="0"/>
                <a:cs typeface="Arial" pitchFamily="34" charset="0"/>
              </a:rPr>
              <a:t>thức</a:t>
            </a:r>
            <a:r>
              <a:rPr lang="en-US" dirty="0">
                <a:latin typeface="Arial" pitchFamily="34" charset="0"/>
                <a:cs typeface="Arial" pitchFamily="34" charset="0"/>
              </a:rPr>
              <a:t> ra </a:t>
            </a:r>
            <a:r>
              <a:rPr lang="en-US" dirty="0" err="1">
                <a:latin typeface="Arial" pitchFamily="34" charset="0"/>
                <a:cs typeface="Arial" pitchFamily="34" charset="0"/>
              </a:rPr>
              <a:t>được</a:t>
            </a:r>
            <a:r>
              <a:rPr lang="en-US" dirty="0">
                <a:latin typeface="Arial" pitchFamily="34" charset="0"/>
                <a:cs typeface="Arial" pitchFamily="34" charset="0"/>
              </a:rPr>
              <a:t> </a:t>
            </a:r>
            <a:r>
              <a:rPr lang="en-US" dirty="0" err="1">
                <a:latin typeface="Arial" pitchFamily="34" charset="0"/>
                <a:cs typeface="Arial" pitchFamily="34" charset="0"/>
              </a:rPr>
              <a:t>những</a:t>
            </a:r>
            <a:r>
              <a:rPr lang="en-US" dirty="0">
                <a:latin typeface="Arial" pitchFamily="34" charset="0"/>
                <a:cs typeface="Arial" pitchFamily="34" charset="0"/>
              </a:rPr>
              <a:t> </a:t>
            </a:r>
            <a:r>
              <a:rPr lang="en-US" dirty="0" err="1">
                <a:latin typeface="Arial" pitchFamily="34" charset="0"/>
                <a:cs typeface="Arial" pitchFamily="34" charset="0"/>
              </a:rPr>
              <a:t>ưu</a:t>
            </a:r>
            <a:r>
              <a:rPr lang="en-US" dirty="0">
                <a:latin typeface="Arial" pitchFamily="34" charset="0"/>
                <a:cs typeface="Arial" pitchFamily="34" charset="0"/>
              </a:rPr>
              <a:t> </a:t>
            </a:r>
            <a:r>
              <a:rPr lang="en-US" dirty="0" err="1">
                <a:latin typeface="Arial" pitchFamily="34" charset="0"/>
                <a:cs typeface="Arial" pitchFamily="34" charset="0"/>
              </a:rPr>
              <a:t>điểm</a:t>
            </a:r>
            <a:r>
              <a:rPr lang="en-US" dirty="0">
                <a:latin typeface="Arial" pitchFamily="34" charset="0"/>
                <a:cs typeface="Arial" pitchFamily="34" charset="0"/>
              </a:rPr>
              <a:t>, </a:t>
            </a:r>
            <a:r>
              <a:rPr lang="en-US" dirty="0" err="1">
                <a:latin typeface="Arial" pitchFamily="34" charset="0"/>
                <a:cs typeface="Arial" pitchFamily="34" charset="0"/>
              </a:rPr>
              <a:t>nhược</a:t>
            </a:r>
            <a:r>
              <a:rPr lang="en-US" dirty="0">
                <a:latin typeface="Arial" pitchFamily="34" charset="0"/>
                <a:cs typeface="Arial" pitchFamily="34" charset="0"/>
              </a:rPr>
              <a:t> </a:t>
            </a:r>
            <a:r>
              <a:rPr lang="en-US" dirty="0" err="1">
                <a:latin typeface="Arial" pitchFamily="34" charset="0"/>
                <a:cs typeface="Arial" pitchFamily="34" charset="0"/>
              </a:rPr>
              <a:t>điểm</a:t>
            </a:r>
            <a:r>
              <a:rPr lang="en-US" dirty="0">
                <a:latin typeface="Arial" pitchFamily="34" charset="0"/>
                <a:cs typeface="Arial" pitchFamily="34" charset="0"/>
              </a:rPr>
              <a:t> </a:t>
            </a:r>
            <a:r>
              <a:rPr lang="en-US" dirty="0" err="1">
                <a:latin typeface="Arial" pitchFamily="34" charset="0"/>
                <a:cs typeface="Arial" pitchFamily="34" charset="0"/>
              </a:rPr>
              <a:t>của</a:t>
            </a:r>
            <a:r>
              <a:rPr lang="en-US" dirty="0">
                <a:latin typeface="Arial" pitchFamily="34" charset="0"/>
                <a:cs typeface="Arial" pitchFamily="34" charset="0"/>
              </a:rPr>
              <a:t> </a:t>
            </a:r>
            <a:r>
              <a:rPr lang="en-US" dirty="0" err="1">
                <a:latin typeface="Arial" pitchFamily="34" charset="0"/>
                <a:cs typeface="Arial" pitchFamily="34" charset="0"/>
              </a:rPr>
              <a:t>bản</a:t>
            </a:r>
            <a:r>
              <a:rPr lang="en-US" dirty="0">
                <a:latin typeface="Arial" pitchFamily="34" charset="0"/>
                <a:cs typeface="Arial" pitchFamily="34" charset="0"/>
              </a:rPr>
              <a:t> </a:t>
            </a:r>
            <a:r>
              <a:rPr lang="en-US" dirty="0" err="1">
                <a:latin typeface="Arial" pitchFamily="34" charset="0"/>
                <a:cs typeface="Arial" pitchFamily="34" charset="0"/>
              </a:rPr>
              <a:t>thân</a:t>
            </a:r>
            <a:r>
              <a:rPr lang="en-US" dirty="0">
                <a:latin typeface="Arial" pitchFamily="34" charset="0"/>
                <a:cs typeface="Arial" pitchFamily="34" charset="0"/>
              </a:rPr>
              <a:t> </a:t>
            </a:r>
            <a:r>
              <a:rPr lang="en-US" dirty="0" err="1">
                <a:latin typeface="Arial" pitchFamily="34" charset="0"/>
                <a:cs typeface="Arial" pitchFamily="34" charset="0"/>
              </a:rPr>
              <a:t>mình</a:t>
            </a:r>
            <a:r>
              <a:rPr lang="en-US" dirty="0">
                <a:latin typeface="Arial" pitchFamily="34" charset="0"/>
                <a:cs typeface="Arial" pitchFamily="34" charset="0"/>
              </a:rPr>
              <a:t> </a:t>
            </a:r>
            <a:r>
              <a:rPr lang="en-US" dirty="0" err="1">
                <a:latin typeface="Arial" pitchFamily="34" charset="0"/>
                <a:cs typeface="Arial" pitchFamily="34" charset="0"/>
              </a:rPr>
              <a:t>từ</a:t>
            </a:r>
            <a:r>
              <a:rPr lang="en-US" dirty="0">
                <a:latin typeface="Arial" pitchFamily="34" charset="0"/>
                <a:cs typeface="Arial" pitchFamily="34" charset="0"/>
              </a:rPr>
              <a:t> </a:t>
            </a:r>
            <a:r>
              <a:rPr lang="en-US" dirty="0" err="1">
                <a:latin typeface="Arial" pitchFamily="34" charset="0"/>
                <a:cs typeface="Arial" pitchFamily="34" charset="0"/>
              </a:rPr>
              <a:t>đó</a:t>
            </a:r>
            <a:r>
              <a:rPr lang="en-US" dirty="0">
                <a:latin typeface="Arial" pitchFamily="34" charset="0"/>
                <a:cs typeface="Arial" pitchFamily="34" charset="0"/>
              </a:rPr>
              <a:t> </a:t>
            </a:r>
            <a:r>
              <a:rPr lang="en-US" dirty="0" err="1">
                <a:latin typeface="Arial" pitchFamily="34" charset="0"/>
                <a:cs typeface="Arial" pitchFamily="34" charset="0"/>
              </a:rPr>
              <a:t>cố</a:t>
            </a:r>
            <a:r>
              <a:rPr lang="en-US" dirty="0">
                <a:latin typeface="Arial" pitchFamily="34" charset="0"/>
                <a:cs typeface="Arial" pitchFamily="34" charset="0"/>
              </a:rPr>
              <a:t> </a:t>
            </a:r>
            <a:r>
              <a:rPr lang="en-US" dirty="0" err="1">
                <a:latin typeface="Arial" pitchFamily="34" charset="0"/>
                <a:cs typeface="Arial" pitchFamily="34" charset="0"/>
              </a:rPr>
              <a:t>gắng</a:t>
            </a:r>
            <a:r>
              <a:rPr lang="en-US" dirty="0">
                <a:latin typeface="Arial" pitchFamily="34" charset="0"/>
                <a:cs typeface="Arial" pitchFamily="34" charset="0"/>
              </a:rPr>
              <a:t> </a:t>
            </a:r>
            <a:r>
              <a:rPr lang="en-US" dirty="0" err="1">
                <a:latin typeface="Arial" pitchFamily="34" charset="0"/>
                <a:cs typeface="Arial" pitchFamily="34" charset="0"/>
              </a:rPr>
              <a:t>thay</a:t>
            </a:r>
            <a:r>
              <a:rPr lang="en-US" dirty="0">
                <a:latin typeface="Arial" pitchFamily="34" charset="0"/>
                <a:cs typeface="Arial" pitchFamily="34" charset="0"/>
              </a:rPr>
              <a:t> </a:t>
            </a:r>
            <a:r>
              <a:rPr lang="en-US" dirty="0" err="1">
                <a:latin typeface="Arial" pitchFamily="34" charset="0"/>
                <a:cs typeface="Arial" pitchFamily="34" charset="0"/>
              </a:rPr>
              <a:t>đổi</a:t>
            </a:r>
            <a:r>
              <a:rPr lang="en-US" dirty="0">
                <a:latin typeface="Arial" pitchFamily="34" charset="0"/>
                <a:cs typeface="Arial" pitchFamily="34" charset="0"/>
              </a:rPr>
              <a:t> </a:t>
            </a:r>
            <a:r>
              <a:rPr lang="en-US" dirty="0" err="1">
                <a:latin typeface="Arial" pitchFamily="34" charset="0"/>
                <a:cs typeface="Arial" pitchFamily="34" charset="0"/>
              </a:rPr>
              <a:t>và</a:t>
            </a:r>
            <a:r>
              <a:rPr lang="en-US" dirty="0">
                <a:latin typeface="Arial" pitchFamily="34" charset="0"/>
                <a:cs typeface="Arial" pitchFamily="34" charset="0"/>
              </a:rPr>
              <a:t> </a:t>
            </a:r>
            <a:r>
              <a:rPr lang="en-US" dirty="0" err="1">
                <a:latin typeface="Arial" pitchFamily="34" charset="0"/>
                <a:cs typeface="Arial" pitchFamily="34" charset="0"/>
              </a:rPr>
              <a:t>hoàn</a:t>
            </a:r>
            <a:r>
              <a:rPr lang="en-US" dirty="0">
                <a:latin typeface="Arial" pitchFamily="34" charset="0"/>
                <a:cs typeface="Arial" pitchFamily="34" charset="0"/>
              </a:rPr>
              <a:t> </a:t>
            </a:r>
            <a:r>
              <a:rPr lang="en-US" dirty="0" err="1">
                <a:latin typeface="Arial" pitchFamily="34" charset="0"/>
                <a:cs typeface="Arial" pitchFamily="34" charset="0"/>
              </a:rPr>
              <a:t>thiện</a:t>
            </a:r>
            <a:r>
              <a:rPr lang="en-US" dirty="0">
                <a:latin typeface="Arial" pitchFamily="34" charset="0"/>
                <a:cs typeface="Arial" pitchFamily="34" charset="0"/>
              </a:rPr>
              <a:t> </a:t>
            </a:r>
            <a:r>
              <a:rPr lang="en-US" dirty="0" err="1">
                <a:latin typeface="Arial" pitchFamily="34" charset="0"/>
                <a:cs typeface="Arial" pitchFamily="34" charset="0"/>
              </a:rPr>
              <a:t>bản</a:t>
            </a:r>
            <a:r>
              <a:rPr lang="en-US" dirty="0">
                <a:latin typeface="Arial" pitchFamily="34" charset="0"/>
                <a:cs typeface="Arial" pitchFamily="34" charset="0"/>
              </a:rPr>
              <a:t> </a:t>
            </a:r>
            <a:r>
              <a:rPr lang="en-US" dirty="0" err="1">
                <a:latin typeface="Arial" pitchFamily="34" charset="0"/>
                <a:cs typeface="Arial" pitchFamily="34" charset="0"/>
              </a:rPr>
              <a:t>thân</a:t>
            </a:r>
            <a:r>
              <a:rPr lang="en-US" dirty="0">
                <a:latin typeface="Arial" pitchFamily="34" charset="0"/>
                <a:cs typeface="Arial" pitchFamily="34" charset="0"/>
              </a:rPr>
              <a:t>; </a:t>
            </a:r>
            <a:r>
              <a:rPr lang="en-US" dirty="0" err="1">
                <a:latin typeface="Arial" pitchFamily="34" charset="0"/>
                <a:cs typeface="Arial" pitchFamily="34" charset="0"/>
              </a:rPr>
              <a:t>mạnh</a:t>
            </a:r>
            <a:r>
              <a:rPr lang="en-US" dirty="0">
                <a:latin typeface="Arial" pitchFamily="34" charset="0"/>
                <a:cs typeface="Arial" pitchFamily="34" charset="0"/>
              </a:rPr>
              <a:t> </a:t>
            </a:r>
            <a:r>
              <a:rPr lang="en-US" dirty="0" err="1">
                <a:latin typeface="Arial" pitchFamily="34" charset="0"/>
                <a:cs typeface="Arial" pitchFamily="34" charset="0"/>
              </a:rPr>
              <a:t>dạn</a:t>
            </a:r>
            <a:r>
              <a:rPr lang="en-US" dirty="0">
                <a:latin typeface="Arial" pitchFamily="34" charset="0"/>
                <a:cs typeface="Arial" pitchFamily="34" charset="0"/>
              </a:rPr>
              <a:t>, </a:t>
            </a:r>
            <a:r>
              <a:rPr lang="en-US" dirty="0" err="1">
                <a:latin typeface="Arial" pitchFamily="34" charset="0"/>
                <a:cs typeface="Arial" pitchFamily="34" charset="0"/>
              </a:rPr>
              <a:t>quyết</a:t>
            </a:r>
            <a:r>
              <a:rPr lang="en-US" dirty="0">
                <a:latin typeface="Arial" pitchFamily="34" charset="0"/>
                <a:cs typeface="Arial" pitchFamily="34" charset="0"/>
              </a:rPr>
              <a:t> </a:t>
            </a:r>
            <a:r>
              <a:rPr lang="en-US" dirty="0" err="1">
                <a:latin typeface="Arial" pitchFamily="34" charset="0"/>
                <a:cs typeface="Arial" pitchFamily="34" charset="0"/>
              </a:rPr>
              <a:t>tâm</a:t>
            </a:r>
            <a:r>
              <a:rPr lang="en-US" dirty="0">
                <a:latin typeface="Arial" pitchFamily="34" charset="0"/>
                <a:cs typeface="Arial" pitchFamily="34" charset="0"/>
              </a:rPr>
              <a:t> </a:t>
            </a:r>
            <a:r>
              <a:rPr lang="en-US" dirty="0" err="1">
                <a:latin typeface="Arial" pitchFamily="34" charset="0"/>
                <a:cs typeface="Arial" pitchFamily="34" charset="0"/>
              </a:rPr>
              <a:t>theo</a:t>
            </a:r>
            <a:r>
              <a:rPr lang="en-US" dirty="0">
                <a:latin typeface="Arial" pitchFamily="34" charset="0"/>
                <a:cs typeface="Arial" pitchFamily="34" charset="0"/>
              </a:rPr>
              <a:t> </a:t>
            </a:r>
            <a:r>
              <a:rPr lang="en-US" dirty="0" err="1">
                <a:latin typeface="Arial" pitchFamily="34" charset="0"/>
                <a:cs typeface="Arial" pitchFamily="34" charset="0"/>
              </a:rPr>
              <a:t>đuổi</a:t>
            </a:r>
            <a:r>
              <a:rPr lang="en-US" dirty="0">
                <a:latin typeface="Arial" pitchFamily="34" charset="0"/>
                <a:cs typeface="Arial" pitchFamily="34" charset="0"/>
              </a:rPr>
              <a:t> </a:t>
            </a:r>
            <a:r>
              <a:rPr lang="en-US" dirty="0" err="1">
                <a:latin typeface="Arial" pitchFamily="34" charset="0"/>
                <a:cs typeface="Arial" pitchFamily="34" charset="0"/>
              </a:rPr>
              <a:t>ước</a:t>
            </a:r>
            <a:r>
              <a:rPr lang="en-US" dirty="0">
                <a:latin typeface="Arial" pitchFamily="34" charset="0"/>
                <a:cs typeface="Arial" pitchFamily="34" charset="0"/>
              </a:rPr>
              <a:t> </a:t>
            </a:r>
            <a:r>
              <a:rPr lang="en-US" dirty="0" err="1">
                <a:latin typeface="Arial" pitchFamily="34" charset="0"/>
                <a:cs typeface="Arial" pitchFamily="34" charset="0"/>
              </a:rPr>
              <a:t>mơ</a:t>
            </a:r>
            <a:endParaRPr lang="en-US" dirty="0">
              <a:solidFill>
                <a:srgbClr val="353635"/>
              </a:solidFill>
              <a:latin typeface="Arial" pitchFamily="34" charset="0"/>
              <a:ea typeface="Times New Roman" panose="02020603050405020304" pitchFamily="18" charset="0"/>
              <a:cs typeface="Arial" pitchFamily="34" charset="0"/>
            </a:endParaRPr>
          </a:p>
        </p:txBody>
      </p:sp>
      <p:pic>
        <p:nvPicPr>
          <p:cNvPr id="2050" name="Picture 2" descr="Blog Lê Duy: Câu chuyện cuộc sống: Đại bàng và gà">
            <a:extLst>
              <a:ext uri="{FF2B5EF4-FFF2-40B4-BE49-F238E27FC236}">
                <a16:creationId xmlns:a16="http://schemas.microsoft.com/office/drawing/2014/main" id="{16A086E9-C8B4-4381-AA9B-C84393DA02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8425" y="1257300"/>
            <a:ext cx="4038950" cy="2895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A79F8B-2D83-4238-B59E-D9862EE4C517}"/>
              </a:ext>
            </a:extLst>
          </p:cNvPr>
          <p:cNvSpPr txBox="1"/>
          <p:nvPr/>
        </p:nvSpPr>
        <p:spPr>
          <a:xfrm>
            <a:off x="2247900" y="114300"/>
            <a:ext cx="5829300" cy="461665"/>
          </a:xfrm>
          <a:prstGeom prst="rect">
            <a:avLst/>
          </a:prstGeom>
          <a:noFill/>
        </p:spPr>
        <p:txBody>
          <a:bodyPr wrap="square" rtlCol="0">
            <a:spAutoFit/>
          </a:bodyPr>
          <a:lstStyle/>
          <a:p>
            <a:pPr algn="ctr"/>
            <a:r>
              <a:rPr lang="en-US" sz="2400" b="1" dirty="0">
                <a:solidFill>
                  <a:srgbClr val="0000FF"/>
                </a:solidFill>
              </a:rPr>
              <a:t>CÂU CHUYỆN “CON GÀ” ĐẠI BÀNG</a:t>
            </a:r>
          </a:p>
        </p:txBody>
      </p:sp>
    </p:spTree>
    <p:custDataLst>
      <p:tags r:id="rId1"/>
    </p:custDataLst>
    <p:extLst>
      <p:ext uri="{BB962C8B-B14F-4D97-AF65-F5344CB8AC3E}">
        <p14:creationId xmlns:p14="http://schemas.microsoft.com/office/powerpoint/2010/main" val="2526340897"/>
      </p:ext>
    </p:extLst>
  </p:cSld>
  <p:clrMapOvr>
    <a:masterClrMapping/>
  </p:clrMapOvr>
  <p:transition>
    <p:plus/>
    <p:sndAc>
      <p:end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quot;/&gt;&lt;property id=&quot;20307&quot; value=&quot;257&quot;/&gt;&lt;/object&gt;&lt;object type=&quot;3&quot; unique_id=&quot;10005&quot;&gt;&lt;property id=&quot;20148&quot; value=&quot;5&quot;/&gt;&lt;property id=&quot;20300&quot; value=&quot;Slide 2&quot;/&gt;&lt;property id=&quot;20307&quot; value=&quot;258&quot;/&gt;&lt;/object&gt;&lt;object type=&quot;3&quot; unique_id=&quot;10006&quot;&gt;&lt;property id=&quot;20148&quot; value=&quot;5&quot;/&gt;&lt;property id=&quot;20300&quot; value=&quot;Slide 3&quot;/&gt;&lt;property id=&quot;20307&quot; value=&quot;259&quot;/&gt;&lt;/object&gt;&lt;object type=&quot;3&quot; unique_id=&quot;10007&quot;&gt;&lt;property id=&quot;20148&quot; value=&quot;5&quot;/&gt;&lt;property id=&quot;20300&quot; value=&quot;Slide 4&quot;/&gt;&lt;property id=&quot;20307&quot; value=&quot;260&quot;/&gt;&lt;/object&gt;&lt;object type=&quot;3&quot; unique_id=&quot;10008&quot;&gt;&lt;property id=&quot;20148&quot; value=&quot;5&quot;/&gt;&lt;property id=&quot;20300&quot; value=&quot;Slide 5&quot;/&gt;&lt;property id=&quot;20307&quot; value=&quot;261&quot;/&gt;&lt;/object&gt;&lt;object type=&quot;3&quot; unique_id=&quot;10009&quot;&gt;&lt;property id=&quot;20148&quot; value=&quot;5&quot;/&gt;&lt;property id=&quot;20300&quot; value=&quot;Slide 6&quot;/&gt;&lt;property id=&quot;20307&quot; value=&quot;262&quot;/&gt;&lt;/object&gt;&lt;object type=&quot;3&quot; unique_id=&quot;10010&quot;&gt;&lt;property id=&quot;20148&quot; value=&quot;5&quot;/&gt;&lt;property id=&quot;20300&quot; value=&quot;Slide 7&quot;/&gt;&lt;property id=&quot;20307&quot; value=&quot;263&quot;/&gt;&lt;/object&gt;&lt;object type=&quot;3&quot; unique_id=&quot;10011&quot;&gt;&lt;property id=&quot;20148&quot; value=&quot;5&quot;/&gt;&lt;property id=&quot;20300&quot; value=&quot;Slide 8&quot;/&gt;&lt;property id=&quot;20307&quot; value=&quot;281&quot;/&gt;&lt;/object&gt;&lt;object type=&quot;3&quot; unique_id=&quot;10012&quot;&gt;&lt;property id=&quot;20148&quot; value=&quot;5&quot;/&gt;&lt;property id=&quot;20300&quot; value=&quot;Slide 9&quot;/&gt;&lt;property id=&quot;20307&quot; value=&quot;276&quot;/&gt;&lt;/object&gt;&lt;object type=&quot;3&quot; unique_id=&quot;10013&quot;&gt;&lt;property id=&quot;20148&quot; value=&quot;5&quot;/&gt;&lt;property id=&quot;20300&quot; value=&quot;Slide 10&quot;/&gt;&lt;property id=&quot;20307&quot; value=&quot;280&quot;/&gt;&lt;/object&gt;&lt;object type=&quot;3&quot; unique_id=&quot;10014&quot;&gt;&lt;property id=&quot;20148&quot; value=&quot;5&quot;/&gt;&lt;property id=&quot;20300&quot; value=&quot;Slide 11&quot;/&gt;&lt;property id=&quot;20307&quot; value=&quot;278&quot;/&gt;&lt;/object&gt;&lt;object type=&quot;3&quot; unique_id=&quot;10015&quot;&gt;&lt;property id=&quot;20148&quot; value=&quot;5&quot;/&gt;&lt;property id=&quot;20300&quot; value=&quot;Slide 12&quot;/&gt;&lt;property id=&quot;20307&quot; value=&quot;279&quot;/&gt;&lt;/object&gt;&lt;/object&gt;&lt;/object&gt;&lt;/database&gt;"/>
  <p:tag name="SECTOMILLISECCONVERTED" val="1"/>
  <p:tag name="ISPRING_UUID" val="{6646DAA1-02F1-4300-8F35-AA2771E3A5E0}"/>
  <p:tag name="ISPRING_RESOURCE_FOLDER" val="F:\Bai giang 2018\Bai 30 Buc thu cua thu linh da do\"/>
  <p:tag name="ISPRING_PRESENTATION_PATH" val="F:\Bai giang 2018\Bai 30 Buc thu cua thu linh da do.pptx"/>
  <p:tag name="ISPRING_PROJECT_VERSION" val="9.3"/>
  <p:tag name="ISPRING_PROJECT_FOLDER_UPDATED" val="1"/>
  <p:tag name="ISPRING_SCREEN_RECS_UPDATED" val="F:\Bai giang 2018\Bai 30 Buc thu cua thu linh da do\"/>
</p:tagLst>
</file>

<file path=ppt/tags/tag10.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1.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PSNARRATION" val="35,1394261993,C:\Documents and Settings\Admin\Desktop\Ếch ngồi đáy giếng\Media.ppcx"/>
</p:tagLst>
</file>

<file path=ppt/tags/tag2.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PRESENTER_SHAPEINFO" val="&lt;ThreeDShapeInfo&gt;&lt;uuid val=&quot;{4352737B-28A6-40B5-81BC-86F945700313}&quot;/&gt;&lt;isInvalidForFieldText val=&quot;0&quot;/&gt;&lt;Image&gt;&lt;filename val=&quot;C:\Users\BachKim101\Documents\My Adobe Presentations\BINH NGO DAI CAO\data\asimages\{4352737B-28A6-40B5-81BC-86F945700313}_3.png&quot;/&gt;&lt;left val=&quot;39&quot;/&gt;&lt;top val=&quot;45&quot;/&gt;&lt;width val=&quot;690&quot;/&gt;&lt;height val=&quot;6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quot;/&gt;&lt;isInvalidForFieldText val=&quot;0&quot;/&gt;&lt;Image&gt;&lt;filename val=&quot;C:\Users\BachKim101\Documents\My Adobe Presentations\BINH NGO DAI CAO\data\asimages\{6AB696AA-FAE5-4AA9-B8AF-FF5CEFCFBEF3}_3.png&quot;/&gt;&lt;left val=&quot;69&quot;/&gt;&lt;top val=&quot;58&quot;/&gt;&lt;width val=&quot;576&quot;/&gt;&lt;height val=&quot;39&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PSNARRATION" val="2,1394261993,C:\Documents and Settings\Admin\Desktop\Ếch ngồi đáy giếng\Media.ppcx"/>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9&quot;/&gt;&lt;lineCharCount val=&quot;8&quot;/&gt;&lt;/TableIndex&gt;&lt;/ShapeTextInfo&gt;"/>
  <p:tag name="PRESENTER_SHAPEINFO" val="&lt;ThreeDShapeInfo&gt;&lt;uuid val=&quot;{DD717422-DD77-45E8-B608-306E7B72B0A7}&quot;/&gt;&lt;isInvalidForFieldText val=&quot;0&quot;/&gt;&lt;Image&gt;&lt;filename val=&quot;C:\Users\BachKim101\Documents\My Adobe Presentations\BINH NGO DAI CAO\data\asimages\{DD717422-DD77-45E8-B608-306E7B72B0A7}_5.png&quot;/&gt;&lt;left val=&quot;114&quot;/&gt;&lt;top val=&quot;124&quot;/&gt;&lt;width val=&quot;151&quot;/&gt;&lt;height val=&quot;82&quot;/&gt;&lt;hasText val=&quot;1&quot;/&gt;&lt;/Image&gt;&lt;/ThreeDShapeInfo&gt;"/>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9557</TotalTime>
  <Words>2127</Words>
  <Application>Microsoft Office PowerPoint</Application>
  <PresentationFormat>On-screen Show (16:10)</PresentationFormat>
  <Paragraphs>197</Paragraphs>
  <Slides>40</Slides>
  <Notes>11</Notes>
  <HiddenSlides>0</HiddenSlides>
  <MMClips>9</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40</vt:i4>
      </vt:variant>
    </vt:vector>
  </HeadingPairs>
  <TitlesOfParts>
    <vt:vector size="47" baseType="lpstr">
      <vt:lpstr>.VnTifani Heavy</vt:lpstr>
      <vt:lpstr>Times New Roman</vt:lpstr>
      <vt:lpstr>Arial</vt:lpstr>
      <vt:lpstr>Wingdings</vt:lpstr>
      <vt:lpstr>.VnArial</vt:lpstr>
      <vt:lpstr>Calibri</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KIEN GIANG-LE THUY-QB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Nguyen Luong Hung</dc:creator>
  <cp:lastModifiedBy>ADMIN</cp:lastModifiedBy>
  <cp:revision>329</cp:revision>
  <dcterms:created xsi:type="dcterms:W3CDTF">2006-01-02T10:45:26Z</dcterms:created>
  <dcterms:modified xsi:type="dcterms:W3CDTF">2021-08-26T00:08:26Z</dcterms:modified>
</cp:coreProperties>
</file>