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38"/>
  </p:notesMasterIdLst>
  <p:sldIdLst>
    <p:sldId id="470" r:id="rId11"/>
    <p:sldId id="352" r:id="rId12"/>
    <p:sldId id="533" r:id="rId13"/>
    <p:sldId id="513" r:id="rId14"/>
    <p:sldId id="521" r:id="rId15"/>
    <p:sldId id="522" r:id="rId16"/>
    <p:sldId id="511" r:id="rId17"/>
    <p:sldId id="471" r:id="rId18"/>
    <p:sldId id="496" r:id="rId19"/>
    <p:sldId id="515" r:id="rId20"/>
    <p:sldId id="523" r:id="rId21"/>
    <p:sldId id="524" r:id="rId22"/>
    <p:sldId id="525" r:id="rId23"/>
    <p:sldId id="526" r:id="rId24"/>
    <p:sldId id="517" r:id="rId25"/>
    <p:sldId id="512" r:id="rId26"/>
    <p:sldId id="527" r:id="rId27"/>
    <p:sldId id="528" r:id="rId28"/>
    <p:sldId id="529" r:id="rId29"/>
    <p:sldId id="530" r:id="rId30"/>
    <p:sldId id="510" r:id="rId31"/>
    <p:sldId id="519" r:id="rId32"/>
    <p:sldId id="531" r:id="rId33"/>
    <p:sldId id="518" r:id="rId34"/>
    <p:sldId id="516" r:id="rId35"/>
    <p:sldId id="520" r:id="rId36"/>
    <p:sldId id="532" r:id="rId37"/>
  </p:sldIdLst>
  <p:sldSz cx="12190413" cy="6859588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666"/>
    <a:srgbClr val="63C1BF"/>
    <a:srgbClr val="9BD7D5"/>
    <a:srgbClr val="56B9C6"/>
    <a:srgbClr val="3DA7B4"/>
    <a:srgbClr val="3296A8"/>
    <a:srgbClr val="6D8AAB"/>
    <a:srgbClr val="31709C"/>
    <a:srgbClr val="7697B3"/>
    <a:srgbClr val="6FA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97778" autoAdjust="0"/>
  </p:normalViewPr>
  <p:slideViewPr>
    <p:cSldViewPr snapToGrid="0" showGuides="1">
      <p:cViewPr varScale="1">
        <p:scale>
          <a:sx n="69" d="100"/>
          <a:sy n="69" d="100"/>
        </p:scale>
        <p:origin x="876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gs" Target="tags/tag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845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517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806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388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645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70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37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886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95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36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1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6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3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45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999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31-Jul-23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31-Jul-23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31-Jul-23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31-Jul-23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31-Jul-23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31-Jul-23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31-Jul-23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31-Jul-23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31-Jul-23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31-Jul-23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31-Jul-23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p:transition spd="slow" advClick="0" advTm="1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31-Jul-23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ransition spd="slow" advClick="0" advTm="1000">
    <p:push dir="u"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31/7/2023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" y="0"/>
            <a:ext cx="12190413" cy="6857107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3914321" y="3503006"/>
            <a:ext cx="4296229" cy="182270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1892763" y="2966888"/>
            <a:ext cx="9313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21820" y="1764381"/>
            <a:ext cx="17043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54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872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082671" y="1354870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712441" y="2734027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80204" y="5335687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ủa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23974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 mệt mỏi vì vừa phải học tập ở trường và trung tâm, không có thời gian thư giãn.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kì thi đến, lượng kiến thức ôn tập nhiều khiến T càng thêm lo lắng.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45617" y="5252898"/>
            <a:ext cx="5193986" cy="1014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bị đau đầu, chán ăn, mất ngủ và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 học tập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sút.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6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506656" y="754233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2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0310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675755" y="2905692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792286" y="438252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ủa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26074" y="2826766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nhận những tin nhắn kiếm nhã và thiếu văn hóa từ người lạ.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63676" y="4382523"/>
            <a:ext cx="6386172" cy="1444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mang, lo sợ,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trong học tập,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ngủ, giật mình, mơ thấy ác mộng,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hãi khi đến trường.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31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478456" y="1555292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680204" y="3075770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722655" y="4769741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ủa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80177" y="2912882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bị dọa đánh vì không có bạn chép bài.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1611" y="4730639"/>
            <a:ext cx="4923143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sợ hãi, không dám đến trường.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69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4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712441" y="2734027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799677" y="4812968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ủa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905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phải học nhiều nơi học ở trường, học ngoại khóa, học ở nhà; sự thay đổi về thể chất và tâm lí tuổi dậy thì; sự kì vọng của bố mẹ.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7565" y="4812968"/>
            <a:ext cx="4506362" cy="1444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cảm thấy áp lực, thu mình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tiếp xúc với ai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cáu gắt với bố mẹ và em nhỏ.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7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5194" cy="6859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31" y="4230806"/>
            <a:ext cx="2358581" cy="2358581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9758149" y="1105468"/>
            <a:ext cx="2320120" cy="2538483"/>
          </a:xfrm>
          <a:prstGeom prst="cloudCallout">
            <a:avLst>
              <a:gd name="adj1" fmla="val -50143"/>
              <a:gd name="adj2" fmla="val 1060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9841"/>
      </p:ext>
    </p:extLst>
  </p:cSld>
  <p:clrMapOvr>
    <a:masterClrMapping/>
  </p:clrMapOvr>
  <p:transition spd="slow" advClick="0" advTm="1000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1562068" y="1297849"/>
            <a:ext cx="9924513" cy="2363522"/>
            <a:chOff x="1562068" y="1789966"/>
            <a:chExt cx="9924513" cy="2363522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1562068" y="3384047"/>
              <a:ext cx="99245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ứng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phó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tích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cực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5527342" y="1789966"/>
              <a:ext cx="118494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 b="1" spc="6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03</a:t>
              </a:r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619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958C57FA-634C-42F4-88B1-025CF8A4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221338"/>
              </p:ext>
            </p:extLst>
          </p:nvPr>
        </p:nvGraphicFramePr>
        <p:xfrm>
          <a:off x="559559" y="1269240"/>
          <a:ext cx="11041038" cy="455835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98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2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451">
                <a:tc>
                  <a:txBody>
                    <a:bodyPr/>
                    <a:lstStyle/>
                    <a:p>
                      <a:pPr marL="0" marR="0" indent="0" algn="just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626877" y="203504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2125" y="1470558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15218" y="3014611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15218" y="4420330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44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hi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căng thẳng khi phải hùng biện trước toán trường.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29752" y="5221934"/>
            <a:ext cx="4262705" cy="1014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đã có phần thi ấn tượng </a:t>
            </a:r>
            <a:endParaRPr lang="en-US" sz="2800" dirty="0" smtClean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được kết quả tốt.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hít thở sâu và tự nhủ rằng </a:t>
            </a:r>
            <a:r>
              <a:rPr lang="vi-VN" sz="2800" i="1" dirty="0" smtClean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 </a:t>
            </a: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 sẽ làm tốt vì đã luyện tập chăm chỉ.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8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8" grpId="0" animBg="1"/>
      <p:bldP spid="52" grpId="0" animBg="1"/>
      <p:bldP spid="2" grpId="0"/>
      <p:bldP spid="24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2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hi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lo sẽ bị bố mẹ trách phạt vì làm mất đồng hồ đeo tay.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3836" y="5372401"/>
            <a:ext cx="5503430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bình tĩnh và đầu óc tỉnh táo hơn.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 tập thể dục quanh nhà.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7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hi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Tuấn căng thẳng vì sợ bốm mẹ biết kết quả học tập sẽ thất vọng.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54705" y="5346947"/>
            <a:ext cx="664816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Tuấn bình tĩnh hơn và nói chuyện với bố mẹ.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 tĩnh và tự nhủ bản thân sẽ làm tốt hơn.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0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4151870" y="33798"/>
            <a:ext cx="6416688" cy="683792"/>
            <a:chOff x="4127156" y="308943"/>
            <a:chExt cx="6416688" cy="68379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1914" y="308943"/>
              <a:ext cx="547952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khởi</a:t>
              </a:r>
              <a:r>
                <a:rPr lang="en-US" altLang="zh-CN" sz="40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endParaRPr lang="zh-CN" altLang="en-US" sz="40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5">
            <a:extLst>
              <a:ext uri="{FF2B5EF4-FFF2-40B4-BE49-F238E27FC236}">
                <a16:creationId xmlns:a16="http://schemas.microsoft.com/office/drawing/2014/main" id="{6D29735E-BF04-49C6-9BF0-A72F0309331A}"/>
              </a:ext>
            </a:extLst>
          </p:cNvPr>
          <p:cNvGrpSpPr/>
          <p:nvPr/>
        </p:nvGrpSpPr>
        <p:grpSpPr>
          <a:xfrm>
            <a:off x="140013" y="1509195"/>
            <a:ext cx="2700381" cy="3841198"/>
            <a:chOff x="1289955" y="1628061"/>
            <a:chExt cx="3941631" cy="5174701"/>
          </a:xfrm>
        </p:grpSpPr>
        <p:sp>
          <p:nvSpPr>
            <p:cNvPr id="16" name="Shape 209">
              <a:extLst>
                <a:ext uri="{FF2B5EF4-FFF2-40B4-BE49-F238E27FC236}">
                  <a16:creationId xmlns:a16="http://schemas.microsoft.com/office/drawing/2014/main" id="{9526B708-F662-4C90-803B-3594FC4EF028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" name="组 13">
              <a:extLst>
                <a:ext uri="{FF2B5EF4-FFF2-40B4-BE49-F238E27FC236}">
                  <a16:creationId xmlns:a16="http://schemas.microsoft.com/office/drawing/2014/main" id="{E50BC92B-BD5A-4879-BE77-D2E282F018A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18" name="Shape 202">
                <a:extLst>
                  <a:ext uri="{FF2B5EF4-FFF2-40B4-BE49-F238E27FC236}">
                    <a16:creationId xmlns:a16="http://schemas.microsoft.com/office/drawing/2014/main" id="{35E24E59-BC80-4DF4-B80D-189DDEC392B9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Shape 203">
                <a:extLst>
                  <a:ext uri="{FF2B5EF4-FFF2-40B4-BE49-F238E27FC236}">
                    <a16:creationId xmlns:a16="http://schemas.microsoft.com/office/drawing/2014/main" id="{C21A034E-D377-41C7-B064-AD451C5F26A4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0" name="Shape 204">
                <a:extLst>
                  <a:ext uri="{FF2B5EF4-FFF2-40B4-BE49-F238E27FC236}">
                    <a16:creationId xmlns:a16="http://schemas.microsoft.com/office/drawing/2014/main" id="{398653BF-CBC7-46B6-BF2D-11308FDB8FD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1" name="Shape 205">
                <a:extLst>
                  <a:ext uri="{FF2B5EF4-FFF2-40B4-BE49-F238E27FC236}">
                    <a16:creationId xmlns:a16="http://schemas.microsoft.com/office/drawing/2014/main" id="{E08FD850-3BE8-4108-920B-556ABB23FCA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2" name="Shape 206">
                <a:extLst>
                  <a:ext uri="{FF2B5EF4-FFF2-40B4-BE49-F238E27FC236}">
                    <a16:creationId xmlns:a16="http://schemas.microsoft.com/office/drawing/2014/main" id="{5F81D843-95BD-4567-AD03-D133F5C0D870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3" name="Shape 207">
                <a:extLst>
                  <a:ext uri="{FF2B5EF4-FFF2-40B4-BE49-F238E27FC236}">
                    <a16:creationId xmlns:a16="http://schemas.microsoft.com/office/drawing/2014/main" id="{10D44CBD-88E2-425B-8227-E847ED321DC6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Shape 208">
                <a:extLst>
                  <a:ext uri="{FF2B5EF4-FFF2-40B4-BE49-F238E27FC236}">
                    <a16:creationId xmlns:a16="http://schemas.microsoft.com/office/drawing/2014/main" id="{A10460E6-40B5-4E0A-A7E7-8E793B840819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Shape 210">
                <a:extLst>
                  <a:ext uri="{FF2B5EF4-FFF2-40B4-BE49-F238E27FC236}">
                    <a16:creationId xmlns:a16="http://schemas.microsoft.com/office/drawing/2014/main" id="{28C55D33-C08C-41F8-B1D7-F138FB72EB41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80" y="944936"/>
            <a:ext cx="4901598" cy="3261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22" y="2508034"/>
            <a:ext cx="4974077" cy="3310022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1519069" y="4434073"/>
            <a:ext cx="5045503" cy="173471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41710" y="4608932"/>
            <a:ext cx="4997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 rot="10800000">
            <a:off x="6691078" y="1167881"/>
            <a:ext cx="3940132" cy="889861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228582" y="1217059"/>
            <a:ext cx="2865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28582" y="5808518"/>
            <a:ext cx="3828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4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hi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 căng thẳng vì những tin nhắn đe dọa, nói xấu mình trên mạng.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31206" y="4929622"/>
            <a:ext cx="6695166" cy="1475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an ủi, giúp Hà tìm nguyên nhân,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 </a:t>
            </a:r>
            <a:endParaRPr lang="en-US" sz="2800" dirty="0" smtClean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cô giáo, nhờ vậy,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 cảm </a:t>
            </a:r>
            <a:endParaRPr lang="en-US" sz="2800" dirty="0" smtClean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tâm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hơn,</a:t>
            </a:r>
            <a:r>
              <a:rPr lang="en-US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ổn định trở lại.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 mẹ giúp đỡ.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07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036" y="2210937"/>
            <a:ext cx="6196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7107"/>
          </a:xfrm>
          <a:prstGeom prst="rect">
            <a:avLst/>
          </a:prstGeom>
        </p:spPr>
      </p:pic>
      <p:sp>
        <p:nvSpPr>
          <p:cNvPr id="14" name="TextBox 23">
            <a:extLst>
              <a:ext uri="{FF2B5EF4-FFF2-40B4-BE49-F238E27FC236}">
                <a16:creationId xmlns:a16="http://schemas.microsoft.com/office/drawing/2014/main" id="{37F1FAC0-4B34-47D5-82CA-39D807B04CD7}"/>
              </a:ext>
            </a:extLst>
          </p:cNvPr>
          <p:cNvSpPr txBox="1"/>
          <p:nvPr/>
        </p:nvSpPr>
        <p:spPr>
          <a:xfrm>
            <a:off x="3161006" y="1691395"/>
            <a:ext cx="5604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Luyện tập</a:t>
            </a:r>
            <a:endParaRPr lang="en-US" altLang="zh-CN" sz="7200" b="1" dirty="0">
              <a:solidFill>
                <a:srgbClr val="63C1B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3914321" y="3503006"/>
            <a:ext cx="4296229" cy="182270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306473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12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8" t="27220" r="10991" b="24031"/>
          <a:stretch/>
        </p:blipFill>
        <p:spPr>
          <a:xfrm>
            <a:off x="1033446" y="586854"/>
            <a:ext cx="9584239" cy="55000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90910" y="5220009"/>
            <a:ext cx="39629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767191" y="89784"/>
            <a:ext cx="9819511" cy="1301765"/>
            <a:chOff x="789698" y="368640"/>
            <a:chExt cx="9819511" cy="13017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92521" y="1002299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368640"/>
              <a:ext cx="7901549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698" y="1177962"/>
              <a:ext cx="4509302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Thi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hiểu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biết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44" name="椭圆 31">
            <a:extLst>
              <a:ext uri="{FF2B5EF4-FFF2-40B4-BE49-F238E27FC236}">
                <a16:creationId xmlns:a16="http://schemas.microsoft.com/office/drawing/2014/main" id="{1AF74DF4-5EA2-4782-89F9-82F7CA61F4DC}"/>
              </a:ext>
            </a:extLst>
          </p:cNvPr>
          <p:cNvSpPr/>
          <p:nvPr/>
        </p:nvSpPr>
        <p:spPr>
          <a:xfrm>
            <a:off x="372532" y="2095319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45" name="文本框 24">
            <a:extLst>
              <a:ext uri="{FF2B5EF4-FFF2-40B4-BE49-F238E27FC236}">
                <a16:creationId xmlns:a16="http://schemas.microsoft.com/office/drawing/2014/main" id="{4AA6B828-8DEC-415E-977F-27262629D3BC}"/>
              </a:ext>
            </a:extLst>
          </p:cNvPr>
          <p:cNvSpPr txBox="1"/>
          <p:nvPr/>
        </p:nvSpPr>
        <p:spPr>
          <a:xfrm>
            <a:off x="757569" y="1803031"/>
            <a:ext cx="2434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椭圆 31">
            <a:extLst>
              <a:ext uri="{FF2B5EF4-FFF2-40B4-BE49-F238E27FC236}">
                <a16:creationId xmlns:a16="http://schemas.microsoft.com/office/drawing/2014/main" id="{97BB293A-951B-4974-BA70-C53F61510E79}"/>
              </a:ext>
            </a:extLst>
          </p:cNvPr>
          <p:cNvSpPr/>
          <p:nvPr/>
        </p:nvSpPr>
        <p:spPr>
          <a:xfrm>
            <a:off x="4639733" y="2114776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48" name="文本框 24">
            <a:extLst>
              <a:ext uri="{FF2B5EF4-FFF2-40B4-BE49-F238E27FC236}">
                <a16:creationId xmlns:a16="http://schemas.microsoft.com/office/drawing/2014/main" id="{D3C692A6-1FD8-431C-BCA6-08DD07482BD5}"/>
              </a:ext>
            </a:extLst>
          </p:cNvPr>
          <p:cNvSpPr txBox="1"/>
          <p:nvPr/>
        </p:nvSpPr>
        <p:spPr>
          <a:xfrm>
            <a:off x="4738020" y="1803031"/>
            <a:ext cx="251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椭圆 31">
            <a:extLst>
              <a:ext uri="{FF2B5EF4-FFF2-40B4-BE49-F238E27FC236}">
                <a16:creationId xmlns:a16="http://schemas.microsoft.com/office/drawing/2014/main" id="{DDDE054E-A9A1-4743-ACED-D28A18A07393}"/>
              </a:ext>
            </a:extLst>
          </p:cNvPr>
          <p:cNvSpPr/>
          <p:nvPr/>
        </p:nvSpPr>
        <p:spPr>
          <a:xfrm>
            <a:off x="8737601" y="2117300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51" name="文本框 24">
            <a:extLst>
              <a:ext uri="{FF2B5EF4-FFF2-40B4-BE49-F238E27FC236}">
                <a16:creationId xmlns:a16="http://schemas.microsoft.com/office/drawing/2014/main" id="{77E69F34-F9EF-465E-A8B1-D475E46CCCEE}"/>
              </a:ext>
            </a:extLst>
          </p:cNvPr>
          <p:cNvSpPr txBox="1"/>
          <p:nvPr/>
        </p:nvSpPr>
        <p:spPr>
          <a:xfrm>
            <a:off x="9035145" y="1803031"/>
            <a:ext cx="216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4">
            <a:extLst>
              <a:ext uri="{FF2B5EF4-FFF2-40B4-BE49-F238E27FC236}">
                <a16:creationId xmlns:a16="http://schemas.microsoft.com/office/drawing/2014/main" id="{3D6380DE-1EEA-4D28-A534-EAE90A73B4C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83562" y="1813633"/>
            <a:ext cx="583629" cy="602286"/>
            <a:chOff x="1308" y="1009"/>
            <a:chExt cx="1001" cy="1033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1FD2EB46-F2A2-4D4B-8429-568194556AB6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F4DF02DF-9C0A-4260-B0D7-03AEDCCCB2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67F09300-D733-4796-9BAB-D0B68AFA7246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3321659D-9BD5-4D55-AE50-A7202443CFD2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4ECF3238-318A-4036-AD2A-CB6D0CBE217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BDC989F3-74E2-4FF6-A6C3-29F7FF662E04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417D93ED-E0D3-44EF-B23B-4F8E4482ECE8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C5211696-D463-4073-AB29-91B1565F54B2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36C00F50-90FA-4D43-8810-FFDD3C80BF81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84" name="Group 4">
            <a:extLst>
              <a:ext uri="{FF2B5EF4-FFF2-40B4-BE49-F238E27FC236}">
                <a16:creationId xmlns:a16="http://schemas.microsoft.com/office/drawing/2014/main" id="{79CF133E-E03E-4C85-AF31-9C193644BC1C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193312" y="1904084"/>
            <a:ext cx="583629" cy="602286"/>
            <a:chOff x="1308" y="1009"/>
            <a:chExt cx="1001" cy="1033"/>
          </a:xfrm>
        </p:grpSpPr>
        <p:sp>
          <p:nvSpPr>
            <p:cNvPr id="85" name="Freeform 5">
              <a:extLst>
                <a:ext uri="{FF2B5EF4-FFF2-40B4-BE49-F238E27FC236}">
                  <a16:creationId xmlns:a16="http://schemas.microsoft.com/office/drawing/2014/main" id="{87742017-D712-4A51-AAD1-EFFD654ED8AA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6">
              <a:extLst>
                <a:ext uri="{FF2B5EF4-FFF2-40B4-BE49-F238E27FC236}">
                  <a16:creationId xmlns:a16="http://schemas.microsoft.com/office/drawing/2014/main" id="{F5479E34-2B28-4722-88D4-7851A42B23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7">
              <a:extLst>
                <a:ext uri="{FF2B5EF4-FFF2-40B4-BE49-F238E27FC236}">
                  <a16:creationId xmlns:a16="http://schemas.microsoft.com/office/drawing/2014/main" id="{94B1AE74-20C9-4137-AB08-C49343D6BF3C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8">
              <a:extLst>
                <a:ext uri="{FF2B5EF4-FFF2-40B4-BE49-F238E27FC236}">
                  <a16:creationId xmlns:a16="http://schemas.microsoft.com/office/drawing/2014/main" id="{408763D8-B978-492B-AFFE-C507D146FF1C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9">
              <a:extLst>
                <a:ext uri="{FF2B5EF4-FFF2-40B4-BE49-F238E27FC236}">
                  <a16:creationId xmlns:a16="http://schemas.microsoft.com/office/drawing/2014/main" id="{BAF0DB21-4D37-40AE-948D-1D52D3D0BCCF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10">
              <a:extLst>
                <a:ext uri="{FF2B5EF4-FFF2-40B4-BE49-F238E27FC236}">
                  <a16:creationId xmlns:a16="http://schemas.microsoft.com/office/drawing/2014/main" id="{99EE6DA2-09AE-487D-A15E-63580E0CD60C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11">
              <a:extLst>
                <a:ext uri="{FF2B5EF4-FFF2-40B4-BE49-F238E27FC236}">
                  <a16:creationId xmlns:a16="http://schemas.microsoft.com/office/drawing/2014/main" id="{991F09F8-4F6A-4342-BDD9-113F993A7C7B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12">
              <a:extLst>
                <a:ext uri="{FF2B5EF4-FFF2-40B4-BE49-F238E27FC236}">
                  <a16:creationId xmlns:a16="http://schemas.microsoft.com/office/drawing/2014/main" id="{DCF88294-1D0C-420C-B3CC-4D1F2138EC9A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13">
              <a:extLst>
                <a:ext uri="{FF2B5EF4-FFF2-40B4-BE49-F238E27FC236}">
                  <a16:creationId xmlns:a16="http://schemas.microsoft.com/office/drawing/2014/main" id="{53BFB202-02D4-465B-9B46-4978251AF93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94" name="Group 4">
            <a:extLst>
              <a:ext uri="{FF2B5EF4-FFF2-40B4-BE49-F238E27FC236}">
                <a16:creationId xmlns:a16="http://schemas.microsoft.com/office/drawing/2014/main" id="{6BD05BB1-92A1-44CD-842C-BCD7EAD6F858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8436357" y="1904084"/>
            <a:ext cx="583629" cy="602286"/>
            <a:chOff x="1308" y="1009"/>
            <a:chExt cx="1001" cy="1033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D4B7B58A-61AC-43E3-B3CD-40E89F76525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DB540AA7-DDC6-4EAD-AA7A-DF2321DE3C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A7845D96-181E-4B2A-894B-8AABB194E93B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66AE388F-2327-474C-8353-BF7BBFFA8279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6BB973B9-63B5-49DC-BCC1-39CFF872316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119EB4B0-36CB-45F6-AF16-C2C668C48A2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7" name="Freeform 11">
              <a:extLst>
                <a:ext uri="{FF2B5EF4-FFF2-40B4-BE49-F238E27FC236}">
                  <a16:creationId xmlns:a16="http://schemas.microsoft.com/office/drawing/2014/main" id="{5C1B533F-E2C4-448B-BBC6-56FA774D526A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8" name="Freeform 12">
              <a:extLst>
                <a:ext uri="{FF2B5EF4-FFF2-40B4-BE49-F238E27FC236}">
                  <a16:creationId xmlns:a16="http://schemas.microsoft.com/office/drawing/2014/main" id="{18857E76-8D20-423C-9FCA-BB2FA3837CEA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9" name="Freeform 13">
              <a:extLst>
                <a:ext uri="{FF2B5EF4-FFF2-40B4-BE49-F238E27FC236}">
                  <a16:creationId xmlns:a16="http://schemas.microsoft.com/office/drawing/2014/main" id="{30AE8EDB-FE1E-4FD7-9AFF-62FAD73FAF1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93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7" grpId="0" animBg="1"/>
      <p:bldP spid="48" grpId="0"/>
      <p:bldP spid="50" grpId="0" animBg="1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1091431" y="89784"/>
            <a:ext cx="9495271" cy="3582184"/>
            <a:chOff x="1113938" y="368640"/>
            <a:chExt cx="9495271" cy="358218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92521" y="1002299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368640"/>
              <a:ext cx="7901549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1025158"/>
              <a:ext cx="8912378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Thử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biên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98" name="TextBox 8">
              <a:extLst>
                <a:ext uri="{FF2B5EF4-FFF2-40B4-BE49-F238E27FC236}">
                  <a16:creationId xmlns:a16="http://schemas.microsoft.com/office/drawing/2014/main" id="{E16CE12D-6095-4084-8A4A-977264698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5001" y="2965939"/>
              <a:ext cx="2036327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Biên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viên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组合 5">
            <a:extLst>
              <a:ext uri="{FF2B5EF4-FFF2-40B4-BE49-F238E27FC236}">
                <a16:creationId xmlns:a16="http://schemas.microsoft.com/office/drawing/2014/main" id="{31116C06-E184-4FCB-BFB9-610CE2A83031}"/>
              </a:ext>
            </a:extLst>
          </p:cNvPr>
          <p:cNvGrpSpPr/>
          <p:nvPr/>
        </p:nvGrpSpPr>
        <p:grpSpPr>
          <a:xfrm>
            <a:off x="129238" y="1851776"/>
            <a:ext cx="2700381" cy="3841198"/>
            <a:chOff x="1289955" y="1628061"/>
            <a:chExt cx="3941631" cy="5174701"/>
          </a:xfrm>
        </p:grpSpPr>
        <p:sp>
          <p:nvSpPr>
            <p:cNvPr id="57" name="Shape 209">
              <a:extLst>
                <a:ext uri="{FF2B5EF4-FFF2-40B4-BE49-F238E27FC236}">
                  <a16:creationId xmlns:a16="http://schemas.microsoft.com/office/drawing/2014/main" id="{4489C312-F984-4F51-AB00-9132C4C9CEEE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58" name="组 13">
              <a:extLst>
                <a:ext uri="{FF2B5EF4-FFF2-40B4-BE49-F238E27FC236}">
                  <a16:creationId xmlns:a16="http://schemas.microsoft.com/office/drawing/2014/main" id="{D98B0A24-F342-49A5-9987-19AF7A72EFF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59" name="Shape 202">
                <a:extLst>
                  <a:ext uri="{FF2B5EF4-FFF2-40B4-BE49-F238E27FC236}">
                    <a16:creationId xmlns:a16="http://schemas.microsoft.com/office/drawing/2014/main" id="{14DF6F89-F6A5-40E1-8481-28130B7F4DE2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0" name="Shape 203">
                <a:extLst>
                  <a:ext uri="{FF2B5EF4-FFF2-40B4-BE49-F238E27FC236}">
                    <a16:creationId xmlns:a16="http://schemas.microsoft.com/office/drawing/2014/main" id="{C323118F-4947-4EBF-B0B8-C0B40B26DD6E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1" name="Shape 204">
                <a:extLst>
                  <a:ext uri="{FF2B5EF4-FFF2-40B4-BE49-F238E27FC236}">
                    <a16:creationId xmlns:a16="http://schemas.microsoft.com/office/drawing/2014/main" id="{4B3E1ED7-D8DA-4A45-901E-DBAE3F8C27F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2" name="Shape 205">
                <a:extLst>
                  <a:ext uri="{FF2B5EF4-FFF2-40B4-BE49-F238E27FC236}">
                    <a16:creationId xmlns:a16="http://schemas.microsoft.com/office/drawing/2014/main" id="{68B34D9E-AE73-4EED-A31D-23315700EDF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3" name="Shape 206">
                <a:extLst>
                  <a:ext uri="{FF2B5EF4-FFF2-40B4-BE49-F238E27FC236}">
                    <a16:creationId xmlns:a16="http://schemas.microsoft.com/office/drawing/2014/main" id="{151B5415-044A-4AF4-9E0E-52E89E81C443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" name="Shape 207">
                <a:extLst>
                  <a:ext uri="{FF2B5EF4-FFF2-40B4-BE49-F238E27FC236}">
                    <a16:creationId xmlns:a16="http://schemas.microsoft.com/office/drawing/2014/main" id="{4741CD1C-2DC4-4414-B0B6-65AB7D77915A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" name="Shape 208">
                <a:extLst>
                  <a:ext uri="{FF2B5EF4-FFF2-40B4-BE49-F238E27FC236}">
                    <a16:creationId xmlns:a16="http://schemas.microsoft.com/office/drawing/2014/main" id="{9E0F28BD-1DC7-4A9B-8C8C-25FCF6858452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" name="Shape 210">
                <a:extLst>
                  <a:ext uri="{FF2B5EF4-FFF2-40B4-BE49-F238E27FC236}">
                    <a16:creationId xmlns:a16="http://schemas.microsoft.com/office/drawing/2014/main" id="{1061A91C-F8CF-4228-B771-40D17DAEA8B8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69" name="任意多边形 16">
            <a:extLst>
              <a:ext uri="{FF2B5EF4-FFF2-40B4-BE49-F238E27FC236}">
                <a16:creationId xmlns:a16="http://schemas.microsoft.com/office/drawing/2014/main" id="{A776B609-CD5F-4949-BE1B-E1B48C7ECBD3}"/>
              </a:ext>
            </a:extLst>
          </p:cNvPr>
          <p:cNvSpPr/>
          <p:nvPr/>
        </p:nvSpPr>
        <p:spPr>
          <a:xfrm>
            <a:off x="5296868" y="1972785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文本框 24">
            <a:extLst>
              <a:ext uri="{FF2B5EF4-FFF2-40B4-BE49-F238E27FC236}">
                <a16:creationId xmlns:a16="http://schemas.microsoft.com/office/drawing/2014/main" id="{DC74BBE1-B2DB-4854-A543-BE90681A7313}"/>
              </a:ext>
            </a:extLst>
          </p:cNvPr>
          <p:cNvSpPr txBox="1"/>
          <p:nvPr/>
        </p:nvSpPr>
        <p:spPr>
          <a:xfrm>
            <a:off x="5170165" y="1481104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任意多边形 16">
            <a:extLst>
              <a:ext uri="{FF2B5EF4-FFF2-40B4-BE49-F238E27FC236}">
                <a16:creationId xmlns:a16="http://schemas.microsoft.com/office/drawing/2014/main" id="{91F09FB3-ED3F-4E94-9CFF-A7EC16E0346E}"/>
              </a:ext>
            </a:extLst>
          </p:cNvPr>
          <p:cNvSpPr/>
          <p:nvPr/>
        </p:nvSpPr>
        <p:spPr>
          <a:xfrm>
            <a:off x="5296868" y="284160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文本框 24">
            <a:extLst>
              <a:ext uri="{FF2B5EF4-FFF2-40B4-BE49-F238E27FC236}">
                <a16:creationId xmlns:a16="http://schemas.microsoft.com/office/drawing/2014/main" id="{E43EC97C-9722-4AE6-AB0F-9CE026EEC72A}"/>
              </a:ext>
            </a:extLst>
          </p:cNvPr>
          <p:cNvSpPr txBox="1"/>
          <p:nvPr/>
        </p:nvSpPr>
        <p:spPr>
          <a:xfrm>
            <a:off x="5170165" y="2415941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任意多边形 16">
            <a:extLst>
              <a:ext uri="{FF2B5EF4-FFF2-40B4-BE49-F238E27FC236}">
                <a16:creationId xmlns:a16="http://schemas.microsoft.com/office/drawing/2014/main" id="{E7A9ACB2-8519-4575-9F9C-2EF2EACF5746}"/>
              </a:ext>
            </a:extLst>
          </p:cNvPr>
          <p:cNvSpPr/>
          <p:nvPr/>
        </p:nvSpPr>
        <p:spPr>
          <a:xfrm>
            <a:off x="5296868" y="3811864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文本框 24">
            <a:extLst>
              <a:ext uri="{FF2B5EF4-FFF2-40B4-BE49-F238E27FC236}">
                <a16:creationId xmlns:a16="http://schemas.microsoft.com/office/drawing/2014/main" id="{3B587A57-81D5-421C-AFC9-79CB1CB32F97}"/>
              </a:ext>
            </a:extLst>
          </p:cNvPr>
          <p:cNvSpPr txBox="1"/>
          <p:nvPr/>
        </p:nvSpPr>
        <p:spPr>
          <a:xfrm>
            <a:off x="5170165" y="3350778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任意多边形 16">
            <a:extLst>
              <a:ext uri="{FF2B5EF4-FFF2-40B4-BE49-F238E27FC236}">
                <a16:creationId xmlns:a16="http://schemas.microsoft.com/office/drawing/2014/main" id="{6C6C812D-8CEE-408E-ABAB-639421FF9FCA}"/>
              </a:ext>
            </a:extLst>
          </p:cNvPr>
          <p:cNvSpPr/>
          <p:nvPr/>
        </p:nvSpPr>
        <p:spPr>
          <a:xfrm>
            <a:off x="5296868" y="4747280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文本框 24">
            <a:extLst>
              <a:ext uri="{FF2B5EF4-FFF2-40B4-BE49-F238E27FC236}">
                <a16:creationId xmlns:a16="http://schemas.microsoft.com/office/drawing/2014/main" id="{DB916088-ACEC-4AEB-B0DA-BE311E0DD346}"/>
              </a:ext>
            </a:extLst>
          </p:cNvPr>
          <p:cNvSpPr txBox="1"/>
          <p:nvPr/>
        </p:nvSpPr>
        <p:spPr>
          <a:xfrm>
            <a:off x="5170165" y="4285615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任意多边形 16">
            <a:extLst>
              <a:ext uri="{FF2B5EF4-FFF2-40B4-BE49-F238E27FC236}">
                <a16:creationId xmlns:a16="http://schemas.microsoft.com/office/drawing/2014/main" id="{F7946DAB-8618-4189-A735-D1B213E8022A}"/>
              </a:ext>
            </a:extLst>
          </p:cNvPr>
          <p:cNvSpPr/>
          <p:nvPr/>
        </p:nvSpPr>
        <p:spPr>
          <a:xfrm>
            <a:off x="5250631" y="5682117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文本框 24">
            <a:extLst>
              <a:ext uri="{FF2B5EF4-FFF2-40B4-BE49-F238E27FC236}">
                <a16:creationId xmlns:a16="http://schemas.microsoft.com/office/drawing/2014/main" id="{1A2D8FA9-421D-4461-850E-E92A12818818}"/>
              </a:ext>
            </a:extLst>
          </p:cNvPr>
          <p:cNvSpPr txBox="1"/>
          <p:nvPr/>
        </p:nvSpPr>
        <p:spPr>
          <a:xfrm>
            <a:off x="5170165" y="5220452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" name="Group 44">
            <a:extLst>
              <a:ext uri="{FF2B5EF4-FFF2-40B4-BE49-F238E27FC236}">
                <a16:creationId xmlns:a16="http://schemas.microsoft.com/office/drawing/2014/main" id="{DBF54813-F67B-452E-A630-AD56B2AEB0EC}"/>
              </a:ext>
            </a:extLst>
          </p:cNvPr>
          <p:cNvGrpSpPr/>
          <p:nvPr/>
        </p:nvGrpSpPr>
        <p:grpSpPr>
          <a:xfrm>
            <a:off x="4414314" y="1427706"/>
            <a:ext cx="523055" cy="585522"/>
            <a:chOff x="0" y="0"/>
            <a:chExt cx="807366" cy="906807"/>
          </a:xfrm>
          <a:noFill/>
        </p:grpSpPr>
        <p:sp>
          <p:nvSpPr>
            <p:cNvPr id="103" name="Shape 42">
              <a:extLst>
                <a:ext uri="{FF2B5EF4-FFF2-40B4-BE49-F238E27FC236}">
                  <a16:creationId xmlns:a16="http://schemas.microsoft.com/office/drawing/2014/main" id="{F68DC3E7-4092-491C-90A9-09420ED42F8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" name="Shape 43">
              <a:extLst>
                <a:ext uri="{FF2B5EF4-FFF2-40B4-BE49-F238E27FC236}">
                  <a16:creationId xmlns:a16="http://schemas.microsoft.com/office/drawing/2014/main" id="{320C7389-01A2-4D69-972B-0ED86B4F0914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5" name="Group 44">
            <a:extLst>
              <a:ext uri="{FF2B5EF4-FFF2-40B4-BE49-F238E27FC236}">
                <a16:creationId xmlns:a16="http://schemas.microsoft.com/office/drawing/2014/main" id="{2CF4A351-545A-4DAE-B741-8440B202B97B}"/>
              </a:ext>
            </a:extLst>
          </p:cNvPr>
          <p:cNvGrpSpPr/>
          <p:nvPr/>
        </p:nvGrpSpPr>
        <p:grpSpPr>
          <a:xfrm>
            <a:off x="4436168" y="2424495"/>
            <a:ext cx="523055" cy="585522"/>
            <a:chOff x="0" y="0"/>
            <a:chExt cx="807366" cy="906807"/>
          </a:xfrm>
          <a:noFill/>
        </p:grpSpPr>
        <p:sp>
          <p:nvSpPr>
            <p:cNvPr id="106" name="Shape 42">
              <a:extLst>
                <a:ext uri="{FF2B5EF4-FFF2-40B4-BE49-F238E27FC236}">
                  <a16:creationId xmlns:a16="http://schemas.microsoft.com/office/drawing/2014/main" id="{7D76512B-AD5E-4C13-B91A-4C9BAA89BC47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7" name="Shape 43">
              <a:extLst>
                <a:ext uri="{FF2B5EF4-FFF2-40B4-BE49-F238E27FC236}">
                  <a16:creationId xmlns:a16="http://schemas.microsoft.com/office/drawing/2014/main" id="{7595D7DC-DB99-4315-9463-917D89EE2F6F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8" name="Group 44">
            <a:extLst>
              <a:ext uri="{FF2B5EF4-FFF2-40B4-BE49-F238E27FC236}">
                <a16:creationId xmlns:a16="http://schemas.microsoft.com/office/drawing/2014/main" id="{BD5F1072-A5DA-4870-A73A-99EC9F2192C5}"/>
              </a:ext>
            </a:extLst>
          </p:cNvPr>
          <p:cNvGrpSpPr/>
          <p:nvPr/>
        </p:nvGrpSpPr>
        <p:grpSpPr>
          <a:xfrm>
            <a:off x="4426745" y="3299997"/>
            <a:ext cx="523055" cy="585522"/>
            <a:chOff x="0" y="0"/>
            <a:chExt cx="807366" cy="906807"/>
          </a:xfrm>
          <a:noFill/>
        </p:grpSpPr>
        <p:sp>
          <p:nvSpPr>
            <p:cNvPr id="109" name="Shape 42">
              <a:extLst>
                <a:ext uri="{FF2B5EF4-FFF2-40B4-BE49-F238E27FC236}">
                  <a16:creationId xmlns:a16="http://schemas.microsoft.com/office/drawing/2014/main" id="{0F2EE424-321F-43E4-BBC3-96183C6E02E8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" name="Shape 43">
              <a:extLst>
                <a:ext uri="{FF2B5EF4-FFF2-40B4-BE49-F238E27FC236}">
                  <a16:creationId xmlns:a16="http://schemas.microsoft.com/office/drawing/2014/main" id="{685E98B8-4C7E-4C7F-ACB3-86E13C9ABE76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11" name="Group 44">
            <a:extLst>
              <a:ext uri="{FF2B5EF4-FFF2-40B4-BE49-F238E27FC236}">
                <a16:creationId xmlns:a16="http://schemas.microsoft.com/office/drawing/2014/main" id="{F68F55B5-147A-4F13-BB5A-9C81CE054401}"/>
              </a:ext>
            </a:extLst>
          </p:cNvPr>
          <p:cNvGrpSpPr/>
          <p:nvPr/>
        </p:nvGrpSpPr>
        <p:grpSpPr>
          <a:xfrm>
            <a:off x="4446010" y="4267294"/>
            <a:ext cx="523055" cy="585522"/>
            <a:chOff x="0" y="0"/>
            <a:chExt cx="807366" cy="906807"/>
          </a:xfrm>
          <a:noFill/>
        </p:grpSpPr>
        <p:sp>
          <p:nvSpPr>
            <p:cNvPr id="112" name="Shape 42">
              <a:extLst>
                <a:ext uri="{FF2B5EF4-FFF2-40B4-BE49-F238E27FC236}">
                  <a16:creationId xmlns:a16="http://schemas.microsoft.com/office/drawing/2014/main" id="{06727863-908E-4665-AB64-4E361D10CBB2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3" name="Shape 43">
              <a:extLst>
                <a:ext uri="{FF2B5EF4-FFF2-40B4-BE49-F238E27FC236}">
                  <a16:creationId xmlns:a16="http://schemas.microsoft.com/office/drawing/2014/main" id="{3B876F5E-3149-495C-AD61-AF854A118D0A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14" name="Group 44">
            <a:extLst>
              <a:ext uri="{FF2B5EF4-FFF2-40B4-BE49-F238E27FC236}">
                <a16:creationId xmlns:a16="http://schemas.microsoft.com/office/drawing/2014/main" id="{ADE5ADD4-86BC-4E65-85C1-E33C9E51FFD9}"/>
              </a:ext>
            </a:extLst>
          </p:cNvPr>
          <p:cNvGrpSpPr/>
          <p:nvPr/>
        </p:nvGrpSpPr>
        <p:grpSpPr>
          <a:xfrm>
            <a:off x="4511502" y="5293575"/>
            <a:ext cx="523055" cy="585522"/>
            <a:chOff x="0" y="0"/>
            <a:chExt cx="807366" cy="906807"/>
          </a:xfrm>
          <a:noFill/>
        </p:grpSpPr>
        <p:sp>
          <p:nvSpPr>
            <p:cNvPr id="115" name="Shape 42">
              <a:extLst>
                <a:ext uri="{FF2B5EF4-FFF2-40B4-BE49-F238E27FC236}">
                  <a16:creationId xmlns:a16="http://schemas.microsoft.com/office/drawing/2014/main" id="{24AD18E2-3F7D-48E5-B620-3CE891C16F11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" name="Shape 43">
              <a:extLst>
                <a:ext uri="{FF2B5EF4-FFF2-40B4-BE49-F238E27FC236}">
                  <a16:creationId xmlns:a16="http://schemas.microsoft.com/office/drawing/2014/main" id="{AA231013-6E92-4F6E-9CF5-848585AE5C45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007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1" grpId="0" animBg="1"/>
      <p:bldP spid="72" grpId="0"/>
      <p:bldP spid="73" grpId="0" animBg="1"/>
      <p:bldP spid="74" grpId="0"/>
      <p:bldP spid="75" grpId="0" animBg="1"/>
      <p:bldP spid="76" grpId="0"/>
      <p:bldP spid="77" grpId="0" animBg="1"/>
      <p:bldP spid="7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5">
            <a:extLst>
              <a:ext uri="{FF2B5EF4-FFF2-40B4-BE49-F238E27FC236}">
                <a16:creationId xmlns:a16="http://schemas.microsoft.com/office/drawing/2014/main" id="{6D29735E-BF04-49C6-9BF0-A72F0309331A}"/>
              </a:ext>
            </a:extLst>
          </p:cNvPr>
          <p:cNvGrpSpPr/>
          <p:nvPr/>
        </p:nvGrpSpPr>
        <p:grpSpPr>
          <a:xfrm>
            <a:off x="67844" y="2116668"/>
            <a:ext cx="1468654" cy="1761067"/>
            <a:chOff x="1289955" y="1628061"/>
            <a:chExt cx="3941631" cy="5174701"/>
          </a:xfrm>
        </p:grpSpPr>
        <p:sp>
          <p:nvSpPr>
            <p:cNvPr id="16" name="Shape 209">
              <a:extLst>
                <a:ext uri="{FF2B5EF4-FFF2-40B4-BE49-F238E27FC236}">
                  <a16:creationId xmlns:a16="http://schemas.microsoft.com/office/drawing/2014/main" id="{9526B708-F662-4C90-803B-3594FC4EF028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" name="组 13">
              <a:extLst>
                <a:ext uri="{FF2B5EF4-FFF2-40B4-BE49-F238E27FC236}">
                  <a16:creationId xmlns:a16="http://schemas.microsoft.com/office/drawing/2014/main" id="{E50BC92B-BD5A-4879-BE77-D2E282F018A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18" name="Shape 202">
                <a:extLst>
                  <a:ext uri="{FF2B5EF4-FFF2-40B4-BE49-F238E27FC236}">
                    <a16:creationId xmlns:a16="http://schemas.microsoft.com/office/drawing/2014/main" id="{35E24E59-BC80-4DF4-B80D-189DDEC392B9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Shape 203">
                <a:extLst>
                  <a:ext uri="{FF2B5EF4-FFF2-40B4-BE49-F238E27FC236}">
                    <a16:creationId xmlns:a16="http://schemas.microsoft.com/office/drawing/2014/main" id="{C21A034E-D377-41C7-B064-AD451C5F26A4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0" name="Shape 204">
                <a:extLst>
                  <a:ext uri="{FF2B5EF4-FFF2-40B4-BE49-F238E27FC236}">
                    <a16:creationId xmlns:a16="http://schemas.microsoft.com/office/drawing/2014/main" id="{398653BF-CBC7-46B6-BF2D-11308FDB8FD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1" name="Shape 205">
                <a:extLst>
                  <a:ext uri="{FF2B5EF4-FFF2-40B4-BE49-F238E27FC236}">
                    <a16:creationId xmlns:a16="http://schemas.microsoft.com/office/drawing/2014/main" id="{E08FD850-3BE8-4108-920B-556ABB23FCA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2" name="Shape 206">
                <a:extLst>
                  <a:ext uri="{FF2B5EF4-FFF2-40B4-BE49-F238E27FC236}">
                    <a16:creationId xmlns:a16="http://schemas.microsoft.com/office/drawing/2014/main" id="{5F81D843-95BD-4567-AD03-D133F5C0D870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3" name="Shape 207">
                <a:extLst>
                  <a:ext uri="{FF2B5EF4-FFF2-40B4-BE49-F238E27FC236}">
                    <a16:creationId xmlns:a16="http://schemas.microsoft.com/office/drawing/2014/main" id="{10D44CBD-88E2-425B-8227-E847ED321DC6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Shape 208">
                <a:extLst>
                  <a:ext uri="{FF2B5EF4-FFF2-40B4-BE49-F238E27FC236}">
                    <a16:creationId xmlns:a16="http://schemas.microsoft.com/office/drawing/2014/main" id="{A10460E6-40B5-4E0A-A7E7-8E793B840819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Shape 210">
                <a:extLst>
                  <a:ext uri="{FF2B5EF4-FFF2-40B4-BE49-F238E27FC236}">
                    <a16:creationId xmlns:a16="http://schemas.microsoft.com/office/drawing/2014/main" id="{28C55D33-C08C-41F8-B1D7-F138FB72EB41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9114" y="2153266"/>
            <a:ext cx="5743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thiền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BinhMinh-PhamAnhDuy-48544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55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5" y="0"/>
            <a:ext cx="12202487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2148147" y="1297849"/>
            <a:ext cx="8380820" cy="2285088"/>
            <a:chOff x="2148147" y="1789966"/>
            <a:chExt cx="8380820" cy="2285088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2148147" y="3235632"/>
              <a:ext cx="83808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diện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tâm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lý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46" y="1789966"/>
              <a:ext cx="18473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8153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684896" y="-9380"/>
            <a:ext cx="6883662" cy="1389137"/>
            <a:chOff x="3660182" y="265765"/>
            <a:chExt cx="6883662" cy="1389137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9446" y="265765"/>
              <a:ext cx="5079725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Mở</a:t>
              </a:r>
              <a:r>
                <a:rPr lang="en-US" altLang="zh-CN" sz="40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đầu</a:t>
              </a:r>
              <a:endParaRPr lang="zh-CN" altLang="en-US" sz="40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0182" y="1224015"/>
              <a:ext cx="606870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Thử</a:t>
              </a:r>
              <a:r>
                <a:rPr lang="en-US" altLang="zh-CN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Giải</a:t>
              </a:r>
              <a:r>
                <a:rPr lang="en-US" altLang="zh-CN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mật</a:t>
              </a:r>
              <a:r>
                <a:rPr lang="en-US" altLang="zh-CN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mã</a:t>
              </a:r>
              <a:endParaRPr lang="zh-CN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27" name="图片 5">
            <a:extLst>
              <a:ext uri="{FF2B5EF4-FFF2-40B4-BE49-F238E27FC236}">
                <a16:creationId xmlns:a16="http://schemas.microsoft.com/office/drawing/2014/main" id="{98B023AB-53C4-44EB-AF6C-AD9266B61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3" y="1979988"/>
            <a:ext cx="1684046" cy="1700396"/>
          </a:xfrm>
          <a:prstGeom prst="rect">
            <a:avLst/>
          </a:prstGeom>
        </p:spPr>
      </p:pic>
      <p:sp>
        <p:nvSpPr>
          <p:cNvPr id="28" name="Freeform 34">
            <a:extLst>
              <a:ext uri="{FF2B5EF4-FFF2-40B4-BE49-F238E27FC236}">
                <a16:creationId xmlns:a16="http://schemas.microsoft.com/office/drawing/2014/main" id="{740CCB9E-BA56-49F8-A536-0A4792BB7C52}"/>
              </a:ext>
            </a:extLst>
          </p:cNvPr>
          <p:cNvSpPr>
            <a:spLocks noEditPoints="1"/>
          </p:cNvSpPr>
          <p:nvPr/>
        </p:nvSpPr>
        <p:spPr bwMode="auto">
          <a:xfrm>
            <a:off x="8145175" y="3218273"/>
            <a:ext cx="629330" cy="43004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任意多边形 8">
            <a:extLst>
              <a:ext uri="{FF2B5EF4-FFF2-40B4-BE49-F238E27FC236}">
                <a16:creationId xmlns:a16="http://schemas.microsoft.com/office/drawing/2014/main" id="{109D3186-41E7-4F9D-9248-E064EDA4F21A}"/>
              </a:ext>
            </a:extLst>
          </p:cNvPr>
          <p:cNvSpPr/>
          <p:nvPr/>
        </p:nvSpPr>
        <p:spPr>
          <a:xfrm>
            <a:off x="2865316" y="3210503"/>
            <a:ext cx="5405847" cy="41986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9">
            <a:extLst>
              <a:ext uri="{FF2B5EF4-FFF2-40B4-BE49-F238E27FC236}">
                <a16:creationId xmlns:a16="http://schemas.microsoft.com/office/drawing/2014/main" id="{DB18C0AA-7988-4FE0-9E6C-80D8023C9AB1}"/>
              </a:ext>
            </a:extLst>
          </p:cNvPr>
          <p:cNvSpPr txBox="1"/>
          <p:nvPr/>
        </p:nvSpPr>
        <p:spPr>
          <a:xfrm flipH="1">
            <a:off x="2956712" y="2633498"/>
            <a:ext cx="733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tác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bàn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mật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mã</a:t>
            </a:r>
            <a:endParaRPr lang="zh-CN" altLang="en-US" sz="3200" dirty="0"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13">
            <a:extLst>
              <a:ext uri="{FF2B5EF4-FFF2-40B4-BE49-F238E27FC236}">
                <a16:creationId xmlns:a16="http://schemas.microsoft.com/office/drawing/2014/main" id="{B093D244-B8B1-40BA-91A2-AA891E1058EA}"/>
              </a:ext>
            </a:extLst>
          </p:cNvPr>
          <p:cNvSpPr txBox="1"/>
          <p:nvPr/>
        </p:nvSpPr>
        <p:spPr>
          <a:xfrm>
            <a:off x="1272666" y="1979988"/>
            <a:ext cx="2112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 </a:t>
            </a: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01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pic>
        <p:nvPicPr>
          <p:cNvPr id="35" name="图片 5">
            <a:extLst>
              <a:ext uri="{FF2B5EF4-FFF2-40B4-BE49-F238E27FC236}">
                <a16:creationId xmlns:a16="http://schemas.microsoft.com/office/drawing/2014/main" id="{81EA6025-9B01-4665-B7B7-DD3DACFC4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29" y="4365777"/>
            <a:ext cx="1684046" cy="1700396"/>
          </a:xfrm>
          <a:prstGeom prst="rect">
            <a:avLst/>
          </a:prstGeom>
        </p:spPr>
      </p:pic>
      <p:sp>
        <p:nvSpPr>
          <p:cNvPr id="36" name="Freeform 34">
            <a:extLst>
              <a:ext uri="{FF2B5EF4-FFF2-40B4-BE49-F238E27FC236}">
                <a16:creationId xmlns:a16="http://schemas.microsoft.com/office/drawing/2014/main" id="{28DC6C10-8BC6-4DF6-BACC-5F4CA218D316}"/>
              </a:ext>
            </a:extLst>
          </p:cNvPr>
          <p:cNvSpPr>
            <a:spLocks noEditPoints="1"/>
          </p:cNvSpPr>
          <p:nvPr/>
        </p:nvSpPr>
        <p:spPr bwMode="auto">
          <a:xfrm>
            <a:off x="10791393" y="5591202"/>
            <a:ext cx="629330" cy="43004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任意多边形 8">
            <a:extLst>
              <a:ext uri="{FF2B5EF4-FFF2-40B4-BE49-F238E27FC236}">
                <a16:creationId xmlns:a16="http://schemas.microsoft.com/office/drawing/2014/main" id="{2BED7A93-94B6-4B71-A7EC-5D489354E6A7}"/>
              </a:ext>
            </a:extLst>
          </p:cNvPr>
          <p:cNvSpPr/>
          <p:nvPr/>
        </p:nvSpPr>
        <p:spPr>
          <a:xfrm>
            <a:off x="4347752" y="5596292"/>
            <a:ext cx="6443641" cy="41986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9">
            <a:extLst>
              <a:ext uri="{FF2B5EF4-FFF2-40B4-BE49-F238E27FC236}">
                <a16:creationId xmlns:a16="http://schemas.microsoft.com/office/drawing/2014/main" id="{7B4D4172-613C-48D0-8B8C-D22B3497715A}"/>
              </a:ext>
            </a:extLst>
          </p:cNvPr>
          <p:cNvSpPr txBox="1"/>
          <p:nvPr/>
        </p:nvSpPr>
        <p:spPr>
          <a:xfrm flipH="1">
            <a:off x="4439148" y="5019287"/>
            <a:ext cx="733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ra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khóa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nghĩa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khóa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đó</a:t>
            </a:r>
            <a:endParaRPr lang="zh-CN" altLang="en-US" sz="3200" dirty="0"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13">
            <a:extLst>
              <a:ext uri="{FF2B5EF4-FFF2-40B4-BE49-F238E27FC236}">
                <a16:creationId xmlns:a16="http://schemas.microsoft.com/office/drawing/2014/main" id="{F9680696-848C-4AF1-BCB9-BE1CD26A2384}"/>
              </a:ext>
            </a:extLst>
          </p:cNvPr>
          <p:cNvSpPr txBox="1"/>
          <p:nvPr/>
        </p:nvSpPr>
        <p:spPr>
          <a:xfrm>
            <a:off x="2755102" y="4365777"/>
            <a:ext cx="2112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 02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2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4" grpId="0"/>
      <p:bldP spid="36" grpId="0" animBg="1"/>
      <p:bldP spid="37" grpId="0" animBg="1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694534"/>
              </p:ext>
            </p:extLst>
          </p:nvPr>
        </p:nvGraphicFramePr>
        <p:xfrm>
          <a:off x="1392072" y="1708995"/>
          <a:ext cx="9471550" cy="5035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471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18866" y="232401"/>
            <a:ext cx="1022217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ý: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dọc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Thử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200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763512" y="2647665"/>
            <a:ext cx="7830864" cy="48849"/>
          </a:xfrm>
          <a:prstGeom prst="rect">
            <a:avLst/>
          </a:prstGeom>
          <a:solidFill>
            <a:srgbClr val="63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rot="16200000" flipV="1">
            <a:off x="1333281" y="3255316"/>
            <a:ext cx="2942489" cy="45719"/>
          </a:xfrm>
          <a:prstGeom prst="rect">
            <a:avLst/>
          </a:prstGeom>
          <a:solidFill>
            <a:srgbClr val="63C1B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165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">
        <p15:prstTrans prst="origami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0" t="19179" r="28651" b="15290"/>
          <a:stretch/>
        </p:blipFill>
        <p:spPr bwMode="auto">
          <a:xfrm>
            <a:off x="2248607" y="1146412"/>
            <a:ext cx="6946710" cy="47767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618" y="114266"/>
            <a:ext cx="10136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4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36478" y="1146413"/>
            <a:ext cx="2415653" cy="2033516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6478" y="1364048"/>
            <a:ext cx="217559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giễu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8" name="Pentagon 7"/>
          <p:cNvSpPr/>
          <p:nvPr/>
        </p:nvSpPr>
        <p:spPr>
          <a:xfrm>
            <a:off x="136478" y="3684896"/>
            <a:ext cx="2415653" cy="203351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 rot="10800000">
            <a:off x="9416955" y="1418639"/>
            <a:ext cx="2538484" cy="2033516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87668" y="1742898"/>
            <a:ext cx="228940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2" name="Pentagon 11"/>
          <p:cNvSpPr/>
          <p:nvPr/>
        </p:nvSpPr>
        <p:spPr>
          <a:xfrm rot="10800000">
            <a:off x="9416955" y="3776415"/>
            <a:ext cx="2538484" cy="203351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073615" y="4100675"/>
            <a:ext cx="191751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420769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 animBg="1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C57FA-634C-42F4-88B1-025CF8A4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1" y="591998"/>
            <a:ext cx="9715724" cy="2275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8246" y="150841"/>
            <a:ext cx="227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3652" y="1337372"/>
            <a:ext cx="6728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8048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39235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20749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27472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64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2296422" y="1297849"/>
            <a:ext cx="8084264" cy="3015326"/>
            <a:chOff x="2296422" y="1789966"/>
            <a:chExt cx="8084264" cy="3015326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2296422" y="3235632"/>
              <a:ext cx="808426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Nguyên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nhân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hưởng</a:t>
              </a:r>
              <a:endPara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ủa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tâm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lý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46" y="1789966"/>
              <a:ext cx="18473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4">
            <a:extLst>
              <a:ext uri="{FF2B5EF4-FFF2-40B4-BE49-F238E27FC236}">
                <a16:creationId xmlns:a16="http://schemas.microsoft.com/office/drawing/2014/main" id="{71D15EEC-E7BB-4DC4-B8AC-449283E28B2E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856095" y="363251"/>
            <a:ext cx="739929" cy="763583"/>
            <a:chOff x="1308" y="1009"/>
            <a:chExt cx="1001" cy="1033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CE1C0668-6C1C-4B5A-B0AD-61C9B98137DB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DBA0B3D-C56B-4A32-B3B3-667DC9C3D2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7B8B6728-5579-4877-9541-189B995B17BE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EA260B78-F606-487E-A57B-3881932AE45F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0EE48DF6-CB55-426C-AA0F-4C4DB67B5E4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47714C14-F053-4024-85E3-CDC54F22CB07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B1063087-F87F-49E3-83BF-BECC8C9E8F1A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85748164-16FF-4903-B781-2DA30548B9A7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E448C403-AB6C-4C8D-8251-24D83498FD5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46" name="Group 4">
            <a:extLst>
              <a:ext uri="{FF2B5EF4-FFF2-40B4-BE49-F238E27FC236}">
                <a16:creationId xmlns:a16="http://schemas.microsoft.com/office/drawing/2014/main" id="{EC94B018-EC9F-4F7C-AF14-96368E639E45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9793069" y="363251"/>
            <a:ext cx="739929" cy="763583"/>
            <a:chOff x="1308" y="1009"/>
            <a:chExt cx="1001" cy="103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BB29065C-66F7-4FCA-ACA7-AAB53FC73435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434DF8D3-467F-4BE2-B345-4703A45B54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CF372F00-4C54-41CF-BFD3-3D9969A3678A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8C73B6CF-74F3-47C0-8E41-4A1806563552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AF915F43-8671-4395-B9A3-53A8DC033B2F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AE99F290-5A50-4560-A4A0-BE4C780BE0AC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9647FBDC-90D9-4ADD-926B-784A322932D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4253AA82-F814-4214-ADC9-F744831E01BB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B315AD39-214D-46B7-AD3F-BFC7E8819C8C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580035"/>
              </p:ext>
            </p:extLst>
          </p:nvPr>
        </p:nvGraphicFramePr>
        <p:xfrm>
          <a:off x="559559" y="1269240"/>
          <a:ext cx="11041038" cy="455835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98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2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626877" y="203504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2125" y="1470558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722125" y="3014611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722125" y="4558664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05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998</Words>
  <Application>Microsoft Office PowerPoint</Application>
  <PresentationFormat>Custom</PresentationFormat>
  <Paragraphs>244</Paragraphs>
  <Slides>27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54" baseType="lpstr">
      <vt:lpstr>微软雅黑</vt:lpstr>
      <vt:lpstr>宋体</vt:lpstr>
      <vt:lpstr>Arial</vt:lpstr>
      <vt:lpstr>Arial Unicode MS</vt:lpstr>
      <vt:lpstr>Calibri</vt:lpstr>
      <vt:lpstr>等线</vt:lpstr>
      <vt:lpstr>等线 Light</vt:lpstr>
      <vt:lpstr>Impact</vt:lpstr>
      <vt:lpstr>ITC Avant Garde Std Bk</vt:lpstr>
      <vt:lpstr>LiHei Pro</vt:lpstr>
      <vt:lpstr>Open Sans Extrabold</vt:lpstr>
      <vt:lpstr>Signika</vt:lpstr>
      <vt:lpstr>华文新魏</vt:lpstr>
      <vt:lpstr>Times New Roman</vt:lpstr>
      <vt:lpstr>方正兰亭超细黑简体</vt:lpstr>
      <vt:lpstr>方正静蕾简体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</dc:creator>
  <cp:lastModifiedBy>Admin</cp:lastModifiedBy>
  <cp:revision>55</cp:revision>
  <dcterms:created xsi:type="dcterms:W3CDTF">2021-09-19T06:19:56Z</dcterms:created>
  <dcterms:modified xsi:type="dcterms:W3CDTF">2023-07-31T01:56:27Z</dcterms:modified>
</cp:coreProperties>
</file>